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B4_E027F62C.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4"/>
  </p:sldMasterIdLst>
  <p:notesMasterIdLst>
    <p:notesMasterId r:id="rId77"/>
  </p:notesMasterIdLst>
  <p:sldIdLst>
    <p:sldId id="258" r:id="rId5"/>
    <p:sldId id="504" r:id="rId6"/>
    <p:sldId id="525" r:id="rId7"/>
    <p:sldId id="526" r:id="rId8"/>
    <p:sldId id="550" r:id="rId9"/>
    <p:sldId id="558" r:id="rId10"/>
    <p:sldId id="499" r:id="rId11"/>
    <p:sldId id="471" r:id="rId12"/>
    <p:sldId id="543" r:id="rId13"/>
    <p:sldId id="435" r:id="rId14"/>
    <p:sldId id="347" r:id="rId15"/>
    <p:sldId id="445" r:id="rId16"/>
    <p:sldId id="559" r:id="rId17"/>
    <p:sldId id="493" r:id="rId18"/>
    <p:sldId id="487" r:id="rId19"/>
    <p:sldId id="485" r:id="rId20"/>
    <p:sldId id="486" r:id="rId21"/>
    <p:sldId id="549" r:id="rId22"/>
    <p:sldId id="472" r:id="rId23"/>
    <p:sldId id="534" r:id="rId24"/>
    <p:sldId id="535" r:id="rId25"/>
    <p:sldId id="562" r:id="rId26"/>
    <p:sldId id="533" r:id="rId27"/>
    <p:sldId id="441" r:id="rId28"/>
    <p:sldId id="548" r:id="rId29"/>
    <p:sldId id="494" r:id="rId30"/>
    <p:sldId id="563" r:id="rId31"/>
    <p:sldId id="532" r:id="rId32"/>
    <p:sldId id="473" r:id="rId33"/>
    <p:sldId id="564" r:id="rId34"/>
    <p:sldId id="560" r:id="rId35"/>
    <p:sldId id="498" r:id="rId36"/>
    <p:sldId id="527" r:id="rId37"/>
    <p:sldId id="524" r:id="rId38"/>
    <p:sldId id="363" r:id="rId39"/>
    <p:sldId id="561" r:id="rId40"/>
    <p:sldId id="531" r:id="rId41"/>
    <p:sldId id="446" r:id="rId42"/>
    <p:sldId id="447" r:id="rId43"/>
    <p:sldId id="448" r:id="rId44"/>
    <p:sldId id="449" r:id="rId45"/>
    <p:sldId id="450" r:id="rId46"/>
    <p:sldId id="451" r:id="rId47"/>
    <p:sldId id="452" r:id="rId48"/>
    <p:sldId id="453" r:id="rId49"/>
    <p:sldId id="454" r:id="rId50"/>
    <p:sldId id="495" r:id="rId51"/>
    <p:sldId id="455" r:id="rId52"/>
    <p:sldId id="457" r:id="rId53"/>
    <p:sldId id="458" r:id="rId54"/>
    <p:sldId id="459" r:id="rId55"/>
    <p:sldId id="460" r:id="rId56"/>
    <p:sldId id="461" r:id="rId57"/>
    <p:sldId id="462" r:id="rId58"/>
    <p:sldId id="463" r:id="rId59"/>
    <p:sldId id="464" r:id="rId60"/>
    <p:sldId id="465" r:id="rId61"/>
    <p:sldId id="466" r:id="rId62"/>
    <p:sldId id="528" r:id="rId63"/>
    <p:sldId id="541" r:id="rId64"/>
    <p:sldId id="537" r:id="rId65"/>
    <p:sldId id="355" r:id="rId66"/>
    <p:sldId id="553" r:id="rId67"/>
    <p:sldId id="480" r:id="rId68"/>
    <p:sldId id="554" r:id="rId69"/>
    <p:sldId id="482" r:id="rId70"/>
    <p:sldId id="555" r:id="rId71"/>
    <p:sldId id="556" r:id="rId72"/>
    <p:sldId id="557" r:id="rId73"/>
    <p:sldId id="565" r:id="rId74"/>
    <p:sldId id="439" r:id="rId75"/>
    <p:sldId id="436"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65343B-E9A0-451B-3210-CE81E4287DDD}" name="Chen, Jieer" initials="CJ" userId="S::jchen178@ur.rochester.edu::3dec1fe0-f072-49f5-a192-90f6312a720c" providerId="AD"/>
  <p188:author id="{64D7D29B-FA39-6FBC-E96F-088CFD5A0CA4}" name="Heather Owen" initials="HO" userId="RQglz8YAIl74cHlC1aVNmxQoTHUL7cTff+Ff4iwTyRM=" providerId="None"/>
  <p188:author id="{1B50A59F-D43D-85EB-4A3A-EC31273424F3}" name="KRISTEN TOTLEBEN" initials="KT" userId="lyOVAG9TeNyTCTBDlGO9GOGvtLamW/ZQla02bKnlddI=" providerId="None"/>
  <p188:author id="{ECAB49B2-80BD-D8EA-6C06-3A9D726CE276}" name="Mariner, Matthew" initials="MM" userId="S::mmariner@ur.rochester.edu::d28c386c-db9f-4ec9-8008-2420b509c079" providerId="AD"/>
  <p188:author id="{A52056C6-0C3E-BE6E-5CBE-500F2A3CB54F}" name="Matthew Mariner" initials="MM" userId="icp6FJ7qFMps5vHvflKxX1ZobneqlYe3hCu+1NiOLI4=" providerId="None"/>
  <p188:author id="{59D71DD9-B579-3503-CB2C-A44A458B923F}" name="Siddiqui, Sarah" initials="SS" userId="S::ssiddiq8@ur.rochester.edu::b104a88f-984e-415f-9ff4-7a579a1a66b1" providerId="AD"/>
  <p188:author id="{2C48E6ED-EB7A-DD52-26AD-5EA00E223462}" name="Owen, Heather" initials="HO" userId="S::howen@ur.rochester.edu::78be9db1-6850-40ec-92e2-64dbcfce15a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FF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316932-8562-4136-8845-B28C6715DF0A}" v="1176" dt="2025-04-28T14:59:55.901"/>
    <p1510:client id="{09BDCA35-72FC-4858-B4B2-F7918B3B18FB}" v="99" dt="2025-04-29T20:43:34.015"/>
    <p1510:client id="{5031730E-D8EE-4B08-80CA-548382C7D506}" v="185" dt="2025-04-29T17:27:36.977"/>
    <p1510:client id="{6A726C13-2B3C-4807-A3B7-383CCA243933}" v="260" dt="2025-04-30T14:37:45.240"/>
    <p1510:client id="{B2E89692-B181-4845-8823-40C2A4BB7B57}" v="1401" dt="2025-04-28T20:16:58.290"/>
    <p1510:client id="{B4F3944C-610C-42E5-B5C9-2CA5EF1C445B}" v="173" dt="2025-04-29T19:01:13.682"/>
    <p1510:client id="{E415BA00-B21F-44CD-89BA-107E1C8BA37E}" v="122" dt="2025-04-29T20:10:57.966"/>
    <p1510:client id="{FE2D7793-4202-41EA-B797-1DC8F36EAB7E}" v="89" dt="2025-04-28T19:27:27.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72" y="1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8/10/relationships/authors" Targe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Mariner" userId="icp6FJ7qFMps5vHvflKxX1ZobneqlYe3hCu+1NiOLI4=" providerId="None" clId="Web-{ADCAB220-846C-4096-9FC1-3A6D007517ED}"/>
    <pc:docChg chg="modSld">
      <pc:chgData name="Matthew Mariner" userId="icp6FJ7qFMps5vHvflKxX1ZobneqlYe3hCu+1NiOLI4=" providerId="None" clId="Web-{ADCAB220-846C-4096-9FC1-3A6D007517ED}" dt="2025-04-17T17:31:49.728" v="36"/>
      <pc:docMkLst>
        <pc:docMk/>
      </pc:docMkLst>
      <pc:sldChg chg="addSp delSp modSp">
        <pc:chgData name="Matthew Mariner" userId="icp6FJ7qFMps5vHvflKxX1ZobneqlYe3hCu+1NiOLI4=" providerId="None" clId="Web-{ADCAB220-846C-4096-9FC1-3A6D007517ED}" dt="2025-04-17T17:31:49.728" v="36"/>
        <pc:sldMkLst>
          <pc:docMk/>
          <pc:sldMk cId="2166574088" sldId="483"/>
        </pc:sldMkLst>
        <pc:spChg chg="add del mod">
          <ac:chgData name="Matthew Mariner" userId="icp6FJ7qFMps5vHvflKxX1ZobneqlYe3hCu+1NiOLI4=" providerId="None" clId="Web-{ADCAB220-846C-4096-9FC1-3A6D007517ED}" dt="2025-04-17T17:31:49.728" v="36"/>
          <ac:spMkLst>
            <pc:docMk/>
            <pc:sldMk cId="2166574088" sldId="483"/>
            <ac:spMk id="2" creationId="{20FA574B-ED57-F570-B7F6-4E564810A353}"/>
          </ac:spMkLst>
        </pc:spChg>
      </pc:sldChg>
      <pc:sldChg chg="modSp">
        <pc:chgData name="Matthew Mariner" userId="icp6FJ7qFMps5vHvflKxX1ZobneqlYe3hCu+1NiOLI4=" providerId="None" clId="Web-{ADCAB220-846C-4096-9FC1-3A6D007517ED}" dt="2025-04-17T17:28:11.146" v="6" actId="20577"/>
        <pc:sldMkLst>
          <pc:docMk/>
          <pc:sldMk cId="2133905570" sldId="528"/>
        </pc:sldMkLst>
        <pc:spChg chg="mod">
          <ac:chgData name="Matthew Mariner" userId="icp6FJ7qFMps5vHvflKxX1ZobneqlYe3hCu+1NiOLI4=" providerId="None" clId="Web-{ADCAB220-846C-4096-9FC1-3A6D007517ED}" dt="2025-04-17T17:28:01.209" v="0" actId="20577"/>
          <ac:spMkLst>
            <pc:docMk/>
            <pc:sldMk cId="2133905570" sldId="528"/>
            <ac:spMk id="2" creationId="{39875309-F35B-96CC-E6BC-3705165B52D5}"/>
          </ac:spMkLst>
        </pc:spChg>
        <pc:spChg chg="mod">
          <ac:chgData name="Matthew Mariner" userId="icp6FJ7qFMps5vHvflKxX1ZobneqlYe3hCu+1NiOLI4=" providerId="None" clId="Web-{ADCAB220-846C-4096-9FC1-3A6D007517ED}" dt="2025-04-17T17:28:11.146" v="6" actId="20577"/>
          <ac:spMkLst>
            <pc:docMk/>
            <pc:sldMk cId="2133905570" sldId="528"/>
            <ac:spMk id="8" creationId="{A777763F-FCDD-8126-73D8-B694A7FBB922}"/>
          </ac:spMkLst>
        </pc:spChg>
      </pc:sldChg>
      <pc:sldChg chg="modSp">
        <pc:chgData name="Matthew Mariner" userId="icp6FJ7qFMps5vHvflKxX1ZobneqlYe3hCu+1NiOLI4=" providerId="None" clId="Web-{ADCAB220-846C-4096-9FC1-3A6D007517ED}" dt="2025-04-17T17:28:26.756" v="14" actId="20577"/>
        <pc:sldMkLst>
          <pc:docMk/>
          <pc:sldMk cId="3638065121" sldId="529"/>
        </pc:sldMkLst>
        <pc:spChg chg="mod">
          <ac:chgData name="Matthew Mariner" userId="icp6FJ7qFMps5vHvflKxX1ZobneqlYe3hCu+1NiOLI4=" providerId="None" clId="Web-{ADCAB220-846C-4096-9FC1-3A6D007517ED}" dt="2025-04-17T17:28:26.756" v="14" actId="20577"/>
          <ac:spMkLst>
            <pc:docMk/>
            <pc:sldMk cId="3638065121" sldId="529"/>
            <ac:spMk id="8" creationId="{9E1D07C3-D1DD-7448-9EAA-CF88C14B3F04}"/>
          </ac:spMkLst>
        </pc:spChg>
      </pc:sldChg>
    </pc:docChg>
  </pc:docChgLst>
  <pc:docChgLst>
    <pc:chgData name="KRISTEN TOTLEBEN" userId="lyOVAG9TeNyTCTBDlGO9GOGvtLamW/ZQla02bKnlddI=" providerId="None" clId="Web-{934367EB-28B8-4CFB-825E-11FB5045CC15}"/>
    <pc:docChg chg="modSld">
      <pc:chgData name="KRISTEN TOTLEBEN" userId="lyOVAG9TeNyTCTBDlGO9GOGvtLamW/ZQla02bKnlddI=" providerId="None" clId="Web-{934367EB-28B8-4CFB-825E-11FB5045CC15}" dt="2025-04-22T19:19:19.779" v="180" actId="20577"/>
      <pc:docMkLst>
        <pc:docMk/>
      </pc:docMkLst>
      <pc:sldChg chg="modSp">
        <pc:chgData name="KRISTEN TOTLEBEN" userId="lyOVAG9TeNyTCTBDlGO9GOGvtLamW/ZQla02bKnlddI=" providerId="None" clId="Web-{934367EB-28B8-4CFB-825E-11FB5045CC15}" dt="2025-04-22T19:19:19.779" v="180" actId="20577"/>
        <pc:sldMkLst>
          <pc:docMk/>
          <pc:sldMk cId="3963708385" sldId="435"/>
        </pc:sldMkLst>
        <pc:spChg chg="mod">
          <ac:chgData name="KRISTEN TOTLEBEN" userId="lyOVAG9TeNyTCTBDlGO9GOGvtLamW/ZQla02bKnlddI=" providerId="None" clId="Web-{934367EB-28B8-4CFB-825E-11FB5045CC15}" dt="2025-04-22T19:19:19.779" v="180" actId="20577"/>
          <ac:spMkLst>
            <pc:docMk/>
            <pc:sldMk cId="3963708385" sldId="435"/>
            <ac:spMk id="11" creationId="{F8C52108-2896-A7FF-1CE3-AA6A125858FD}"/>
          </ac:spMkLst>
        </pc:spChg>
      </pc:sldChg>
      <pc:sldChg chg="modSp">
        <pc:chgData name="KRISTEN TOTLEBEN" userId="lyOVAG9TeNyTCTBDlGO9GOGvtLamW/ZQla02bKnlddI=" providerId="None" clId="Web-{934367EB-28B8-4CFB-825E-11FB5045CC15}" dt="2025-04-22T19:15:44.554" v="163" actId="20577"/>
        <pc:sldMkLst>
          <pc:docMk/>
          <pc:sldMk cId="4191603319" sldId="526"/>
        </pc:sldMkLst>
        <pc:spChg chg="mod">
          <ac:chgData name="KRISTEN TOTLEBEN" userId="lyOVAG9TeNyTCTBDlGO9GOGvtLamW/ZQla02bKnlddI=" providerId="None" clId="Web-{934367EB-28B8-4CFB-825E-11FB5045CC15}" dt="2025-04-22T19:15:31.476" v="160" actId="14100"/>
          <ac:spMkLst>
            <pc:docMk/>
            <pc:sldMk cId="4191603319" sldId="526"/>
            <ac:spMk id="7" creationId="{2A634435-6C90-A51D-1312-B61C6205AC39}"/>
          </ac:spMkLst>
        </pc:spChg>
        <pc:spChg chg="mod">
          <ac:chgData name="KRISTEN TOTLEBEN" userId="lyOVAG9TeNyTCTBDlGO9GOGvtLamW/ZQla02bKnlddI=" providerId="None" clId="Web-{934367EB-28B8-4CFB-825E-11FB5045CC15}" dt="2025-04-22T19:14:41.365" v="159" actId="20577"/>
          <ac:spMkLst>
            <pc:docMk/>
            <pc:sldMk cId="4191603319" sldId="526"/>
            <ac:spMk id="11" creationId="{3D024A7B-258A-6730-5DF0-B060BAE5AEA3}"/>
          </ac:spMkLst>
        </pc:spChg>
        <pc:spChg chg="mod">
          <ac:chgData name="KRISTEN TOTLEBEN" userId="lyOVAG9TeNyTCTBDlGO9GOGvtLamW/ZQla02bKnlddI=" providerId="None" clId="Web-{934367EB-28B8-4CFB-825E-11FB5045CC15}" dt="2025-04-22T19:15:44.554" v="163" actId="20577"/>
          <ac:spMkLst>
            <pc:docMk/>
            <pc:sldMk cId="4191603319" sldId="526"/>
            <ac:spMk id="13" creationId="{66A80BC0-1064-93FE-94FB-982E259E5C4D}"/>
          </ac:spMkLst>
        </pc:spChg>
      </pc:sldChg>
    </pc:docChg>
  </pc:docChgLst>
  <pc:docChgLst>
    <pc:chgData name="KRISTEN TOTLEBEN" userId="lyOVAG9TeNyTCTBDlGO9GOGvtLamW/ZQla02bKnlddI=" providerId="None" clId="Web-{09BDCA35-72FC-4858-B4B2-F7918B3B18FB}"/>
    <pc:docChg chg="modSld">
      <pc:chgData name="KRISTEN TOTLEBEN" userId="lyOVAG9TeNyTCTBDlGO9GOGvtLamW/ZQla02bKnlddI=" providerId="None" clId="Web-{09BDCA35-72FC-4858-B4B2-F7918B3B18FB}" dt="2025-04-29T20:43:34.015" v="48" actId="1076"/>
      <pc:docMkLst>
        <pc:docMk/>
      </pc:docMkLst>
      <pc:sldChg chg="modSp">
        <pc:chgData name="KRISTEN TOTLEBEN" userId="lyOVAG9TeNyTCTBDlGO9GOGvtLamW/ZQla02bKnlddI=" providerId="None" clId="Web-{09BDCA35-72FC-4858-B4B2-F7918B3B18FB}" dt="2025-04-29T20:43:34.015" v="48" actId="1076"/>
        <pc:sldMkLst>
          <pc:docMk/>
          <pc:sldMk cId="2425961425" sldId="499"/>
        </pc:sldMkLst>
        <pc:spChg chg="mod">
          <ac:chgData name="KRISTEN TOTLEBEN" userId="lyOVAG9TeNyTCTBDlGO9GOGvtLamW/ZQla02bKnlddI=" providerId="None" clId="Web-{09BDCA35-72FC-4858-B4B2-F7918B3B18FB}" dt="2025-04-29T20:43:30.921" v="47" actId="20577"/>
          <ac:spMkLst>
            <pc:docMk/>
            <pc:sldMk cId="2425961425" sldId="499"/>
            <ac:spMk id="6" creationId="{00000000-0000-0000-0000-000000000000}"/>
          </ac:spMkLst>
        </pc:spChg>
        <pc:spChg chg="mod">
          <ac:chgData name="KRISTEN TOTLEBEN" userId="lyOVAG9TeNyTCTBDlGO9GOGvtLamW/ZQla02bKnlddI=" providerId="None" clId="Web-{09BDCA35-72FC-4858-B4B2-F7918B3B18FB}" dt="2025-04-29T20:43:34.015" v="48" actId="1076"/>
          <ac:spMkLst>
            <pc:docMk/>
            <pc:sldMk cId="2425961425" sldId="499"/>
            <ac:spMk id="8" creationId="{4DD98D29-7907-3B2A-7DA3-237C87F59132}"/>
          </ac:spMkLst>
        </pc:spChg>
      </pc:sldChg>
    </pc:docChg>
  </pc:docChgLst>
  <pc:docChgLst>
    <pc:chgData name="KRISTEN TOTLEBEN" userId="lyOVAG9TeNyTCTBDlGO9GOGvtLamW/ZQla02bKnlddI=" providerId="None" clId="Web-{E415BA00-B21F-44CD-89BA-107E1C8BA37E}"/>
    <pc:docChg chg="modSld">
      <pc:chgData name="KRISTEN TOTLEBEN" userId="lyOVAG9TeNyTCTBDlGO9GOGvtLamW/ZQla02bKnlddI=" providerId="None" clId="Web-{E415BA00-B21F-44CD-89BA-107E1C8BA37E}" dt="2025-04-29T20:10:57.966" v="62" actId="1076"/>
      <pc:docMkLst>
        <pc:docMk/>
      </pc:docMkLst>
      <pc:sldChg chg="modSp">
        <pc:chgData name="KRISTEN TOTLEBEN" userId="lyOVAG9TeNyTCTBDlGO9GOGvtLamW/ZQla02bKnlddI=" providerId="None" clId="Web-{E415BA00-B21F-44CD-89BA-107E1C8BA37E}" dt="2025-04-29T20:10:57.966" v="62" actId="1076"/>
        <pc:sldMkLst>
          <pc:docMk/>
          <pc:sldMk cId="2425961425" sldId="499"/>
        </pc:sldMkLst>
        <pc:spChg chg="mod">
          <ac:chgData name="KRISTEN TOTLEBEN" userId="lyOVAG9TeNyTCTBDlGO9GOGvtLamW/ZQla02bKnlddI=" providerId="None" clId="Web-{E415BA00-B21F-44CD-89BA-107E1C8BA37E}" dt="2025-04-29T20:10:27.998" v="60" actId="20577"/>
          <ac:spMkLst>
            <pc:docMk/>
            <pc:sldMk cId="2425961425" sldId="499"/>
            <ac:spMk id="6" creationId="{00000000-0000-0000-0000-000000000000}"/>
          </ac:spMkLst>
        </pc:spChg>
        <pc:spChg chg="mod">
          <ac:chgData name="KRISTEN TOTLEBEN" userId="lyOVAG9TeNyTCTBDlGO9GOGvtLamW/ZQla02bKnlddI=" providerId="None" clId="Web-{E415BA00-B21F-44CD-89BA-107E1C8BA37E}" dt="2025-04-29T20:10:31.842" v="61" actId="1076"/>
          <ac:spMkLst>
            <pc:docMk/>
            <pc:sldMk cId="2425961425" sldId="499"/>
            <ac:spMk id="8" creationId="{4DD98D29-7907-3B2A-7DA3-237C87F59132}"/>
          </ac:spMkLst>
        </pc:spChg>
        <pc:spChg chg="mod">
          <ac:chgData name="KRISTEN TOTLEBEN" userId="lyOVAG9TeNyTCTBDlGO9GOGvtLamW/ZQla02bKnlddI=" providerId="None" clId="Web-{E415BA00-B21F-44CD-89BA-107E1C8BA37E}" dt="2025-04-29T20:10:57.966" v="62" actId="1076"/>
          <ac:spMkLst>
            <pc:docMk/>
            <pc:sldMk cId="2425961425" sldId="499"/>
            <ac:spMk id="9" creationId="{485B3FA5-21CB-F06F-AE2C-56CB16B3CABE}"/>
          </ac:spMkLst>
        </pc:spChg>
      </pc:sldChg>
      <pc:sldChg chg="modSp">
        <pc:chgData name="KRISTEN TOTLEBEN" userId="lyOVAG9TeNyTCTBDlGO9GOGvtLamW/ZQla02bKnlddI=" providerId="None" clId="Web-{E415BA00-B21F-44CD-89BA-107E1C8BA37E}" dt="2025-04-29T20:08:46.546" v="2" actId="1076"/>
        <pc:sldMkLst>
          <pc:docMk/>
          <pc:sldMk cId="4191603319" sldId="526"/>
        </pc:sldMkLst>
        <pc:picChg chg="mod">
          <ac:chgData name="KRISTEN TOTLEBEN" userId="lyOVAG9TeNyTCTBDlGO9GOGvtLamW/ZQla02bKnlddI=" providerId="None" clId="Web-{E415BA00-B21F-44CD-89BA-107E1C8BA37E}" dt="2025-04-29T20:08:46.546" v="2" actId="1076"/>
          <ac:picMkLst>
            <pc:docMk/>
            <pc:sldMk cId="4191603319" sldId="526"/>
            <ac:picMk id="3" creationId="{EDD552FF-FC46-CAF0-63AD-24E9CFCDACC9}"/>
          </ac:picMkLst>
        </pc:picChg>
      </pc:sldChg>
    </pc:docChg>
  </pc:docChgLst>
  <pc:docChgLst>
    <pc:chgData name="Heather Owen" userId="RQglz8YAIl74cHlC1aVNmxQoTHUL7cTff+Ff4iwTyRM=" providerId="None" clId="Web-{191BE502-341D-4954-82C6-DB350AF565FC}"/>
    <pc:docChg chg="mod addSld delSld modSld sldOrd">
      <pc:chgData name="Heather Owen" userId="RQglz8YAIl74cHlC1aVNmxQoTHUL7cTff+Ff4iwTyRM=" providerId="None" clId="Web-{191BE502-341D-4954-82C6-DB350AF565FC}" dt="2025-04-11T17:10:57.332" v="1237"/>
      <pc:docMkLst>
        <pc:docMk/>
      </pc:docMkLst>
      <pc:sldChg chg="del">
        <pc:chgData name="Heather Owen" userId="RQglz8YAIl74cHlC1aVNmxQoTHUL7cTff+Ff4iwTyRM=" providerId="None" clId="Web-{191BE502-341D-4954-82C6-DB350AF565FC}" dt="2025-04-11T16:31:25.538" v="61"/>
        <pc:sldMkLst>
          <pc:docMk/>
          <pc:sldMk cId="2168940239" sldId="344"/>
        </pc:sldMkLst>
      </pc:sldChg>
      <pc:sldChg chg="ord">
        <pc:chgData name="Heather Owen" userId="RQglz8YAIl74cHlC1aVNmxQoTHUL7cTff+Ff4iwTyRM=" providerId="None" clId="Web-{191BE502-341D-4954-82C6-DB350AF565FC}" dt="2025-04-11T17:10:39.536" v="1236"/>
        <pc:sldMkLst>
          <pc:docMk/>
          <pc:sldMk cId="2082380503" sldId="347"/>
        </pc:sldMkLst>
      </pc:sldChg>
      <pc:sldChg chg="ord">
        <pc:chgData name="Heather Owen" userId="RQglz8YAIl74cHlC1aVNmxQoTHUL7cTff+Ff4iwTyRM=" providerId="None" clId="Web-{191BE502-341D-4954-82C6-DB350AF565FC}" dt="2025-04-11T16:51:24.068" v="599"/>
        <pc:sldMkLst>
          <pc:docMk/>
          <pc:sldMk cId="2846443541" sldId="355"/>
        </pc:sldMkLst>
      </pc:sldChg>
      <pc:sldChg chg="del">
        <pc:chgData name="Heather Owen" userId="RQglz8YAIl74cHlC1aVNmxQoTHUL7cTff+Ff4iwTyRM=" providerId="None" clId="Web-{191BE502-341D-4954-82C6-DB350AF565FC}" dt="2025-04-11T16:31:45.053" v="63"/>
        <pc:sldMkLst>
          <pc:docMk/>
          <pc:sldMk cId="2423599614" sldId="356"/>
        </pc:sldMkLst>
      </pc:sldChg>
      <pc:sldChg chg="del">
        <pc:chgData name="Heather Owen" userId="RQglz8YAIl74cHlC1aVNmxQoTHUL7cTff+Ff4iwTyRM=" providerId="None" clId="Web-{191BE502-341D-4954-82C6-DB350AF565FC}" dt="2025-04-11T16:33:01.522" v="71"/>
        <pc:sldMkLst>
          <pc:docMk/>
          <pc:sldMk cId="1268342883" sldId="434"/>
        </pc:sldMkLst>
      </pc:sldChg>
      <pc:sldChg chg="ord">
        <pc:chgData name="Heather Owen" userId="RQglz8YAIl74cHlC1aVNmxQoTHUL7cTff+Ff4iwTyRM=" providerId="None" clId="Web-{191BE502-341D-4954-82C6-DB350AF565FC}" dt="2025-04-11T16:40:02.178" v="134"/>
        <pc:sldMkLst>
          <pc:docMk/>
          <pc:sldMk cId="3963708385" sldId="435"/>
        </pc:sldMkLst>
      </pc:sldChg>
      <pc:sldChg chg="modSp ord">
        <pc:chgData name="Heather Owen" userId="RQglz8YAIl74cHlC1aVNmxQoTHUL7cTff+Ff4iwTyRM=" providerId="None" clId="Web-{191BE502-341D-4954-82C6-DB350AF565FC}" dt="2025-04-11T16:46:19.428" v="316" actId="1076"/>
        <pc:sldMkLst>
          <pc:docMk/>
          <pc:sldMk cId="3760715308" sldId="436"/>
        </pc:sldMkLst>
        <pc:spChg chg="mod">
          <ac:chgData name="Heather Owen" userId="RQglz8YAIl74cHlC1aVNmxQoTHUL7cTff+Ff4iwTyRM=" providerId="None" clId="Web-{191BE502-341D-4954-82C6-DB350AF565FC}" dt="2025-04-11T16:46:19.428" v="316" actId="1076"/>
          <ac:spMkLst>
            <pc:docMk/>
            <pc:sldMk cId="3760715308" sldId="436"/>
            <ac:spMk id="8" creationId="{C9CED695-8A4D-0986-7F3B-C8B869719D53}"/>
          </ac:spMkLst>
        </pc:spChg>
        <pc:spChg chg="mod">
          <ac:chgData name="Heather Owen" userId="RQglz8YAIl74cHlC1aVNmxQoTHUL7cTff+Ff4iwTyRM=" providerId="None" clId="Web-{191BE502-341D-4954-82C6-DB350AF565FC}" dt="2025-04-11T16:43:49.100" v="237" actId="20577"/>
          <ac:spMkLst>
            <pc:docMk/>
            <pc:sldMk cId="3760715308" sldId="436"/>
            <ac:spMk id="24" creationId="{E243D7C5-617F-688A-0D5B-C77E629CED27}"/>
          </ac:spMkLst>
        </pc:spChg>
      </pc:sldChg>
      <pc:sldChg chg="del">
        <pc:chgData name="Heather Owen" userId="RQglz8YAIl74cHlC1aVNmxQoTHUL7cTff+Ff4iwTyRM=" providerId="None" clId="Web-{191BE502-341D-4954-82C6-DB350AF565FC}" dt="2025-04-11T16:32:24.241" v="68"/>
        <pc:sldMkLst>
          <pc:docMk/>
          <pc:sldMk cId="716648512" sldId="437"/>
        </pc:sldMkLst>
      </pc:sldChg>
      <pc:sldChg chg="ord">
        <pc:chgData name="Heather Owen" userId="RQglz8YAIl74cHlC1aVNmxQoTHUL7cTff+Ff4iwTyRM=" providerId="None" clId="Web-{191BE502-341D-4954-82C6-DB350AF565FC}" dt="2025-04-11T16:51:05.146" v="597"/>
        <pc:sldMkLst>
          <pc:docMk/>
          <pc:sldMk cId="176779632" sldId="441"/>
        </pc:sldMkLst>
      </pc:sldChg>
      <pc:sldChg chg="modSp">
        <pc:chgData name="Heather Owen" userId="RQglz8YAIl74cHlC1aVNmxQoTHUL7cTff+Ff4iwTyRM=" providerId="None" clId="Web-{191BE502-341D-4954-82C6-DB350AF565FC}" dt="2025-04-11T16:38:49.678" v="128" actId="20577"/>
        <pc:sldMkLst>
          <pc:docMk/>
          <pc:sldMk cId="3232065124" sldId="442"/>
        </pc:sldMkLst>
        <pc:spChg chg="mod">
          <ac:chgData name="Heather Owen" userId="RQglz8YAIl74cHlC1aVNmxQoTHUL7cTff+Ff4iwTyRM=" providerId="None" clId="Web-{191BE502-341D-4954-82C6-DB350AF565FC}" dt="2025-04-11T16:38:49.678" v="128" actId="20577"/>
          <ac:spMkLst>
            <pc:docMk/>
            <pc:sldMk cId="3232065124" sldId="442"/>
            <ac:spMk id="2" creationId="{5F52CBAC-9751-D53C-3E56-A19B6DE3D136}"/>
          </ac:spMkLst>
        </pc:spChg>
        <pc:spChg chg="mod">
          <ac:chgData name="Heather Owen" userId="RQglz8YAIl74cHlC1aVNmxQoTHUL7cTff+Ff4iwTyRM=" providerId="None" clId="Web-{191BE502-341D-4954-82C6-DB350AF565FC}" dt="2025-04-11T16:31:24.053" v="60" actId="20577"/>
          <ac:spMkLst>
            <pc:docMk/>
            <pc:sldMk cId="3232065124" sldId="442"/>
            <ac:spMk id="8" creationId="{A5D40DD2-4BBF-EDC2-3C84-B7A8594D436B}"/>
          </ac:spMkLst>
        </pc:spChg>
      </pc:sldChg>
      <pc:sldChg chg="del">
        <pc:chgData name="Heather Owen" userId="RQglz8YAIl74cHlC1aVNmxQoTHUL7cTff+Ff4iwTyRM=" providerId="None" clId="Web-{191BE502-341D-4954-82C6-DB350AF565FC}" dt="2025-04-11T16:32:16.381" v="67"/>
        <pc:sldMkLst>
          <pc:docMk/>
          <pc:sldMk cId="275532994" sldId="444"/>
        </pc:sldMkLst>
      </pc:sldChg>
      <pc:sldChg chg="modSp ord">
        <pc:chgData name="Heather Owen" userId="RQglz8YAIl74cHlC1aVNmxQoTHUL7cTff+Ff4iwTyRM=" providerId="None" clId="Web-{191BE502-341D-4954-82C6-DB350AF565FC}" dt="2025-04-11T17:10:57.332" v="1237"/>
        <pc:sldMkLst>
          <pc:docMk/>
          <pc:sldMk cId="3526282053" sldId="445"/>
        </pc:sldMkLst>
        <pc:spChg chg="mod">
          <ac:chgData name="Heather Owen" userId="RQglz8YAIl74cHlC1aVNmxQoTHUL7cTff+Ff4iwTyRM=" providerId="None" clId="Web-{191BE502-341D-4954-82C6-DB350AF565FC}" dt="2025-04-11T16:42:03.943" v="150" actId="1076"/>
          <ac:spMkLst>
            <pc:docMk/>
            <pc:sldMk cId="3526282053" sldId="445"/>
            <ac:spMk id="2" creationId="{5C2FFFC2-E7D0-D39D-574D-3A5441B3B82E}"/>
          </ac:spMkLst>
        </pc:spChg>
        <pc:graphicFrameChg chg="mod modGraphic">
          <ac:chgData name="Heather Owen" userId="RQglz8YAIl74cHlC1aVNmxQoTHUL7cTff+Ff4iwTyRM=" providerId="None" clId="Web-{191BE502-341D-4954-82C6-DB350AF565FC}" dt="2025-04-11T16:57:07.474" v="877" actId="20577"/>
          <ac:graphicFrameMkLst>
            <pc:docMk/>
            <pc:sldMk cId="3526282053" sldId="445"/>
            <ac:graphicFrameMk id="6" creationId="{52F883DC-C4E2-8C79-EAB2-64B67173E405}"/>
          </ac:graphicFrameMkLst>
        </pc:graphicFrameChg>
      </pc:sldChg>
      <pc:sldChg chg="del ord">
        <pc:chgData name="Heather Owen" userId="RQglz8YAIl74cHlC1aVNmxQoTHUL7cTff+Ff4iwTyRM=" providerId="None" clId="Web-{191BE502-341D-4954-82C6-DB350AF565FC}" dt="2025-04-11T16:42:25.678" v="152"/>
        <pc:sldMkLst>
          <pc:docMk/>
          <pc:sldMk cId="665720975" sldId="468"/>
        </pc:sldMkLst>
      </pc:sldChg>
      <pc:sldChg chg="del ord">
        <pc:chgData name="Heather Owen" userId="RQglz8YAIl74cHlC1aVNmxQoTHUL7cTff+Ff4iwTyRM=" providerId="None" clId="Web-{191BE502-341D-4954-82C6-DB350AF565FC}" dt="2025-04-11T16:42:27.100" v="153"/>
        <pc:sldMkLst>
          <pc:docMk/>
          <pc:sldMk cId="3849197128" sldId="469"/>
        </pc:sldMkLst>
      </pc:sldChg>
      <pc:sldChg chg="ord">
        <pc:chgData name="Heather Owen" userId="RQglz8YAIl74cHlC1aVNmxQoTHUL7cTff+Ff4iwTyRM=" providerId="None" clId="Web-{191BE502-341D-4954-82C6-DB350AF565FC}" dt="2025-04-11T16:32:38.694" v="69"/>
        <pc:sldMkLst>
          <pc:docMk/>
          <pc:sldMk cId="3127366768" sldId="471"/>
        </pc:sldMkLst>
      </pc:sldChg>
      <pc:sldChg chg="addSp delSp modSp ord">
        <pc:chgData name="Heather Owen" userId="RQglz8YAIl74cHlC1aVNmxQoTHUL7cTff+Ff4iwTyRM=" providerId="None" clId="Web-{191BE502-341D-4954-82C6-DB350AF565FC}" dt="2025-04-11T17:05:40.708" v="1211" actId="1076"/>
        <pc:sldMkLst>
          <pc:docMk/>
          <pc:sldMk cId="3637455462" sldId="472"/>
        </pc:sldMkLst>
        <pc:spChg chg="del mod">
          <ac:chgData name="Heather Owen" userId="RQglz8YAIl74cHlC1aVNmxQoTHUL7cTff+Ff4iwTyRM=" providerId="None" clId="Web-{191BE502-341D-4954-82C6-DB350AF565FC}" dt="2025-04-11T17:04:00.098" v="1146"/>
          <ac:spMkLst>
            <pc:docMk/>
            <pc:sldMk cId="3637455462" sldId="472"/>
            <ac:spMk id="3" creationId="{DA8823D1-4EF0-5861-DD16-383D665D0715}"/>
          </ac:spMkLst>
        </pc:spChg>
        <pc:spChg chg="mod">
          <ac:chgData name="Heather Owen" userId="RQglz8YAIl74cHlC1aVNmxQoTHUL7cTff+Ff4iwTyRM=" providerId="None" clId="Web-{191BE502-341D-4954-82C6-DB350AF565FC}" dt="2025-04-11T17:05:40.708" v="1211" actId="1076"/>
          <ac:spMkLst>
            <pc:docMk/>
            <pc:sldMk cId="3637455462" sldId="472"/>
            <ac:spMk id="4" creationId="{A19924D8-19CD-B28F-29D2-C927919ABB27}"/>
          </ac:spMkLst>
        </pc:spChg>
        <pc:spChg chg="del mod">
          <ac:chgData name="Heather Owen" userId="RQglz8YAIl74cHlC1aVNmxQoTHUL7cTff+Ff4iwTyRM=" providerId="None" clId="Web-{191BE502-341D-4954-82C6-DB350AF565FC}" dt="2025-04-11T17:03:55.770" v="1145"/>
          <ac:spMkLst>
            <pc:docMk/>
            <pc:sldMk cId="3637455462" sldId="472"/>
            <ac:spMk id="5" creationId="{F35B942E-E237-08E0-790D-A0E2DF0CC990}"/>
          </ac:spMkLst>
        </pc:spChg>
        <pc:spChg chg="del mod">
          <ac:chgData name="Heather Owen" userId="RQglz8YAIl74cHlC1aVNmxQoTHUL7cTff+Ff4iwTyRM=" providerId="None" clId="Web-{191BE502-341D-4954-82C6-DB350AF565FC}" dt="2025-04-11T17:03:53.036" v="1144"/>
          <ac:spMkLst>
            <pc:docMk/>
            <pc:sldMk cId="3637455462" sldId="472"/>
            <ac:spMk id="8" creationId="{AC027924-B6ED-B342-CFB6-C202687EEA20}"/>
          </ac:spMkLst>
        </pc:spChg>
        <pc:spChg chg="mod">
          <ac:chgData name="Heather Owen" userId="RQglz8YAIl74cHlC1aVNmxQoTHUL7cTff+Ff4iwTyRM=" providerId="None" clId="Web-{191BE502-341D-4954-82C6-DB350AF565FC}" dt="2025-04-11T17:05:06.911" v="1152" actId="20577"/>
          <ac:spMkLst>
            <pc:docMk/>
            <pc:sldMk cId="3637455462" sldId="472"/>
            <ac:spMk id="24" creationId="{E243D7C5-617F-688A-0D5B-C77E629CED27}"/>
          </ac:spMkLst>
        </pc:spChg>
        <pc:picChg chg="add mod">
          <ac:chgData name="Heather Owen" userId="RQglz8YAIl74cHlC1aVNmxQoTHUL7cTff+Ff4iwTyRM=" providerId="None" clId="Web-{191BE502-341D-4954-82C6-DB350AF565FC}" dt="2025-04-11T17:05:37.005" v="1210" actId="1076"/>
          <ac:picMkLst>
            <pc:docMk/>
            <pc:sldMk cId="3637455462" sldId="472"/>
            <ac:picMk id="6" creationId="{942D2878-F965-21D2-113E-A457C019ACAF}"/>
          </ac:picMkLst>
        </pc:picChg>
        <pc:picChg chg="add del mod">
          <ac:chgData name="Heather Owen" userId="RQglz8YAIl74cHlC1aVNmxQoTHUL7cTff+Ff4iwTyRM=" providerId="None" clId="Web-{191BE502-341D-4954-82C6-DB350AF565FC}" dt="2025-04-11T17:05:08.817" v="1153"/>
          <ac:picMkLst>
            <pc:docMk/>
            <pc:sldMk cId="3637455462" sldId="472"/>
            <ac:picMk id="7" creationId="{81DA487E-2EC4-4693-F915-20E22465E23B}"/>
          </ac:picMkLst>
        </pc:picChg>
      </pc:sldChg>
      <pc:sldChg chg="addSp modSp ord">
        <pc:chgData name="Heather Owen" userId="RQglz8YAIl74cHlC1aVNmxQoTHUL7cTff+Ff4iwTyRM=" providerId="None" clId="Web-{191BE502-341D-4954-82C6-DB350AF565FC}" dt="2025-04-11T16:48:14.521" v="347" actId="20577"/>
        <pc:sldMkLst>
          <pc:docMk/>
          <pc:sldMk cId="2721943268" sldId="473"/>
        </pc:sldMkLst>
        <pc:spChg chg="add mod">
          <ac:chgData name="Heather Owen" userId="RQglz8YAIl74cHlC1aVNmxQoTHUL7cTff+Ff4iwTyRM=" providerId="None" clId="Web-{191BE502-341D-4954-82C6-DB350AF565FC}" dt="2025-04-11T16:48:14.521" v="347" actId="20577"/>
          <ac:spMkLst>
            <pc:docMk/>
            <pc:sldMk cId="2721943268" sldId="473"/>
            <ac:spMk id="2" creationId="{E01684AF-C6DC-9AAE-CAA0-3CB24F728B2F}"/>
          </ac:spMkLst>
        </pc:spChg>
        <pc:spChg chg="mod">
          <ac:chgData name="Heather Owen" userId="RQglz8YAIl74cHlC1aVNmxQoTHUL7cTff+Ff4iwTyRM=" providerId="None" clId="Web-{191BE502-341D-4954-82C6-DB350AF565FC}" dt="2025-04-11T16:44:40.646" v="278" actId="20577"/>
          <ac:spMkLst>
            <pc:docMk/>
            <pc:sldMk cId="2721943268" sldId="473"/>
            <ac:spMk id="7" creationId="{B48AE84B-627B-2430-0613-9830F8FCDB89}"/>
          </ac:spMkLst>
        </pc:spChg>
      </pc:sldChg>
      <pc:sldChg chg="del">
        <pc:chgData name="Heather Owen" userId="RQglz8YAIl74cHlC1aVNmxQoTHUL7cTff+Ff4iwTyRM=" providerId="None" clId="Web-{191BE502-341D-4954-82C6-DB350AF565FC}" dt="2025-04-11T16:44:59.724" v="279"/>
        <pc:sldMkLst>
          <pc:docMk/>
          <pc:sldMk cId="3674181892" sldId="476"/>
        </pc:sldMkLst>
      </pc:sldChg>
      <pc:sldChg chg="del">
        <pc:chgData name="Heather Owen" userId="RQglz8YAIl74cHlC1aVNmxQoTHUL7cTff+Ff4iwTyRM=" providerId="None" clId="Web-{191BE502-341D-4954-82C6-DB350AF565FC}" dt="2025-04-11T16:45:01.162" v="280"/>
        <pc:sldMkLst>
          <pc:docMk/>
          <pc:sldMk cId="4109696964" sldId="477"/>
        </pc:sldMkLst>
      </pc:sldChg>
      <pc:sldChg chg="del">
        <pc:chgData name="Heather Owen" userId="RQglz8YAIl74cHlC1aVNmxQoTHUL7cTff+Ff4iwTyRM=" providerId="None" clId="Web-{191BE502-341D-4954-82C6-DB350AF565FC}" dt="2025-04-11T16:45:02.693" v="281"/>
        <pc:sldMkLst>
          <pc:docMk/>
          <pc:sldMk cId="3249365553" sldId="478"/>
        </pc:sldMkLst>
      </pc:sldChg>
      <pc:sldChg chg="del">
        <pc:chgData name="Heather Owen" userId="RQglz8YAIl74cHlC1aVNmxQoTHUL7cTff+Ff4iwTyRM=" providerId="None" clId="Web-{191BE502-341D-4954-82C6-DB350AF565FC}" dt="2025-04-11T16:45:03.990" v="282"/>
        <pc:sldMkLst>
          <pc:docMk/>
          <pc:sldMk cId="2074177116" sldId="479"/>
        </pc:sldMkLst>
      </pc:sldChg>
      <pc:sldChg chg="ord">
        <pc:chgData name="Heather Owen" userId="RQglz8YAIl74cHlC1aVNmxQoTHUL7cTff+Ff4iwTyRM=" providerId="None" clId="Web-{191BE502-341D-4954-82C6-DB350AF565FC}" dt="2025-04-11T16:50:33.990" v="594"/>
        <pc:sldMkLst>
          <pc:docMk/>
          <pc:sldMk cId="2970331909" sldId="480"/>
        </pc:sldMkLst>
      </pc:sldChg>
      <pc:sldChg chg="ord">
        <pc:chgData name="Heather Owen" userId="RQglz8YAIl74cHlC1aVNmxQoTHUL7cTff+Ff4iwTyRM=" providerId="None" clId="Web-{191BE502-341D-4954-82C6-DB350AF565FC}" dt="2025-04-11T16:50:45.599" v="595"/>
        <pc:sldMkLst>
          <pc:docMk/>
          <pc:sldMk cId="2281654275" sldId="481"/>
        </pc:sldMkLst>
      </pc:sldChg>
      <pc:sldChg chg="ord">
        <pc:chgData name="Heather Owen" userId="RQglz8YAIl74cHlC1aVNmxQoTHUL7cTff+Ff4iwTyRM=" providerId="None" clId="Web-{191BE502-341D-4954-82C6-DB350AF565FC}" dt="2025-04-11T16:50:56.474" v="596"/>
        <pc:sldMkLst>
          <pc:docMk/>
          <pc:sldMk cId="4179617334" sldId="482"/>
        </pc:sldMkLst>
      </pc:sldChg>
      <pc:sldChg chg="modSp ord">
        <pc:chgData name="Heather Owen" userId="RQglz8YAIl74cHlC1aVNmxQoTHUL7cTff+Ff4iwTyRM=" providerId="None" clId="Web-{191BE502-341D-4954-82C6-DB350AF565FC}" dt="2025-04-11T16:51:43.380" v="601"/>
        <pc:sldMkLst>
          <pc:docMk/>
          <pc:sldMk cId="517392746" sldId="485"/>
        </pc:sldMkLst>
        <pc:spChg chg="mod">
          <ac:chgData name="Heather Owen" userId="RQglz8YAIl74cHlC1aVNmxQoTHUL7cTff+Ff4iwTyRM=" providerId="None" clId="Web-{191BE502-341D-4954-82C6-DB350AF565FC}" dt="2025-04-11T16:45:48.396" v="301" actId="14100"/>
          <ac:spMkLst>
            <pc:docMk/>
            <pc:sldMk cId="517392746" sldId="485"/>
            <ac:spMk id="3" creationId="{406A4F01-6188-0063-FA23-D85CD24A1E4D}"/>
          </ac:spMkLst>
        </pc:spChg>
        <pc:spChg chg="mod">
          <ac:chgData name="Heather Owen" userId="RQglz8YAIl74cHlC1aVNmxQoTHUL7cTff+Ff4iwTyRM=" providerId="None" clId="Web-{191BE502-341D-4954-82C6-DB350AF565FC}" dt="2025-04-11T16:45:41.506" v="284" actId="1076"/>
          <ac:spMkLst>
            <pc:docMk/>
            <pc:sldMk cId="517392746" sldId="485"/>
            <ac:spMk id="6" creationId="{EFB7C437-E505-F54C-D926-AF949C1F702C}"/>
          </ac:spMkLst>
        </pc:spChg>
      </pc:sldChg>
      <pc:sldChg chg="ord">
        <pc:chgData name="Heather Owen" userId="RQglz8YAIl74cHlC1aVNmxQoTHUL7cTff+Ff4iwTyRM=" providerId="None" clId="Web-{191BE502-341D-4954-82C6-DB350AF565FC}" dt="2025-04-11T16:51:51.130" v="602"/>
        <pc:sldMkLst>
          <pc:docMk/>
          <pc:sldMk cId="2241922322" sldId="486"/>
        </pc:sldMkLst>
      </pc:sldChg>
      <pc:sldChg chg="modSp ord">
        <pc:chgData name="Heather Owen" userId="RQglz8YAIl74cHlC1aVNmxQoTHUL7cTff+Ff4iwTyRM=" providerId="None" clId="Web-{191BE502-341D-4954-82C6-DB350AF565FC}" dt="2025-04-11T16:53:30.568" v="686" actId="20577"/>
        <pc:sldMkLst>
          <pc:docMk/>
          <pc:sldMk cId="272323921" sldId="487"/>
        </pc:sldMkLst>
        <pc:graphicFrameChg chg="modGraphic">
          <ac:chgData name="Heather Owen" userId="RQglz8YAIl74cHlC1aVNmxQoTHUL7cTff+Ff4iwTyRM=" providerId="None" clId="Web-{191BE502-341D-4954-82C6-DB350AF565FC}" dt="2025-04-11T16:53:30.568" v="686" actId="20577"/>
          <ac:graphicFrameMkLst>
            <pc:docMk/>
            <pc:sldMk cId="272323921" sldId="487"/>
            <ac:graphicFrameMk id="8" creationId="{C75BEB49-84DE-B3AF-3871-48D2406886A8}"/>
          </ac:graphicFrameMkLst>
        </pc:graphicFrameChg>
      </pc:sldChg>
      <pc:sldChg chg="ord">
        <pc:chgData name="Heather Owen" userId="RQglz8YAIl74cHlC1aVNmxQoTHUL7cTff+Ff4iwTyRM=" providerId="None" clId="Web-{191BE502-341D-4954-82C6-DB350AF565FC}" dt="2025-04-11T16:31:36.725" v="62"/>
        <pc:sldMkLst>
          <pc:docMk/>
          <pc:sldMk cId="3117472976" sldId="488"/>
        </pc:sldMkLst>
      </pc:sldChg>
      <pc:sldChg chg="modSp ord">
        <pc:chgData name="Heather Owen" userId="RQglz8YAIl74cHlC1aVNmxQoTHUL7cTff+Ff4iwTyRM=" providerId="None" clId="Web-{191BE502-341D-4954-82C6-DB350AF565FC}" dt="2025-04-11T16:56:32.083" v="842" actId="20577"/>
        <pc:sldMkLst>
          <pc:docMk/>
          <pc:sldMk cId="2377609915" sldId="493"/>
        </pc:sldMkLst>
        <pc:spChg chg="mod">
          <ac:chgData name="Heather Owen" userId="RQglz8YAIl74cHlC1aVNmxQoTHUL7cTff+Ff4iwTyRM=" providerId="None" clId="Web-{191BE502-341D-4954-82C6-DB350AF565FC}" dt="2025-04-11T16:56:32.083" v="842" actId="20577"/>
          <ac:spMkLst>
            <pc:docMk/>
            <pc:sldMk cId="2377609915" sldId="493"/>
            <ac:spMk id="4" creationId="{FDB3DCE0-237F-31A1-61B9-0477B4C0CD3A}"/>
          </ac:spMkLst>
        </pc:spChg>
        <pc:spChg chg="mod">
          <ac:chgData name="Heather Owen" userId="RQglz8YAIl74cHlC1aVNmxQoTHUL7cTff+Ff4iwTyRM=" providerId="None" clId="Web-{191BE502-341D-4954-82C6-DB350AF565FC}" dt="2025-04-11T16:56:10.271" v="808" actId="1076"/>
          <ac:spMkLst>
            <pc:docMk/>
            <pc:sldMk cId="2377609915" sldId="493"/>
            <ac:spMk id="6" creationId="{EFB7C437-E505-F54C-D926-AF949C1F702C}"/>
          </ac:spMkLst>
        </pc:spChg>
        <pc:picChg chg="mod">
          <ac:chgData name="Heather Owen" userId="RQglz8YAIl74cHlC1aVNmxQoTHUL7cTff+Ff4iwTyRM=" providerId="None" clId="Web-{191BE502-341D-4954-82C6-DB350AF565FC}" dt="2025-04-11T16:56:12.661" v="809" actId="1076"/>
          <ac:picMkLst>
            <pc:docMk/>
            <pc:sldMk cId="2377609915" sldId="493"/>
            <ac:picMk id="7" creationId="{0881B5F4-1EA9-2C17-7847-FB46E414F600}"/>
          </ac:picMkLst>
        </pc:picChg>
      </pc:sldChg>
      <pc:sldChg chg="modSp">
        <pc:chgData name="Heather Owen" userId="RQglz8YAIl74cHlC1aVNmxQoTHUL7cTff+Ff4iwTyRM=" providerId="None" clId="Web-{191BE502-341D-4954-82C6-DB350AF565FC}" dt="2025-04-11T16:48:33.615" v="373" actId="20577"/>
        <pc:sldMkLst>
          <pc:docMk/>
          <pc:sldMk cId="1475956943" sldId="494"/>
        </pc:sldMkLst>
        <pc:spChg chg="mod">
          <ac:chgData name="Heather Owen" userId="RQglz8YAIl74cHlC1aVNmxQoTHUL7cTff+Ff4iwTyRM=" providerId="None" clId="Web-{191BE502-341D-4954-82C6-DB350AF565FC}" dt="2025-04-11T16:48:33.615" v="373" actId="20577"/>
          <ac:spMkLst>
            <pc:docMk/>
            <pc:sldMk cId="1475956943" sldId="494"/>
            <ac:spMk id="6" creationId="{EFB7C437-E505-F54C-D926-AF949C1F702C}"/>
          </ac:spMkLst>
        </pc:spChg>
      </pc:sldChg>
      <pc:sldChg chg="ord">
        <pc:chgData name="Heather Owen" userId="RQglz8YAIl74cHlC1aVNmxQoTHUL7cTff+Ff4iwTyRM=" providerId="None" clId="Web-{191BE502-341D-4954-82C6-DB350AF565FC}" dt="2025-04-11T16:32:09.178" v="66"/>
        <pc:sldMkLst>
          <pc:docMk/>
          <pc:sldMk cId="2613190336" sldId="496"/>
        </pc:sldMkLst>
      </pc:sldChg>
      <pc:sldChg chg="modSp ord">
        <pc:chgData name="Heather Owen" userId="RQglz8YAIl74cHlC1aVNmxQoTHUL7cTff+Ff4iwTyRM=" providerId="None" clId="Web-{191BE502-341D-4954-82C6-DB350AF565FC}" dt="2025-04-11T16:37:34.819" v="103" actId="20577"/>
        <pc:sldMkLst>
          <pc:docMk/>
          <pc:sldMk cId="2425961425" sldId="499"/>
        </pc:sldMkLst>
        <pc:spChg chg="mod">
          <ac:chgData name="Heather Owen" userId="RQglz8YAIl74cHlC1aVNmxQoTHUL7cTff+Ff4iwTyRM=" providerId="None" clId="Web-{191BE502-341D-4954-82C6-DB350AF565FC}" dt="2025-04-11T16:37:34.819" v="103" actId="20577"/>
          <ac:spMkLst>
            <pc:docMk/>
            <pc:sldMk cId="2425961425" sldId="499"/>
            <ac:spMk id="6" creationId="{00000000-0000-0000-0000-000000000000}"/>
          </ac:spMkLst>
        </pc:spChg>
      </pc:sldChg>
      <pc:sldChg chg="del">
        <pc:chgData name="Heather Owen" userId="RQglz8YAIl74cHlC1aVNmxQoTHUL7cTff+Ff4iwTyRM=" providerId="None" clId="Web-{191BE502-341D-4954-82C6-DB350AF565FC}" dt="2025-04-11T16:32:06.819" v="65"/>
        <pc:sldMkLst>
          <pc:docMk/>
          <pc:sldMk cId="3950917985" sldId="502"/>
        </pc:sldMkLst>
      </pc:sldChg>
      <pc:sldChg chg="del">
        <pc:chgData name="Heather Owen" userId="RQglz8YAIl74cHlC1aVNmxQoTHUL7cTff+Ff4iwTyRM=" providerId="None" clId="Web-{191BE502-341D-4954-82C6-DB350AF565FC}" dt="2025-04-11T16:38:14.834" v="106"/>
        <pc:sldMkLst>
          <pc:docMk/>
          <pc:sldMk cId="3699409658" sldId="503"/>
        </pc:sldMkLst>
      </pc:sldChg>
      <pc:sldChg chg="modSp add replId">
        <pc:chgData name="Heather Owen" userId="RQglz8YAIl74cHlC1aVNmxQoTHUL7cTff+Ff4iwTyRM=" providerId="None" clId="Web-{191BE502-341D-4954-82C6-DB350AF565FC}" dt="2025-04-11T16:41:12.787" v="137" actId="20577"/>
        <pc:sldMkLst>
          <pc:docMk/>
          <pc:sldMk cId="2133905570" sldId="528"/>
        </pc:sldMkLst>
        <pc:spChg chg="mod">
          <ac:chgData name="Heather Owen" userId="RQglz8YAIl74cHlC1aVNmxQoTHUL7cTff+Ff4iwTyRM=" providerId="None" clId="Web-{191BE502-341D-4954-82C6-DB350AF565FC}" dt="2025-04-11T16:38:43.772" v="123" actId="20577"/>
          <ac:spMkLst>
            <pc:docMk/>
            <pc:sldMk cId="2133905570" sldId="528"/>
            <ac:spMk id="2" creationId="{39875309-F35B-96CC-E6BC-3705165B52D5}"/>
          </ac:spMkLst>
        </pc:spChg>
        <pc:spChg chg="mod">
          <ac:chgData name="Heather Owen" userId="RQglz8YAIl74cHlC1aVNmxQoTHUL7cTff+Ff4iwTyRM=" providerId="None" clId="Web-{191BE502-341D-4954-82C6-DB350AF565FC}" dt="2025-04-11T16:41:12.787" v="137" actId="20577"/>
          <ac:spMkLst>
            <pc:docMk/>
            <pc:sldMk cId="2133905570" sldId="528"/>
            <ac:spMk id="8" creationId="{A777763F-FCDD-8126-73D8-B694A7FBB922}"/>
          </ac:spMkLst>
        </pc:spChg>
      </pc:sldChg>
      <pc:sldChg chg="modSp add ord replId">
        <pc:chgData name="Heather Owen" userId="RQglz8YAIl74cHlC1aVNmxQoTHUL7cTff+Ff4iwTyRM=" providerId="None" clId="Web-{191BE502-341D-4954-82C6-DB350AF565FC}" dt="2025-04-11T16:41:20.834" v="139" actId="20577"/>
        <pc:sldMkLst>
          <pc:docMk/>
          <pc:sldMk cId="3638065121" sldId="529"/>
        </pc:sldMkLst>
        <pc:spChg chg="mod">
          <ac:chgData name="Heather Owen" userId="RQglz8YAIl74cHlC1aVNmxQoTHUL7cTff+Ff4iwTyRM=" providerId="None" clId="Web-{191BE502-341D-4954-82C6-DB350AF565FC}" dt="2025-04-11T16:38:37.912" v="117" actId="20577"/>
          <ac:spMkLst>
            <pc:docMk/>
            <pc:sldMk cId="3638065121" sldId="529"/>
            <ac:spMk id="2" creationId="{E4A1063B-391E-B66C-36D7-25ADD5886522}"/>
          </ac:spMkLst>
        </pc:spChg>
        <pc:spChg chg="mod">
          <ac:chgData name="Heather Owen" userId="RQglz8YAIl74cHlC1aVNmxQoTHUL7cTff+Ff4iwTyRM=" providerId="None" clId="Web-{191BE502-341D-4954-82C6-DB350AF565FC}" dt="2025-04-11T16:41:20.834" v="139" actId="20577"/>
          <ac:spMkLst>
            <pc:docMk/>
            <pc:sldMk cId="3638065121" sldId="529"/>
            <ac:spMk id="8" creationId="{9E1D07C3-D1DD-7448-9EAA-CF88C14B3F04}"/>
          </ac:spMkLst>
        </pc:spChg>
      </pc:sldChg>
      <pc:sldChg chg="modSp add ord replId">
        <pc:chgData name="Heather Owen" userId="RQglz8YAIl74cHlC1aVNmxQoTHUL7cTff+Ff4iwTyRM=" providerId="None" clId="Web-{191BE502-341D-4954-82C6-DB350AF565FC}" dt="2025-04-11T16:38:29.178" v="111" actId="20577"/>
        <pc:sldMkLst>
          <pc:docMk/>
          <pc:sldMk cId="2426870294" sldId="530"/>
        </pc:sldMkLst>
        <pc:spChg chg="mod">
          <ac:chgData name="Heather Owen" userId="RQglz8YAIl74cHlC1aVNmxQoTHUL7cTff+Ff4iwTyRM=" providerId="None" clId="Web-{191BE502-341D-4954-82C6-DB350AF565FC}" dt="2025-04-11T16:38:29.178" v="111" actId="20577"/>
          <ac:spMkLst>
            <pc:docMk/>
            <pc:sldMk cId="2426870294" sldId="530"/>
            <ac:spMk id="2" creationId="{5A37C233-B139-048C-0932-B088406241FF}"/>
          </ac:spMkLst>
        </pc:spChg>
        <pc:spChg chg="mod">
          <ac:chgData name="Heather Owen" userId="RQglz8YAIl74cHlC1aVNmxQoTHUL7cTff+Ff4iwTyRM=" providerId="None" clId="Web-{191BE502-341D-4954-82C6-DB350AF565FC}" dt="2025-04-11T16:38:25.272" v="109" actId="20577"/>
          <ac:spMkLst>
            <pc:docMk/>
            <pc:sldMk cId="2426870294" sldId="530"/>
            <ac:spMk id="8" creationId="{9661DCB6-D3EB-DE0D-9872-3B4CB8F45E52}"/>
          </ac:spMkLst>
        </pc:spChg>
      </pc:sldChg>
      <pc:sldChg chg="addSp delSp modSp add ord replId">
        <pc:chgData name="Heather Owen" userId="RQglz8YAIl74cHlC1aVNmxQoTHUL7cTff+Ff4iwTyRM=" providerId="None" clId="Web-{191BE502-341D-4954-82C6-DB350AF565FC}" dt="2025-04-11T16:37:26.881" v="87"/>
        <pc:sldMkLst>
          <pc:docMk/>
          <pc:sldMk cId="3895779077" sldId="531"/>
        </pc:sldMkLst>
        <pc:spChg chg="mod">
          <ac:chgData name="Heather Owen" userId="RQglz8YAIl74cHlC1aVNmxQoTHUL7cTff+Ff4iwTyRM=" providerId="None" clId="Web-{191BE502-341D-4954-82C6-DB350AF565FC}" dt="2025-04-11T16:37:14.022" v="86" actId="1076"/>
          <ac:spMkLst>
            <pc:docMk/>
            <pc:sldMk cId="3895779077" sldId="531"/>
            <ac:spMk id="2" creationId="{95FDDD4E-846A-73A1-1133-D2D5DB2ECFEF}"/>
          </ac:spMkLst>
        </pc:spChg>
        <pc:spChg chg="del mod">
          <ac:chgData name="Heather Owen" userId="RQglz8YAIl74cHlC1aVNmxQoTHUL7cTff+Ff4iwTyRM=" providerId="None" clId="Web-{191BE502-341D-4954-82C6-DB350AF565FC}" dt="2025-04-11T16:36:49.209" v="78"/>
          <ac:spMkLst>
            <pc:docMk/>
            <pc:sldMk cId="3895779077" sldId="531"/>
            <ac:spMk id="4" creationId="{9CF72A79-2D88-6FF7-D1FC-155595BA79EB}"/>
          </ac:spMkLst>
        </pc:spChg>
        <pc:graphicFrameChg chg="del">
          <ac:chgData name="Heather Owen" userId="RQglz8YAIl74cHlC1aVNmxQoTHUL7cTff+Ff4iwTyRM=" providerId="None" clId="Web-{191BE502-341D-4954-82C6-DB350AF565FC}" dt="2025-04-11T16:36:43.475" v="75"/>
          <ac:graphicFrameMkLst>
            <pc:docMk/>
            <pc:sldMk cId="3895779077" sldId="531"/>
            <ac:graphicFrameMk id="6" creationId="{D34B99A1-EF6C-996A-D96D-4D6B6A7AA15C}"/>
          </ac:graphicFrameMkLst>
        </pc:graphicFrameChg>
        <pc:picChg chg="add mod">
          <ac:chgData name="Heather Owen" userId="RQglz8YAIl74cHlC1aVNmxQoTHUL7cTff+Ff4iwTyRM=" providerId="None" clId="Web-{191BE502-341D-4954-82C6-DB350AF565FC}" dt="2025-04-11T16:37:08.975" v="84" actId="1076"/>
          <ac:picMkLst>
            <pc:docMk/>
            <pc:sldMk cId="3895779077" sldId="531"/>
            <ac:picMk id="17" creationId="{C42B32D9-1B82-7615-9983-42EB93078C88}"/>
          </ac:picMkLst>
        </pc:picChg>
      </pc:sldChg>
      <pc:sldChg chg="delSp modSp add replId">
        <pc:chgData name="Heather Owen" userId="RQglz8YAIl74cHlC1aVNmxQoTHUL7cTff+Ff4iwTyRM=" providerId="None" clId="Web-{191BE502-341D-4954-82C6-DB350AF565FC}" dt="2025-04-11T16:50:22.630" v="593" actId="1076"/>
        <pc:sldMkLst>
          <pc:docMk/>
          <pc:sldMk cId="1435636587" sldId="532"/>
        </pc:sldMkLst>
        <pc:spChg chg="del">
          <ac:chgData name="Heather Owen" userId="RQglz8YAIl74cHlC1aVNmxQoTHUL7cTff+Ff4iwTyRM=" providerId="None" clId="Web-{191BE502-341D-4954-82C6-DB350AF565FC}" dt="2025-04-11T16:48:53.021" v="390"/>
          <ac:spMkLst>
            <pc:docMk/>
            <pc:sldMk cId="1435636587" sldId="532"/>
            <ac:spMk id="3" creationId="{3569F7B8-E1F7-A331-C6C3-49FD67D6A94E}"/>
          </ac:spMkLst>
        </pc:spChg>
        <pc:spChg chg="mod">
          <ac:chgData name="Heather Owen" userId="RQglz8YAIl74cHlC1aVNmxQoTHUL7cTff+Ff4iwTyRM=" providerId="None" clId="Web-{191BE502-341D-4954-82C6-DB350AF565FC}" dt="2025-04-11T16:50:20.255" v="592" actId="1076"/>
          <ac:spMkLst>
            <pc:docMk/>
            <pc:sldMk cId="1435636587" sldId="532"/>
            <ac:spMk id="4" creationId="{A23BD3CE-2019-40B9-E30A-FCCEAB7F998D}"/>
          </ac:spMkLst>
        </pc:spChg>
        <pc:spChg chg="mod">
          <ac:chgData name="Heather Owen" userId="RQglz8YAIl74cHlC1aVNmxQoTHUL7cTff+Ff4iwTyRM=" providerId="None" clId="Web-{191BE502-341D-4954-82C6-DB350AF565FC}" dt="2025-04-11T16:50:22.630" v="593" actId="1076"/>
          <ac:spMkLst>
            <pc:docMk/>
            <pc:sldMk cId="1435636587" sldId="532"/>
            <ac:spMk id="6" creationId="{A1BDD7F7-F480-D6AE-1798-C64D9D5B9111}"/>
          </ac:spMkLst>
        </pc:spChg>
        <pc:picChg chg="del">
          <ac:chgData name="Heather Owen" userId="RQglz8YAIl74cHlC1aVNmxQoTHUL7cTff+Ff4iwTyRM=" providerId="None" clId="Web-{191BE502-341D-4954-82C6-DB350AF565FC}" dt="2025-04-11T16:48:56.990" v="391"/>
          <ac:picMkLst>
            <pc:docMk/>
            <pc:sldMk cId="1435636587" sldId="532"/>
            <ac:picMk id="5" creationId="{225214EA-1B5D-0FCC-E314-E485683A3AEB}"/>
          </ac:picMkLst>
        </pc:picChg>
      </pc:sldChg>
      <pc:sldChg chg="add replId">
        <pc:chgData name="Heather Owen" userId="RQglz8YAIl74cHlC1aVNmxQoTHUL7cTff+Ff4iwTyRM=" providerId="None" clId="Web-{191BE502-341D-4954-82C6-DB350AF565FC}" dt="2025-04-11T16:54:32.615" v="689"/>
        <pc:sldMkLst>
          <pc:docMk/>
          <pc:sldMk cId="3387457829" sldId="533"/>
        </pc:sldMkLst>
      </pc:sldChg>
      <pc:sldChg chg="add del replId">
        <pc:chgData name="Heather Owen" userId="RQglz8YAIl74cHlC1aVNmxQoTHUL7cTff+Ff4iwTyRM=" providerId="None" clId="Web-{191BE502-341D-4954-82C6-DB350AF565FC}" dt="2025-04-11T16:54:28.349" v="688"/>
        <pc:sldMkLst>
          <pc:docMk/>
          <pc:sldMk cId="4198465517" sldId="533"/>
        </pc:sldMkLst>
      </pc:sldChg>
      <pc:sldChg chg="delSp modSp add ord replId">
        <pc:chgData name="Heather Owen" userId="RQglz8YAIl74cHlC1aVNmxQoTHUL7cTff+Ff4iwTyRM=" providerId="None" clId="Web-{191BE502-341D-4954-82C6-DB350AF565FC}" dt="2025-04-11T17:07:16.536" v="1235"/>
        <pc:sldMkLst>
          <pc:docMk/>
          <pc:sldMk cId="1707266851" sldId="534"/>
        </pc:sldMkLst>
        <pc:spChg chg="del">
          <ac:chgData name="Heather Owen" userId="RQglz8YAIl74cHlC1aVNmxQoTHUL7cTff+Ff4iwTyRM=" providerId="None" clId="Web-{191BE502-341D-4954-82C6-DB350AF565FC}" dt="2025-04-11T17:06:53.786" v="1230"/>
          <ac:spMkLst>
            <pc:docMk/>
            <pc:sldMk cId="1707266851" sldId="534"/>
            <ac:spMk id="3" creationId="{1E7E4B1C-6AAB-28B3-EA1E-0F9C29815A8D}"/>
          </ac:spMkLst>
        </pc:spChg>
        <pc:spChg chg="del">
          <ac:chgData name="Heather Owen" userId="RQglz8YAIl74cHlC1aVNmxQoTHUL7cTff+Ff4iwTyRM=" providerId="None" clId="Web-{191BE502-341D-4954-82C6-DB350AF565FC}" dt="2025-04-11T17:06:28.739" v="1221"/>
          <ac:spMkLst>
            <pc:docMk/>
            <pc:sldMk cId="1707266851" sldId="534"/>
            <ac:spMk id="4" creationId="{A8EACE4B-F743-984C-E4A0-BD58448B5EA4}"/>
          </ac:spMkLst>
        </pc:spChg>
        <pc:spChg chg="del">
          <ac:chgData name="Heather Owen" userId="RQglz8YAIl74cHlC1aVNmxQoTHUL7cTff+Ff4iwTyRM=" providerId="None" clId="Web-{191BE502-341D-4954-82C6-DB350AF565FC}" dt="2025-04-11T17:06:55.911" v="1231"/>
          <ac:spMkLst>
            <pc:docMk/>
            <pc:sldMk cId="1707266851" sldId="534"/>
            <ac:spMk id="5" creationId="{490127D9-8274-BE1B-4B7C-5D734329905F}"/>
          </ac:spMkLst>
        </pc:spChg>
        <pc:spChg chg="mod">
          <ac:chgData name="Heather Owen" userId="RQglz8YAIl74cHlC1aVNmxQoTHUL7cTff+Ff4iwTyRM=" providerId="None" clId="Web-{191BE502-341D-4954-82C6-DB350AF565FC}" dt="2025-04-11T17:06:52.567" v="1229" actId="20577"/>
          <ac:spMkLst>
            <pc:docMk/>
            <pc:sldMk cId="1707266851" sldId="534"/>
            <ac:spMk id="8" creationId="{7B8FF713-6589-7606-A82D-6E78502CC95B}"/>
          </ac:spMkLst>
        </pc:spChg>
        <pc:spChg chg="mod">
          <ac:chgData name="Heather Owen" userId="RQglz8YAIl74cHlC1aVNmxQoTHUL7cTff+Ff4iwTyRM=" providerId="None" clId="Web-{191BE502-341D-4954-82C6-DB350AF565FC}" dt="2025-04-11T17:03:43.739" v="1143" actId="20577"/>
          <ac:spMkLst>
            <pc:docMk/>
            <pc:sldMk cId="1707266851" sldId="534"/>
            <ac:spMk id="24" creationId="{457931AD-B8FE-016C-C0CD-992F08575013}"/>
          </ac:spMkLst>
        </pc:spChg>
        <pc:picChg chg="mod">
          <ac:chgData name="Heather Owen" userId="RQglz8YAIl74cHlC1aVNmxQoTHUL7cTff+Ff4iwTyRM=" providerId="None" clId="Web-{191BE502-341D-4954-82C6-DB350AF565FC}" dt="2025-04-11T17:07:16.536" v="1235"/>
          <ac:picMkLst>
            <pc:docMk/>
            <pc:sldMk cId="1707266851" sldId="534"/>
            <ac:picMk id="6" creationId="{A5DE3ACE-6AA3-A4F0-9B68-291A8E41C957}"/>
          </ac:picMkLst>
        </pc:picChg>
      </pc:sldChg>
      <pc:sldChg chg="add del replId">
        <pc:chgData name="Heather Owen" userId="RQglz8YAIl74cHlC1aVNmxQoTHUL7cTff+Ff4iwTyRM=" providerId="None" clId="Web-{191BE502-341D-4954-82C6-DB350AF565FC}" dt="2025-04-11T17:03:34.098" v="1141"/>
        <pc:sldMkLst>
          <pc:docMk/>
          <pc:sldMk cId="2118203740" sldId="534"/>
        </pc:sldMkLst>
      </pc:sldChg>
      <pc:sldChg chg="delSp modSp add replId">
        <pc:chgData name="Heather Owen" userId="RQglz8YAIl74cHlC1aVNmxQoTHUL7cTff+Ff4iwTyRM=" providerId="None" clId="Web-{191BE502-341D-4954-82C6-DB350AF565FC}" dt="2025-04-11T17:06:08.208" v="1220"/>
        <pc:sldMkLst>
          <pc:docMk/>
          <pc:sldMk cId="1681468023" sldId="535"/>
        </pc:sldMkLst>
        <pc:spChg chg="mod">
          <ac:chgData name="Heather Owen" userId="RQglz8YAIl74cHlC1aVNmxQoTHUL7cTff+Ff4iwTyRM=" providerId="None" clId="Web-{191BE502-341D-4954-82C6-DB350AF565FC}" dt="2025-04-11T17:05:59.411" v="1218" actId="1076"/>
          <ac:spMkLst>
            <pc:docMk/>
            <pc:sldMk cId="1681468023" sldId="535"/>
            <ac:spMk id="4" creationId="{CC1D35DF-CBED-5F86-F69E-D09C06CCFD70}"/>
          </ac:spMkLst>
        </pc:spChg>
        <pc:picChg chg="del">
          <ac:chgData name="Heather Owen" userId="RQglz8YAIl74cHlC1aVNmxQoTHUL7cTff+Ff4iwTyRM=" providerId="None" clId="Web-{191BE502-341D-4954-82C6-DB350AF565FC}" dt="2025-04-11T17:05:46.520" v="1212"/>
          <ac:picMkLst>
            <pc:docMk/>
            <pc:sldMk cId="1681468023" sldId="535"/>
            <ac:picMk id="6" creationId="{68E10545-01D8-7EC9-A4EE-4EEA607DD6DA}"/>
          </ac:picMkLst>
        </pc:picChg>
        <pc:picChg chg="mod">
          <ac:chgData name="Heather Owen" userId="RQglz8YAIl74cHlC1aVNmxQoTHUL7cTff+Ff4iwTyRM=" providerId="None" clId="Web-{191BE502-341D-4954-82C6-DB350AF565FC}" dt="2025-04-11T17:06:08.208" v="1220"/>
          <ac:picMkLst>
            <pc:docMk/>
            <pc:sldMk cId="1681468023" sldId="535"/>
            <ac:picMk id="7" creationId="{AEEFE622-F7A3-852D-3317-530793ABDF8A}"/>
          </ac:picMkLst>
        </pc:picChg>
      </pc:sldChg>
    </pc:docChg>
  </pc:docChgLst>
  <pc:docChgLst>
    <pc:chgData name="KRISTEN TOTLEBEN" userId="lyOVAG9TeNyTCTBDlGO9GOGvtLamW/ZQla02bKnlddI=" providerId="None" clId="Web-{8BA42582-9AD5-419F-8CA1-8B848DEC2C53}"/>
    <pc:docChg chg="addSld modSld">
      <pc:chgData name="KRISTEN TOTLEBEN" userId="lyOVAG9TeNyTCTBDlGO9GOGvtLamW/ZQla02bKnlddI=" providerId="None" clId="Web-{8BA42582-9AD5-419F-8CA1-8B848DEC2C53}" dt="2025-04-17T15:02:36.769" v="63" actId="20577"/>
      <pc:docMkLst>
        <pc:docMk/>
      </pc:docMkLst>
      <pc:sldChg chg="mod modShow">
        <pc:chgData name="KRISTEN TOTLEBEN" userId="lyOVAG9TeNyTCTBDlGO9GOGvtLamW/ZQla02bKnlddI=" providerId="None" clId="Web-{8BA42582-9AD5-419F-8CA1-8B848DEC2C53}" dt="2025-04-17T15:01:04.232" v="0"/>
        <pc:sldMkLst>
          <pc:docMk/>
          <pc:sldMk cId="3117472976" sldId="488"/>
        </pc:sldMkLst>
      </pc:sldChg>
      <pc:sldChg chg="addSp delSp modSp add mod replId modClrScheme chgLayout">
        <pc:chgData name="KRISTEN TOTLEBEN" userId="lyOVAG9TeNyTCTBDlGO9GOGvtLamW/ZQla02bKnlddI=" providerId="None" clId="Web-{8BA42582-9AD5-419F-8CA1-8B848DEC2C53}" dt="2025-04-17T15:02:36.769" v="63" actId="20577"/>
        <pc:sldMkLst>
          <pc:docMk/>
          <pc:sldMk cId="2737064177" sldId="544"/>
        </pc:sldMkLst>
        <pc:spChg chg="mod ord">
          <ac:chgData name="KRISTEN TOTLEBEN" userId="lyOVAG9TeNyTCTBDlGO9GOGvtLamW/ZQla02bKnlddI=" providerId="None" clId="Web-{8BA42582-9AD5-419F-8CA1-8B848DEC2C53}" dt="2025-04-17T15:02:12.252" v="25"/>
          <ac:spMkLst>
            <pc:docMk/>
            <pc:sldMk cId="2737064177" sldId="544"/>
            <ac:spMk id="2" creationId="{E4C97D90-D656-C8B7-1F24-5027E2E7FC8F}"/>
          </ac:spMkLst>
        </pc:spChg>
        <pc:spChg chg="mod ord">
          <ac:chgData name="KRISTEN TOTLEBEN" userId="lyOVAG9TeNyTCTBDlGO9GOGvtLamW/ZQla02bKnlddI=" providerId="None" clId="Web-{8BA42582-9AD5-419F-8CA1-8B848DEC2C53}" dt="2025-04-17T15:02:12.252" v="25"/>
          <ac:spMkLst>
            <pc:docMk/>
            <pc:sldMk cId="2737064177" sldId="544"/>
            <ac:spMk id="3" creationId="{F677DF4E-1AD4-1EC7-B4B0-0FC008102A07}"/>
          </ac:spMkLst>
        </pc:spChg>
        <pc:spChg chg="add mod ord">
          <ac:chgData name="KRISTEN TOTLEBEN" userId="lyOVAG9TeNyTCTBDlGO9GOGvtLamW/ZQla02bKnlddI=" providerId="None" clId="Web-{8BA42582-9AD5-419F-8CA1-8B848DEC2C53}" dt="2025-04-17T15:02:36.769" v="63" actId="20577"/>
          <ac:spMkLst>
            <pc:docMk/>
            <pc:sldMk cId="2737064177" sldId="544"/>
            <ac:spMk id="4" creationId="{D70E862E-FB40-2C9E-6274-F14ED6985352}"/>
          </ac:spMkLst>
        </pc:spChg>
        <pc:spChg chg="del mod">
          <ac:chgData name="KRISTEN TOTLEBEN" userId="lyOVAG9TeNyTCTBDlGO9GOGvtLamW/ZQla02bKnlddI=" providerId="None" clId="Web-{8BA42582-9AD5-419F-8CA1-8B848DEC2C53}" dt="2025-04-17T15:01:46.188" v="20"/>
          <ac:spMkLst>
            <pc:docMk/>
            <pc:sldMk cId="2737064177" sldId="544"/>
            <ac:spMk id="5" creationId="{2B28F641-BF9D-6796-7BE4-5E65498F5458}"/>
          </ac:spMkLst>
        </pc:spChg>
        <pc:spChg chg="del mod">
          <ac:chgData name="KRISTEN TOTLEBEN" userId="lyOVAG9TeNyTCTBDlGO9GOGvtLamW/ZQla02bKnlddI=" providerId="None" clId="Web-{8BA42582-9AD5-419F-8CA1-8B848DEC2C53}" dt="2025-04-17T15:01:52.360" v="24"/>
          <ac:spMkLst>
            <pc:docMk/>
            <pc:sldMk cId="2737064177" sldId="544"/>
            <ac:spMk id="7" creationId="{D89C2832-F612-150C-8C7E-7B0694E1AE27}"/>
          </ac:spMkLst>
        </pc:spChg>
        <pc:spChg chg="del mod">
          <ac:chgData name="KRISTEN TOTLEBEN" userId="lyOVAG9TeNyTCTBDlGO9GOGvtLamW/ZQla02bKnlddI=" providerId="None" clId="Web-{8BA42582-9AD5-419F-8CA1-8B848DEC2C53}" dt="2025-04-17T15:01:39.703" v="7"/>
          <ac:spMkLst>
            <pc:docMk/>
            <pc:sldMk cId="2737064177" sldId="544"/>
            <ac:spMk id="11" creationId="{9D42F3AE-9558-AE7A-51E6-A576AA0552CE}"/>
          </ac:spMkLst>
        </pc:spChg>
        <pc:spChg chg="del mod">
          <ac:chgData name="KRISTEN TOTLEBEN" userId="lyOVAG9TeNyTCTBDlGO9GOGvtLamW/ZQla02bKnlddI=" providerId="None" clId="Web-{8BA42582-9AD5-419F-8CA1-8B848DEC2C53}" dt="2025-04-17T15:01:48.813" v="22"/>
          <ac:spMkLst>
            <pc:docMk/>
            <pc:sldMk cId="2737064177" sldId="544"/>
            <ac:spMk id="13" creationId="{F2B093EE-5D80-9F37-367C-BE122D2DA88A}"/>
          </ac:spMkLst>
        </pc:spChg>
      </pc:sldChg>
    </pc:docChg>
  </pc:docChgLst>
  <pc:docChgLst>
    <pc:chgData name="Heather Owen" clId="Web-{E0DD073F-A671-4014-9B37-0D14DD200AF2}"/>
    <pc:docChg chg="modSld">
      <pc:chgData name="Heather Owen" userId="" providerId="" clId="Web-{E0DD073F-A671-4014-9B37-0D14DD200AF2}" dt="2024-03-27T14:38:40.866" v="21" actId="20577"/>
      <pc:docMkLst>
        <pc:docMk/>
      </pc:docMkLst>
      <pc:sldChg chg="addSp delSp modSp">
        <pc:chgData name="Heather Owen" userId="" providerId="" clId="Web-{E0DD073F-A671-4014-9B37-0D14DD200AF2}" dt="2024-03-27T14:38:40.866" v="21" actId="20577"/>
        <pc:sldMkLst>
          <pc:docMk/>
          <pc:sldMk cId="813230800" sldId="363"/>
        </pc:sldMkLst>
        <pc:spChg chg="mod">
          <ac:chgData name="Heather Owen" userId="" providerId="" clId="Web-{E0DD073F-A671-4014-9B37-0D14DD200AF2}" dt="2024-03-27T14:38:40.866" v="21" actId="20577"/>
          <ac:spMkLst>
            <pc:docMk/>
            <pc:sldMk cId="813230800" sldId="363"/>
            <ac:spMk id="2" creationId="{3E9EA9FB-CACF-B542-A070-4CDACFDBF017}"/>
          </ac:spMkLst>
        </pc:spChg>
        <pc:spChg chg="del">
          <ac:chgData name="Heather Owen" userId="" providerId="" clId="Web-{E0DD073F-A671-4014-9B37-0D14DD200AF2}" dt="2024-03-27T14:37:25.504" v="2"/>
          <ac:spMkLst>
            <pc:docMk/>
            <pc:sldMk cId="813230800" sldId="363"/>
            <ac:spMk id="3" creationId="{E760BF93-EDA3-D943-9E91-758E94E4208B}"/>
          </ac:spMkLst>
        </pc:spChg>
        <pc:spChg chg="add del mod">
          <ac:chgData name="Heather Owen" userId="" providerId="" clId="Web-{E0DD073F-A671-4014-9B37-0D14DD200AF2}" dt="2024-03-27T14:37:28.973" v="5"/>
          <ac:spMkLst>
            <pc:docMk/>
            <pc:sldMk cId="813230800" sldId="363"/>
            <ac:spMk id="5" creationId="{3F332840-D0DC-77AB-DFAE-9EFD471A6F8F}"/>
          </ac:spMkLst>
        </pc:spChg>
        <pc:spChg chg="add mod">
          <ac:chgData name="Heather Owen" userId="" providerId="" clId="Web-{E0DD073F-A671-4014-9B37-0D14DD200AF2}" dt="2024-03-27T14:38:15.771" v="18" actId="1076"/>
          <ac:spMkLst>
            <pc:docMk/>
            <pc:sldMk cId="813230800" sldId="363"/>
            <ac:spMk id="6" creationId="{2589360F-CF06-6F3D-0423-4A7E22D11EE2}"/>
          </ac:spMkLst>
        </pc:spChg>
      </pc:sldChg>
      <pc:sldChg chg="modSp">
        <pc:chgData name="Heather Owen" userId="" providerId="" clId="Web-{E0DD073F-A671-4014-9B37-0D14DD200AF2}" dt="2024-03-27T14:35:55.266" v="0" actId="20577"/>
        <pc:sldMkLst>
          <pc:docMk/>
          <pc:sldMk cId="3232065124" sldId="442"/>
        </pc:sldMkLst>
        <pc:spChg chg="mod">
          <ac:chgData name="Heather Owen" userId="" providerId="" clId="Web-{E0DD073F-A671-4014-9B37-0D14DD200AF2}" dt="2024-03-27T14:35:55.266" v="0" actId="20577"/>
          <ac:spMkLst>
            <pc:docMk/>
            <pc:sldMk cId="3232065124" sldId="442"/>
            <ac:spMk id="8" creationId="{A5D40DD2-4BBF-EDC2-3C84-B7A8594D436B}"/>
          </ac:spMkLst>
        </pc:spChg>
      </pc:sldChg>
      <pc:sldChg chg="modSp">
        <pc:chgData name="Heather Owen" userId="" providerId="" clId="Web-{E0DD073F-A671-4014-9B37-0D14DD200AF2}" dt="2024-03-27T14:36:33.752" v="1" actId="1076"/>
        <pc:sldMkLst>
          <pc:docMk/>
          <pc:sldMk cId="2281654275" sldId="481"/>
        </pc:sldMkLst>
        <pc:spChg chg="mod">
          <ac:chgData name="Heather Owen" userId="" providerId="" clId="Web-{E0DD073F-A671-4014-9B37-0D14DD200AF2}" dt="2024-03-27T14:36:33.752" v="1" actId="1076"/>
          <ac:spMkLst>
            <pc:docMk/>
            <pc:sldMk cId="2281654275" sldId="481"/>
            <ac:spMk id="6" creationId="{EFB7C437-E505-F54C-D926-AF949C1F702C}"/>
          </ac:spMkLst>
        </pc:spChg>
      </pc:sldChg>
    </pc:docChg>
  </pc:docChgLst>
  <pc:docChgLst>
    <pc:chgData name="KRISTEN TOTLEBEN" userId="lyOVAG9TeNyTCTBDlGO9GOGvtLamW/ZQla02bKnlddI=" providerId="None" clId="Web-{C6F7B808-73F5-4F9B-83DF-7AA0C19B85B9}"/>
    <pc:docChg chg="delSld modSld">
      <pc:chgData name="KRISTEN TOTLEBEN" userId="lyOVAG9TeNyTCTBDlGO9GOGvtLamW/ZQla02bKnlddI=" providerId="None" clId="Web-{C6F7B808-73F5-4F9B-83DF-7AA0C19B85B9}" dt="2025-04-28T13:58:40.789" v="75" actId="1076"/>
      <pc:docMkLst>
        <pc:docMk/>
      </pc:docMkLst>
      <pc:sldChg chg="modSp">
        <pc:chgData name="KRISTEN TOTLEBEN" userId="lyOVAG9TeNyTCTBDlGO9GOGvtLamW/ZQla02bKnlddI=" providerId="None" clId="Web-{C6F7B808-73F5-4F9B-83DF-7AA0C19B85B9}" dt="2025-04-28T13:51:57.112" v="47" actId="20577"/>
        <pc:sldMkLst>
          <pc:docMk/>
          <pc:sldMk cId="2082380503" sldId="347"/>
        </pc:sldMkLst>
        <pc:spChg chg="mod">
          <ac:chgData name="KRISTEN TOTLEBEN" userId="lyOVAG9TeNyTCTBDlGO9GOGvtLamW/ZQla02bKnlddI=" providerId="None" clId="Web-{C6F7B808-73F5-4F9B-83DF-7AA0C19B85B9}" dt="2025-04-28T13:51:57.112" v="47" actId="20577"/>
          <ac:spMkLst>
            <pc:docMk/>
            <pc:sldMk cId="2082380503" sldId="347"/>
            <ac:spMk id="7" creationId="{5164B824-EB56-A613-DDF2-405657FEFFED}"/>
          </ac:spMkLst>
        </pc:spChg>
      </pc:sldChg>
      <pc:sldChg chg="modSp">
        <pc:chgData name="KRISTEN TOTLEBEN" userId="lyOVAG9TeNyTCTBDlGO9GOGvtLamW/ZQla02bKnlddI=" providerId="None" clId="Web-{C6F7B808-73F5-4F9B-83DF-7AA0C19B85B9}" dt="2025-04-28T13:53:16.519" v="49" actId="20577"/>
        <pc:sldMkLst>
          <pc:docMk/>
          <pc:sldMk cId="3963708385" sldId="435"/>
        </pc:sldMkLst>
        <pc:spChg chg="mod">
          <ac:chgData name="KRISTEN TOTLEBEN" userId="lyOVAG9TeNyTCTBDlGO9GOGvtLamW/ZQla02bKnlddI=" providerId="None" clId="Web-{C6F7B808-73F5-4F9B-83DF-7AA0C19B85B9}" dt="2025-04-28T13:53:16.519" v="49" actId="20577"/>
          <ac:spMkLst>
            <pc:docMk/>
            <pc:sldMk cId="3963708385" sldId="435"/>
            <ac:spMk id="9" creationId="{DC340368-C0BF-5705-8006-D3EFBBD4E8E9}"/>
          </ac:spMkLst>
        </pc:spChg>
        <pc:spChg chg="mod">
          <ac:chgData name="KRISTEN TOTLEBEN" userId="lyOVAG9TeNyTCTBDlGO9GOGvtLamW/ZQla02bKnlddI=" providerId="None" clId="Web-{C6F7B808-73F5-4F9B-83DF-7AA0C19B85B9}" dt="2025-04-28T13:53:14.035" v="48" actId="20577"/>
          <ac:spMkLst>
            <pc:docMk/>
            <pc:sldMk cId="3963708385" sldId="435"/>
            <ac:spMk id="11" creationId="{F8C52108-2896-A7FF-1CE3-AA6A125858FD}"/>
          </ac:spMkLst>
        </pc:spChg>
      </pc:sldChg>
      <pc:sldChg chg="addSp delSp modSp">
        <pc:chgData name="KRISTEN TOTLEBEN" userId="lyOVAG9TeNyTCTBDlGO9GOGvtLamW/ZQla02bKnlddI=" providerId="None" clId="Web-{C6F7B808-73F5-4F9B-83DF-7AA0C19B85B9}" dt="2025-04-28T13:49:53.064" v="29" actId="14100"/>
        <pc:sldMkLst>
          <pc:docMk/>
          <pc:sldMk cId="4191603319" sldId="526"/>
        </pc:sldMkLst>
        <pc:picChg chg="add del mod">
          <ac:chgData name="KRISTEN TOTLEBEN" userId="lyOVAG9TeNyTCTBDlGO9GOGvtLamW/ZQla02bKnlddI=" providerId="None" clId="Web-{C6F7B808-73F5-4F9B-83DF-7AA0C19B85B9}" dt="2025-04-28T13:47:59.516" v="14"/>
          <ac:picMkLst>
            <pc:docMk/>
            <pc:sldMk cId="4191603319" sldId="526"/>
            <ac:picMk id="2" creationId="{FEB72A1E-34CC-F146-655F-9F94AB09EE10}"/>
          </ac:picMkLst>
        </pc:picChg>
        <pc:picChg chg="add mod">
          <ac:chgData name="KRISTEN TOTLEBEN" userId="lyOVAG9TeNyTCTBDlGO9GOGvtLamW/ZQla02bKnlddI=" providerId="None" clId="Web-{C6F7B808-73F5-4F9B-83DF-7AA0C19B85B9}" dt="2025-04-28T13:49:53.064" v="29" actId="14100"/>
          <ac:picMkLst>
            <pc:docMk/>
            <pc:sldMk cId="4191603319" sldId="526"/>
            <ac:picMk id="3" creationId="{EDD552FF-FC46-CAF0-63AD-24E9CFCDACC9}"/>
          </ac:picMkLst>
        </pc:picChg>
      </pc:sldChg>
      <pc:sldChg chg="del">
        <pc:chgData name="KRISTEN TOTLEBEN" userId="lyOVAG9TeNyTCTBDlGO9GOGvtLamW/ZQla02bKnlddI=" providerId="None" clId="Web-{C6F7B808-73F5-4F9B-83DF-7AA0C19B85B9}" dt="2025-04-28T13:50:37.643" v="30"/>
        <pc:sldMkLst>
          <pc:docMk/>
          <pc:sldMk cId="1709122029" sldId="536"/>
        </pc:sldMkLst>
      </pc:sldChg>
      <pc:sldChg chg="addSp modSp">
        <pc:chgData name="KRISTEN TOTLEBEN" userId="lyOVAG9TeNyTCTBDlGO9GOGvtLamW/ZQla02bKnlddI=" providerId="None" clId="Web-{C6F7B808-73F5-4F9B-83DF-7AA0C19B85B9}" dt="2025-04-28T13:58:40.789" v="75" actId="1076"/>
        <pc:sldMkLst>
          <pc:docMk/>
          <pc:sldMk cId="2652830666" sldId="543"/>
        </pc:sldMkLst>
        <pc:spChg chg="add mod">
          <ac:chgData name="KRISTEN TOTLEBEN" userId="lyOVAG9TeNyTCTBDlGO9GOGvtLamW/ZQla02bKnlddI=" providerId="None" clId="Web-{C6F7B808-73F5-4F9B-83DF-7AA0C19B85B9}" dt="2025-04-28T13:56:38.194" v="70" actId="1076"/>
          <ac:spMkLst>
            <pc:docMk/>
            <pc:sldMk cId="2652830666" sldId="543"/>
            <ac:spMk id="2" creationId="{EFA05014-6A2C-5AA5-5C69-97C8771B228D}"/>
          </ac:spMkLst>
        </pc:spChg>
        <pc:spChg chg="mod">
          <ac:chgData name="KRISTEN TOTLEBEN" userId="lyOVAG9TeNyTCTBDlGO9GOGvtLamW/ZQla02bKnlddI=" providerId="None" clId="Web-{C6F7B808-73F5-4F9B-83DF-7AA0C19B85B9}" dt="2025-04-28T13:51:13.346" v="41" actId="20577"/>
          <ac:spMkLst>
            <pc:docMk/>
            <pc:sldMk cId="2652830666" sldId="543"/>
            <ac:spMk id="24" creationId="{E1DC1C28-8108-F603-7FD5-DAA587AA7DCA}"/>
          </ac:spMkLst>
        </pc:spChg>
        <pc:picChg chg="mod">
          <ac:chgData name="KRISTEN TOTLEBEN" userId="lyOVAG9TeNyTCTBDlGO9GOGvtLamW/ZQla02bKnlddI=" providerId="None" clId="Web-{C6F7B808-73F5-4F9B-83DF-7AA0C19B85B9}" dt="2025-04-28T13:58:40.789" v="75" actId="1076"/>
          <ac:picMkLst>
            <pc:docMk/>
            <pc:sldMk cId="2652830666" sldId="543"/>
            <ac:picMk id="3" creationId="{D9215E7B-FFE1-6974-06C7-B97E2B32C0A6}"/>
          </ac:picMkLst>
        </pc:picChg>
      </pc:sldChg>
    </pc:docChg>
  </pc:docChgLst>
  <pc:docChgLst>
    <pc:chgData name="Heather Owen" clId="Web-{724B4B22-0B5F-492B-A6AE-66F6A0DBAE43}"/>
    <pc:docChg chg="addSld delSld modSld sldOrd">
      <pc:chgData name="Heather Owen" userId="" providerId="" clId="Web-{724B4B22-0B5F-492B-A6AE-66F6A0DBAE43}" dt="2024-04-09T15:06:57.656" v="145"/>
      <pc:docMkLst>
        <pc:docMk/>
      </pc:docMkLst>
      <pc:sldChg chg="add">
        <pc:chgData name="Heather Owen" userId="" providerId="" clId="Web-{724B4B22-0B5F-492B-A6AE-66F6A0DBAE43}" dt="2024-04-09T15:04:31.216" v="128"/>
        <pc:sldMkLst>
          <pc:docMk/>
          <pc:sldMk cId="3526282053" sldId="445"/>
        </pc:sldMkLst>
      </pc:sldChg>
      <pc:sldChg chg="add">
        <pc:chgData name="Heather Owen" userId="" providerId="" clId="Web-{724B4B22-0B5F-492B-A6AE-66F6A0DBAE43}" dt="2024-04-09T15:04:31.138" v="127"/>
        <pc:sldMkLst>
          <pc:docMk/>
          <pc:sldMk cId="3098759412" sldId="446"/>
        </pc:sldMkLst>
      </pc:sldChg>
      <pc:sldChg chg="add">
        <pc:chgData name="Heather Owen" userId="" providerId="" clId="Web-{724B4B22-0B5F-492B-A6AE-66F6A0DBAE43}" dt="2024-04-09T15:04:31.106" v="126"/>
        <pc:sldMkLst>
          <pc:docMk/>
          <pc:sldMk cId="1950893455" sldId="447"/>
        </pc:sldMkLst>
      </pc:sldChg>
      <pc:sldChg chg="add">
        <pc:chgData name="Heather Owen" userId="" providerId="" clId="Web-{724B4B22-0B5F-492B-A6AE-66F6A0DBAE43}" dt="2024-04-09T15:04:31.091" v="125"/>
        <pc:sldMkLst>
          <pc:docMk/>
          <pc:sldMk cId="4263585188" sldId="448"/>
        </pc:sldMkLst>
      </pc:sldChg>
      <pc:sldChg chg="add">
        <pc:chgData name="Heather Owen" userId="" providerId="" clId="Web-{724B4B22-0B5F-492B-A6AE-66F6A0DBAE43}" dt="2024-04-09T15:04:31.075" v="124"/>
        <pc:sldMkLst>
          <pc:docMk/>
          <pc:sldMk cId="2632489164" sldId="449"/>
        </pc:sldMkLst>
      </pc:sldChg>
      <pc:sldChg chg="add">
        <pc:chgData name="Heather Owen" userId="" providerId="" clId="Web-{724B4B22-0B5F-492B-A6AE-66F6A0DBAE43}" dt="2024-04-09T15:05:42.780" v="133"/>
        <pc:sldMkLst>
          <pc:docMk/>
          <pc:sldMk cId="1179847622" sldId="450"/>
        </pc:sldMkLst>
      </pc:sldChg>
      <pc:sldChg chg="add">
        <pc:chgData name="Heather Owen" userId="" providerId="" clId="Web-{724B4B22-0B5F-492B-A6AE-66F6A0DBAE43}" dt="2024-04-09T15:05:42.764" v="132"/>
        <pc:sldMkLst>
          <pc:docMk/>
          <pc:sldMk cId="2429756390" sldId="451"/>
        </pc:sldMkLst>
      </pc:sldChg>
      <pc:sldChg chg="add">
        <pc:chgData name="Heather Owen" userId="" providerId="" clId="Web-{724B4B22-0B5F-492B-A6AE-66F6A0DBAE43}" dt="2024-04-09T15:05:42.748" v="131"/>
        <pc:sldMkLst>
          <pc:docMk/>
          <pc:sldMk cId="4284556887" sldId="452"/>
        </pc:sldMkLst>
      </pc:sldChg>
      <pc:sldChg chg="add">
        <pc:chgData name="Heather Owen" userId="" providerId="" clId="Web-{724B4B22-0B5F-492B-A6AE-66F6A0DBAE43}" dt="2024-04-09T15:05:42.733" v="130"/>
        <pc:sldMkLst>
          <pc:docMk/>
          <pc:sldMk cId="1638228826" sldId="453"/>
        </pc:sldMkLst>
      </pc:sldChg>
      <pc:sldChg chg="add">
        <pc:chgData name="Heather Owen" userId="" providerId="" clId="Web-{724B4B22-0B5F-492B-A6AE-66F6A0DBAE43}" dt="2024-04-09T15:05:42.717" v="129"/>
        <pc:sldMkLst>
          <pc:docMk/>
          <pc:sldMk cId="751707302" sldId="454"/>
        </pc:sldMkLst>
      </pc:sldChg>
      <pc:sldChg chg="add">
        <pc:chgData name="Heather Owen" userId="" providerId="" clId="Web-{724B4B22-0B5F-492B-A6AE-66F6A0DBAE43}" dt="2024-04-09T15:06:07.233" v="137"/>
        <pc:sldMkLst>
          <pc:docMk/>
          <pc:sldMk cId="895865641" sldId="455"/>
        </pc:sldMkLst>
      </pc:sldChg>
      <pc:sldChg chg="add">
        <pc:chgData name="Heather Owen" userId="" providerId="" clId="Web-{724B4B22-0B5F-492B-A6AE-66F6A0DBAE43}" dt="2024-04-09T15:06:07.202" v="136"/>
        <pc:sldMkLst>
          <pc:docMk/>
          <pc:sldMk cId="618385883" sldId="457"/>
        </pc:sldMkLst>
      </pc:sldChg>
      <pc:sldChg chg="add">
        <pc:chgData name="Heather Owen" userId="" providerId="" clId="Web-{724B4B22-0B5F-492B-A6AE-66F6A0DBAE43}" dt="2024-04-09T15:06:07.186" v="135"/>
        <pc:sldMkLst>
          <pc:docMk/>
          <pc:sldMk cId="4210722770" sldId="458"/>
        </pc:sldMkLst>
      </pc:sldChg>
      <pc:sldChg chg="add">
        <pc:chgData name="Heather Owen" userId="" providerId="" clId="Web-{724B4B22-0B5F-492B-A6AE-66F6A0DBAE43}" dt="2024-04-09T15:06:07.171" v="134"/>
        <pc:sldMkLst>
          <pc:docMk/>
          <pc:sldMk cId="2560974212" sldId="459"/>
        </pc:sldMkLst>
      </pc:sldChg>
      <pc:sldChg chg="add">
        <pc:chgData name="Heather Owen" userId="" providerId="" clId="Web-{724B4B22-0B5F-492B-A6AE-66F6A0DBAE43}" dt="2024-04-09T15:06:42.500" v="143"/>
        <pc:sldMkLst>
          <pc:docMk/>
          <pc:sldMk cId="1809283120" sldId="460"/>
        </pc:sldMkLst>
      </pc:sldChg>
      <pc:sldChg chg="add">
        <pc:chgData name="Heather Owen" userId="" providerId="" clId="Web-{724B4B22-0B5F-492B-A6AE-66F6A0DBAE43}" dt="2024-04-09T15:06:42.484" v="142"/>
        <pc:sldMkLst>
          <pc:docMk/>
          <pc:sldMk cId="3579505986" sldId="461"/>
        </pc:sldMkLst>
      </pc:sldChg>
      <pc:sldChg chg="add">
        <pc:chgData name="Heather Owen" userId="" providerId="" clId="Web-{724B4B22-0B5F-492B-A6AE-66F6A0DBAE43}" dt="2024-04-09T15:06:42.468" v="141"/>
        <pc:sldMkLst>
          <pc:docMk/>
          <pc:sldMk cId="4128477374" sldId="462"/>
        </pc:sldMkLst>
      </pc:sldChg>
      <pc:sldChg chg="add">
        <pc:chgData name="Heather Owen" userId="" providerId="" clId="Web-{724B4B22-0B5F-492B-A6AE-66F6A0DBAE43}" dt="2024-04-09T15:06:42.468" v="140"/>
        <pc:sldMkLst>
          <pc:docMk/>
          <pc:sldMk cId="2719606518" sldId="463"/>
        </pc:sldMkLst>
      </pc:sldChg>
      <pc:sldChg chg="add">
        <pc:chgData name="Heather Owen" userId="" providerId="" clId="Web-{724B4B22-0B5F-492B-A6AE-66F6A0DBAE43}" dt="2024-04-09T15:06:42.453" v="139"/>
        <pc:sldMkLst>
          <pc:docMk/>
          <pc:sldMk cId="3997055753" sldId="464"/>
        </pc:sldMkLst>
      </pc:sldChg>
      <pc:sldChg chg="add">
        <pc:chgData name="Heather Owen" userId="" providerId="" clId="Web-{724B4B22-0B5F-492B-A6AE-66F6A0DBAE43}" dt="2024-04-09T15:06:57.656" v="145"/>
        <pc:sldMkLst>
          <pc:docMk/>
          <pc:sldMk cId="2744731193" sldId="465"/>
        </pc:sldMkLst>
      </pc:sldChg>
      <pc:sldChg chg="add">
        <pc:chgData name="Heather Owen" userId="" providerId="" clId="Web-{724B4B22-0B5F-492B-A6AE-66F6A0DBAE43}" dt="2024-04-09T15:06:57.640" v="144"/>
        <pc:sldMkLst>
          <pc:docMk/>
          <pc:sldMk cId="920967375" sldId="466"/>
        </pc:sldMkLst>
      </pc:sldChg>
      <pc:sldChg chg="add">
        <pc:chgData name="Heather Owen" userId="" providerId="" clId="Web-{724B4B22-0B5F-492B-A6AE-66F6A0DBAE43}" dt="2024-04-09T15:06:07.233" v="138"/>
        <pc:sldMkLst>
          <pc:docMk/>
          <pc:sldMk cId="1567785230" sldId="495"/>
        </pc:sldMkLst>
      </pc:sldChg>
      <pc:sldChg chg="addSp delSp modSp new">
        <pc:chgData name="Heather Owen" userId="" providerId="" clId="Web-{724B4B22-0B5F-492B-A6AE-66F6A0DBAE43}" dt="2024-04-09T15:00:56.462" v="85"/>
        <pc:sldMkLst>
          <pc:docMk/>
          <pc:sldMk cId="238488430" sldId="498"/>
        </pc:sldMkLst>
        <pc:spChg chg="mod">
          <ac:chgData name="Heather Owen" userId="" providerId="" clId="Web-{724B4B22-0B5F-492B-A6AE-66F6A0DBAE43}" dt="2024-04-09T14:54:40.376" v="14" actId="20577"/>
          <ac:spMkLst>
            <pc:docMk/>
            <pc:sldMk cId="238488430" sldId="498"/>
            <ac:spMk id="2" creationId="{AB0074B0-6C6F-F66D-3B36-7FF1ADFADC11}"/>
          </ac:spMkLst>
        </pc:spChg>
        <pc:spChg chg="del mod">
          <ac:chgData name="Heather Owen" userId="" providerId="" clId="Web-{724B4B22-0B5F-492B-A6AE-66F6A0DBAE43}" dt="2024-04-09T14:57:57.989" v="16"/>
          <ac:spMkLst>
            <pc:docMk/>
            <pc:sldMk cId="238488430" sldId="498"/>
            <ac:spMk id="3" creationId="{12EA045D-C522-5F95-BAEA-D767852373DE}"/>
          </ac:spMkLst>
        </pc:spChg>
        <pc:spChg chg="add mod">
          <ac:chgData name="Heather Owen" userId="" providerId="" clId="Web-{724B4B22-0B5F-492B-A6AE-66F6A0DBAE43}" dt="2024-04-09T15:00:38.852" v="79" actId="20577"/>
          <ac:spMkLst>
            <pc:docMk/>
            <pc:sldMk cId="238488430" sldId="498"/>
            <ac:spMk id="12" creationId="{038F2AAC-1396-708B-E3B5-3583633E8BDB}"/>
          </ac:spMkLst>
        </pc:spChg>
        <pc:picChg chg="add mod ord">
          <ac:chgData name="Heather Owen" userId="" providerId="" clId="Web-{724B4B22-0B5F-492B-A6AE-66F6A0DBAE43}" dt="2024-04-09T15:00:45.977" v="81"/>
          <ac:picMkLst>
            <pc:docMk/>
            <pc:sldMk cId="238488430" sldId="498"/>
            <ac:picMk id="5" creationId="{FEFC6ECD-9265-A8E0-A322-0BB129E78932}"/>
          </ac:picMkLst>
        </pc:picChg>
        <pc:picChg chg="add del mod">
          <ac:chgData name="Heather Owen" userId="" providerId="" clId="Web-{724B4B22-0B5F-492B-A6AE-66F6A0DBAE43}" dt="2024-04-09T14:59:44.132" v="56"/>
          <ac:picMkLst>
            <pc:docMk/>
            <pc:sldMk cId="238488430" sldId="498"/>
            <ac:picMk id="6" creationId="{5A447100-5D36-0295-C0C2-7B7950443F4B}"/>
          </ac:picMkLst>
        </pc:picChg>
        <pc:picChg chg="add del mod">
          <ac:chgData name="Heather Owen" userId="" providerId="" clId="Web-{724B4B22-0B5F-492B-A6AE-66F6A0DBAE43}" dt="2024-04-09T15:00:20.195" v="71"/>
          <ac:picMkLst>
            <pc:docMk/>
            <pc:sldMk cId="238488430" sldId="498"/>
            <ac:picMk id="7" creationId="{FA1E96DD-4E4C-3A75-CB9F-F8A38141F3CF}"/>
          </ac:picMkLst>
        </pc:picChg>
        <pc:picChg chg="add mod">
          <ac:chgData name="Heather Owen" userId="" providerId="" clId="Web-{724B4B22-0B5F-492B-A6AE-66F6A0DBAE43}" dt="2024-04-09T15:00:51.243" v="83"/>
          <ac:picMkLst>
            <pc:docMk/>
            <pc:sldMk cId="238488430" sldId="498"/>
            <ac:picMk id="8" creationId="{E8E2AD78-2D87-1CC5-A10B-EADE88B38F51}"/>
          </ac:picMkLst>
        </pc:picChg>
        <pc:picChg chg="add del mod">
          <ac:chgData name="Heather Owen" userId="" providerId="" clId="Web-{724B4B22-0B5F-492B-A6AE-66F6A0DBAE43}" dt="2024-04-09T15:00:19.695" v="70"/>
          <ac:picMkLst>
            <pc:docMk/>
            <pc:sldMk cId="238488430" sldId="498"/>
            <ac:picMk id="9" creationId="{39833300-9F6C-A5C8-A69A-0ED669DCC0B8}"/>
          </ac:picMkLst>
        </pc:picChg>
        <pc:picChg chg="add del mod">
          <ac:chgData name="Heather Owen" userId="" providerId="" clId="Web-{724B4B22-0B5F-492B-A6AE-66F6A0DBAE43}" dt="2024-04-09T15:00:24.039" v="73"/>
          <ac:picMkLst>
            <pc:docMk/>
            <pc:sldMk cId="238488430" sldId="498"/>
            <ac:picMk id="10" creationId="{6B018FBD-B98B-B45E-B484-D35488C71AAE}"/>
          </ac:picMkLst>
        </pc:picChg>
        <pc:picChg chg="add del mod">
          <ac:chgData name="Heather Owen" userId="" providerId="" clId="Web-{724B4B22-0B5F-492B-A6AE-66F6A0DBAE43}" dt="2024-04-09T15:00:24.008" v="72"/>
          <ac:picMkLst>
            <pc:docMk/>
            <pc:sldMk cId="238488430" sldId="498"/>
            <ac:picMk id="11" creationId="{815A841B-6337-AFF4-19D5-EA3AAA2DB814}"/>
          </ac:picMkLst>
        </pc:picChg>
        <pc:picChg chg="add mod">
          <ac:chgData name="Heather Owen" userId="" providerId="" clId="Web-{724B4B22-0B5F-492B-A6AE-66F6A0DBAE43}" dt="2024-04-09T15:00:24.086" v="74" actId="1076"/>
          <ac:picMkLst>
            <pc:docMk/>
            <pc:sldMk cId="238488430" sldId="498"/>
            <ac:picMk id="13" creationId="{3845F7F4-A367-2A97-C5C5-662182BD0FC9}"/>
          </ac:picMkLst>
        </pc:picChg>
        <pc:picChg chg="add mod">
          <ac:chgData name="Heather Owen" userId="" providerId="" clId="Web-{724B4B22-0B5F-492B-A6AE-66F6A0DBAE43}" dt="2024-04-09T15:00:56.462" v="85"/>
          <ac:picMkLst>
            <pc:docMk/>
            <pc:sldMk cId="238488430" sldId="498"/>
            <ac:picMk id="14" creationId="{7ADB03D6-FCA3-CF4B-4D28-C267456C6FAB}"/>
          </ac:picMkLst>
        </pc:picChg>
      </pc:sldChg>
      <pc:sldChg chg="add">
        <pc:chgData name="Heather Owen" userId="" providerId="" clId="Web-{724B4B22-0B5F-492B-A6AE-66F6A0DBAE43}" dt="2024-04-09T15:01:30.978" v="86"/>
        <pc:sldMkLst>
          <pc:docMk/>
          <pc:sldMk cId="2425961425" sldId="499"/>
        </pc:sldMkLst>
      </pc:sldChg>
      <pc:sldChg chg="new del">
        <pc:chgData name="Heather Owen" userId="" providerId="" clId="Web-{724B4B22-0B5F-492B-A6AE-66F6A0DBAE43}" dt="2024-04-09T14:53:56.985" v="2"/>
        <pc:sldMkLst>
          <pc:docMk/>
          <pc:sldMk cId="4018623262" sldId="499"/>
        </pc:sldMkLst>
      </pc:sldChg>
      <pc:sldChg chg="add">
        <pc:chgData name="Heather Owen" userId="" providerId="" clId="Web-{724B4B22-0B5F-492B-A6AE-66F6A0DBAE43}" dt="2024-04-09T15:02:04.338" v="87"/>
        <pc:sldMkLst>
          <pc:docMk/>
          <pc:sldMk cId="862658813" sldId="500"/>
        </pc:sldMkLst>
      </pc:sldChg>
      <pc:sldChg chg="modSp add ord replId">
        <pc:chgData name="Heather Owen" userId="" providerId="" clId="Web-{724B4B22-0B5F-492B-A6AE-66F6A0DBAE43}" dt="2024-04-09T15:04:13.590" v="123" actId="14100"/>
        <pc:sldMkLst>
          <pc:docMk/>
          <pc:sldMk cId="3888664599" sldId="501"/>
        </pc:sldMkLst>
        <pc:spChg chg="mod">
          <ac:chgData name="Heather Owen" userId="" providerId="" clId="Web-{724B4B22-0B5F-492B-A6AE-66F6A0DBAE43}" dt="2024-04-09T15:04:13.590" v="123" actId="14100"/>
          <ac:spMkLst>
            <pc:docMk/>
            <pc:sldMk cId="3888664599" sldId="501"/>
            <ac:spMk id="2" creationId="{5F52CBAC-9751-D53C-3E56-A19B6DE3D136}"/>
          </ac:spMkLst>
        </pc:spChg>
        <pc:spChg chg="mod">
          <ac:chgData name="Heather Owen" userId="" providerId="" clId="Web-{724B4B22-0B5F-492B-A6AE-66F6A0DBAE43}" dt="2024-04-09T15:03:59.090" v="120" actId="1076"/>
          <ac:spMkLst>
            <pc:docMk/>
            <pc:sldMk cId="3888664599" sldId="501"/>
            <ac:spMk id="8" creationId="{A5D40DD2-4BBF-EDC2-3C84-B7A8594D436B}"/>
          </ac:spMkLst>
        </pc:spChg>
      </pc:sldChg>
    </pc:docChg>
  </pc:docChgLst>
  <pc:docChgLst>
    <pc:chgData name="Matthew Mariner" userId="icp6FJ7qFMps5vHvflKxX1ZobneqlYe3hCu+1NiOLI4=" providerId="None" clId="Web-{6A726C13-2B3C-4807-A3B7-383CCA243933}"/>
    <pc:docChg chg="modSld">
      <pc:chgData name="Matthew Mariner" userId="icp6FJ7qFMps5vHvflKxX1ZobneqlYe3hCu+1NiOLI4=" providerId="None" clId="Web-{6A726C13-2B3C-4807-A3B7-383CCA243933}" dt="2025-04-30T14:37:45.240" v="152" actId="1076"/>
      <pc:docMkLst>
        <pc:docMk/>
      </pc:docMkLst>
      <pc:sldChg chg="addSp delSp modSp">
        <pc:chgData name="Matthew Mariner" userId="icp6FJ7qFMps5vHvflKxX1ZobneqlYe3hCu+1NiOLI4=" providerId="None" clId="Web-{6A726C13-2B3C-4807-A3B7-383CCA243933}" dt="2025-04-30T14:37:45.240" v="152" actId="1076"/>
        <pc:sldMkLst>
          <pc:docMk/>
          <pc:sldMk cId="2404503002" sldId="557"/>
        </pc:sldMkLst>
        <pc:spChg chg="add mod">
          <ac:chgData name="Matthew Mariner" userId="icp6FJ7qFMps5vHvflKxX1ZobneqlYe3hCu+1NiOLI4=" providerId="None" clId="Web-{6A726C13-2B3C-4807-A3B7-383CCA243933}" dt="2025-04-30T14:37:45.240" v="152" actId="1076"/>
          <ac:spMkLst>
            <pc:docMk/>
            <pc:sldMk cId="2404503002" sldId="557"/>
            <ac:spMk id="3" creationId="{DE4EADC8-A5D7-FD0F-2654-3359402AED44}"/>
          </ac:spMkLst>
        </pc:spChg>
        <pc:spChg chg="del mod">
          <ac:chgData name="Matthew Mariner" userId="icp6FJ7qFMps5vHvflKxX1ZobneqlYe3hCu+1NiOLI4=" providerId="None" clId="Web-{6A726C13-2B3C-4807-A3B7-383CCA243933}" dt="2025-04-30T14:34:39.826" v="20"/>
          <ac:spMkLst>
            <pc:docMk/>
            <pc:sldMk cId="2404503002" sldId="557"/>
            <ac:spMk id="11" creationId="{9998BB43-ED64-2DFB-E2A8-FA36BDB7674B}"/>
          </ac:spMkLst>
        </pc:spChg>
        <pc:picChg chg="add mod">
          <ac:chgData name="Matthew Mariner" userId="icp6FJ7qFMps5vHvflKxX1ZobneqlYe3hCu+1NiOLI4=" providerId="None" clId="Web-{6A726C13-2B3C-4807-A3B7-383CCA243933}" dt="2025-04-30T14:36:07.548" v="150" actId="1076"/>
          <ac:picMkLst>
            <pc:docMk/>
            <pc:sldMk cId="2404503002" sldId="557"/>
            <ac:picMk id="2" creationId="{4E710C97-1566-88BC-13C9-B42BA05194DA}"/>
          </ac:picMkLst>
        </pc:picChg>
        <pc:picChg chg="mod">
          <ac:chgData name="Matthew Mariner" userId="icp6FJ7qFMps5vHvflKxX1ZobneqlYe3hCu+1NiOLI4=" providerId="None" clId="Web-{6A726C13-2B3C-4807-A3B7-383CCA243933}" dt="2025-04-30T14:36:12.986" v="151" actId="1076"/>
          <ac:picMkLst>
            <pc:docMk/>
            <pc:sldMk cId="2404503002" sldId="557"/>
            <ac:picMk id="7" creationId="{BBC8EF19-0BAF-D002-1FC2-0BBB40F8A35C}"/>
          </ac:picMkLst>
        </pc:picChg>
        <pc:picChg chg="mod">
          <ac:chgData name="Matthew Mariner" userId="icp6FJ7qFMps5vHvflKxX1ZobneqlYe3hCu+1NiOLI4=" providerId="None" clId="Web-{6A726C13-2B3C-4807-A3B7-383CCA243933}" dt="2025-04-30T14:34:21.872" v="15" actId="1076"/>
          <ac:picMkLst>
            <pc:docMk/>
            <pc:sldMk cId="2404503002" sldId="557"/>
            <ac:picMk id="9" creationId="{74D087D2-B761-8B42-99D9-DDE55C45459E}"/>
          </ac:picMkLst>
        </pc:picChg>
      </pc:sldChg>
    </pc:docChg>
  </pc:docChgLst>
  <pc:docChgLst>
    <pc:chgData name="KRISTEN TOTLEBEN" userId="lyOVAG9TeNyTCTBDlGO9GOGvtLamW/ZQla02bKnlddI=" providerId="None" clId="Web-{46644F6B-3BFA-4F97-8858-6975421A8DE4}"/>
    <pc:docChg chg="modSld">
      <pc:chgData name="KRISTEN TOTLEBEN" userId="lyOVAG9TeNyTCTBDlGO9GOGvtLamW/ZQla02bKnlddI=" providerId="None" clId="Web-{46644F6B-3BFA-4F97-8858-6975421A8DE4}" dt="2025-04-17T12:06:11.595" v="342" actId="1076"/>
      <pc:docMkLst>
        <pc:docMk/>
      </pc:docMkLst>
      <pc:sldChg chg="modSp">
        <pc:chgData name="KRISTEN TOTLEBEN" userId="lyOVAG9TeNyTCTBDlGO9GOGvtLamW/ZQla02bKnlddI=" providerId="None" clId="Web-{46644F6B-3BFA-4F97-8858-6975421A8DE4}" dt="2025-04-17T11:57:56.890" v="322" actId="20577"/>
        <pc:sldMkLst>
          <pc:docMk/>
          <pc:sldMk cId="2082380503" sldId="347"/>
        </pc:sldMkLst>
        <pc:spChg chg="mod">
          <ac:chgData name="KRISTEN TOTLEBEN" userId="lyOVAG9TeNyTCTBDlGO9GOGvtLamW/ZQla02bKnlddI=" providerId="None" clId="Web-{46644F6B-3BFA-4F97-8858-6975421A8DE4}" dt="2025-04-17T11:57:56.890" v="322" actId="20577"/>
          <ac:spMkLst>
            <pc:docMk/>
            <pc:sldMk cId="2082380503" sldId="347"/>
            <ac:spMk id="7" creationId="{5164B824-EB56-A613-DDF2-405657FEFFED}"/>
          </ac:spMkLst>
        </pc:spChg>
      </pc:sldChg>
      <pc:sldChg chg="modSp">
        <pc:chgData name="KRISTEN TOTLEBEN" userId="lyOVAG9TeNyTCTBDlGO9GOGvtLamW/ZQla02bKnlddI=" providerId="None" clId="Web-{46644F6B-3BFA-4F97-8858-6975421A8DE4}" dt="2025-04-17T12:05:23.467" v="335" actId="20577"/>
        <pc:sldMkLst>
          <pc:docMk/>
          <pc:sldMk cId="517392746" sldId="485"/>
        </pc:sldMkLst>
        <pc:spChg chg="mod">
          <ac:chgData name="KRISTEN TOTLEBEN" userId="lyOVAG9TeNyTCTBDlGO9GOGvtLamW/ZQla02bKnlddI=" providerId="None" clId="Web-{46644F6B-3BFA-4F97-8858-6975421A8DE4}" dt="2025-04-17T12:05:23.467" v="335" actId="20577"/>
          <ac:spMkLst>
            <pc:docMk/>
            <pc:sldMk cId="517392746" sldId="485"/>
            <ac:spMk id="6" creationId="{EFB7C437-E505-F54C-D926-AF949C1F702C}"/>
          </ac:spMkLst>
        </pc:spChg>
      </pc:sldChg>
      <pc:sldChg chg="addSp delSp modSp">
        <pc:chgData name="KRISTEN TOTLEBEN" userId="lyOVAG9TeNyTCTBDlGO9GOGvtLamW/ZQla02bKnlddI=" providerId="None" clId="Web-{46644F6B-3BFA-4F97-8858-6975421A8DE4}" dt="2025-04-17T11:55:02.050" v="299" actId="1076"/>
        <pc:sldMkLst>
          <pc:docMk/>
          <pc:sldMk cId="4191603319" sldId="526"/>
        </pc:sldMkLst>
        <pc:spChg chg="mod">
          <ac:chgData name="KRISTEN TOTLEBEN" userId="lyOVAG9TeNyTCTBDlGO9GOGvtLamW/ZQla02bKnlddI=" providerId="None" clId="Web-{46644F6B-3BFA-4F97-8858-6975421A8DE4}" dt="2025-04-17T10:56:59.295" v="52" actId="20577"/>
          <ac:spMkLst>
            <pc:docMk/>
            <pc:sldMk cId="4191603319" sldId="526"/>
            <ac:spMk id="2" creationId="{17E12418-B6E9-2ED1-54EF-940A1B380AD7}"/>
          </ac:spMkLst>
        </pc:spChg>
        <pc:spChg chg="add mod">
          <ac:chgData name="KRISTEN TOTLEBEN" userId="lyOVAG9TeNyTCTBDlGO9GOGvtLamW/ZQla02bKnlddI=" providerId="None" clId="Web-{46644F6B-3BFA-4F97-8858-6975421A8DE4}" dt="2025-04-17T10:56:49.513" v="40" actId="20577"/>
          <ac:spMkLst>
            <pc:docMk/>
            <pc:sldMk cId="4191603319" sldId="526"/>
            <ac:spMk id="5" creationId="{1B2237BF-4260-2206-4475-5E398BBFFB37}"/>
          </ac:spMkLst>
        </pc:spChg>
        <pc:spChg chg="add mod">
          <ac:chgData name="KRISTEN TOTLEBEN" userId="lyOVAG9TeNyTCTBDlGO9GOGvtLamW/ZQla02bKnlddI=" providerId="None" clId="Web-{46644F6B-3BFA-4F97-8858-6975421A8DE4}" dt="2025-04-17T11:54:53.487" v="297" actId="20577"/>
          <ac:spMkLst>
            <pc:docMk/>
            <pc:sldMk cId="4191603319" sldId="526"/>
            <ac:spMk id="7" creationId="{2A634435-6C90-A51D-1312-B61C6205AC39}"/>
          </ac:spMkLst>
        </pc:spChg>
        <pc:spChg chg="add del mod">
          <ac:chgData name="KRISTEN TOTLEBEN" userId="lyOVAG9TeNyTCTBDlGO9GOGvtLamW/ZQla02bKnlddI=" providerId="None" clId="Web-{46644F6B-3BFA-4F97-8858-6975421A8DE4}" dt="2025-04-17T11:25:17.492" v="99"/>
          <ac:spMkLst>
            <pc:docMk/>
            <pc:sldMk cId="4191603319" sldId="526"/>
            <ac:spMk id="9" creationId="{35FF14B0-42E3-A176-A342-09F0F03ADFD2}"/>
          </ac:spMkLst>
        </pc:spChg>
        <pc:spChg chg="add mod">
          <ac:chgData name="KRISTEN TOTLEBEN" userId="lyOVAG9TeNyTCTBDlGO9GOGvtLamW/ZQla02bKnlddI=" providerId="None" clId="Web-{46644F6B-3BFA-4F97-8858-6975421A8DE4}" dt="2025-04-17T11:54:58.972" v="298" actId="1076"/>
          <ac:spMkLst>
            <pc:docMk/>
            <pc:sldMk cId="4191603319" sldId="526"/>
            <ac:spMk id="11" creationId="{3D024A7B-258A-6730-5DF0-B060BAE5AEA3}"/>
          </ac:spMkLst>
        </pc:spChg>
        <pc:spChg chg="add mod">
          <ac:chgData name="KRISTEN TOTLEBEN" userId="lyOVAG9TeNyTCTBDlGO9GOGvtLamW/ZQla02bKnlddI=" providerId="None" clId="Web-{46644F6B-3BFA-4F97-8858-6975421A8DE4}" dt="2025-04-17T11:55:02.050" v="299" actId="1076"/>
          <ac:spMkLst>
            <pc:docMk/>
            <pc:sldMk cId="4191603319" sldId="526"/>
            <ac:spMk id="13" creationId="{66A80BC0-1064-93FE-94FB-982E259E5C4D}"/>
          </ac:spMkLst>
        </pc:spChg>
      </pc:sldChg>
      <pc:sldChg chg="addSp delSp modSp">
        <pc:chgData name="KRISTEN TOTLEBEN" userId="lyOVAG9TeNyTCTBDlGO9GOGvtLamW/ZQla02bKnlddI=" providerId="None" clId="Web-{46644F6B-3BFA-4F97-8858-6975421A8DE4}" dt="2025-04-17T12:06:11.595" v="342" actId="1076"/>
        <pc:sldMkLst>
          <pc:docMk/>
          <pc:sldMk cId="1709122029" sldId="536"/>
        </pc:sldMkLst>
        <pc:spChg chg="mod">
          <ac:chgData name="KRISTEN TOTLEBEN" userId="lyOVAG9TeNyTCTBDlGO9GOGvtLamW/ZQla02bKnlddI=" providerId="None" clId="Web-{46644F6B-3BFA-4F97-8858-6975421A8DE4}" dt="2025-04-17T11:40:41.070" v="198" actId="20577"/>
          <ac:spMkLst>
            <pc:docMk/>
            <pc:sldMk cId="1709122029" sldId="536"/>
            <ac:spMk id="3" creationId="{28F5D94C-868D-6DBC-C2EB-23E6D823F547}"/>
          </ac:spMkLst>
        </pc:spChg>
        <pc:spChg chg="mod">
          <ac:chgData name="KRISTEN TOTLEBEN" userId="lyOVAG9TeNyTCTBDlGO9GOGvtLamW/ZQla02bKnlddI=" providerId="None" clId="Web-{46644F6B-3BFA-4F97-8858-6975421A8DE4}" dt="2025-04-17T12:06:11.595" v="342" actId="1076"/>
          <ac:spMkLst>
            <pc:docMk/>
            <pc:sldMk cId="1709122029" sldId="536"/>
            <ac:spMk id="4" creationId="{085E36A9-EC32-A701-8800-E591C90D14EF}"/>
          </ac:spMkLst>
        </pc:spChg>
        <pc:spChg chg="add del mod">
          <ac:chgData name="KRISTEN TOTLEBEN" userId="lyOVAG9TeNyTCTBDlGO9GOGvtLamW/ZQla02bKnlddI=" providerId="None" clId="Web-{46644F6B-3BFA-4F97-8858-6975421A8DE4}" dt="2025-04-17T12:06:04.970" v="341" actId="20577"/>
          <ac:spMkLst>
            <pc:docMk/>
            <pc:sldMk cId="1709122029" sldId="536"/>
            <ac:spMk id="5" creationId="{9443C0C6-6C60-AD02-7027-2B6236FE4397}"/>
          </ac:spMkLst>
        </pc:spChg>
      </pc:sldChg>
    </pc:docChg>
  </pc:docChgLst>
  <pc:docChgLst>
    <pc:chgData name="KRISTEN TOTLEBEN" userId="lyOVAG9TeNyTCTBDlGO9GOGvtLamW/ZQla02bKnlddI=" providerId="None" clId="Web-{B6CDF7E6-7803-4A0C-ABDD-253C6506A8A5}"/>
    <pc:docChg chg="addSld delSld modSld sldOrd">
      <pc:chgData name="KRISTEN TOTLEBEN" userId="lyOVAG9TeNyTCTBDlGO9GOGvtLamW/ZQla02bKnlddI=" providerId="None" clId="Web-{B6CDF7E6-7803-4A0C-ABDD-253C6506A8A5}" dt="2025-04-17T12:48:25.687" v="83" actId="20577"/>
      <pc:docMkLst>
        <pc:docMk/>
      </pc:docMkLst>
      <pc:sldChg chg="modSp">
        <pc:chgData name="KRISTEN TOTLEBEN" userId="lyOVAG9TeNyTCTBDlGO9GOGvtLamW/ZQla02bKnlddI=" providerId="None" clId="Web-{B6CDF7E6-7803-4A0C-ABDD-253C6506A8A5}" dt="2025-04-17T12:48:25.687" v="83" actId="20577"/>
        <pc:sldMkLst>
          <pc:docMk/>
          <pc:sldMk cId="4191603319" sldId="526"/>
        </pc:sldMkLst>
        <pc:spChg chg="mod">
          <ac:chgData name="KRISTEN TOTLEBEN" userId="lyOVAG9TeNyTCTBDlGO9GOGvtLamW/ZQla02bKnlddI=" providerId="None" clId="Web-{B6CDF7E6-7803-4A0C-ABDD-253C6506A8A5}" dt="2025-04-17T12:46:27.233" v="49" actId="20577"/>
          <ac:spMkLst>
            <pc:docMk/>
            <pc:sldMk cId="4191603319" sldId="526"/>
            <ac:spMk id="7" creationId="{2A634435-6C90-A51D-1312-B61C6205AC39}"/>
          </ac:spMkLst>
        </pc:spChg>
        <pc:spChg chg="mod">
          <ac:chgData name="KRISTEN TOTLEBEN" userId="lyOVAG9TeNyTCTBDlGO9GOGvtLamW/ZQla02bKnlddI=" providerId="None" clId="Web-{B6CDF7E6-7803-4A0C-ABDD-253C6506A8A5}" dt="2025-04-17T12:48:25.687" v="83" actId="20577"/>
          <ac:spMkLst>
            <pc:docMk/>
            <pc:sldMk cId="4191603319" sldId="526"/>
            <ac:spMk id="11" creationId="{3D024A7B-258A-6730-5DF0-B060BAE5AEA3}"/>
          </ac:spMkLst>
        </pc:spChg>
        <pc:spChg chg="mod">
          <ac:chgData name="KRISTEN TOTLEBEN" userId="lyOVAG9TeNyTCTBDlGO9GOGvtLamW/ZQla02bKnlddI=" providerId="None" clId="Web-{B6CDF7E6-7803-4A0C-ABDD-253C6506A8A5}" dt="2025-04-17T12:45:18.014" v="39" actId="20577"/>
          <ac:spMkLst>
            <pc:docMk/>
            <pc:sldMk cId="4191603319" sldId="526"/>
            <ac:spMk id="13" creationId="{66A80BC0-1064-93FE-94FB-982E259E5C4D}"/>
          </ac:spMkLst>
        </pc:spChg>
      </pc:sldChg>
      <pc:sldChg chg="ord">
        <pc:chgData name="KRISTEN TOTLEBEN" userId="lyOVAG9TeNyTCTBDlGO9GOGvtLamW/ZQla02bKnlddI=" providerId="None" clId="Web-{B6CDF7E6-7803-4A0C-ABDD-253C6506A8A5}" dt="2025-04-17T12:44:02.325" v="35"/>
        <pc:sldMkLst>
          <pc:docMk/>
          <pc:sldMk cId="1709122029" sldId="536"/>
        </pc:sldMkLst>
      </pc:sldChg>
      <pc:sldChg chg="delSp modSp add del ord replId">
        <pc:chgData name="KRISTEN TOTLEBEN" userId="lyOVAG9TeNyTCTBDlGO9GOGvtLamW/ZQla02bKnlddI=" providerId="None" clId="Web-{B6CDF7E6-7803-4A0C-ABDD-253C6506A8A5}" dt="2025-04-17T12:43:16.106" v="34"/>
        <pc:sldMkLst>
          <pc:docMk/>
          <pc:sldMk cId="2808160701" sldId="541"/>
        </pc:sldMkLst>
        <pc:spChg chg="mod">
          <ac:chgData name="KRISTEN TOTLEBEN" userId="lyOVAG9TeNyTCTBDlGO9GOGvtLamW/ZQla02bKnlddI=" providerId="None" clId="Web-{B6CDF7E6-7803-4A0C-ABDD-253C6506A8A5}" dt="2025-04-17T12:43:14.356" v="33" actId="20577"/>
          <ac:spMkLst>
            <pc:docMk/>
            <pc:sldMk cId="2808160701" sldId="541"/>
            <ac:spMk id="2" creationId="{FA04DC91-6E04-D418-83C5-DC78027D3A98}"/>
          </ac:spMkLst>
        </pc:spChg>
        <pc:spChg chg="del mod">
          <ac:chgData name="KRISTEN TOTLEBEN" userId="lyOVAG9TeNyTCTBDlGO9GOGvtLamW/ZQla02bKnlddI=" providerId="None" clId="Web-{B6CDF7E6-7803-4A0C-ABDD-253C6506A8A5}" dt="2025-04-17T12:42:57.372" v="8"/>
          <ac:spMkLst>
            <pc:docMk/>
            <pc:sldMk cId="2808160701" sldId="541"/>
            <ac:spMk id="8" creationId="{48C48CF3-742B-E9BF-02D3-C00F6EC31149}"/>
          </ac:spMkLst>
        </pc:spChg>
      </pc:sldChg>
    </pc:docChg>
  </pc:docChgLst>
  <pc:docChgLst>
    <pc:chgData name="Heather Owen" userId="RQglz8YAIl74cHlC1aVNmxQoTHUL7cTff+Ff4iwTyRM=" providerId="None" clId="Web-{616BEFBA-9FD5-4995-A8D1-688DD09FD8CD}"/>
    <pc:docChg chg="addSld delSld modSld sldOrd">
      <pc:chgData name="Heather Owen" userId="RQglz8YAIl74cHlC1aVNmxQoTHUL7cTff+Ff4iwTyRM=" providerId="None" clId="Web-{616BEFBA-9FD5-4995-A8D1-688DD09FD8CD}" dt="2025-04-17T19:43:32.851" v="695" actId="1076"/>
      <pc:docMkLst>
        <pc:docMk/>
      </pc:docMkLst>
      <pc:sldChg chg="modSp">
        <pc:chgData name="Heather Owen" userId="RQglz8YAIl74cHlC1aVNmxQoTHUL7cTff+Ff4iwTyRM=" providerId="None" clId="Web-{616BEFBA-9FD5-4995-A8D1-688DD09FD8CD}" dt="2025-04-17T19:25:54.029" v="49" actId="20577"/>
        <pc:sldMkLst>
          <pc:docMk/>
          <pc:sldMk cId="176779632" sldId="441"/>
        </pc:sldMkLst>
        <pc:spChg chg="mod">
          <ac:chgData name="Heather Owen" userId="RQglz8YAIl74cHlC1aVNmxQoTHUL7cTff+Ff4iwTyRM=" providerId="None" clId="Web-{616BEFBA-9FD5-4995-A8D1-688DD09FD8CD}" dt="2025-04-17T19:25:12.091" v="27" actId="20577"/>
          <ac:spMkLst>
            <pc:docMk/>
            <pc:sldMk cId="176779632" sldId="441"/>
            <ac:spMk id="5" creationId="{922061EF-212D-C5F7-DFF2-C4E9F94CF144}"/>
          </ac:spMkLst>
        </pc:spChg>
        <pc:graphicFrameChg chg="modGraphic">
          <ac:chgData name="Heather Owen" userId="RQglz8YAIl74cHlC1aVNmxQoTHUL7cTff+Ff4iwTyRM=" providerId="None" clId="Web-{616BEFBA-9FD5-4995-A8D1-688DD09FD8CD}" dt="2025-04-17T19:25:54.029" v="49" actId="20577"/>
          <ac:graphicFrameMkLst>
            <pc:docMk/>
            <pc:sldMk cId="176779632" sldId="441"/>
            <ac:graphicFrameMk id="9" creationId="{724703CC-A399-7E0C-BFCF-A485630F9A20}"/>
          </ac:graphicFrameMkLst>
        </pc:graphicFrameChg>
      </pc:sldChg>
      <pc:sldChg chg="modSp">
        <pc:chgData name="Heather Owen" userId="RQglz8YAIl74cHlC1aVNmxQoTHUL7cTff+Ff4iwTyRM=" providerId="None" clId="Web-{616BEFBA-9FD5-4995-A8D1-688DD09FD8CD}" dt="2025-04-17T19:02:45.609" v="8" actId="20577"/>
        <pc:sldMkLst>
          <pc:docMk/>
          <pc:sldMk cId="3232065124" sldId="442"/>
        </pc:sldMkLst>
        <pc:spChg chg="mod">
          <ac:chgData name="Heather Owen" userId="RQglz8YAIl74cHlC1aVNmxQoTHUL7cTff+Ff4iwTyRM=" providerId="None" clId="Web-{616BEFBA-9FD5-4995-A8D1-688DD09FD8CD}" dt="2025-04-17T19:02:45.609" v="8" actId="20577"/>
          <ac:spMkLst>
            <pc:docMk/>
            <pc:sldMk cId="3232065124" sldId="442"/>
            <ac:spMk id="8" creationId="{A5D40DD2-4BBF-EDC2-3C84-B7A8594D436B}"/>
          </ac:spMkLst>
        </pc:spChg>
      </pc:sldChg>
      <pc:sldChg chg="ord">
        <pc:chgData name="Heather Owen" userId="RQglz8YAIl74cHlC1aVNmxQoTHUL7cTff+Ff4iwTyRM=" providerId="None" clId="Web-{616BEFBA-9FD5-4995-A8D1-688DD09FD8CD}" dt="2025-04-17T19:03:13.766" v="9"/>
        <pc:sldMkLst>
          <pc:docMk/>
          <pc:sldMk cId="4179617334" sldId="482"/>
        </pc:sldMkLst>
      </pc:sldChg>
      <pc:sldChg chg="modSp">
        <pc:chgData name="Heather Owen" userId="RQglz8YAIl74cHlC1aVNmxQoTHUL7cTff+Ff4iwTyRM=" providerId="None" clId="Web-{616BEFBA-9FD5-4995-A8D1-688DD09FD8CD}" dt="2025-04-17T19:39:30.267" v="529" actId="20577"/>
        <pc:sldMkLst>
          <pc:docMk/>
          <pc:sldMk cId="517392746" sldId="485"/>
        </pc:sldMkLst>
        <pc:spChg chg="mod">
          <ac:chgData name="Heather Owen" userId="RQglz8YAIl74cHlC1aVNmxQoTHUL7cTff+Ff4iwTyRM=" providerId="None" clId="Web-{616BEFBA-9FD5-4995-A8D1-688DD09FD8CD}" dt="2025-04-17T19:39:30.267" v="529" actId="20577"/>
          <ac:spMkLst>
            <pc:docMk/>
            <pc:sldMk cId="517392746" sldId="485"/>
            <ac:spMk id="6" creationId="{EFB7C437-E505-F54C-D926-AF949C1F702C}"/>
          </ac:spMkLst>
        </pc:spChg>
      </pc:sldChg>
      <pc:sldChg chg="addSp delSp modSp">
        <pc:chgData name="Heather Owen" userId="RQglz8YAIl74cHlC1aVNmxQoTHUL7cTff+Ff4iwTyRM=" providerId="None" clId="Web-{616BEFBA-9FD5-4995-A8D1-688DD09FD8CD}" dt="2025-04-17T19:39:23.392" v="528" actId="20577"/>
        <pc:sldMkLst>
          <pc:docMk/>
          <pc:sldMk cId="2241922322" sldId="486"/>
        </pc:sldMkLst>
        <pc:spChg chg="mod">
          <ac:chgData name="Heather Owen" userId="RQglz8YAIl74cHlC1aVNmxQoTHUL7cTff+Ff4iwTyRM=" providerId="None" clId="Web-{616BEFBA-9FD5-4995-A8D1-688DD09FD8CD}" dt="2025-04-17T19:39:23.392" v="528" actId="20577"/>
          <ac:spMkLst>
            <pc:docMk/>
            <pc:sldMk cId="2241922322" sldId="486"/>
            <ac:spMk id="6" creationId="{EFB7C437-E505-F54C-D926-AF949C1F702C}"/>
          </ac:spMkLst>
        </pc:spChg>
        <pc:spChg chg="add del">
          <ac:chgData name="Heather Owen" userId="RQglz8YAIl74cHlC1aVNmxQoTHUL7cTff+Ff4iwTyRM=" providerId="None" clId="Web-{616BEFBA-9FD5-4995-A8D1-688DD09FD8CD}" dt="2025-04-17T19:33:52.071" v="367"/>
          <ac:spMkLst>
            <pc:docMk/>
            <pc:sldMk cId="2241922322" sldId="486"/>
            <ac:spMk id="636" creationId="{8C5B2098-FA6D-81F9-4F61-C364282CF843}"/>
          </ac:spMkLst>
        </pc:spChg>
        <pc:spChg chg="add del mod">
          <ac:chgData name="Heather Owen" userId="RQglz8YAIl74cHlC1aVNmxQoTHUL7cTff+Ff4iwTyRM=" providerId="None" clId="Web-{616BEFBA-9FD5-4995-A8D1-688DD09FD8CD}" dt="2025-04-17T19:35:14.433" v="442"/>
          <ac:spMkLst>
            <pc:docMk/>
            <pc:sldMk cId="2241922322" sldId="486"/>
            <ac:spMk id="637" creationId="{2E3444A2-F4F2-496B-7BEA-2AB088F96E55}"/>
          </ac:spMkLst>
        </pc:spChg>
        <pc:spChg chg="add del">
          <ac:chgData name="Heather Owen" userId="RQglz8YAIl74cHlC1aVNmxQoTHUL7cTff+Ff4iwTyRM=" providerId="None" clId="Web-{616BEFBA-9FD5-4995-A8D1-688DD09FD8CD}" dt="2025-04-17T19:35:13.355" v="441"/>
          <ac:spMkLst>
            <pc:docMk/>
            <pc:sldMk cId="2241922322" sldId="486"/>
            <ac:spMk id="638" creationId="{F27B9697-CEB1-F633-F893-F6EC2DE86180}"/>
          </ac:spMkLst>
        </pc:spChg>
        <pc:spChg chg="add del mod">
          <ac:chgData name="Heather Owen" userId="RQglz8YAIl74cHlC1aVNmxQoTHUL7cTff+Ff4iwTyRM=" providerId="None" clId="Web-{616BEFBA-9FD5-4995-A8D1-688DD09FD8CD}" dt="2025-04-17T19:35:12.776" v="440"/>
          <ac:spMkLst>
            <pc:docMk/>
            <pc:sldMk cId="2241922322" sldId="486"/>
            <ac:spMk id="639" creationId="{57028295-A3C9-D8D6-8CB1-12025D806813}"/>
          </ac:spMkLst>
        </pc:spChg>
        <pc:spChg chg="add del">
          <ac:chgData name="Heather Owen" userId="RQglz8YAIl74cHlC1aVNmxQoTHUL7cTff+Ff4iwTyRM=" providerId="None" clId="Web-{616BEFBA-9FD5-4995-A8D1-688DD09FD8CD}" dt="2025-04-17T19:35:11.151" v="438"/>
          <ac:spMkLst>
            <pc:docMk/>
            <pc:sldMk cId="2241922322" sldId="486"/>
            <ac:spMk id="640" creationId="{E96F391D-3FF3-EE8D-42EF-596A304B918D}"/>
          </ac:spMkLst>
        </pc:spChg>
        <pc:spChg chg="add mod">
          <ac:chgData name="Heather Owen" userId="RQglz8YAIl74cHlC1aVNmxQoTHUL7cTff+Ff4iwTyRM=" providerId="None" clId="Web-{616BEFBA-9FD5-4995-A8D1-688DD09FD8CD}" dt="2025-04-17T19:37:56.515" v="500"/>
          <ac:spMkLst>
            <pc:docMk/>
            <pc:sldMk cId="2241922322" sldId="486"/>
            <ac:spMk id="641" creationId="{4E7A5D83-EC0F-C495-74B1-562BC9EA006A}"/>
          </ac:spMkLst>
        </pc:spChg>
        <pc:spChg chg="add mod">
          <ac:chgData name="Heather Owen" userId="RQglz8YAIl74cHlC1aVNmxQoTHUL7cTff+Ff4iwTyRM=" providerId="None" clId="Web-{616BEFBA-9FD5-4995-A8D1-688DD09FD8CD}" dt="2025-04-17T19:37:56.515" v="501"/>
          <ac:spMkLst>
            <pc:docMk/>
            <pc:sldMk cId="2241922322" sldId="486"/>
            <ac:spMk id="642" creationId="{401CB6FC-79D3-96B9-D4D5-E1D8C7256574}"/>
          </ac:spMkLst>
        </pc:spChg>
        <pc:spChg chg="add mod">
          <ac:chgData name="Heather Owen" userId="RQglz8YAIl74cHlC1aVNmxQoTHUL7cTff+Ff4iwTyRM=" providerId="None" clId="Web-{616BEFBA-9FD5-4995-A8D1-688DD09FD8CD}" dt="2025-04-17T19:37:56.515" v="502"/>
          <ac:spMkLst>
            <pc:docMk/>
            <pc:sldMk cId="2241922322" sldId="486"/>
            <ac:spMk id="643" creationId="{35116584-B1A8-6050-FCD4-F2D8E40306AA}"/>
          </ac:spMkLst>
        </pc:spChg>
        <pc:spChg chg="add mod">
          <ac:chgData name="Heather Owen" userId="RQglz8YAIl74cHlC1aVNmxQoTHUL7cTff+Ff4iwTyRM=" providerId="None" clId="Web-{616BEFBA-9FD5-4995-A8D1-688DD09FD8CD}" dt="2025-04-17T19:37:56.515" v="503"/>
          <ac:spMkLst>
            <pc:docMk/>
            <pc:sldMk cId="2241922322" sldId="486"/>
            <ac:spMk id="644" creationId="{9453E5FE-49E4-6DC1-CBDE-75AABBC1902E}"/>
          </ac:spMkLst>
        </pc:spChg>
        <pc:spChg chg="add mod">
          <ac:chgData name="Heather Owen" userId="RQglz8YAIl74cHlC1aVNmxQoTHUL7cTff+Ff4iwTyRM=" providerId="None" clId="Web-{616BEFBA-9FD5-4995-A8D1-688DD09FD8CD}" dt="2025-04-17T19:37:56.530" v="504"/>
          <ac:spMkLst>
            <pc:docMk/>
            <pc:sldMk cId="2241922322" sldId="486"/>
            <ac:spMk id="645" creationId="{0B79F75C-F3B0-E9BE-D6D0-AEE47638B95E}"/>
          </ac:spMkLst>
        </pc:spChg>
        <pc:spChg chg="add mod">
          <ac:chgData name="Heather Owen" userId="RQglz8YAIl74cHlC1aVNmxQoTHUL7cTff+Ff4iwTyRM=" providerId="None" clId="Web-{616BEFBA-9FD5-4995-A8D1-688DD09FD8CD}" dt="2025-04-17T19:37:56.530" v="505"/>
          <ac:spMkLst>
            <pc:docMk/>
            <pc:sldMk cId="2241922322" sldId="486"/>
            <ac:spMk id="646" creationId="{F394D50E-9886-43E8-69B8-D3B4CA2F2D1A}"/>
          </ac:spMkLst>
        </pc:spChg>
        <pc:spChg chg="add mod">
          <ac:chgData name="Heather Owen" userId="RQglz8YAIl74cHlC1aVNmxQoTHUL7cTff+Ff4iwTyRM=" providerId="None" clId="Web-{616BEFBA-9FD5-4995-A8D1-688DD09FD8CD}" dt="2025-04-17T19:37:56.577" v="506"/>
          <ac:spMkLst>
            <pc:docMk/>
            <pc:sldMk cId="2241922322" sldId="486"/>
            <ac:spMk id="647" creationId="{BC16AC7A-03C1-CE4D-64D6-F2CBCCE27E4B}"/>
          </ac:spMkLst>
        </pc:spChg>
        <pc:graphicFrameChg chg="del mod modGraphic">
          <ac:chgData name="Heather Owen" userId="RQglz8YAIl74cHlC1aVNmxQoTHUL7cTff+Ff4iwTyRM=" providerId="None" clId="Web-{616BEFBA-9FD5-4995-A8D1-688DD09FD8CD}" dt="2025-04-17T19:35:17.151" v="443"/>
          <ac:graphicFrameMkLst>
            <pc:docMk/>
            <pc:sldMk cId="2241922322" sldId="486"/>
            <ac:graphicFrameMk id="4" creationId="{ECC97FC0-7F15-2537-B997-A6F414E4C5B5}"/>
          </ac:graphicFrameMkLst>
        </pc:graphicFrameChg>
      </pc:sldChg>
      <pc:sldChg chg="modSp">
        <pc:chgData name="Heather Owen" userId="RQglz8YAIl74cHlC1aVNmxQoTHUL7cTff+Ff4iwTyRM=" providerId="None" clId="Web-{616BEFBA-9FD5-4995-A8D1-688DD09FD8CD}" dt="2025-04-17T19:39:17.845" v="527" actId="20577"/>
        <pc:sldMkLst>
          <pc:docMk/>
          <pc:sldMk cId="2377609915" sldId="493"/>
        </pc:sldMkLst>
        <pc:spChg chg="mod">
          <ac:chgData name="Heather Owen" userId="RQglz8YAIl74cHlC1aVNmxQoTHUL7cTff+Ff4iwTyRM=" providerId="None" clId="Web-{616BEFBA-9FD5-4995-A8D1-688DD09FD8CD}" dt="2025-04-17T19:39:17.845" v="527" actId="20577"/>
          <ac:spMkLst>
            <pc:docMk/>
            <pc:sldMk cId="2377609915" sldId="493"/>
            <ac:spMk id="6" creationId="{EFB7C437-E505-F54C-D926-AF949C1F702C}"/>
          </ac:spMkLst>
        </pc:spChg>
      </pc:sldChg>
      <pc:sldChg chg="ord">
        <pc:chgData name="Heather Owen" userId="RQglz8YAIl74cHlC1aVNmxQoTHUL7cTff+Ff4iwTyRM=" providerId="None" clId="Web-{616BEFBA-9FD5-4995-A8D1-688DD09FD8CD}" dt="2025-04-17T19:28:54.064" v="294"/>
        <pc:sldMkLst>
          <pc:docMk/>
          <pc:sldMk cId="2133905570" sldId="528"/>
        </pc:sldMkLst>
      </pc:sldChg>
      <pc:sldChg chg="addSp delSp modSp add replId">
        <pc:chgData name="Heather Owen" userId="RQglz8YAIl74cHlC1aVNmxQoTHUL7cTff+Ff4iwTyRM=" providerId="None" clId="Web-{616BEFBA-9FD5-4995-A8D1-688DD09FD8CD}" dt="2025-04-17T19:28:09.798" v="293" actId="1076"/>
        <pc:sldMkLst>
          <pc:docMk/>
          <pc:sldMk cId="3114738877" sldId="548"/>
        </pc:sldMkLst>
        <pc:spChg chg="del">
          <ac:chgData name="Heather Owen" userId="RQglz8YAIl74cHlC1aVNmxQoTHUL7cTff+Ff4iwTyRM=" providerId="None" clId="Web-{616BEFBA-9FD5-4995-A8D1-688DD09FD8CD}" dt="2025-04-17T19:25:14.434" v="28"/>
          <ac:spMkLst>
            <pc:docMk/>
            <pc:sldMk cId="3114738877" sldId="548"/>
            <ac:spMk id="5" creationId="{5483EFB2-E5FF-5E48-C833-3A9FFC9FCA40}"/>
          </ac:spMkLst>
        </pc:spChg>
        <pc:spChg chg="mod">
          <ac:chgData name="Heather Owen" userId="RQglz8YAIl74cHlC1aVNmxQoTHUL7cTff+Ff4iwTyRM=" providerId="None" clId="Web-{616BEFBA-9FD5-4995-A8D1-688DD09FD8CD}" dt="2025-04-17T19:24:45.340" v="23" actId="20577"/>
          <ac:spMkLst>
            <pc:docMk/>
            <pc:sldMk cId="3114738877" sldId="548"/>
            <ac:spMk id="6" creationId="{07CA545A-FAB8-14BD-3965-02D1BC2D41F7}"/>
          </ac:spMkLst>
        </pc:spChg>
        <pc:spChg chg="add mod">
          <ac:chgData name="Heather Owen" userId="RQglz8YAIl74cHlC1aVNmxQoTHUL7cTff+Ff4iwTyRM=" providerId="None" clId="Web-{616BEFBA-9FD5-4995-A8D1-688DD09FD8CD}" dt="2025-04-17T19:28:04.298" v="290" actId="1076"/>
          <ac:spMkLst>
            <pc:docMk/>
            <pc:sldMk cId="3114738877" sldId="548"/>
            <ac:spMk id="34" creationId="{611AE8EC-809F-3DD7-CCC0-7762346DEC45}"/>
          </ac:spMkLst>
        </pc:spChg>
        <pc:graphicFrameChg chg="del">
          <ac:chgData name="Heather Owen" userId="RQglz8YAIl74cHlC1aVNmxQoTHUL7cTff+Ff4iwTyRM=" providerId="None" clId="Web-{616BEFBA-9FD5-4995-A8D1-688DD09FD8CD}" dt="2025-04-17T19:23:46.682" v="11"/>
          <ac:graphicFrameMkLst>
            <pc:docMk/>
            <pc:sldMk cId="3114738877" sldId="548"/>
            <ac:graphicFrameMk id="9" creationId="{FB89B582-DCC8-8BEC-DF63-3FAC9E486165}"/>
          </ac:graphicFrameMkLst>
        </pc:graphicFrameChg>
        <pc:picChg chg="add mod">
          <ac:chgData name="Heather Owen" userId="RQglz8YAIl74cHlC1aVNmxQoTHUL7cTff+Ff4iwTyRM=" providerId="None" clId="Web-{616BEFBA-9FD5-4995-A8D1-688DD09FD8CD}" dt="2025-04-17T19:28:09.798" v="293" actId="1076"/>
          <ac:picMkLst>
            <pc:docMk/>
            <pc:sldMk cId="3114738877" sldId="548"/>
            <ac:picMk id="32" creationId="{1299D27A-7D51-FBFD-FB30-7C5DC06510D5}"/>
          </ac:picMkLst>
        </pc:picChg>
        <pc:picChg chg="add del mod">
          <ac:chgData name="Heather Owen" userId="RQglz8YAIl74cHlC1aVNmxQoTHUL7cTff+Ff4iwTyRM=" providerId="None" clId="Web-{616BEFBA-9FD5-4995-A8D1-688DD09FD8CD}" dt="2025-04-17T19:25:26.935" v="31"/>
          <ac:picMkLst>
            <pc:docMk/>
            <pc:sldMk cId="3114738877" sldId="548"/>
            <ac:picMk id="33" creationId="{ABF03341-43A1-A429-B8C4-759A941F80A7}"/>
          </ac:picMkLst>
        </pc:picChg>
      </pc:sldChg>
      <pc:sldChg chg="addSp delSp modSp add ord replId">
        <pc:chgData name="Heather Owen" userId="RQglz8YAIl74cHlC1aVNmxQoTHUL7cTff+Ff4iwTyRM=" providerId="None" clId="Web-{616BEFBA-9FD5-4995-A8D1-688DD09FD8CD}" dt="2025-04-17T19:43:32.851" v="695" actId="1076"/>
        <pc:sldMkLst>
          <pc:docMk/>
          <pc:sldMk cId="2012815726" sldId="549"/>
        </pc:sldMkLst>
        <pc:spChg chg="del">
          <ac:chgData name="Heather Owen" userId="RQglz8YAIl74cHlC1aVNmxQoTHUL7cTff+Ff4iwTyRM=" providerId="None" clId="Web-{616BEFBA-9FD5-4995-A8D1-688DD09FD8CD}" dt="2025-04-17T19:40:10.658" v="534"/>
          <ac:spMkLst>
            <pc:docMk/>
            <pc:sldMk cId="2012815726" sldId="549"/>
            <ac:spMk id="3" creationId="{3ABAAAF0-EA80-2920-3F1E-116548400F41}"/>
          </ac:spMkLst>
        </pc:spChg>
        <pc:spChg chg="del mod">
          <ac:chgData name="Heather Owen" userId="RQglz8YAIl74cHlC1aVNmxQoTHUL7cTff+Ff4iwTyRM=" providerId="None" clId="Web-{616BEFBA-9FD5-4995-A8D1-688DD09FD8CD}" dt="2025-04-17T19:40:48.940" v="546"/>
          <ac:spMkLst>
            <pc:docMk/>
            <pc:sldMk cId="2012815726" sldId="549"/>
            <ac:spMk id="4" creationId="{90C566C7-A69D-DBAF-66C1-99B52C34D46A}"/>
          </ac:spMkLst>
        </pc:spChg>
        <pc:spChg chg="mod">
          <ac:chgData name="Heather Owen" userId="RQglz8YAIl74cHlC1aVNmxQoTHUL7cTff+Ff4iwTyRM=" providerId="None" clId="Web-{616BEFBA-9FD5-4995-A8D1-688DD09FD8CD}" dt="2025-04-17T19:41:23.582" v="557" actId="20577"/>
          <ac:spMkLst>
            <pc:docMk/>
            <pc:sldMk cId="2012815726" sldId="549"/>
            <ac:spMk id="6" creationId="{8771A66D-E88A-102C-CB9B-BB491F4E9CE2}"/>
          </ac:spMkLst>
        </pc:spChg>
        <pc:spChg chg="mod">
          <ac:chgData name="Heather Owen" userId="RQglz8YAIl74cHlC1aVNmxQoTHUL7cTff+Ff4iwTyRM=" providerId="None" clId="Web-{616BEFBA-9FD5-4995-A8D1-688DD09FD8CD}" dt="2025-04-17T19:43:32.851" v="695" actId="1076"/>
          <ac:spMkLst>
            <pc:docMk/>
            <pc:sldMk cId="2012815726" sldId="549"/>
            <ac:spMk id="9" creationId="{35088CAE-D28E-0D16-1905-EDE80FFA6A63}"/>
          </ac:spMkLst>
        </pc:spChg>
        <pc:picChg chg="add mod">
          <ac:chgData name="Heather Owen" userId="RQglz8YAIl74cHlC1aVNmxQoTHUL7cTff+Ff4iwTyRM=" providerId="None" clId="Web-{616BEFBA-9FD5-4995-A8D1-688DD09FD8CD}" dt="2025-04-17T19:42:23.661" v="568"/>
          <ac:picMkLst>
            <pc:docMk/>
            <pc:sldMk cId="2012815726" sldId="549"/>
            <ac:picMk id="2" creationId="{F120E4A9-D645-72C2-2DAC-6FC0AC6EB413}"/>
          </ac:picMkLst>
        </pc:picChg>
        <pc:picChg chg="mod">
          <ac:chgData name="Heather Owen" userId="RQglz8YAIl74cHlC1aVNmxQoTHUL7cTff+Ff4iwTyRM=" providerId="None" clId="Web-{616BEFBA-9FD5-4995-A8D1-688DD09FD8CD}" dt="2025-04-17T19:42:29.287" v="570"/>
          <ac:picMkLst>
            <pc:docMk/>
            <pc:sldMk cId="2012815726" sldId="549"/>
            <ac:picMk id="8" creationId="{47F2FE18-41BA-0594-62D4-D820460101F3}"/>
          </ac:picMkLst>
        </pc:picChg>
      </pc:sldChg>
      <pc:sldChg chg="add del replId">
        <pc:chgData name="Heather Owen" userId="RQglz8YAIl74cHlC1aVNmxQoTHUL7cTff+Ff4iwTyRM=" providerId="None" clId="Web-{616BEFBA-9FD5-4995-A8D1-688DD09FD8CD}" dt="2025-04-17T19:24:02.917" v="13"/>
        <pc:sldMkLst>
          <pc:docMk/>
          <pc:sldMk cId="3917027687" sldId="549"/>
        </pc:sldMkLst>
      </pc:sldChg>
    </pc:docChg>
  </pc:docChgLst>
  <pc:docChgLst>
    <pc:chgData name="Heather Owen" userId="RQglz8YAIl74cHlC1aVNmxQoTHUL7cTff+Ff4iwTyRM=" providerId="None" clId="Web-{01316932-8562-4136-8845-B28C6715DF0A}"/>
    <pc:docChg chg="addSld delSld modSld sldOrd">
      <pc:chgData name="Heather Owen" userId="RQglz8YAIl74cHlC1aVNmxQoTHUL7cTff+Ff4iwTyRM=" providerId="None" clId="Web-{01316932-8562-4136-8845-B28C6715DF0A}" dt="2025-04-28T14:59:51.979" v="883" actId="20577"/>
      <pc:docMkLst>
        <pc:docMk/>
      </pc:docMkLst>
      <pc:sldChg chg="ord">
        <pc:chgData name="Heather Owen" userId="RQglz8YAIl74cHlC1aVNmxQoTHUL7cTff+Ff4iwTyRM=" providerId="None" clId="Web-{01316932-8562-4136-8845-B28C6715DF0A}" dt="2025-04-28T14:35:34.747" v="29"/>
        <pc:sldMkLst>
          <pc:docMk/>
          <pc:sldMk cId="2846443541" sldId="355"/>
        </pc:sldMkLst>
      </pc:sldChg>
      <pc:sldChg chg="ord">
        <pc:chgData name="Heather Owen" userId="RQglz8YAIl74cHlC1aVNmxQoTHUL7cTff+Ff4iwTyRM=" providerId="None" clId="Web-{01316932-8562-4136-8845-B28C6715DF0A}" dt="2025-04-28T14:37:54.747" v="105"/>
        <pc:sldMkLst>
          <pc:docMk/>
          <pc:sldMk cId="3760715308" sldId="436"/>
        </pc:sldMkLst>
      </pc:sldChg>
      <pc:sldChg chg="addSp delSp modSp ord">
        <pc:chgData name="Heather Owen" userId="RQglz8YAIl74cHlC1aVNmxQoTHUL7cTff+Ff4iwTyRM=" providerId="None" clId="Web-{01316932-8562-4136-8845-B28C6715DF0A}" dt="2025-04-28T14:44:34.230" v="540" actId="20577"/>
        <pc:sldMkLst>
          <pc:docMk/>
          <pc:sldMk cId="1911591953" sldId="439"/>
        </pc:sldMkLst>
        <pc:spChg chg="add mod">
          <ac:chgData name="Heather Owen" userId="RQglz8YAIl74cHlC1aVNmxQoTHUL7cTff+Ff4iwTyRM=" providerId="None" clId="Web-{01316932-8562-4136-8845-B28C6715DF0A}" dt="2025-04-28T14:41:11.340" v="246" actId="20577"/>
          <ac:spMkLst>
            <pc:docMk/>
            <pc:sldMk cId="1911591953" sldId="439"/>
            <ac:spMk id="3" creationId="{4FA46246-8785-F542-3BAE-78CD000C8385}"/>
          </ac:spMkLst>
        </pc:spChg>
        <pc:spChg chg="mod">
          <ac:chgData name="Heather Owen" userId="RQglz8YAIl74cHlC1aVNmxQoTHUL7cTff+Ff4iwTyRM=" providerId="None" clId="Web-{01316932-8562-4136-8845-B28C6715DF0A}" dt="2025-04-28T14:38:48.981" v="112" actId="20577"/>
          <ac:spMkLst>
            <pc:docMk/>
            <pc:sldMk cId="1911591953" sldId="439"/>
            <ac:spMk id="4" creationId="{ADC76482-551D-371E-AB38-F7928E6B1BC1}"/>
          </ac:spMkLst>
        </pc:spChg>
        <pc:spChg chg="del">
          <ac:chgData name="Heather Owen" userId="RQglz8YAIl74cHlC1aVNmxQoTHUL7cTff+Ff4iwTyRM=" providerId="None" clId="Web-{01316932-8562-4136-8845-B28C6715DF0A}" dt="2025-04-28T14:39:30.231" v="113"/>
          <ac:spMkLst>
            <pc:docMk/>
            <pc:sldMk cId="1911591953" sldId="439"/>
            <ac:spMk id="5" creationId="{9CB9E0ED-66F5-8565-BE4B-A46732168C65}"/>
          </ac:spMkLst>
        </pc:spChg>
        <pc:spChg chg="del">
          <ac:chgData name="Heather Owen" userId="RQglz8YAIl74cHlC1aVNmxQoTHUL7cTff+Ff4iwTyRM=" providerId="None" clId="Web-{01316932-8562-4136-8845-B28C6715DF0A}" dt="2025-04-28T14:39:31.278" v="114"/>
          <ac:spMkLst>
            <pc:docMk/>
            <pc:sldMk cId="1911591953" sldId="439"/>
            <ac:spMk id="6" creationId="{02574319-5FE6-6B77-4699-E0CE63D30BE2}"/>
          </ac:spMkLst>
        </pc:spChg>
        <pc:spChg chg="del">
          <ac:chgData name="Heather Owen" userId="RQglz8YAIl74cHlC1aVNmxQoTHUL7cTff+Ff4iwTyRM=" providerId="None" clId="Web-{01316932-8562-4136-8845-B28C6715DF0A}" dt="2025-04-28T14:39:32.137" v="115"/>
          <ac:spMkLst>
            <pc:docMk/>
            <pc:sldMk cId="1911591953" sldId="439"/>
            <ac:spMk id="7" creationId="{A7C38CE2-52BF-D7F6-170B-7D6B61AFF3F3}"/>
          </ac:spMkLst>
        </pc:spChg>
        <pc:spChg chg="del">
          <ac:chgData name="Heather Owen" userId="RQglz8YAIl74cHlC1aVNmxQoTHUL7cTff+Ff4iwTyRM=" providerId="None" clId="Web-{01316932-8562-4136-8845-B28C6715DF0A}" dt="2025-04-28T14:39:33.137" v="116"/>
          <ac:spMkLst>
            <pc:docMk/>
            <pc:sldMk cId="1911591953" sldId="439"/>
            <ac:spMk id="8" creationId="{459A6ED3-6DD4-53F7-0F54-2026105623FC}"/>
          </ac:spMkLst>
        </pc:spChg>
        <pc:spChg chg="del">
          <ac:chgData name="Heather Owen" userId="RQglz8YAIl74cHlC1aVNmxQoTHUL7cTff+Ff4iwTyRM=" providerId="None" clId="Web-{01316932-8562-4136-8845-B28C6715DF0A}" dt="2025-04-28T14:39:34.090" v="117"/>
          <ac:spMkLst>
            <pc:docMk/>
            <pc:sldMk cId="1911591953" sldId="439"/>
            <ac:spMk id="9" creationId="{33002FF2-716F-81A2-486F-694FC568A605}"/>
          </ac:spMkLst>
        </pc:spChg>
        <pc:spChg chg="del">
          <ac:chgData name="Heather Owen" userId="RQglz8YAIl74cHlC1aVNmxQoTHUL7cTff+Ff4iwTyRM=" providerId="None" clId="Web-{01316932-8562-4136-8845-B28C6715DF0A}" dt="2025-04-28T14:39:34.965" v="118"/>
          <ac:spMkLst>
            <pc:docMk/>
            <pc:sldMk cId="1911591953" sldId="439"/>
            <ac:spMk id="10" creationId="{303A9444-EF3A-E5F1-2811-2DA89D4D22FF}"/>
          </ac:spMkLst>
        </pc:spChg>
        <pc:spChg chg="add mod">
          <ac:chgData name="Heather Owen" userId="RQglz8YAIl74cHlC1aVNmxQoTHUL7cTff+Ff4iwTyRM=" providerId="None" clId="Web-{01316932-8562-4136-8845-B28C6715DF0A}" dt="2025-04-28T14:43:42.590" v="439" actId="20577"/>
          <ac:spMkLst>
            <pc:docMk/>
            <pc:sldMk cId="1911591953" sldId="439"/>
            <ac:spMk id="12" creationId="{401F00DC-C569-FFE9-5292-EA0D5D9D4AF0}"/>
          </ac:spMkLst>
        </pc:spChg>
        <pc:spChg chg="add del mod">
          <ac:chgData name="Heather Owen" userId="RQglz8YAIl74cHlC1aVNmxQoTHUL7cTff+Ff4iwTyRM=" providerId="None" clId="Web-{01316932-8562-4136-8845-B28C6715DF0A}" dt="2025-04-28T14:42:54.277" v="360"/>
          <ac:spMkLst>
            <pc:docMk/>
            <pc:sldMk cId="1911591953" sldId="439"/>
            <ac:spMk id="13" creationId="{2E02B47C-8A9C-E325-012B-9BDB4B7D321C}"/>
          </ac:spMkLst>
        </pc:spChg>
        <pc:spChg chg="add mod">
          <ac:chgData name="Heather Owen" userId="RQglz8YAIl74cHlC1aVNmxQoTHUL7cTff+Ff4iwTyRM=" providerId="None" clId="Web-{01316932-8562-4136-8845-B28C6715DF0A}" dt="2025-04-28T14:44:34.230" v="540" actId="20577"/>
          <ac:spMkLst>
            <pc:docMk/>
            <pc:sldMk cId="1911591953" sldId="439"/>
            <ac:spMk id="14" creationId="{A2768A74-7411-E177-A348-178ED96752BE}"/>
          </ac:spMkLst>
        </pc:spChg>
      </pc:sldChg>
      <pc:sldChg chg="del">
        <pc:chgData name="Heather Owen" userId="RQglz8YAIl74cHlC1aVNmxQoTHUL7cTff+Ff4iwTyRM=" providerId="None" clId="Web-{01316932-8562-4136-8845-B28C6715DF0A}" dt="2025-04-28T14:48:27.496" v="544"/>
        <pc:sldMkLst>
          <pc:docMk/>
          <pc:sldMk cId="3232065124" sldId="442"/>
        </pc:sldMkLst>
      </pc:sldChg>
      <pc:sldChg chg="ord">
        <pc:chgData name="Heather Owen" userId="RQglz8YAIl74cHlC1aVNmxQoTHUL7cTff+Ff4iwTyRM=" providerId="None" clId="Web-{01316932-8562-4136-8845-B28C6715DF0A}" dt="2025-04-28T14:35:34.747" v="27"/>
        <pc:sldMkLst>
          <pc:docMk/>
          <pc:sldMk cId="2970331909" sldId="480"/>
        </pc:sldMkLst>
      </pc:sldChg>
      <pc:sldChg chg="del">
        <pc:chgData name="Heather Owen" userId="RQglz8YAIl74cHlC1aVNmxQoTHUL7cTff+Ff4iwTyRM=" providerId="None" clId="Web-{01316932-8562-4136-8845-B28C6715DF0A}" dt="2025-04-28T14:34:10.450" v="8"/>
        <pc:sldMkLst>
          <pc:docMk/>
          <pc:sldMk cId="2281654275" sldId="481"/>
        </pc:sldMkLst>
      </pc:sldChg>
      <pc:sldChg chg="ord">
        <pc:chgData name="Heather Owen" userId="RQglz8YAIl74cHlC1aVNmxQoTHUL7cTff+Ff4iwTyRM=" providerId="None" clId="Web-{01316932-8562-4136-8845-B28C6715DF0A}" dt="2025-04-28T14:35:34.747" v="25"/>
        <pc:sldMkLst>
          <pc:docMk/>
          <pc:sldMk cId="4179617334" sldId="482"/>
        </pc:sldMkLst>
      </pc:sldChg>
      <pc:sldChg chg="del ord">
        <pc:chgData name="Heather Owen" userId="RQglz8YAIl74cHlC1aVNmxQoTHUL7cTff+Ff4iwTyRM=" providerId="None" clId="Web-{01316932-8562-4136-8845-B28C6715DF0A}" dt="2025-04-28T14:45:08.684" v="542"/>
        <pc:sldMkLst>
          <pc:docMk/>
          <pc:sldMk cId="2166574088" sldId="483"/>
        </pc:sldMkLst>
      </pc:sldChg>
      <pc:sldChg chg="del ord">
        <pc:chgData name="Heather Owen" userId="RQglz8YAIl74cHlC1aVNmxQoTHUL7cTff+Ff4iwTyRM=" providerId="None" clId="Web-{01316932-8562-4136-8845-B28C6715DF0A}" dt="2025-04-28T14:45:00.246" v="541"/>
        <pc:sldMkLst>
          <pc:docMk/>
          <pc:sldMk cId="4006224378" sldId="484"/>
        </pc:sldMkLst>
      </pc:sldChg>
      <pc:sldChg chg="del">
        <pc:chgData name="Heather Owen" userId="RQglz8YAIl74cHlC1aVNmxQoTHUL7cTff+Ff4iwTyRM=" providerId="None" clId="Web-{01316932-8562-4136-8845-B28C6715DF0A}" dt="2025-04-28T14:50:32.917" v="607"/>
        <pc:sldMkLst>
          <pc:docMk/>
          <pc:sldMk cId="3888664599" sldId="501"/>
        </pc:sldMkLst>
      </pc:sldChg>
      <pc:sldChg chg="modSp ord">
        <pc:chgData name="Heather Owen" userId="RQglz8YAIl74cHlC1aVNmxQoTHUL7cTff+Ff4iwTyRM=" providerId="None" clId="Web-{01316932-8562-4136-8845-B28C6715DF0A}" dt="2025-04-28T14:51:11.089" v="642" actId="20577"/>
        <pc:sldMkLst>
          <pc:docMk/>
          <pc:sldMk cId="2133905570" sldId="528"/>
        </pc:sldMkLst>
        <pc:spChg chg="mod">
          <ac:chgData name="Heather Owen" userId="RQglz8YAIl74cHlC1aVNmxQoTHUL7cTff+Ff4iwTyRM=" providerId="None" clId="Web-{01316932-8562-4136-8845-B28C6715DF0A}" dt="2025-04-28T14:51:06.808" v="641" actId="1076"/>
          <ac:spMkLst>
            <pc:docMk/>
            <pc:sldMk cId="2133905570" sldId="528"/>
            <ac:spMk id="2" creationId="{39875309-F35B-96CC-E6BC-3705165B52D5}"/>
          </ac:spMkLst>
        </pc:spChg>
        <pc:spChg chg="mod">
          <ac:chgData name="Heather Owen" userId="RQglz8YAIl74cHlC1aVNmxQoTHUL7cTff+Ff4iwTyRM=" providerId="None" clId="Web-{01316932-8562-4136-8845-B28C6715DF0A}" dt="2025-04-28T14:51:11.089" v="642" actId="20577"/>
          <ac:spMkLst>
            <pc:docMk/>
            <pc:sldMk cId="2133905570" sldId="528"/>
            <ac:spMk id="8" creationId="{A777763F-FCDD-8126-73D8-B694A7FBB922}"/>
          </ac:spMkLst>
        </pc:spChg>
      </pc:sldChg>
      <pc:sldChg chg="del">
        <pc:chgData name="Heather Owen" userId="RQglz8YAIl74cHlC1aVNmxQoTHUL7cTff+Ff4iwTyRM=" providerId="None" clId="Web-{01316932-8562-4136-8845-B28C6715DF0A}" dt="2025-04-28T14:48:47.808" v="550"/>
        <pc:sldMkLst>
          <pc:docMk/>
          <pc:sldMk cId="3638065121" sldId="529"/>
        </pc:sldMkLst>
      </pc:sldChg>
      <pc:sldChg chg="del">
        <pc:chgData name="Heather Owen" userId="RQglz8YAIl74cHlC1aVNmxQoTHUL7cTff+Ff4iwTyRM=" providerId="None" clId="Web-{01316932-8562-4136-8845-B28C6715DF0A}" dt="2025-04-28T14:49:10.933" v="554"/>
        <pc:sldMkLst>
          <pc:docMk/>
          <pc:sldMk cId="2426870294" sldId="530"/>
        </pc:sldMkLst>
      </pc:sldChg>
      <pc:sldChg chg="ord">
        <pc:chgData name="Heather Owen" userId="RQglz8YAIl74cHlC1aVNmxQoTHUL7cTff+Ff4iwTyRM=" providerId="None" clId="Web-{01316932-8562-4136-8845-B28C6715DF0A}" dt="2025-04-28T14:35:34.747" v="30"/>
        <pc:sldMkLst>
          <pc:docMk/>
          <pc:sldMk cId="1516773645" sldId="537"/>
        </pc:sldMkLst>
      </pc:sldChg>
      <pc:sldChg chg="del">
        <pc:chgData name="Heather Owen" userId="RQglz8YAIl74cHlC1aVNmxQoTHUL7cTff+Ff4iwTyRM=" providerId="None" clId="Web-{01316932-8562-4136-8845-B28C6715DF0A}" dt="2025-04-28T14:32:22.310" v="0"/>
        <pc:sldMkLst>
          <pc:docMk/>
          <pc:sldMk cId="2758693011" sldId="538"/>
        </pc:sldMkLst>
      </pc:sldChg>
      <pc:sldChg chg="del">
        <pc:chgData name="Heather Owen" userId="RQglz8YAIl74cHlC1aVNmxQoTHUL7cTff+Ff4iwTyRM=" providerId="None" clId="Web-{01316932-8562-4136-8845-B28C6715DF0A}" dt="2025-04-28T14:32:24.466" v="1"/>
        <pc:sldMkLst>
          <pc:docMk/>
          <pc:sldMk cId="2335426540" sldId="539"/>
        </pc:sldMkLst>
      </pc:sldChg>
      <pc:sldChg chg="del">
        <pc:chgData name="Heather Owen" userId="RQglz8YAIl74cHlC1aVNmxQoTHUL7cTff+Ff4iwTyRM=" providerId="None" clId="Web-{01316932-8562-4136-8845-B28C6715DF0A}" dt="2025-04-28T14:32:28.559" v="3"/>
        <pc:sldMkLst>
          <pc:docMk/>
          <pc:sldMk cId="1384704894" sldId="540"/>
        </pc:sldMkLst>
      </pc:sldChg>
      <pc:sldChg chg="ord">
        <pc:chgData name="Heather Owen" userId="RQglz8YAIl74cHlC1aVNmxQoTHUL7cTff+Ff4iwTyRM=" providerId="None" clId="Web-{01316932-8562-4136-8845-B28C6715DF0A}" dt="2025-04-28T14:35:34.747" v="31"/>
        <pc:sldMkLst>
          <pc:docMk/>
          <pc:sldMk cId="1346658398" sldId="541"/>
        </pc:sldMkLst>
      </pc:sldChg>
      <pc:sldChg chg="del">
        <pc:chgData name="Heather Owen" userId="RQglz8YAIl74cHlC1aVNmxQoTHUL7cTff+Ff4iwTyRM=" providerId="None" clId="Web-{01316932-8562-4136-8845-B28C6715DF0A}" dt="2025-04-28T14:32:26.466" v="2"/>
        <pc:sldMkLst>
          <pc:docMk/>
          <pc:sldMk cId="3524957447" sldId="542"/>
        </pc:sldMkLst>
      </pc:sldChg>
      <pc:sldChg chg="del">
        <pc:chgData name="Heather Owen" userId="RQglz8YAIl74cHlC1aVNmxQoTHUL7cTff+Ff4iwTyRM=" providerId="None" clId="Web-{01316932-8562-4136-8845-B28C6715DF0A}" dt="2025-04-28T14:32:30.513" v="4"/>
        <pc:sldMkLst>
          <pc:docMk/>
          <pc:sldMk cId="4277290323" sldId="545"/>
        </pc:sldMkLst>
      </pc:sldChg>
      <pc:sldChg chg="del">
        <pc:chgData name="Heather Owen" userId="RQglz8YAIl74cHlC1aVNmxQoTHUL7cTff+Ff4iwTyRM=" providerId="None" clId="Web-{01316932-8562-4136-8845-B28C6715DF0A}" dt="2025-04-28T14:32:33.263" v="5"/>
        <pc:sldMkLst>
          <pc:docMk/>
          <pc:sldMk cId="1920945733" sldId="546"/>
        </pc:sldMkLst>
      </pc:sldChg>
      <pc:sldChg chg="del">
        <pc:chgData name="Heather Owen" userId="RQglz8YAIl74cHlC1aVNmxQoTHUL7cTff+Ff4iwTyRM=" providerId="None" clId="Web-{01316932-8562-4136-8845-B28C6715DF0A}" dt="2025-04-28T14:33:21.278" v="6"/>
        <pc:sldMkLst>
          <pc:docMk/>
          <pc:sldMk cId="1335842006" sldId="547"/>
        </pc:sldMkLst>
      </pc:sldChg>
      <pc:sldChg chg="ord">
        <pc:chgData name="Heather Owen" userId="RQglz8YAIl74cHlC1aVNmxQoTHUL7cTff+Ff4iwTyRM=" providerId="None" clId="Web-{01316932-8562-4136-8845-B28C6715DF0A}" dt="2025-04-28T14:35:34.747" v="28"/>
        <pc:sldMkLst>
          <pc:docMk/>
          <pc:sldMk cId="902944079" sldId="553"/>
        </pc:sldMkLst>
      </pc:sldChg>
      <pc:sldChg chg="add ord">
        <pc:chgData name="Heather Owen" userId="RQglz8YAIl74cHlC1aVNmxQoTHUL7cTff+Ff4iwTyRM=" providerId="None" clId="Web-{01316932-8562-4136-8845-B28C6715DF0A}" dt="2025-04-28T14:35:34.747" v="26"/>
        <pc:sldMkLst>
          <pc:docMk/>
          <pc:sldMk cId="4228227171" sldId="554"/>
        </pc:sldMkLst>
      </pc:sldChg>
      <pc:sldChg chg="add ord">
        <pc:chgData name="Heather Owen" userId="RQglz8YAIl74cHlC1aVNmxQoTHUL7cTff+Ff4iwTyRM=" providerId="None" clId="Web-{01316932-8562-4136-8845-B28C6715DF0A}" dt="2025-04-28T14:35:34.747" v="24"/>
        <pc:sldMkLst>
          <pc:docMk/>
          <pc:sldMk cId="1328261106" sldId="555"/>
        </pc:sldMkLst>
      </pc:sldChg>
      <pc:sldChg chg="modSp add ord">
        <pc:chgData name="Heather Owen" userId="RQglz8YAIl74cHlC1aVNmxQoTHUL7cTff+Ff4iwTyRM=" providerId="None" clId="Web-{01316932-8562-4136-8845-B28C6715DF0A}" dt="2025-04-28T14:39:47.371" v="119" actId="14100"/>
        <pc:sldMkLst>
          <pc:docMk/>
          <pc:sldMk cId="433208557" sldId="556"/>
        </pc:sldMkLst>
        <pc:spChg chg="mod">
          <ac:chgData name="Heather Owen" userId="RQglz8YAIl74cHlC1aVNmxQoTHUL7cTff+Ff4iwTyRM=" providerId="None" clId="Web-{01316932-8562-4136-8845-B28C6715DF0A}" dt="2025-04-28T14:39:47.371" v="119" actId="14100"/>
          <ac:spMkLst>
            <pc:docMk/>
            <pc:sldMk cId="433208557" sldId="556"/>
            <ac:spMk id="3" creationId="{86CCE9CA-BD99-CE20-F5E1-FD780D51A5C0}"/>
          </ac:spMkLst>
        </pc:spChg>
      </pc:sldChg>
      <pc:sldChg chg="add ord">
        <pc:chgData name="Heather Owen" userId="RQglz8YAIl74cHlC1aVNmxQoTHUL7cTff+Ff4iwTyRM=" providerId="None" clId="Web-{01316932-8562-4136-8845-B28C6715DF0A}" dt="2025-04-28T14:35:34.747" v="22"/>
        <pc:sldMkLst>
          <pc:docMk/>
          <pc:sldMk cId="2404503002" sldId="557"/>
        </pc:sldMkLst>
      </pc:sldChg>
      <pc:sldChg chg="add del">
        <pc:chgData name="Heather Owen" userId="RQglz8YAIl74cHlC1aVNmxQoTHUL7cTff+Ff4iwTyRM=" providerId="None" clId="Web-{01316932-8562-4136-8845-B28C6715DF0A}" dt="2025-04-28T14:39:54.512" v="121"/>
        <pc:sldMkLst>
          <pc:docMk/>
          <pc:sldMk cId="3482762817" sldId="558"/>
        </pc:sldMkLst>
      </pc:sldChg>
      <pc:sldChg chg="modSp add replId">
        <pc:chgData name="Heather Owen" userId="RQglz8YAIl74cHlC1aVNmxQoTHUL7cTff+Ff4iwTyRM=" providerId="None" clId="Web-{01316932-8562-4136-8845-B28C6715DF0A}" dt="2025-04-28T14:49:51.339" v="580" actId="14100"/>
        <pc:sldMkLst>
          <pc:docMk/>
          <pc:sldMk cId="3930119075" sldId="558"/>
        </pc:sldMkLst>
        <pc:spChg chg="mod">
          <ac:chgData name="Heather Owen" userId="RQglz8YAIl74cHlC1aVNmxQoTHUL7cTff+Ff4iwTyRM=" providerId="None" clId="Web-{01316932-8562-4136-8845-B28C6715DF0A}" dt="2025-04-28T14:49:51.339" v="580" actId="14100"/>
          <ac:spMkLst>
            <pc:docMk/>
            <pc:sldMk cId="3930119075" sldId="558"/>
            <ac:spMk id="2" creationId="{7C16600F-45A9-DEBA-D815-026317184081}"/>
          </ac:spMkLst>
        </pc:spChg>
        <pc:spChg chg="mod">
          <ac:chgData name="Heather Owen" userId="RQglz8YAIl74cHlC1aVNmxQoTHUL7cTff+Ff4iwTyRM=" providerId="None" clId="Web-{01316932-8562-4136-8845-B28C6715DF0A}" dt="2025-04-28T14:48:36.699" v="548" actId="20577"/>
          <ac:spMkLst>
            <pc:docMk/>
            <pc:sldMk cId="3930119075" sldId="558"/>
            <ac:spMk id="8" creationId="{25579D7A-7E1D-2286-9FCC-FC516C5CAF66}"/>
          </ac:spMkLst>
        </pc:spChg>
      </pc:sldChg>
      <pc:sldChg chg="modSp add replId">
        <pc:chgData name="Heather Owen" userId="RQglz8YAIl74cHlC1aVNmxQoTHUL7cTff+Ff4iwTyRM=" providerId="None" clId="Web-{01316932-8562-4136-8845-B28C6715DF0A}" dt="2025-04-28T14:50:10.668" v="600" actId="1076"/>
        <pc:sldMkLst>
          <pc:docMk/>
          <pc:sldMk cId="2494088242" sldId="559"/>
        </pc:sldMkLst>
        <pc:spChg chg="mod">
          <ac:chgData name="Heather Owen" userId="RQglz8YAIl74cHlC1aVNmxQoTHUL7cTff+Ff4iwTyRM=" providerId="None" clId="Web-{01316932-8562-4136-8845-B28C6715DF0A}" dt="2025-04-28T14:50:10.668" v="600" actId="1076"/>
          <ac:spMkLst>
            <pc:docMk/>
            <pc:sldMk cId="2494088242" sldId="559"/>
            <ac:spMk id="2" creationId="{29B4D959-BE33-7FCF-76F7-2D205F7773C8}"/>
          </ac:spMkLst>
        </pc:spChg>
        <pc:spChg chg="mod">
          <ac:chgData name="Heather Owen" userId="RQglz8YAIl74cHlC1aVNmxQoTHUL7cTff+Ff4iwTyRM=" providerId="None" clId="Web-{01316932-8562-4136-8845-B28C6715DF0A}" dt="2025-04-28T14:48:57.136" v="552" actId="20577"/>
          <ac:spMkLst>
            <pc:docMk/>
            <pc:sldMk cId="2494088242" sldId="559"/>
            <ac:spMk id="8" creationId="{E4E284F9-0295-7192-FF0D-0D546A11FA4C}"/>
          </ac:spMkLst>
        </pc:spChg>
      </pc:sldChg>
      <pc:sldChg chg="modSp add replId">
        <pc:chgData name="Heather Owen" userId="RQglz8YAIl74cHlC1aVNmxQoTHUL7cTff+Ff4iwTyRM=" providerId="None" clId="Web-{01316932-8562-4136-8845-B28C6715DF0A}" dt="2025-04-28T14:50:19.902" v="604" actId="1076"/>
        <pc:sldMkLst>
          <pc:docMk/>
          <pc:sldMk cId="2492483327" sldId="560"/>
        </pc:sldMkLst>
        <pc:spChg chg="mod">
          <ac:chgData name="Heather Owen" userId="RQglz8YAIl74cHlC1aVNmxQoTHUL7cTff+Ff4iwTyRM=" providerId="None" clId="Web-{01316932-8562-4136-8845-B28C6715DF0A}" dt="2025-04-28T14:50:19.902" v="604" actId="1076"/>
          <ac:spMkLst>
            <pc:docMk/>
            <pc:sldMk cId="2492483327" sldId="560"/>
            <ac:spMk id="2" creationId="{6E67DBAD-32DB-76A6-CB9E-61C4A392DE5D}"/>
          </ac:spMkLst>
        </pc:spChg>
        <pc:spChg chg="mod">
          <ac:chgData name="Heather Owen" userId="RQglz8YAIl74cHlC1aVNmxQoTHUL7cTff+Ff4iwTyRM=" providerId="None" clId="Web-{01316932-8562-4136-8845-B28C6715DF0A}" dt="2025-04-28T14:49:19.418" v="560" actId="20577"/>
          <ac:spMkLst>
            <pc:docMk/>
            <pc:sldMk cId="2492483327" sldId="560"/>
            <ac:spMk id="8" creationId="{0A64CC60-4080-E3AB-E211-99271BEBD968}"/>
          </ac:spMkLst>
        </pc:spChg>
      </pc:sldChg>
      <pc:sldChg chg="modSp add replId">
        <pc:chgData name="Heather Owen" userId="RQglz8YAIl74cHlC1aVNmxQoTHUL7cTff+Ff4iwTyRM=" providerId="None" clId="Web-{01316932-8562-4136-8845-B28C6715DF0A}" dt="2025-04-28T14:50:50.683" v="629" actId="20577"/>
        <pc:sldMkLst>
          <pc:docMk/>
          <pc:sldMk cId="2663720693" sldId="561"/>
        </pc:sldMkLst>
        <pc:spChg chg="mod">
          <ac:chgData name="Heather Owen" userId="RQglz8YAIl74cHlC1aVNmxQoTHUL7cTff+Ff4iwTyRM=" providerId="None" clId="Web-{01316932-8562-4136-8845-B28C6715DF0A}" dt="2025-04-28T14:50:47.308" v="628" actId="1076"/>
          <ac:spMkLst>
            <pc:docMk/>
            <pc:sldMk cId="2663720693" sldId="561"/>
            <ac:spMk id="2" creationId="{6E9CC941-C9DD-F61C-FDE8-CD3DC252698B}"/>
          </ac:spMkLst>
        </pc:spChg>
        <pc:spChg chg="mod">
          <ac:chgData name="Heather Owen" userId="RQglz8YAIl74cHlC1aVNmxQoTHUL7cTff+Ff4iwTyRM=" providerId="None" clId="Web-{01316932-8562-4136-8845-B28C6715DF0A}" dt="2025-04-28T14:50:50.683" v="629" actId="20577"/>
          <ac:spMkLst>
            <pc:docMk/>
            <pc:sldMk cId="2663720693" sldId="561"/>
            <ac:spMk id="8" creationId="{0E778D77-CD73-BF1D-446F-15E001651181}"/>
          </ac:spMkLst>
        </pc:spChg>
      </pc:sldChg>
      <pc:sldChg chg="addSp modSp new ord">
        <pc:chgData name="Heather Owen" userId="RQglz8YAIl74cHlC1aVNmxQoTHUL7cTff+Ff4iwTyRM=" providerId="None" clId="Web-{01316932-8562-4136-8845-B28C6715DF0A}" dt="2025-04-28T14:59:51.979" v="883" actId="20577"/>
        <pc:sldMkLst>
          <pc:docMk/>
          <pc:sldMk cId="89462253" sldId="562"/>
        </pc:sldMkLst>
        <pc:spChg chg="mod">
          <ac:chgData name="Heather Owen" userId="RQglz8YAIl74cHlC1aVNmxQoTHUL7cTff+Ff4iwTyRM=" providerId="None" clId="Web-{01316932-8562-4136-8845-B28C6715DF0A}" dt="2025-04-28T14:58:34.589" v="850" actId="20577"/>
          <ac:spMkLst>
            <pc:docMk/>
            <pc:sldMk cId="89462253" sldId="562"/>
            <ac:spMk id="2" creationId="{DB309863-BAF5-D04A-CF0C-E484B51BDC68}"/>
          </ac:spMkLst>
        </pc:spChg>
        <pc:spChg chg="mod">
          <ac:chgData name="Heather Owen" userId="RQglz8YAIl74cHlC1aVNmxQoTHUL7cTff+Ff4iwTyRM=" providerId="None" clId="Web-{01316932-8562-4136-8845-B28C6715DF0A}" dt="2025-04-28T14:59:51.979" v="883" actId="20577"/>
          <ac:spMkLst>
            <pc:docMk/>
            <pc:sldMk cId="89462253" sldId="562"/>
            <ac:spMk id="3" creationId="{BB88C31B-BE47-554C-1C54-089ADF4E0268}"/>
          </ac:spMkLst>
        </pc:spChg>
        <pc:spChg chg="add mod">
          <ac:chgData name="Heather Owen" userId="RQglz8YAIl74cHlC1aVNmxQoTHUL7cTff+Ff4iwTyRM=" providerId="None" clId="Web-{01316932-8562-4136-8845-B28C6715DF0A}" dt="2025-04-28T14:58:24.885" v="849" actId="1076"/>
          <ac:spMkLst>
            <pc:docMk/>
            <pc:sldMk cId="89462253" sldId="562"/>
            <ac:spMk id="4" creationId="{B1C3E32E-DBEF-65C1-D31D-C250E8F5260E}"/>
          </ac:spMkLst>
        </pc:spChg>
      </pc:sldChg>
    </pc:docChg>
  </pc:docChgLst>
  <pc:docChgLst>
    <pc:chgData name="Heather Owen" userId="RQglz8YAIl74cHlC1aVNmxQoTHUL7cTff+Ff4iwTyRM=" providerId="None" clId="Web-{531FA8BA-212C-47E6-9AF3-5C00EBBD0496}"/>
    <pc:docChg chg="modSld">
      <pc:chgData name="Heather Owen" userId="RQglz8YAIl74cHlC1aVNmxQoTHUL7cTff+Ff4iwTyRM=" providerId="None" clId="Web-{531FA8BA-212C-47E6-9AF3-5C00EBBD0496}" dt="2025-04-07T16:38:42.242" v="24" actId="1076"/>
      <pc:docMkLst>
        <pc:docMk/>
      </pc:docMkLst>
      <pc:sldChg chg="modSp">
        <pc:chgData name="Heather Owen" userId="RQglz8YAIl74cHlC1aVNmxQoTHUL7cTff+Ff4iwTyRM=" providerId="None" clId="Web-{531FA8BA-212C-47E6-9AF3-5C00EBBD0496}" dt="2025-04-07T16:38:42.242" v="24" actId="1076"/>
        <pc:sldMkLst>
          <pc:docMk/>
          <pc:sldMk cId="1228960606" sldId="258"/>
        </pc:sldMkLst>
        <pc:spChg chg="mod">
          <ac:chgData name="Heather Owen" userId="RQglz8YAIl74cHlC1aVNmxQoTHUL7cTff+Ff4iwTyRM=" providerId="None" clId="Web-{531FA8BA-212C-47E6-9AF3-5C00EBBD0496}" dt="2025-04-07T16:38:42.242" v="24" actId="1076"/>
          <ac:spMkLst>
            <pc:docMk/>
            <pc:sldMk cId="1228960606" sldId="258"/>
            <ac:spMk id="2" creationId="{3E9EA9FB-CACF-B542-A070-4CDACFDBF017}"/>
          </ac:spMkLst>
        </pc:spChg>
      </pc:sldChg>
    </pc:docChg>
  </pc:docChgLst>
  <pc:docChgLst>
    <pc:chgData name="Matthew Mariner" userId="icp6FJ7qFMps5vHvflKxX1ZobneqlYe3hCu+1NiOLI4=" providerId="None" clId="Web-{6B75E90C-B8D0-479E-99D0-4401DFE4E6C1}"/>
    <pc:docChg chg="mod addSld modSld sldOrd">
      <pc:chgData name="Matthew Mariner" userId="icp6FJ7qFMps5vHvflKxX1ZobneqlYe3hCu+1NiOLI4=" providerId="None" clId="Web-{6B75E90C-B8D0-479E-99D0-4401DFE4E6C1}" dt="2025-04-16T20:03:08.694" v="626" actId="20577"/>
      <pc:docMkLst>
        <pc:docMk/>
      </pc:docMkLst>
      <pc:sldChg chg="addSp delSp modSp add ord replId">
        <pc:chgData name="Matthew Mariner" userId="icp6FJ7qFMps5vHvflKxX1ZobneqlYe3hCu+1NiOLI4=" providerId="None" clId="Web-{6B75E90C-B8D0-479E-99D0-4401DFE4E6C1}" dt="2025-04-16T19:55:04.581" v="537" actId="20577"/>
        <pc:sldMkLst>
          <pc:docMk/>
          <pc:sldMk cId="1709122029" sldId="536"/>
        </pc:sldMkLst>
        <pc:spChg chg="add mod">
          <ac:chgData name="Matthew Mariner" userId="icp6FJ7qFMps5vHvflKxX1ZobneqlYe3hCu+1NiOLI4=" providerId="None" clId="Web-{6B75E90C-B8D0-479E-99D0-4401DFE4E6C1}" dt="2025-04-16T19:55:04.581" v="537" actId="20577"/>
          <ac:spMkLst>
            <pc:docMk/>
            <pc:sldMk cId="1709122029" sldId="536"/>
            <ac:spMk id="3" creationId="{28F5D94C-868D-6DBC-C2EB-23E6D823F547}"/>
          </ac:spMkLst>
        </pc:spChg>
        <pc:spChg chg="add mod">
          <ac:chgData name="Matthew Mariner" userId="icp6FJ7qFMps5vHvflKxX1ZobneqlYe3hCu+1NiOLI4=" providerId="None" clId="Web-{6B75E90C-B8D0-479E-99D0-4401DFE4E6C1}" dt="2025-04-16T19:02:35.182" v="151" actId="1076"/>
          <ac:spMkLst>
            <pc:docMk/>
            <pc:sldMk cId="1709122029" sldId="536"/>
            <ac:spMk id="4" creationId="{085E36A9-EC32-A701-8800-E591C90D14EF}"/>
          </ac:spMkLst>
        </pc:spChg>
        <pc:spChg chg="add mod">
          <ac:chgData name="Matthew Mariner" userId="icp6FJ7qFMps5vHvflKxX1ZobneqlYe3hCu+1NiOLI4=" providerId="None" clId="Web-{6B75E90C-B8D0-479E-99D0-4401DFE4E6C1}" dt="2025-04-16T19:05:21.533" v="202" actId="1076"/>
          <ac:spMkLst>
            <pc:docMk/>
            <pc:sldMk cId="1709122029" sldId="536"/>
            <ac:spMk id="5" creationId="{9443C0C6-6C60-AD02-7027-2B6236FE4397}"/>
          </ac:spMkLst>
        </pc:spChg>
        <pc:spChg chg="del">
          <ac:chgData name="Matthew Mariner" userId="icp6FJ7qFMps5vHvflKxX1ZobneqlYe3hCu+1NiOLI4=" providerId="None" clId="Web-{6B75E90C-B8D0-479E-99D0-4401DFE4E6C1}" dt="2025-04-16T18:29:30.841" v="2"/>
          <ac:spMkLst>
            <pc:docMk/>
            <pc:sldMk cId="1709122029" sldId="536"/>
            <ac:spMk id="8" creationId="{05850524-6297-27F9-D106-8B8FF6460808}"/>
          </ac:spMkLst>
        </pc:spChg>
        <pc:spChg chg="del">
          <ac:chgData name="Matthew Mariner" userId="icp6FJ7qFMps5vHvflKxX1ZobneqlYe3hCu+1NiOLI4=" providerId="None" clId="Web-{6B75E90C-B8D0-479E-99D0-4401DFE4E6C1}" dt="2025-04-16T18:29:35.482" v="18"/>
          <ac:spMkLst>
            <pc:docMk/>
            <pc:sldMk cId="1709122029" sldId="536"/>
            <ac:spMk id="24" creationId="{58D7F58E-A2E3-23E8-5F43-4F9EF7E8D73B}"/>
          </ac:spMkLst>
        </pc:spChg>
        <pc:picChg chg="del">
          <ac:chgData name="Matthew Mariner" userId="icp6FJ7qFMps5vHvflKxX1ZobneqlYe3hCu+1NiOLI4=" providerId="None" clId="Web-{6B75E90C-B8D0-479E-99D0-4401DFE4E6C1}" dt="2025-04-16T18:29:33.747" v="17"/>
          <ac:picMkLst>
            <pc:docMk/>
            <pc:sldMk cId="1709122029" sldId="536"/>
            <ac:picMk id="4" creationId="{C1BC4332-7894-6B3B-EAA0-F8CABC1EA143}"/>
          </ac:picMkLst>
        </pc:picChg>
        <pc:picChg chg="del">
          <ac:chgData name="Matthew Mariner" userId="icp6FJ7qFMps5vHvflKxX1ZobneqlYe3hCu+1NiOLI4=" providerId="None" clId="Web-{6B75E90C-B8D0-479E-99D0-4401DFE4E6C1}" dt="2025-04-16T18:29:33.747" v="4"/>
          <ac:picMkLst>
            <pc:docMk/>
            <pc:sldMk cId="1709122029" sldId="536"/>
            <ac:picMk id="5" creationId="{5B6A1E8E-14BA-78D3-09EE-CD46808031CA}"/>
          </ac:picMkLst>
        </pc:picChg>
        <pc:picChg chg="del">
          <ac:chgData name="Matthew Mariner" userId="icp6FJ7qFMps5vHvflKxX1ZobneqlYe3hCu+1NiOLI4=" providerId="None" clId="Web-{6B75E90C-B8D0-479E-99D0-4401DFE4E6C1}" dt="2025-04-16T18:29:33.747" v="16"/>
          <ac:picMkLst>
            <pc:docMk/>
            <pc:sldMk cId="1709122029" sldId="536"/>
            <ac:picMk id="7" creationId="{C9696EA0-5D3E-35F7-AD4A-A69D49DDEBC5}"/>
          </ac:picMkLst>
        </pc:picChg>
        <pc:picChg chg="del">
          <ac:chgData name="Matthew Mariner" userId="icp6FJ7qFMps5vHvflKxX1ZobneqlYe3hCu+1NiOLI4=" providerId="None" clId="Web-{6B75E90C-B8D0-479E-99D0-4401DFE4E6C1}" dt="2025-04-16T18:29:33.747" v="3"/>
          <ac:picMkLst>
            <pc:docMk/>
            <pc:sldMk cId="1709122029" sldId="536"/>
            <ac:picMk id="10" creationId="{520FACED-3D19-98F7-9A7A-FAF9AE6E6387}"/>
          </ac:picMkLst>
        </pc:picChg>
        <pc:picChg chg="del">
          <ac:chgData name="Matthew Mariner" userId="icp6FJ7qFMps5vHvflKxX1ZobneqlYe3hCu+1NiOLI4=" providerId="None" clId="Web-{6B75E90C-B8D0-479E-99D0-4401DFE4E6C1}" dt="2025-04-16T18:29:33.747" v="15"/>
          <ac:picMkLst>
            <pc:docMk/>
            <pc:sldMk cId="1709122029" sldId="536"/>
            <ac:picMk id="12" creationId="{780FBDDF-D5C4-22BF-9468-52CC2925F1A8}"/>
          </ac:picMkLst>
        </pc:picChg>
        <pc:picChg chg="del">
          <ac:chgData name="Matthew Mariner" userId="icp6FJ7qFMps5vHvflKxX1ZobneqlYe3hCu+1NiOLI4=" providerId="None" clId="Web-{6B75E90C-B8D0-479E-99D0-4401DFE4E6C1}" dt="2025-04-16T18:29:33.747" v="14"/>
          <ac:picMkLst>
            <pc:docMk/>
            <pc:sldMk cId="1709122029" sldId="536"/>
            <ac:picMk id="14" creationId="{C4A69D65-352A-2F21-4344-E489DDF33F1F}"/>
          </ac:picMkLst>
        </pc:picChg>
        <pc:picChg chg="del">
          <ac:chgData name="Matthew Mariner" userId="icp6FJ7qFMps5vHvflKxX1ZobneqlYe3hCu+1NiOLI4=" providerId="None" clId="Web-{6B75E90C-B8D0-479E-99D0-4401DFE4E6C1}" dt="2025-04-16T18:29:33.747" v="13"/>
          <ac:picMkLst>
            <pc:docMk/>
            <pc:sldMk cId="1709122029" sldId="536"/>
            <ac:picMk id="16" creationId="{1C3D361B-B5C2-EA54-FDD8-B285481ED8F8}"/>
          </ac:picMkLst>
        </pc:picChg>
        <pc:picChg chg="del">
          <ac:chgData name="Matthew Mariner" userId="icp6FJ7qFMps5vHvflKxX1ZobneqlYe3hCu+1NiOLI4=" providerId="None" clId="Web-{6B75E90C-B8D0-479E-99D0-4401DFE4E6C1}" dt="2025-04-16T18:29:33.747" v="12"/>
          <ac:picMkLst>
            <pc:docMk/>
            <pc:sldMk cId="1709122029" sldId="536"/>
            <ac:picMk id="18" creationId="{859A0148-40DF-4EA8-566E-3A27DCBFDE42}"/>
          </ac:picMkLst>
        </pc:picChg>
        <pc:picChg chg="del">
          <ac:chgData name="Matthew Mariner" userId="icp6FJ7qFMps5vHvflKxX1ZobneqlYe3hCu+1NiOLI4=" providerId="None" clId="Web-{6B75E90C-B8D0-479E-99D0-4401DFE4E6C1}" dt="2025-04-16T18:29:33.747" v="11"/>
          <ac:picMkLst>
            <pc:docMk/>
            <pc:sldMk cId="1709122029" sldId="536"/>
            <ac:picMk id="20" creationId="{A8D6F56D-2C05-45BE-7F59-EA7E504F0392}"/>
          </ac:picMkLst>
        </pc:picChg>
        <pc:picChg chg="del">
          <ac:chgData name="Matthew Mariner" userId="icp6FJ7qFMps5vHvflKxX1ZobneqlYe3hCu+1NiOLI4=" providerId="None" clId="Web-{6B75E90C-B8D0-479E-99D0-4401DFE4E6C1}" dt="2025-04-16T18:29:33.747" v="10"/>
          <ac:picMkLst>
            <pc:docMk/>
            <pc:sldMk cId="1709122029" sldId="536"/>
            <ac:picMk id="22" creationId="{64ECFF04-B28E-E82E-4FB8-E363788546FD}"/>
          </ac:picMkLst>
        </pc:picChg>
        <pc:picChg chg="del">
          <ac:chgData name="Matthew Mariner" userId="icp6FJ7qFMps5vHvflKxX1ZobneqlYe3hCu+1NiOLI4=" providerId="None" clId="Web-{6B75E90C-B8D0-479E-99D0-4401DFE4E6C1}" dt="2025-04-16T18:29:33.747" v="9"/>
          <ac:picMkLst>
            <pc:docMk/>
            <pc:sldMk cId="1709122029" sldId="536"/>
            <ac:picMk id="25" creationId="{63ABECAC-DFAE-4C3A-26F4-F712ECEE3F6A}"/>
          </ac:picMkLst>
        </pc:picChg>
        <pc:picChg chg="del">
          <ac:chgData name="Matthew Mariner" userId="icp6FJ7qFMps5vHvflKxX1ZobneqlYe3hCu+1NiOLI4=" providerId="None" clId="Web-{6B75E90C-B8D0-479E-99D0-4401DFE4E6C1}" dt="2025-04-16T18:29:33.747" v="8"/>
          <ac:picMkLst>
            <pc:docMk/>
            <pc:sldMk cId="1709122029" sldId="536"/>
            <ac:picMk id="27" creationId="{AAA9123D-7A82-5C76-0294-8FECC69DE06C}"/>
          </ac:picMkLst>
        </pc:picChg>
        <pc:picChg chg="del">
          <ac:chgData name="Matthew Mariner" userId="icp6FJ7qFMps5vHvflKxX1ZobneqlYe3hCu+1NiOLI4=" providerId="None" clId="Web-{6B75E90C-B8D0-479E-99D0-4401DFE4E6C1}" dt="2025-04-16T18:29:33.747" v="7"/>
          <ac:picMkLst>
            <pc:docMk/>
            <pc:sldMk cId="1709122029" sldId="536"/>
            <ac:picMk id="29" creationId="{715EC486-24A4-5664-A955-CCE68D6E9E96}"/>
          </ac:picMkLst>
        </pc:picChg>
        <pc:picChg chg="del">
          <ac:chgData name="Matthew Mariner" userId="icp6FJ7qFMps5vHvflKxX1ZobneqlYe3hCu+1NiOLI4=" providerId="None" clId="Web-{6B75E90C-B8D0-479E-99D0-4401DFE4E6C1}" dt="2025-04-16T18:29:33.747" v="6"/>
          <ac:picMkLst>
            <pc:docMk/>
            <pc:sldMk cId="1709122029" sldId="536"/>
            <ac:picMk id="31" creationId="{35F336AD-EE2C-B89B-B5F1-120F8503A66B}"/>
          </ac:picMkLst>
        </pc:picChg>
        <pc:picChg chg="del">
          <ac:chgData name="Matthew Mariner" userId="icp6FJ7qFMps5vHvflKxX1ZobneqlYe3hCu+1NiOLI4=" providerId="None" clId="Web-{6B75E90C-B8D0-479E-99D0-4401DFE4E6C1}" dt="2025-04-16T18:29:33.747" v="5"/>
          <ac:picMkLst>
            <pc:docMk/>
            <pc:sldMk cId="1709122029" sldId="536"/>
            <ac:picMk id="33" creationId="{82EB6516-7808-6205-AE23-5DA0241F8B1B}"/>
          </ac:picMkLst>
        </pc:picChg>
      </pc:sldChg>
      <pc:sldChg chg="addSp delSp modSp add replId">
        <pc:chgData name="Matthew Mariner" userId="icp6FJ7qFMps5vHvflKxX1ZobneqlYe3hCu+1NiOLI4=" providerId="None" clId="Web-{6B75E90C-B8D0-479E-99D0-4401DFE4E6C1}" dt="2025-04-16T20:01:42.535" v="613" actId="1076"/>
        <pc:sldMkLst>
          <pc:docMk/>
          <pc:sldMk cId="1516773645" sldId="537"/>
        </pc:sldMkLst>
        <pc:spChg chg="mod">
          <ac:chgData name="Matthew Mariner" userId="icp6FJ7qFMps5vHvflKxX1ZobneqlYe3hCu+1NiOLI4=" providerId="None" clId="Web-{6B75E90C-B8D0-479E-99D0-4401DFE4E6C1}" dt="2025-04-16T19:54:58.644" v="536" actId="20577"/>
          <ac:spMkLst>
            <pc:docMk/>
            <pc:sldMk cId="1516773645" sldId="537"/>
            <ac:spMk id="3" creationId="{2A5AB7A3-2829-F8F8-059B-4C2648D58D3B}"/>
          </ac:spMkLst>
        </pc:spChg>
        <pc:spChg chg="del">
          <ac:chgData name="Matthew Mariner" userId="icp6FJ7qFMps5vHvflKxX1ZobneqlYe3hCu+1NiOLI4=" providerId="None" clId="Web-{6B75E90C-B8D0-479E-99D0-4401DFE4E6C1}" dt="2025-04-16T19:05:35.986" v="205"/>
          <ac:spMkLst>
            <pc:docMk/>
            <pc:sldMk cId="1516773645" sldId="537"/>
            <ac:spMk id="4" creationId="{4CFD9BE0-5876-318D-DD90-84F43783E1E1}"/>
          </ac:spMkLst>
        </pc:spChg>
        <pc:spChg chg="del">
          <ac:chgData name="Matthew Mariner" userId="icp6FJ7qFMps5vHvflKxX1ZobneqlYe3hCu+1NiOLI4=" providerId="None" clId="Web-{6B75E90C-B8D0-479E-99D0-4401DFE4E6C1}" dt="2025-04-16T19:05:35.986" v="204"/>
          <ac:spMkLst>
            <pc:docMk/>
            <pc:sldMk cId="1516773645" sldId="537"/>
            <ac:spMk id="5" creationId="{A773AE79-772E-FF59-6969-0DF31561CC41}"/>
          </ac:spMkLst>
        </pc:spChg>
        <pc:spChg chg="add mod">
          <ac:chgData name="Matthew Mariner" userId="icp6FJ7qFMps5vHvflKxX1ZobneqlYe3hCu+1NiOLI4=" providerId="None" clId="Web-{6B75E90C-B8D0-479E-99D0-4401DFE4E6C1}" dt="2025-04-16T20:01:42.535" v="613" actId="1076"/>
          <ac:spMkLst>
            <pc:docMk/>
            <pc:sldMk cId="1516773645" sldId="537"/>
            <ac:spMk id="6" creationId="{C439C505-B241-EA41-D2EF-D5FB15F819BF}"/>
          </ac:spMkLst>
        </pc:spChg>
      </pc:sldChg>
      <pc:sldChg chg="modSp add replId">
        <pc:chgData name="Matthew Mariner" userId="icp6FJ7qFMps5vHvflKxX1ZobneqlYe3hCu+1NiOLI4=" providerId="None" clId="Web-{6B75E90C-B8D0-479E-99D0-4401DFE4E6C1}" dt="2025-04-16T20:02:38.662" v="616" actId="20577"/>
        <pc:sldMkLst>
          <pc:docMk/>
          <pc:sldMk cId="2758693011" sldId="538"/>
        </pc:sldMkLst>
        <pc:spChg chg="mod">
          <ac:chgData name="Matthew Mariner" userId="icp6FJ7qFMps5vHvflKxX1ZobneqlYe3hCu+1NiOLI4=" providerId="None" clId="Web-{6B75E90C-B8D0-479E-99D0-4401DFE4E6C1}" dt="2025-04-16T20:02:38.662" v="616" actId="20577"/>
          <ac:spMkLst>
            <pc:docMk/>
            <pc:sldMk cId="2758693011" sldId="538"/>
            <ac:spMk id="3" creationId="{423458D7-18DB-9EA4-0F0B-9873DDA2EF6E}"/>
          </ac:spMkLst>
        </pc:spChg>
      </pc:sldChg>
      <pc:sldChg chg="modSp add replId">
        <pc:chgData name="Matthew Mariner" userId="icp6FJ7qFMps5vHvflKxX1ZobneqlYe3hCu+1NiOLI4=" providerId="None" clId="Web-{6B75E90C-B8D0-479E-99D0-4401DFE4E6C1}" dt="2025-04-16T20:02:48.287" v="619" actId="20577"/>
        <pc:sldMkLst>
          <pc:docMk/>
          <pc:sldMk cId="2335426540" sldId="539"/>
        </pc:sldMkLst>
        <pc:spChg chg="mod">
          <ac:chgData name="Matthew Mariner" userId="icp6FJ7qFMps5vHvflKxX1ZobneqlYe3hCu+1NiOLI4=" providerId="None" clId="Web-{6B75E90C-B8D0-479E-99D0-4401DFE4E6C1}" dt="2025-04-16T20:02:48.287" v="619" actId="20577"/>
          <ac:spMkLst>
            <pc:docMk/>
            <pc:sldMk cId="2335426540" sldId="539"/>
            <ac:spMk id="3" creationId="{826B6DDD-9166-6B67-686A-B57DFE8057DC}"/>
          </ac:spMkLst>
        </pc:spChg>
      </pc:sldChg>
      <pc:sldChg chg="modSp add replId">
        <pc:chgData name="Matthew Mariner" userId="icp6FJ7qFMps5vHvflKxX1ZobneqlYe3hCu+1NiOLI4=" providerId="None" clId="Web-{6B75E90C-B8D0-479E-99D0-4401DFE4E6C1}" dt="2025-04-16T20:03:08.694" v="626" actId="20577"/>
        <pc:sldMkLst>
          <pc:docMk/>
          <pc:sldMk cId="1384704894" sldId="540"/>
        </pc:sldMkLst>
        <pc:spChg chg="mod">
          <ac:chgData name="Matthew Mariner" userId="icp6FJ7qFMps5vHvflKxX1ZobneqlYe3hCu+1NiOLI4=" providerId="None" clId="Web-{6B75E90C-B8D0-479E-99D0-4401DFE4E6C1}" dt="2025-04-16T20:03:08.694" v="626" actId="20577"/>
          <ac:spMkLst>
            <pc:docMk/>
            <pc:sldMk cId="1384704894" sldId="540"/>
            <ac:spMk id="3" creationId="{A1466E6F-1E6E-ED71-D769-B8C6DCB9886D}"/>
          </ac:spMkLst>
        </pc:spChg>
      </pc:sldChg>
    </pc:docChg>
  </pc:docChgLst>
  <pc:docChgLst>
    <pc:chgData name="Heather Owen" userId="RQglz8YAIl74cHlC1aVNmxQoTHUL7cTff+Ff4iwTyRM=" providerId="None" clId="Web-{B2E89692-B181-4845-8823-40C2A4BB7B57}"/>
    <pc:docChg chg="addSld modSld sldOrd">
      <pc:chgData name="Heather Owen" userId="RQglz8YAIl74cHlC1aVNmxQoTHUL7cTff+Ff4iwTyRM=" providerId="None" clId="Web-{B2E89692-B181-4845-8823-40C2A4BB7B57}" dt="2025-04-28T20:16:58.290" v="712" actId="20577"/>
      <pc:docMkLst>
        <pc:docMk/>
      </pc:docMkLst>
      <pc:sldChg chg="modSp">
        <pc:chgData name="Heather Owen" userId="RQglz8YAIl74cHlC1aVNmxQoTHUL7cTff+Ff4iwTyRM=" providerId="None" clId="Web-{B2E89692-B181-4845-8823-40C2A4BB7B57}" dt="2025-04-28T18:45:33.906" v="14" actId="20577"/>
        <pc:sldMkLst>
          <pc:docMk/>
          <pc:sldMk cId="3127366768" sldId="471"/>
        </pc:sldMkLst>
        <pc:spChg chg="mod">
          <ac:chgData name="Heather Owen" userId="RQglz8YAIl74cHlC1aVNmxQoTHUL7cTff+Ff4iwTyRM=" providerId="None" clId="Web-{B2E89692-B181-4845-8823-40C2A4BB7B57}" dt="2025-04-28T18:45:33.906" v="14" actId="20577"/>
          <ac:spMkLst>
            <pc:docMk/>
            <pc:sldMk cId="3127366768" sldId="471"/>
            <ac:spMk id="13" creationId="{644F32FD-8362-2F34-417C-E73E8212630A}"/>
          </ac:spMkLst>
        </pc:spChg>
      </pc:sldChg>
      <pc:sldChg chg="modSp">
        <pc:chgData name="Heather Owen" userId="RQglz8YAIl74cHlC1aVNmxQoTHUL7cTff+Ff4iwTyRM=" providerId="None" clId="Web-{B2E89692-B181-4845-8823-40C2A4BB7B57}" dt="2025-04-28T20:16:58.290" v="712" actId="20577"/>
        <pc:sldMkLst>
          <pc:docMk/>
          <pc:sldMk cId="2721943268" sldId="473"/>
        </pc:sldMkLst>
        <pc:spChg chg="mod">
          <ac:chgData name="Heather Owen" userId="RQglz8YAIl74cHlC1aVNmxQoTHUL7cTff+Ff4iwTyRM=" providerId="None" clId="Web-{B2E89692-B181-4845-8823-40C2A4BB7B57}" dt="2025-04-28T20:16:58.290" v="712" actId="20577"/>
          <ac:spMkLst>
            <pc:docMk/>
            <pc:sldMk cId="2721943268" sldId="473"/>
            <ac:spMk id="6" creationId="{3F36F471-4310-B049-BAAD-253B2666AE05}"/>
          </ac:spMkLst>
        </pc:spChg>
      </pc:sldChg>
      <pc:sldChg chg="addSp modSp">
        <pc:chgData name="Heather Owen" userId="RQglz8YAIl74cHlC1aVNmxQoTHUL7cTff+Ff4iwTyRM=" providerId="None" clId="Web-{B2E89692-B181-4845-8823-40C2A4BB7B57}" dt="2025-04-28T19:53:56.456" v="702" actId="1076"/>
        <pc:sldMkLst>
          <pc:docMk/>
          <pc:sldMk cId="2241922322" sldId="486"/>
        </pc:sldMkLst>
        <pc:spChg chg="add mod">
          <ac:chgData name="Heather Owen" userId="RQglz8YAIl74cHlC1aVNmxQoTHUL7cTff+Ff4iwTyRM=" providerId="None" clId="Web-{B2E89692-B181-4845-8823-40C2A4BB7B57}" dt="2025-04-28T19:53:56.456" v="702" actId="1076"/>
          <ac:spMkLst>
            <pc:docMk/>
            <pc:sldMk cId="2241922322" sldId="486"/>
            <ac:spMk id="2" creationId="{732E451D-594E-D9FA-6698-931DD71258B3}"/>
          </ac:spMkLst>
        </pc:spChg>
        <pc:spChg chg="mod">
          <ac:chgData name="Heather Owen" userId="RQglz8YAIl74cHlC1aVNmxQoTHUL7cTff+Ff4iwTyRM=" providerId="None" clId="Web-{B2E89692-B181-4845-8823-40C2A4BB7B57}" dt="2025-04-28T19:53:56.424" v="697" actId="1076"/>
          <ac:spMkLst>
            <pc:docMk/>
            <pc:sldMk cId="2241922322" sldId="486"/>
            <ac:spMk id="641" creationId="{4E7A5D83-EC0F-C495-74B1-562BC9EA006A}"/>
          </ac:spMkLst>
        </pc:spChg>
        <pc:spChg chg="mod">
          <ac:chgData name="Heather Owen" userId="RQglz8YAIl74cHlC1aVNmxQoTHUL7cTff+Ff4iwTyRM=" providerId="None" clId="Web-{B2E89692-B181-4845-8823-40C2A4BB7B57}" dt="2025-04-28T19:53:56.409" v="695" actId="1076"/>
          <ac:spMkLst>
            <pc:docMk/>
            <pc:sldMk cId="2241922322" sldId="486"/>
            <ac:spMk id="642" creationId="{401CB6FC-79D3-96B9-D4D5-E1D8C7256574}"/>
          </ac:spMkLst>
        </pc:spChg>
        <pc:spChg chg="mod">
          <ac:chgData name="Heather Owen" userId="RQglz8YAIl74cHlC1aVNmxQoTHUL7cTff+Ff4iwTyRM=" providerId="None" clId="Web-{B2E89692-B181-4845-8823-40C2A4BB7B57}" dt="2025-04-28T19:53:56.440" v="700" actId="1076"/>
          <ac:spMkLst>
            <pc:docMk/>
            <pc:sldMk cId="2241922322" sldId="486"/>
            <ac:spMk id="643" creationId="{35116584-B1A8-6050-FCD4-F2D8E40306AA}"/>
          </ac:spMkLst>
        </pc:spChg>
        <pc:spChg chg="mod">
          <ac:chgData name="Heather Owen" userId="RQglz8YAIl74cHlC1aVNmxQoTHUL7cTff+Ff4iwTyRM=" providerId="None" clId="Web-{B2E89692-B181-4845-8823-40C2A4BB7B57}" dt="2025-04-28T19:53:56.456" v="701" actId="1076"/>
          <ac:spMkLst>
            <pc:docMk/>
            <pc:sldMk cId="2241922322" sldId="486"/>
            <ac:spMk id="644" creationId="{9453E5FE-49E4-6DC1-CBDE-75AABBC1902E}"/>
          </ac:spMkLst>
        </pc:spChg>
        <pc:spChg chg="mod">
          <ac:chgData name="Heather Owen" userId="RQglz8YAIl74cHlC1aVNmxQoTHUL7cTff+Ff4iwTyRM=" providerId="None" clId="Web-{B2E89692-B181-4845-8823-40C2A4BB7B57}" dt="2025-04-28T19:53:56.440" v="699" actId="1076"/>
          <ac:spMkLst>
            <pc:docMk/>
            <pc:sldMk cId="2241922322" sldId="486"/>
            <ac:spMk id="645" creationId="{0B79F75C-F3B0-E9BE-D6D0-AEE47638B95E}"/>
          </ac:spMkLst>
        </pc:spChg>
        <pc:spChg chg="mod">
          <ac:chgData name="Heather Owen" userId="RQglz8YAIl74cHlC1aVNmxQoTHUL7cTff+Ff4iwTyRM=" providerId="None" clId="Web-{B2E89692-B181-4845-8823-40C2A4BB7B57}" dt="2025-04-28T19:53:56.424" v="698" actId="1076"/>
          <ac:spMkLst>
            <pc:docMk/>
            <pc:sldMk cId="2241922322" sldId="486"/>
            <ac:spMk id="646" creationId="{F394D50E-9886-43E8-69B8-D3B4CA2F2D1A}"/>
          </ac:spMkLst>
        </pc:spChg>
        <pc:spChg chg="mod">
          <ac:chgData name="Heather Owen" userId="RQglz8YAIl74cHlC1aVNmxQoTHUL7cTff+Ff4iwTyRM=" providerId="None" clId="Web-{B2E89692-B181-4845-8823-40C2A4BB7B57}" dt="2025-04-28T19:53:56.409" v="696" actId="1076"/>
          <ac:spMkLst>
            <pc:docMk/>
            <pc:sldMk cId="2241922322" sldId="486"/>
            <ac:spMk id="647" creationId="{BC16AC7A-03C1-CE4D-64D6-F2CBCCE27E4B}"/>
          </ac:spMkLst>
        </pc:spChg>
      </pc:sldChg>
      <pc:sldChg chg="delSp modSp">
        <pc:chgData name="Heather Owen" userId="RQglz8YAIl74cHlC1aVNmxQoTHUL7cTff+Ff4iwTyRM=" providerId="None" clId="Web-{B2E89692-B181-4845-8823-40C2A4BB7B57}" dt="2025-04-28T19:34:50.685" v="345" actId="1076"/>
        <pc:sldMkLst>
          <pc:docMk/>
          <pc:sldMk cId="1475956943" sldId="494"/>
        </pc:sldMkLst>
        <pc:spChg chg="del">
          <ac:chgData name="Heather Owen" userId="RQglz8YAIl74cHlC1aVNmxQoTHUL7cTff+Ff4iwTyRM=" providerId="None" clId="Web-{B2E89692-B181-4845-8823-40C2A4BB7B57}" dt="2025-04-28T19:33:36.591" v="314"/>
          <ac:spMkLst>
            <pc:docMk/>
            <pc:sldMk cId="1475956943" sldId="494"/>
            <ac:spMk id="3" creationId="{2519F762-6101-B319-FBBB-0D4BB4E1D22F}"/>
          </ac:spMkLst>
        </pc:spChg>
        <pc:spChg chg="mod">
          <ac:chgData name="Heather Owen" userId="RQglz8YAIl74cHlC1aVNmxQoTHUL7cTff+Ff4iwTyRM=" providerId="None" clId="Web-{B2E89692-B181-4845-8823-40C2A4BB7B57}" dt="2025-04-28T19:33:52.857" v="342" actId="20577"/>
          <ac:spMkLst>
            <pc:docMk/>
            <pc:sldMk cId="1475956943" sldId="494"/>
            <ac:spMk id="4" creationId="{FDB3DCE0-237F-31A1-61B9-0477B4C0CD3A}"/>
          </ac:spMkLst>
        </pc:spChg>
        <pc:spChg chg="mod">
          <ac:chgData name="Heather Owen" userId="RQglz8YAIl74cHlC1aVNmxQoTHUL7cTff+Ff4iwTyRM=" providerId="None" clId="Web-{B2E89692-B181-4845-8823-40C2A4BB7B57}" dt="2025-04-28T19:32:26.856" v="123" actId="20577"/>
          <ac:spMkLst>
            <pc:docMk/>
            <pc:sldMk cId="1475956943" sldId="494"/>
            <ac:spMk id="6" creationId="{EFB7C437-E505-F54C-D926-AF949C1F702C}"/>
          </ac:spMkLst>
        </pc:spChg>
        <pc:picChg chg="mod">
          <ac:chgData name="Heather Owen" userId="RQglz8YAIl74cHlC1aVNmxQoTHUL7cTff+Ff4iwTyRM=" providerId="None" clId="Web-{B2E89692-B181-4845-8823-40C2A4BB7B57}" dt="2025-04-28T19:34:50.685" v="345" actId="1076"/>
          <ac:picMkLst>
            <pc:docMk/>
            <pc:sldMk cId="1475956943" sldId="494"/>
            <ac:picMk id="5" creationId="{B5B7F5E9-4E54-1CBF-20FA-EEAFD3495ACE}"/>
          </ac:picMkLst>
        </pc:picChg>
      </pc:sldChg>
      <pc:sldChg chg="ord">
        <pc:chgData name="Heather Owen" userId="RQglz8YAIl74cHlC1aVNmxQoTHUL7cTff+Ff4iwTyRM=" providerId="None" clId="Web-{B2E89692-B181-4845-8823-40C2A4BB7B57}" dt="2025-04-28T18:32:58.403" v="1"/>
        <pc:sldMkLst>
          <pc:docMk/>
          <pc:sldMk cId="3895779077" sldId="531"/>
        </pc:sldMkLst>
      </pc:sldChg>
      <pc:sldChg chg="modSp">
        <pc:chgData name="Heather Owen" userId="RQglz8YAIl74cHlC1aVNmxQoTHUL7cTff+Ff4iwTyRM=" providerId="None" clId="Web-{B2E89692-B181-4845-8823-40C2A4BB7B57}" dt="2025-04-28T20:15:32.868" v="710" actId="20577"/>
        <pc:sldMkLst>
          <pc:docMk/>
          <pc:sldMk cId="1435636587" sldId="532"/>
        </pc:sldMkLst>
        <pc:spChg chg="mod">
          <ac:chgData name="Heather Owen" userId="RQglz8YAIl74cHlC1aVNmxQoTHUL7cTff+Ff4iwTyRM=" providerId="None" clId="Web-{B2E89692-B181-4845-8823-40C2A4BB7B57}" dt="2025-04-28T20:15:32.868" v="710" actId="20577"/>
          <ac:spMkLst>
            <pc:docMk/>
            <pc:sldMk cId="1435636587" sldId="532"/>
            <ac:spMk id="4" creationId="{A23BD3CE-2019-40B9-E30A-FCCEAB7F998D}"/>
          </ac:spMkLst>
        </pc:spChg>
      </pc:sldChg>
      <pc:sldChg chg="modSp ord">
        <pc:chgData name="Heather Owen" userId="RQglz8YAIl74cHlC1aVNmxQoTHUL7cTff+Ff4iwTyRM=" providerId="None" clId="Web-{B2E89692-B181-4845-8823-40C2A4BB7B57}" dt="2025-04-28T19:01:46.770" v="106"/>
        <pc:sldMkLst>
          <pc:docMk/>
          <pc:sldMk cId="3387457829" sldId="533"/>
        </pc:sldMkLst>
        <pc:spChg chg="mod">
          <ac:chgData name="Heather Owen" userId="RQglz8YAIl74cHlC1aVNmxQoTHUL7cTff+Ff4iwTyRM=" providerId="None" clId="Web-{B2E89692-B181-4845-8823-40C2A4BB7B57}" dt="2025-04-28T19:01:46.598" v="105" actId="20577"/>
          <ac:spMkLst>
            <pc:docMk/>
            <pc:sldMk cId="3387457829" sldId="533"/>
            <ac:spMk id="4" creationId="{007D6677-7E7A-EC43-C758-31170A69C141}"/>
          </ac:spMkLst>
        </pc:spChg>
        <pc:picChg chg="mod">
          <ac:chgData name="Heather Owen" userId="RQglz8YAIl74cHlC1aVNmxQoTHUL7cTff+Ff4iwTyRM=" providerId="None" clId="Web-{B2E89692-B181-4845-8823-40C2A4BB7B57}" dt="2025-04-28T19:01:18.801" v="97" actId="1076"/>
          <ac:picMkLst>
            <pc:docMk/>
            <pc:sldMk cId="3387457829" sldId="533"/>
            <ac:picMk id="7" creationId="{7ED83011-BF97-18F3-1CB6-2020B71C94E8}"/>
          </ac:picMkLst>
        </pc:picChg>
      </pc:sldChg>
      <pc:sldChg chg="modSp">
        <pc:chgData name="Heather Owen" userId="RQglz8YAIl74cHlC1aVNmxQoTHUL7cTff+Ff4iwTyRM=" providerId="None" clId="Web-{B2E89692-B181-4845-8823-40C2A4BB7B57}" dt="2025-04-28T20:05:10.740" v="707" actId="20577"/>
        <pc:sldMkLst>
          <pc:docMk/>
          <pc:sldMk cId="89462253" sldId="562"/>
        </pc:sldMkLst>
        <pc:spChg chg="mod">
          <ac:chgData name="Heather Owen" userId="RQglz8YAIl74cHlC1aVNmxQoTHUL7cTff+Ff4iwTyRM=" providerId="None" clId="Web-{B2E89692-B181-4845-8823-40C2A4BB7B57}" dt="2025-04-28T20:05:10.740" v="707" actId="20577"/>
          <ac:spMkLst>
            <pc:docMk/>
            <pc:sldMk cId="89462253" sldId="562"/>
            <ac:spMk id="3" creationId="{BB88C31B-BE47-554C-1C54-089ADF4E0268}"/>
          </ac:spMkLst>
        </pc:spChg>
      </pc:sldChg>
      <pc:sldChg chg="modSp add replId">
        <pc:chgData name="Heather Owen" userId="RQglz8YAIl74cHlC1aVNmxQoTHUL7cTff+Ff4iwTyRM=" providerId="None" clId="Web-{B2E89692-B181-4845-8823-40C2A4BB7B57}" dt="2025-04-28T20:14:25.492" v="708" actId="20577"/>
        <pc:sldMkLst>
          <pc:docMk/>
          <pc:sldMk cId="443922531" sldId="563"/>
        </pc:sldMkLst>
        <pc:spChg chg="mod">
          <ac:chgData name="Heather Owen" userId="RQglz8YAIl74cHlC1aVNmxQoTHUL7cTff+Ff4iwTyRM=" providerId="None" clId="Web-{B2E89692-B181-4845-8823-40C2A4BB7B57}" dt="2025-04-28T20:14:25.492" v="708" actId="20577"/>
          <ac:spMkLst>
            <pc:docMk/>
            <pc:sldMk cId="443922531" sldId="563"/>
            <ac:spMk id="4" creationId="{9DFF930E-9567-A56E-5F92-47B296981526}"/>
          </ac:spMkLst>
        </pc:spChg>
      </pc:sldChg>
      <pc:sldChg chg="modSp add ord replId">
        <pc:chgData name="Heather Owen" userId="RQglz8YAIl74cHlC1aVNmxQoTHUL7cTff+Ff4iwTyRM=" providerId="None" clId="Web-{B2E89692-B181-4845-8823-40C2A4BB7B57}" dt="2025-04-28T19:41:13.280" v="691" actId="20577"/>
        <pc:sldMkLst>
          <pc:docMk/>
          <pc:sldMk cId="84127241" sldId="564"/>
        </pc:sldMkLst>
        <pc:spChg chg="mod">
          <ac:chgData name="Heather Owen" userId="RQglz8YAIl74cHlC1aVNmxQoTHUL7cTff+Ff4iwTyRM=" providerId="None" clId="Web-{B2E89692-B181-4845-8823-40C2A4BB7B57}" dt="2025-04-28T19:41:13.280" v="691" actId="20577"/>
          <ac:spMkLst>
            <pc:docMk/>
            <pc:sldMk cId="84127241" sldId="564"/>
            <ac:spMk id="4" creationId="{2304B9D6-5C04-1075-7D4F-CAF15A364E6F}"/>
          </ac:spMkLst>
        </pc:spChg>
        <pc:spChg chg="mod">
          <ac:chgData name="Heather Owen" userId="RQglz8YAIl74cHlC1aVNmxQoTHUL7cTff+Ff4iwTyRM=" providerId="None" clId="Web-{B2E89692-B181-4845-8823-40C2A4BB7B57}" dt="2025-04-28T19:37:32.264" v="688" actId="1076"/>
          <ac:spMkLst>
            <pc:docMk/>
            <pc:sldMk cId="84127241" sldId="564"/>
            <ac:spMk id="6" creationId="{51415D86-F8DC-7798-D8FE-99B3E944F4A9}"/>
          </ac:spMkLst>
        </pc:spChg>
      </pc:sldChg>
    </pc:docChg>
  </pc:docChgLst>
  <pc:docChgLst>
    <pc:chgData name="Heather Owen" userId="RQglz8YAIl74cHlC1aVNmxQoTHUL7cTff+Ff4iwTyRM=" providerId="None" clId="Web-{7221185C-32D4-4F6E-9EF8-4087857E163D}"/>
    <pc:docChg chg="delSld modSld sldOrd">
      <pc:chgData name="Heather Owen" userId="RQglz8YAIl74cHlC1aVNmxQoTHUL7cTff+Ff4iwTyRM=" providerId="None" clId="Web-{7221185C-32D4-4F6E-9EF8-4087857E163D}" dt="2025-04-17T17:42:53.103" v="72" actId="20577"/>
      <pc:docMkLst>
        <pc:docMk/>
      </pc:docMkLst>
      <pc:sldChg chg="ord">
        <pc:chgData name="Heather Owen" userId="RQglz8YAIl74cHlC1aVNmxQoTHUL7cTff+Ff4iwTyRM=" providerId="None" clId="Web-{7221185C-32D4-4F6E-9EF8-4087857E163D}" dt="2025-04-17T17:26:23.139" v="9"/>
        <pc:sldMkLst>
          <pc:docMk/>
          <pc:sldMk cId="2846443541" sldId="355"/>
        </pc:sldMkLst>
      </pc:sldChg>
      <pc:sldChg chg="ord">
        <pc:chgData name="Heather Owen" userId="RQglz8YAIl74cHlC1aVNmxQoTHUL7cTff+Ff4iwTyRM=" providerId="None" clId="Web-{7221185C-32D4-4F6E-9EF8-4087857E163D}" dt="2025-04-17T17:26:27.029" v="10"/>
        <pc:sldMkLst>
          <pc:docMk/>
          <pc:sldMk cId="1911591953" sldId="439"/>
        </pc:sldMkLst>
      </pc:sldChg>
      <pc:sldChg chg="ord">
        <pc:chgData name="Heather Owen" userId="RQglz8YAIl74cHlC1aVNmxQoTHUL7cTff+Ff4iwTyRM=" providerId="None" clId="Web-{7221185C-32D4-4F6E-9EF8-4087857E163D}" dt="2025-04-17T17:27:02.280" v="17"/>
        <pc:sldMkLst>
          <pc:docMk/>
          <pc:sldMk cId="176779632" sldId="441"/>
        </pc:sldMkLst>
      </pc:sldChg>
      <pc:sldChg chg="ord">
        <pc:chgData name="Heather Owen" userId="RQglz8YAIl74cHlC1aVNmxQoTHUL7cTff+Ff4iwTyRM=" providerId="None" clId="Web-{7221185C-32D4-4F6E-9EF8-4087857E163D}" dt="2025-04-17T17:27:02.295" v="21"/>
        <pc:sldMkLst>
          <pc:docMk/>
          <pc:sldMk cId="3637455462" sldId="472"/>
        </pc:sldMkLst>
      </pc:sldChg>
      <pc:sldChg chg="modSp ord">
        <pc:chgData name="Heather Owen" userId="RQglz8YAIl74cHlC1aVNmxQoTHUL7cTff+Ff4iwTyRM=" providerId="None" clId="Web-{7221185C-32D4-4F6E-9EF8-4087857E163D}" dt="2025-04-17T17:27:58.405" v="30"/>
        <pc:sldMkLst>
          <pc:docMk/>
          <pc:sldMk cId="2721943268" sldId="473"/>
        </pc:sldMkLst>
        <pc:spChg chg="mod">
          <ac:chgData name="Heather Owen" userId="RQglz8YAIl74cHlC1aVNmxQoTHUL7cTff+Ff4iwTyRM=" providerId="None" clId="Web-{7221185C-32D4-4F6E-9EF8-4087857E163D}" dt="2025-04-17T17:15:11.459" v="0" actId="1076"/>
          <ac:spMkLst>
            <pc:docMk/>
            <pc:sldMk cId="2721943268" sldId="473"/>
            <ac:spMk id="7" creationId="{B48AE84B-627B-2430-0613-9830F8FCDB89}"/>
          </ac:spMkLst>
        </pc:spChg>
        <pc:spChg chg="mod">
          <ac:chgData name="Heather Owen" userId="RQglz8YAIl74cHlC1aVNmxQoTHUL7cTff+Ff4iwTyRM=" providerId="None" clId="Web-{7221185C-32D4-4F6E-9EF8-4087857E163D}" dt="2025-04-17T17:15:13.256" v="1" actId="1076"/>
          <ac:spMkLst>
            <pc:docMk/>
            <pc:sldMk cId="2721943268" sldId="473"/>
            <ac:spMk id="8" creationId="{73F590AE-17DB-4A71-F4BF-728CF5EDB992}"/>
          </ac:spMkLst>
        </pc:spChg>
      </pc:sldChg>
      <pc:sldChg chg="ord">
        <pc:chgData name="Heather Owen" userId="RQglz8YAIl74cHlC1aVNmxQoTHUL7cTff+Ff4iwTyRM=" providerId="None" clId="Web-{7221185C-32D4-4F6E-9EF8-4087857E163D}" dt="2025-04-17T17:26:10.748" v="6"/>
        <pc:sldMkLst>
          <pc:docMk/>
          <pc:sldMk cId="2970331909" sldId="480"/>
        </pc:sldMkLst>
      </pc:sldChg>
      <pc:sldChg chg="ord">
        <pc:chgData name="Heather Owen" userId="RQglz8YAIl74cHlC1aVNmxQoTHUL7cTff+Ff4iwTyRM=" providerId="None" clId="Web-{7221185C-32D4-4F6E-9EF8-4087857E163D}" dt="2025-04-17T17:26:16.842" v="7"/>
        <pc:sldMkLst>
          <pc:docMk/>
          <pc:sldMk cId="2281654275" sldId="481"/>
        </pc:sldMkLst>
      </pc:sldChg>
      <pc:sldChg chg="ord">
        <pc:chgData name="Heather Owen" userId="RQglz8YAIl74cHlC1aVNmxQoTHUL7cTff+Ff4iwTyRM=" providerId="None" clId="Web-{7221185C-32D4-4F6E-9EF8-4087857E163D}" dt="2025-04-17T17:27:02.295" v="25"/>
        <pc:sldMkLst>
          <pc:docMk/>
          <pc:sldMk cId="4179617334" sldId="482"/>
        </pc:sldMkLst>
      </pc:sldChg>
      <pc:sldChg chg="ord">
        <pc:chgData name="Heather Owen" userId="RQglz8YAIl74cHlC1aVNmxQoTHUL7cTff+Ff4iwTyRM=" providerId="None" clId="Web-{7221185C-32D4-4F6E-9EF8-4087857E163D}" dt="2025-04-17T17:27:02.280" v="12"/>
        <pc:sldMkLst>
          <pc:docMk/>
          <pc:sldMk cId="2166574088" sldId="483"/>
        </pc:sldMkLst>
      </pc:sldChg>
      <pc:sldChg chg="ord">
        <pc:chgData name="Heather Owen" userId="RQglz8YAIl74cHlC1aVNmxQoTHUL7cTff+Ff4iwTyRM=" providerId="None" clId="Web-{7221185C-32D4-4F6E-9EF8-4087857E163D}" dt="2025-04-17T17:27:02.280" v="11"/>
        <pc:sldMkLst>
          <pc:docMk/>
          <pc:sldMk cId="4006224378" sldId="484"/>
        </pc:sldMkLst>
      </pc:sldChg>
      <pc:sldChg chg="ord">
        <pc:chgData name="Heather Owen" userId="RQglz8YAIl74cHlC1aVNmxQoTHUL7cTff+Ff4iwTyRM=" providerId="None" clId="Web-{7221185C-32D4-4F6E-9EF8-4087857E163D}" dt="2025-04-17T17:27:02.295" v="22"/>
        <pc:sldMkLst>
          <pc:docMk/>
          <pc:sldMk cId="517392746" sldId="485"/>
        </pc:sldMkLst>
      </pc:sldChg>
      <pc:sldChg chg="ord">
        <pc:chgData name="Heather Owen" userId="RQglz8YAIl74cHlC1aVNmxQoTHUL7cTff+Ff4iwTyRM=" providerId="None" clId="Web-{7221185C-32D4-4F6E-9EF8-4087857E163D}" dt="2025-04-17T17:29:06.687" v="31"/>
        <pc:sldMkLst>
          <pc:docMk/>
          <pc:sldMk cId="2241922322" sldId="486"/>
        </pc:sldMkLst>
      </pc:sldChg>
      <pc:sldChg chg="ord">
        <pc:chgData name="Heather Owen" userId="RQglz8YAIl74cHlC1aVNmxQoTHUL7cTff+Ff4iwTyRM=" providerId="None" clId="Web-{7221185C-32D4-4F6E-9EF8-4087857E163D}" dt="2025-04-17T17:27:02.295" v="23"/>
        <pc:sldMkLst>
          <pc:docMk/>
          <pc:sldMk cId="272323921" sldId="487"/>
        </pc:sldMkLst>
      </pc:sldChg>
      <pc:sldChg chg="ord">
        <pc:chgData name="Heather Owen" userId="RQglz8YAIl74cHlC1aVNmxQoTHUL7cTff+Ff4iwTyRM=" providerId="None" clId="Web-{7221185C-32D4-4F6E-9EF8-4087857E163D}" dt="2025-04-17T17:27:02.295" v="24"/>
        <pc:sldMkLst>
          <pc:docMk/>
          <pc:sldMk cId="2377609915" sldId="493"/>
        </pc:sldMkLst>
      </pc:sldChg>
      <pc:sldChg chg="ord">
        <pc:chgData name="Heather Owen" userId="RQglz8YAIl74cHlC1aVNmxQoTHUL7cTff+Ff4iwTyRM=" providerId="None" clId="Web-{7221185C-32D4-4F6E-9EF8-4087857E163D}" dt="2025-04-17T17:27:02.280" v="15"/>
        <pc:sldMkLst>
          <pc:docMk/>
          <pc:sldMk cId="1475956943" sldId="494"/>
        </pc:sldMkLst>
      </pc:sldChg>
      <pc:sldChg chg="del">
        <pc:chgData name="Heather Owen" userId="RQglz8YAIl74cHlC1aVNmxQoTHUL7cTff+Ff4iwTyRM=" providerId="None" clId="Web-{7221185C-32D4-4F6E-9EF8-4087857E163D}" dt="2025-04-17T17:20:22.056" v="2"/>
        <pc:sldMkLst>
          <pc:docMk/>
          <pc:sldMk cId="2613190336" sldId="496"/>
        </pc:sldMkLst>
      </pc:sldChg>
      <pc:sldChg chg="modSp">
        <pc:chgData name="Heather Owen" userId="RQglz8YAIl74cHlC1aVNmxQoTHUL7cTff+Ff4iwTyRM=" providerId="None" clId="Web-{7221185C-32D4-4F6E-9EF8-4087857E163D}" dt="2025-04-17T17:42:53.103" v="72" actId="20577"/>
        <pc:sldMkLst>
          <pc:docMk/>
          <pc:sldMk cId="2237396911" sldId="525"/>
        </pc:sldMkLst>
        <pc:spChg chg="mod">
          <ac:chgData name="Heather Owen" userId="RQglz8YAIl74cHlC1aVNmxQoTHUL7cTff+Ff4iwTyRM=" providerId="None" clId="Web-{7221185C-32D4-4F6E-9EF8-4087857E163D}" dt="2025-04-17T17:38:58.819" v="67" actId="14100"/>
          <ac:spMkLst>
            <pc:docMk/>
            <pc:sldMk cId="2237396911" sldId="525"/>
            <ac:spMk id="2" creationId="{064A7B1A-E32C-E70D-5464-AA3231CC7FDC}"/>
          </ac:spMkLst>
        </pc:spChg>
        <pc:spChg chg="mod">
          <ac:chgData name="Heather Owen" userId="RQglz8YAIl74cHlC1aVNmxQoTHUL7cTff+Ff4iwTyRM=" providerId="None" clId="Web-{7221185C-32D4-4F6E-9EF8-4087857E163D}" dt="2025-04-17T17:39:55.648" v="68" actId="1076"/>
          <ac:spMkLst>
            <pc:docMk/>
            <pc:sldMk cId="2237396911" sldId="525"/>
            <ac:spMk id="3" creationId="{94264438-35BD-7E0A-1BFD-4961F9E89973}"/>
          </ac:spMkLst>
        </pc:spChg>
        <pc:spChg chg="mod">
          <ac:chgData name="Heather Owen" userId="RQglz8YAIl74cHlC1aVNmxQoTHUL7cTff+Ff4iwTyRM=" providerId="None" clId="Web-{7221185C-32D4-4F6E-9EF8-4087857E163D}" dt="2025-04-17T17:42:53.103" v="72" actId="20577"/>
          <ac:spMkLst>
            <pc:docMk/>
            <pc:sldMk cId="2237396911" sldId="525"/>
            <ac:spMk id="5" creationId="{15C07FFF-2DC5-4CA3-6355-F01B46D7663C}"/>
          </ac:spMkLst>
        </pc:spChg>
      </pc:sldChg>
      <pc:sldChg chg="ord">
        <pc:chgData name="Heather Owen" userId="RQglz8YAIl74cHlC1aVNmxQoTHUL7cTff+Ff4iwTyRM=" providerId="None" clId="Web-{7221185C-32D4-4F6E-9EF8-4087857E163D}" dt="2025-04-17T17:37:28.224" v="34"/>
        <pc:sldMkLst>
          <pc:docMk/>
          <pc:sldMk cId="2133905570" sldId="528"/>
        </pc:sldMkLst>
      </pc:sldChg>
      <pc:sldChg chg="modSp ord">
        <pc:chgData name="Heather Owen" userId="RQglz8YAIl74cHlC1aVNmxQoTHUL7cTff+Ff4iwTyRM=" providerId="None" clId="Web-{7221185C-32D4-4F6E-9EF8-4087857E163D}" dt="2025-04-17T17:27:12.170" v="28" actId="20577"/>
        <pc:sldMkLst>
          <pc:docMk/>
          <pc:sldMk cId="3638065121" sldId="529"/>
        </pc:sldMkLst>
        <pc:spChg chg="mod">
          <ac:chgData name="Heather Owen" userId="RQglz8YAIl74cHlC1aVNmxQoTHUL7cTff+Ff4iwTyRM=" providerId="None" clId="Web-{7221185C-32D4-4F6E-9EF8-4087857E163D}" dt="2025-04-17T17:27:12.170" v="28" actId="20577"/>
          <ac:spMkLst>
            <pc:docMk/>
            <pc:sldMk cId="3638065121" sldId="529"/>
            <ac:spMk id="2" creationId="{E4A1063B-391E-B66C-36D7-25ADD5886522}"/>
          </ac:spMkLst>
        </pc:spChg>
      </pc:sldChg>
      <pc:sldChg chg="ord">
        <pc:chgData name="Heather Owen" userId="RQglz8YAIl74cHlC1aVNmxQoTHUL7cTff+Ff4iwTyRM=" providerId="None" clId="Web-{7221185C-32D4-4F6E-9EF8-4087857E163D}" dt="2025-04-17T17:29:33.094" v="32"/>
        <pc:sldMkLst>
          <pc:docMk/>
          <pc:sldMk cId="1435636587" sldId="532"/>
        </pc:sldMkLst>
      </pc:sldChg>
      <pc:sldChg chg="ord">
        <pc:chgData name="Heather Owen" userId="RQglz8YAIl74cHlC1aVNmxQoTHUL7cTff+Ff4iwTyRM=" providerId="None" clId="Web-{7221185C-32D4-4F6E-9EF8-4087857E163D}" dt="2025-04-17T17:27:46.374" v="29"/>
        <pc:sldMkLst>
          <pc:docMk/>
          <pc:sldMk cId="3387457829" sldId="533"/>
        </pc:sldMkLst>
      </pc:sldChg>
      <pc:sldChg chg="ord">
        <pc:chgData name="Heather Owen" userId="RQglz8YAIl74cHlC1aVNmxQoTHUL7cTff+Ff4iwTyRM=" providerId="None" clId="Web-{7221185C-32D4-4F6E-9EF8-4087857E163D}" dt="2025-04-17T17:27:02.295" v="20"/>
        <pc:sldMkLst>
          <pc:docMk/>
          <pc:sldMk cId="1707266851" sldId="534"/>
        </pc:sldMkLst>
      </pc:sldChg>
      <pc:sldChg chg="ord">
        <pc:chgData name="Heather Owen" userId="RQglz8YAIl74cHlC1aVNmxQoTHUL7cTff+Ff4iwTyRM=" providerId="None" clId="Web-{7221185C-32D4-4F6E-9EF8-4087857E163D}" dt="2025-04-17T17:27:02.295" v="19"/>
        <pc:sldMkLst>
          <pc:docMk/>
          <pc:sldMk cId="1681468023" sldId="535"/>
        </pc:sldMkLst>
      </pc:sldChg>
    </pc:docChg>
  </pc:docChgLst>
  <pc:docChgLst>
    <pc:chgData name="KRISTEN TOTLEBEN" userId="lyOVAG9TeNyTCTBDlGO9GOGvtLamW/ZQla02bKnlddI=" providerId="None" clId="Web-{90886A51-8A82-4AB0-9B6A-B2D131371305}"/>
    <pc:docChg chg="addSld modSld sldOrd">
      <pc:chgData name="KRISTEN TOTLEBEN" userId="lyOVAG9TeNyTCTBDlGO9GOGvtLamW/ZQla02bKnlddI=" providerId="None" clId="Web-{90886A51-8A82-4AB0-9B6A-B2D131371305}" dt="2025-04-17T14:48:28.256" v="11"/>
      <pc:docMkLst>
        <pc:docMk/>
      </pc:docMkLst>
      <pc:sldChg chg="ord">
        <pc:chgData name="KRISTEN TOTLEBEN" userId="lyOVAG9TeNyTCTBDlGO9GOGvtLamW/ZQla02bKnlddI=" providerId="None" clId="Web-{90886A51-8A82-4AB0-9B6A-B2D131371305}" dt="2025-04-17T14:48:28.256" v="11"/>
        <pc:sldMkLst>
          <pc:docMk/>
          <pc:sldMk cId="3895779077" sldId="531"/>
        </pc:sldMkLst>
      </pc:sldChg>
      <pc:sldChg chg="delSp modSp add replId">
        <pc:chgData name="KRISTEN TOTLEBEN" userId="lyOVAG9TeNyTCTBDlGO9GOGvtLamW/ZQla02bKnlddI=" providerId="None" clId="Web-{90886A51-8A82-4AB0-9B6A-B2D131371305}" dt="2025-04-17T14:44:12.388" v="10"/>
        <pc:sldMkLst>
          <pc:docMk/>
          <pc:sldMk cId="2652830666" sldId="543"/>
        </pc:sldMkLst>
        <pc:spChg chg="del mod">
          <ac:chgData name="KRISTEN TOTLEBEN" userId="lyOVAG9TeNyTCTBDlGO9GOGvtLamW/ZQla02bKnlddI=" providerId="None" clId="Web-{90886A51-8A82-4AB0-9B6A-B2D131371305}" dt="2025-04-17T14:44:06.513" v="6"/>
          <ac:spMkLst>
            <pc:docMk/>
            <pc:sldMk cId="2652830666" sldId="543"/>
            <ac:spMk id="9" creationId="{DE6A78CE-3161-05AF-97FA-3FD8987C9D5A}"/>
          </ac:spMkLst>
        </pc:spChg>
        <pc:spChg chg="del mod">
          <ac:chgData name="KRISTEN TOTLEBEN" userId="lyOVAG9TeNyTCTBDlGO9GOGvtLamW/ZQla02bKnlddI=" providerId="None" clId="Web-{90886A51-8A82-4AB0-9B6A-B2D131371305}" dt="2025-04-17T14:44:09.122" v="8"/>
          <ac:spMkLst>
            <pc:docMk/>
            <pc:sldMk cId="2652830666" sldId="543"/>
            <ac:spMk id="11" creationId="{4DFF90F0-2B51-2C93-DF03-8747CF57F2C3}"/>
          </ac:spMkLst>
        </pc:spChg>
        <pc:spChg chg="del mod">
          <ac:chgData name="KRISTEN TOTLEBEN" userId="lyOVAG9TeNyTCTBDlGO9GOGvtLamW/ZQla02bKnlddI=" providerId="None" clId="Web-{90886A51-8A82-4AB0-9B6A-B2D131371305}" dt="2025-04-17T14:44:12.388" v="10"/>
          <ac:spMkLst>
            <pc:docMk/>
            <pc:sldMk cId="2652830666" sldId="543"/>
            <ac:spMk id="12" creationId="{9D8B8FCE-1F0E-EFF6-D9D8-027037B1D001}"/>
          </ac:spMkLst>
        </pc:spChg>
        <pc:spChg chg="del mod">
          <ac:chgData name="KRISTEN TOTLEBEN" userId="lyOVAG9TeNyTCTBDlGO9GOGvtLamW/ZQla02bKnlddI=" providerId="None" clId="Web-{90886A51-8A82-4AB0-9B6A-B2D131371305}" dt="2025-04-17T14:43:59.794" v="2"/>
          <ac:spMkLst>
            <pc:docMk/>
            <pc:sldMk cId="2652830666" sldId="543"/>
            <ac:spMk id="13" creationId="{9445E726-568B-61EE-8960-6CFD6210E3CD}"/>
          </ac:spMkLst>
        </pc:spChg>
        <pc:spChg chg="del mod">
          <ac:chgData name="KRISTEN TOTLEBEN" userId="lyOVAG9TeNyTCTBDlGO9GOGvtLamW/ZQla02bKnlddI=" providerId="None" clId="Web-{90886A51-8A82-4AB0-9B6A-B2D131371305}" dt="2025-04-17T14:44:05.106" v="4"/>
          <ac:spMkLst>
            <pc:docMk/>
            <pc:sldMk cId="2652830666" sldId="543"/>
            <ac:spMk id="14" creationId="{DB3B03C0-E737-4902-C2A2-890C5E8AD431}"/>
          </ac:spMkLst>
        </pc:spChg>
      </pc:sldChg>
    </pc:docChg>
  </pc:docChgLst>
  <pc:docChgLst>
    <pc:chgData name="Heather Owen" userId="RQglz8YAIl74cHlC1aVNmxQoTHUL7cTff+Ff4iwTyRM=" providerId="None" clId="Web-{5031730E-D8EE-4B08-80CA-548382C7D506}"/>
    <pc:docChg chg="addSld modSld sldOrd">
      <pc:chgData name="Heather Owen" userId="RQglz8YAIl74cHlC1aVNmxQoTHUL7cTff+Ff4iwTyRM=" providerId="None" clId="Web-{5031730E-D8EE-4B08-80CA-548382C7D506}" dt="2025-04-29T17:27:36.133" v="123" actId="20577"/>
      <pc:docMkLst>
        <pc:docMk/>
      </pc:docMkLst>
      <pc:sldChg chg="modSp">
        <pc:chgData name="Heather Owen" userId="RQglz8YAIl74cHlC1aVNmxQoTHUL7cTff+Ff4iwTyRM=" providerId="None" clId="Web-{5031730E-D8EE-4B08-80CA-548382C7D506}" dt="2025-04-29T17:00:45.436" v="52" actId="1076"/>
        <pc:sldMkLst>
          <pc:docMk/>
          <pc:sldMk cId="3963708385" sldId="435"/>
        </pc:sldMkLst>
        <pc:spChg chg="mod">
          <ac:chgData name="Heather Owen" userId="RQglz8YAIl74cHlC1aVNmxQoTHUL7cTff+Ff4iwTyRM=" providerId="None" clId="Web-{5031730E-D8EE-4B08-80CA-548382C7D506}" dt="2025-04-29T17:00:45.436" v="52" actId="1076"/>
          <ac:spMkLst>
            <pc:docMk/>
            <pc:sldMk cId="3963708385" sldId="435"/>
            <ac:spMk id="24" creationId="{E243D7C5-617F-688A-0D5B-C77E629CED27}"/>
          </ac:spMkLst>
        </pc:spChg>
      </pc:sldChg>
      <pc:sldChg chg="modSp">
        <pc:chgData name="Heather Owen" userId="RQglz8YAIl74cHlC1aVNmxQoTHUL7cTff+Ff4iwTyRM=" providerId="None" clId="Web-{5031730E-D8EE-4B08-80CA-548382C7D506}" dt="2025-04-29T17:27:36.133" v="123" actId="20577"/>
        <pc:sldMkLst>
          <pc:docMk/>
          <pc:sldMk cId="3526282053" sldId="445"/>
        </pc:sldMkLst>
        <pc:spChg chg="mod">
          <ac:chgData name="Heather Owen" userId="RQglz8YAIl74cHlC1aVNmxQoTHUL7cTff+Ff4iwTyRM=" providerId="None" clId="Web-{5031730E-D8EE-4B08-80CA-548382C7D506}" dt="2025-04-29T17:00:35.795" v="50" actId="1076"/>
          <ac:spMkLst>
            <pc:docMk/>
            <pc:sldMk cId="3526282053" sldId="445"/>
            <ac:spMk id="2" creationId="{5C2FFFC2-E7D0-D39D-574D-3A5441B3B82E}"/>
          </ac:spMkLst>
        </pc:spChg>
        <pc:spChg chg="mod">
          <ac:chgData name="Heather Owen" userId="RQglz8YAIl74cHlC1aVNmxQoTHUL7cTff+Ff4iwTyRM=" providerId="None" clId="Web-{5031730E-D8EE-4B08-80CA-548382C7D506}" dt="2025-04-29T17:27:36.133" v="123" actId="20577"/>
          <ac:spMkLst>
            <pc:docMk/>
            <pc:sldMk cId="3526282053" sldId="445"/>
            <ac:spMk id="4" creationId="{3427FAAD-8EAC-CB2D-97C2-E0D64B41A096}"/>
          </ac:spMkLst>
        </pc:spChg>
      </pc:sldChg>
      <pc:sldChg chg="modSp">
        <pc:chgData name="Heather Owen" userId="RQglz8YAIl74cHlC1aVNmxQoTHUL7cTff+Ff4iwTyRM=" providerId="None" clId="Web-{5031730E-D8EE-4B08-80CA-548382C7D506}" dt="2025-04-29T17:25:04.569" v="115" actId="1076"/>
        <pc:sldMkLst>
          <pc:docMk/>
          <pc:sldMk cId="4191603319" sldId="526"/>
        </pc:sldMkLst>
        <pc:spChg chg="mod">
          <ac:chgData name="Heather Owen" userId="RQglz8YAIl74cHlC1aVNmxQoTHUL7cTff+Ff4iwTyRM=" providerId="None" clId="Web-{5031730E-D8EE-4B08-80CA-548382C7D506}" dt="2025-04-29T17:25:01.335" v="114" actId="14100"/>
          <ac:spMkLst>
            <pc:docMk/>
            <pc:sldMk cId="4191603319" sldId="526"/>
            <ac:spMk id="11" creationId="{3D024A7B-258A-6730-5DF0-B060BAE5AEA3}"/>
          </ac:spMkLst>
        </pc:spChg>
        <pc:picChg chg="mod">
          <ac:chgData name="Heather Owen" userId="RQglz8YAIl74cHlC1aVNmxQoTHUL7cTff+Ff4iwTyRM=" providerId="None" clId="Web-{5031730E-D8EE-4B08-80CA-548382C7D506}" dt="2025-04-29T17:25:04.569" v="115" actId="1076"/>
          <ac:picMkLst>
            <pc:docMk/>
            <pc:sldMk cId="4191603319" sldId="526"/>
            <ac:picMk id="3" creationId="{EDD552FF-FC46-CAF0-63AD-24E9CFCDACC9}"/>
          </ac:picMkLst>
        </pc:picChg>
      </pc:sldChg>
      <pc:sldChg chg="addSp modSp">
        <pc:chgData name="Heather Owen" userId="RQglz8YAIl74cHlC1aVNmxQoTHUL7cTff+Ff4iwTyRM=" providerId="None" clId="Web-{5031730E-D8EE-4B08-80CA-548382C7D506}" dt="2025-04-29T17:21:41.881" v="113"/>
        <pc:sldMkLst>
          <pc:docMk/>
          <pc:sldMk cId="1435636587" sldId="532"/>
        </pc:sldMkLst>
        <pc:picChg chg="add mod">
          <ac:chgData name="Heather Owen" userId="RQglz8YAIl74cHlC1aVNmxQoTHUL7cTff+Ff4iwTyRM=" providerId="None" clId="Web-{5031730E-D8EE-4B08-80CA-548382C7D506}" dt="2025-04-29T17:21:41.881" v="113"/>
          <ac:picMkLst>
            <pc:docMk/>
            <pc:sldMk cId="1435636587" sldId="532"/>
            <ac:picMk id="3" creationId="{9582D12A-AFD6-19FF-3639-5B1203524646}"/>
          </ac:picMkLst>
        </pc:picChg>
      </pc:sldChg>
      <pc:sldChg chg="addSp delSp modSp">
        <pc:chgData name="Heather Owen" userId="RQglz8YAIl74cHlC1aVNmxQoTHUL7cTff+Ff4iwTyRM=" providerId="None" clId="Web-{5031730E-D8EE-4B08-80CA-548382C7D506}" dt="2025-04-29T17:05:56.391" v="111" actId="20577"/>
        <pc:sldMkLst>
          <pc:docMk/>
          <pc:sldMk cId="1707266851" sldId="534"/>
        </pc:sldMkLst>
        <pc:spChg chg="mod">
          <ac:chgData name="Heather Owen" userId="RQglz8YAIl74cHlC1aVNmxQoTHUL7cTff+Ff4iwTyRM=" providerId="None" clId="Web-{5031730E-D8EE-4B08-80CA-548382C7D506}" dt="2025-04-29T17:05:29.406" v="95" actId="1076"/>
          <ac:spMkLst>
            <pc:docMk/>
            <pc:sldMk cId="1707266851" sldId="534"/>
            <ac:spMk id="8" creationId="{7B8FF713-6589-7606-A82D-6E78502CC95B}"/>
          </ac:spMkLst>
        </pc:spChg>
        <pc:spChg chg="mod">
          <ac:chgData name="Heather Owen" userId="RQglz8YAIl74cHlC1aVNmxQoTHUL7cTff+Ff4iwTyRM=" providerId="None" clId="Web-{5031730E-D8EE-4B08-80CA-548382C7D506}" dt="2025-04-29T17:05:56.391" v="111" actId="20577"/>
          <ac:spMkLst>
            <pc:docMk/>
            <pc:sldMk cId="1707266851" sldId="534"/>
            <ac:spMk id="24" creationId="{457931AD-B8FE-016C-C0CD-992F08575013}"/>
          </ac:spMkLst>
        </pc:spChg>
        <pc:picChg chg="add mod">
          <ac:chgData name="Heather Owen" userId="RQglz8YAIl74cHlC1aVNmxQoTHUL7cTff+Ff4iwTyRM=" providerId="None" clId="Web-{5031730E-D8EE-4B08-80CA-548382C7D506}" dt="2025-04-29T17:05:35.516" v="97"/>
          <ac:picMkLst>
            <pc:docMk/>
            <pc:sldMk cId="1707266851" sldId="534"/>
            <ac:picMk id="2" creationId="{EB1F50FD-74E2-64FC-DC70-D4DE9CBB5833}"/>
          </ac:picMkLst>
        </pc:picChg>
        <pc:picChg chg="del">
          <ac:chgData name="Heather Owen" userId="RQglz8YAIl74cHlC1aVNmxQoTHUL7cTff+Ff4iwTyRM=" providerId="None" clId="Web-{5031730E-D8EE-4B08-80CA-548382C7D506}" dt="2025-04-29T17:05:16.531" v="90"/>
          <ac:picMkLst>
            <pc:docMk/>
            <pc:sldMk cId="1707266851" sldId="534"/>
            <ac:picMk id="6" creationId="{A5DE3ACE-6AA3-A4F0-9B68-291A8E41C957}"/>
          </ac:picMkLst>
        </pc:picChg>
      </pc:sldChg>
      <pc:sldChg chg="addSp delSp modSp add ord replId">
        <pc:chgData name="Heather Owen" userId="RQglz8YAIl74cHlC1aVNmxQoTHUL7cTff+Ff4iwTyRM=" providerId="None" clId="Web-{5031730E-D8EE-4B08-80CA-548382C7D506}" dt="2025-04-29T17:03:10.077" v="89"/>
        <pc:sldMkLst>
          <pc:docMk/>
          <pc:sldMk cId="3874350775" sldId="565"/>
        </pc:sldMkLst>
        <pc:spChg chg="mod">
          <ac:chgData name="Heather Owen" userId="RQglz8YAIl74cHlC1aVNmxQoTHUL7cTff+Ff4iwTyRM=" providerId="None" clId="Web-{5031730E-D8EE-4B08-80CA-548382C7D506}" dt="2025-04-29T17:01:34.014" v="83" actId="20577"/>
          <ac:spMkLst>
            <pc:docMk/>
            <pc:sldMk cId="3874350775" sldId="565"/>
            <ac:spMk id="2" creationId="{BFC6F00E-F1F8-6CC4-E3A8-5B8AEAB7D4FD}"/>
          </ac:spMkLst>
        </pc:spChg>
        <pc:spChg chg="add del mod">
          <ac:chgData name="Heather Owen" userId="RQglz8YAIl74cHlC1aVNmxQoTHUL7cTff+Ff4iwTyRM=" providerId="None" clId="Web-{5031730E-D8EE-4B08-80CA-548382C7D506}" dt="2025-04-29T17:01:13.201" v="57"/>
          <ac:spMkLst>
            <pc:docMk/>
            <pc:sldMk cId="3874350775" sldId="565"/>
            <ac:spMk id="5" creationId="{BF9C21EB-8CB7-5B70-95E6-C71868977B8E}"/>
          </ac:spMkLst>
        </pc:spChg>
        <pc:spChg chg="mod">
          <ac:chgData name="Heather Owen" userId="RQglz8YAIl74cHlC1aVNmxQoTHUL7cTff+Ff4iwTyRM=" providerId="None" clId="Web-{5031730E-D8EE-4B08-80CA-548382C7D506}" dt="2025-04-29T16:59:31.967" v="22" actId="20577"/>
          <ac:spMkLst>
            <pc:docMk/>
            <pc:sldMk cId="3874350775" sldId="565"/>
            <ac:spMk id="24" creationId="{3B7391C1-A61F-F29D-C4F1-FE129C6591AB}"/>
          </ac:spMkLst>
        </pc:spChg>
        <pc:picChg chg="mod">
          <ac:chgData name="Heather Owen" userId="RQglz8YAIl74cHlC1aVNmxQoTHUL7cTff+Ff4iwTyRM=" providerId="None" clId="Web-{5031730E-D8EE-4B08-80CA-548382C7D506}" dt="2025-04-29T16:59:56.342" v="47" actId="1076"/>
          <ac:picMkLst>
            <pc:docMk/>
            <pc:sldMk cId="3874350775" sldId="565"/>
            <ac:picMk id="3" creationId="{F1989A70-4D06-CBB2-E2A7-6E2498CBC662}"/>
          </ac:picMkLst>
        </pc:picChg>
        <pc:picChg chg="add mod">
          <ac:chgData name="Heather Owen" userId="RQglz8YAIl74cHlC1aVNmxQoTHUL7cTff+Ff4iwTyRM=" providerId="None" clId="Web-{5031730E-D8EE-4B08-80CA-548382C7D506}" dt="2025-04-29T17:02:52.530" v="88"/>
          <ac:picMkLst>
            <pc:docMk/>
            <pc:sldMk cId="3874350775" sldId="565"/>
            <ac:picMk id="6" creationId="{27DFAB3E-4B62-4680-6302-C6C161A5B9CC}"/>
          </ac:picMkLst>
        </pc:picChg>
      </pc:sldChg>
    </pc:docChg>
  </pc:docChgLst>
  <pc:docChgLst>
    <pc:chgData name="Heather Owen" userId="RQglz8YAIl74cHlC1aVNmxQoTHUL7cTff+Ff4iwTyRM=" providerId="None" clId="Web-{49AE5009-88E1-4B27-BCDE-65C6E64ADBE8}"/>
    <pc:docChg chg="modSld">
      <pc:chgData name="Heather Owen" userId="RQglz8YAIl74cHlC1aVNmxQoTHUL7cTff+Ff4iwTyRM=" providerId="None" clId="Web-{49AE5009-88E1-4B27-BCDE-65C6E64ADBE8}" dt="2025-01-27T16:47:29.373" v="73" actId="20577"/>
      <pc:docMkLst>
        <pc:docMk/>
      </pc:docMkLst>
      <pc:sldChg chg="modSp">
        <pc:chgData name="Heather Owen" userId="RQglz8YAIl74cHlC1aVNmxQoTHUL7cTff+Ff4iwTyRM=" providerId="None" clId="Web-{49AE5009-88E1-4B27-BCDE-65C6E64ADBE8}" dt="2025-01-27T16:46:47.544" v="27" actId="20577"/>
        <pc:sldMkLst>
          <pc:docMk/>
          <pc:sldMk cId="2721943268" sldId="473"/>
        </pc:sldMkLst>
        <pc:spChg chg="mod">
          <ac:chgData name="Heather Owen" userId="RQglz8YAIl74cHlC1aVNmxQoTHUL7cTff+Ff4iwTyRM=" providerId="None" clId="Web-{49AE5009-88E1-4B27-BCDE-65C6E64ADBE8}" dt="2025-01-27T16:46:37.981" v="16" actId="20577"/>
          <ac:spMkLst>
            <pc:docMk/>
            <pc:sldMk cId="2721943268" sldId="473"/>
            <ac:spMk id="6" creationId="{3F36F471-4310-B049-BAAD-253B2666AE05}"/>
          </ac:spMkLst>
        </pc:spChg>
        <pc:spChg chg="mod">
          <ac:chgData name="Heather Owen" userId="RQglz8YAIl74cHlC1aVNmxQoTHUL7cTff+Ff4iwTyRM=" providerId="None" clId="Web-{49AE5009-88E1-4B27-BCDE-65C6E64ADBE8}" dt="2025-01-27T16:46:47.544" v="27" actId="20577"/>
          <ac:spMkLst>
            <pc:docMk/>
            <pc:sldMk cId="2721943268" sldId="473"/>
            <ac:spMk id="7" creationId="{B48AE84B-627B-2430-0613-9830F8FCDB89}"/>
          </ac:spMkLst>
        </pc:spChg>
      </pc:sldChg>
      <pc:sldChg chg="modSp">
        <pc:chgData name="Heather Owen" userId="RQglz8YAIl74cHlC1aVNmxQoTHUL7cTff+Ff4iwTyRM=" providerId="None" clId="Web-{49AE5009-88E1-4B27-BCDE-65C6E64ADBE8}" dt="2025-01-27T16:47:29.373" v="73" actId="20577"/>
        <pc:sldMkLst>
          <pc:docMk/>
          <pc:sldMk cId="1475956943" sldId="494"/>
        </pc:sldMkLst>
        <pc:spChg chg="mod">
          <ac:chgData name="Heather Owen" userId="RQglz8YAIl74cHlC1aVNmxQoTHUL7cTff+Ff4iwTyRM=" providerId="None" clId="Web-{49AE5009-88E1-4B27-BCDE-65C6E64ADBE8}" dt="2025-01-27T16:47:29.373" v="73" actId="20577"/>
          <ac:spMkLst>
            <pc:docMk/>
            <pc:sldMk cId="1475956943" sldId="494"/>
            <ac:spMk id="4" creationId="{FDB3DCE0-237F-31A1-61B9-0477B4C0CD3A}"/>
          </ac:spMkLst>
        </pc:spChg>
      </pc:sldChg>
    </pc:docChg>
  </pc:docChgLst>
  <pc:docChgLst>
    <pc:chgData name="KRISTEN TOTLEBEN" userId="lyOVAG9TeNyTCTBDlGO9GOGvtLamW/ZQla02bKnlddI=" providerId="None" clId="Web-{A5D416DB-8C84-4FD6-BE75-E6CD558B4ABF}"/>
    <pc:docChg chg="addSld delSld modSld sldOrd">
      <pc:chgData name="KRISTEN TOTLEBEN" userId="lyOVAG9TeNyTCTBDlGO9GOGvtLamW/ZQla02bKnlddI=" providerId="None" clId="Web-{A5D416DB-8C84-4FD6-BE75-E6CD558B4ABF}" dt="2025-04-22T18:31:43.780" v="749" actId="20577"/>
      <pc:docMkLst>
        <pc:docMk/>
      </pc:docMkLst>
      <pc:sldChg chg="modSp">
        <pc:chgData name="KRISTEN TOTLEBEN" userId="lyOVAG9TeNyTCTBDlGO9GOGvtLamW/ZQla02bKnlddI=" providerId="None" clId="Web-{A5D416DB-8C84-4FD6-BE75-E6CD558B4ABF}" dt="2025-04-22T18:21:00.320" v="644" actId="20577"/>
        <pc:sldMkLst>
          <pc:docMk/>
          <pc:sldMk cId="2082380503" sldId="347"/>
        </pc:sldMkLst>
        <pc:spChg chg="mod">
          <ac:chgData name="KRISTEN TOTLEBEN" userId="lyOVAG9TeNyTCTBDlGO9GOGvtLamW/ZQla02bKnlddI=" providerId="None" clId="Web-{A5D416DB-8C84-4FD6-BE75-E6CD558B4ABF}" dt="2025-04-22T18:21:00.320" v="644" actId="20577"/>
          <ac:spMkLst>
            <pc:docMk/>
            <pc:sldMk cId="2082380503" sldId="347"/>
            <ac:spMk id="7" creationId="{5164B824-EB56-A613-DDF2-405657FEFFED}"/>
          </ac:spMkLst>
        </pc:spChg>
      </pc:sldChg>
      <pc:sldChg chg="add del ord">
        <pc:chgData name="KRISTEN TOTLEBEN" userId="lyOVAG9TeNyTCTBDlGO9GOGvtLamW/ZQla02bKnlddI=" providerId="None" clId="Web-{A5D416DB-8C84-4FD6-BE75-E6CD558B4ABF}" dt="2025-04-22T18:23:28.494" v="648"/>
        <pc:sldMkLst>
          <pc:docMk/>
          <pc:sldMk cId="3963708385" sldId="435"/>
        </pc:sldMkLst>
      </pc:sldChg>
      <pc:sldChg chg="del mod modShow">
        <pc:chgData name="KRISTEN TOTLEBEN" userId="lyOVAG9TeNyTCTBDlGO9GOGvtLamW/ZQla02bKnlddI=" providerId="None" clId="Web-{A5D416DB-8C84-4FD6-BE75-E6CD558B4ABF}" dt="2025-04-22T18:19:18.678" v="631"/>
        <pc:sldMkLst>
          <pc:docMk/>
          <pc:sldMk cId="3117472976" sldId="488"/>
        </pc:sldMkLst>
      </pc:sldChg>
      <pc:sldChg chg="modSp">
        <pc:chgData name="KRISTEN TOTLEBEN" userId="lyOVAG9TeNyTCTBDlGO9GOGvtLamW/ZQla02bKnlddI=" providerId="None" clId="Web-{A5D416DB-8C84-4FD6-BE75-E6CD558B4ABF}" dt="2025-04-22T18:24:25.697" v="686" actId="20577"/>
        <pc:sldMkLst>
          <pc:docMk/>
          <pc:sldMk cId="2425961425" sldId="499"/>
        </pc:sldMkLst>
        <pc:spChg chg="mod">
          <ac:chgData name="KRISTEN TOTLEBEN" userId="lyOVAG9TeNyTCTBDlGO9GOGvtLamW/ZQla02bKnlddI=" providerId="None" clId="Web-{A5D416DB-8C84-4FD6-BE75-E6CD558B4ABF}" dt="2025-04-22T18:24:25.697" v="686" actId="20577"/>
          <ac:spMkLst>
            <pc:docMk/>
            <pc:sldMk cId="2425961425" sldId="499"/>
            <ac:spMk id="6" creationId="{00000000-0000-0000-0000-000000000000}"/>
          </ac:spMkLst>
        </pc:spChg>
      </pc:sldChg>
      <pc:sldChg chg="modSp">
        <pc:chgData name="KRISTEN TOTLEBEN" userId="lyOVAG9TeNyTCTBDlGO9GOGvtLamW/ZQla02bKnlddI=" providerId="None" clId="Web-{A5D416DB-8C84-4FD6-BE75-E6CD558B4ABF}" dt="2025-04-22T18:31:43.780" v="749" actId="20577"/>
        <pc:sldMkLst>
          <pc:docMk/>
          <pc:sldMk cId="4191603319" sldId="526"/>
        </pc:sldMkLst>
        <pc:spChg chg="mod">
          <ac:chgData name="KRISTEN TOTLEBEN" userId="lyOVAG9TeNyTCTBDlGO9GOGvtLamW/ZQla02bKnlddI=" providerId="None" clId="Web-{A5D416DB-8C84-4FD6-BE75-E6CD558B4ABF}" dt="2025-04-22T18:14:38.144" v="593" actId="20577"/>
          <ac:spMkLst>
            <pc:docMk/>
            <pc:sldMk cId="4191603319" sldId="526"/>
            <ac:spMk id="7" creationId="{2A634435-6C90-A51D-1312-B61C6205AC39}"/>
          </ac:spMkLst>
        </pc:spChg>
        <pc:spChg chg="mod">
          <ac:chgData name="KRISTEN TOTLEBEN" userId="lyOVAG9TeNyTCTBDlGO9GOGvtLamW/ZQla02bKnlddI=" providerId="None" clId="Web-{A5D416DB-8C84-4FD6-BE75-E6CD558B4ABF}" dt="2025-04-22T18:31:43.780" v="749" actId="20577"/>
          <ac:spMkLst>
            <pc:docMk/>
            <pc:sldMk cId="4191603319" sldId="526"/>
            <ac:spMk id="11" creationId="{3D024A7B-258A-6730-5DF0-B060BAE5AEA3}"/>
          </ac:spMkLst>
        </pc:spChg>
        <pc:spChg chg="mod">
          <ac:chgData name="KRISTEN TOTLEBEN" userId="lyOVAG9TeNyTCTBDlGO9GOGvtLamW/ZQla02bKnlddI=" providerId="None" clId="Web-{A5D416DB-8C84-4FD6-BE75-E6CD558B4ABF}" dt="2025-04-22T18:26:25.105" v="696" actId="20577"/>
          <ac:spMkLst>
            <pc:docMk/>
            <pc:sldMk cId="4191603319" sldId="526"/>
            <ac:spMk id="13" creationId="{66A80BC0-1064-93FE-94FB-982E259E5C4D}"/>
          </ac:spMkLst>
        </pc:spChg>
      </pc:sldChg>
      <pc:sldChg chg="modSp">
        <pc:chgData name="KRISTEN TOTLEBEN" userId="lyOVAG9TeNyTCTBDlGO9GOGvtLamW/ZQla02bKnlddI=" providerId="None" clId="Web-{A5D416DB-8C84-4FD6-BE75-E6CD558B4ABF}" dt="2025-04-22T18:19:47.413" v="632" actId="20577"/>
        <pc:sldMkLst>
          <pc:docMk/>
          <pc:sldMk cId="1709122029" sldId="536"/>
        </pc:sldMkLst>
        <pc:spChg chg="mod">
          <ac:chgData name="KRISTEN TOTLEBEN" userId="lyOVAG9TeNyTCTBDlGO9GOGvtLamW/ZQla02bKnlddI=" providerId="None" clId="Web-{A5D416DB-8C84-4FD6-BE75-E6CD558B4ABF}" dt="2025-04-22T18:19:47.413" v="632" actId="20577"/>
          <ac:spMkLst>
            <pc:docMk/>
            <pc:sldMk cId="1709122029" sldId="536"/>
            <ac:spMk id="4" creationId="{085E36A9-EC32-A701-8800-E591C90D14EF}"/>
          </ac:spMkLst>
        </pc:spChg>
      </pc:sldChg>
      <pc:sldChg chg="addSp delSp modSp del ord">
        <pc:chgData name="KRISTEN TOTLEBEN" userId="lyOVAG9TeNyTCTBDlGO9GOGvtLamW/ZQla02bKnlddI=" providerId="None" clId="Web-{A5D416DB-8C84-4FD6-BE75-E6CD558B4ABF}" dt="2025-04-22T18:23:03.478" v="647"/>
        <pc:sldMkLst>
          <pc:docMk/>
          <pc:sldMk cId="2737064177" sldId="544"/>
        </pc:sldMkLst>
        <pc:spChg chg="mod">
          <ac:chgData name="KRISTEN TOTLEBEN" userId="lyOVAG9TeNyTCTBDlGO9GOGvtLamW/ZQla02bKnlddI=" providerId="None" clId="Web-{A5D416DB-8C84-4FD6-BE75-E6CD558B4ABF}" dt="2025-04-22T18:02:27.558" v="127" actId="20577"/>
          <ac:spMkLst>
            <pc:docMk/>
            <pc:sldMk cId="2737064177" sldId="544"/>
            <ac:spMk id="4" creationId="{D70E862E-FB40-2C9E-6274-F14ED6985352}"/>
          </ac:spMkLst>
        </pc:spChg>
        <pc:picChg chg="add del mod">
          <ac:chgData name="KRISTEN TOTLEBEN" userId="lyOVAG9TeNyTCTBDlGO9GOGvtLamW/ZQla02bKnlddI=" providerId="None" clId="Web-{A5D416DB-8C84-4FD6-BE75-E6CD558B4ABF}" dt="2025-04-22T18:02:24.261" v="126"/>
          <ac:picMkLst>
            <pc:docMk/>
            <pc:sldMk cId="2737064177" sldId="544"/>
            <ac:picMk id="5" creationId="{EF090BD5-5903-CB32-0D27-5845B0E65C9D}"/>
          </ac:picMkLst>
        </pc:picChg>
      </pc:sldChg>
      <pc:sldChg chg="addSp delSp modSp add ord replId">
        <pc:chgData name="KRISTEN TOTLEBEN" userId="lyOVAG9TeNyTCTBDlGO9GOGvtLamW/ZQla02bKnlddI=" providerId="None" clId="Web-{A5D416DB-8C84-4FD6-BE75-E6CD558B4ABF}" dt="2025-04-22T18:29:51.342" v="742" actId="1076"/>
        <pc:sldMkLst>
          <pc:docMk/>
          <pc:sldMk cId="2125562369" sldId="550"/>
        </pc:sldMkLst>
        <pc:spChg chg="mod">
          <ac:chgData name="KRISTEN TOTLEBEN" userId="lyOVAG9TeNyTCTBDlGO9GOGvtLamW/ZQla02bKnlddI=" providerId="None" clId="Web-{A5D416DB-8C84-4FD6-BE75-E6CD558B4ABF}" dt="2025-04-22T18:29:40.935" v="740" actId="14100"/>
          <ac:spMkLst>
            <pc:docMk/>
            <pc:sldMk cId="2125562369" sldId="550"/>
            <ac:spMk id="4" creationId="{8C956E7C-013A-DDFC-0742-2E31F7143775}"/>
          </ac:spMkLst>
        </pc:spChg>
        <pc:picChg chg="del">
          <ac:chgData name="KRISTEN TOTLEBEN" userId="lyOVAG9TeNyTCTBDlGO9GOGvtLamW/ZQla02bKnlddI=" providerId="None" clId="Web-{A5D416DB-8C84-4FD6-BE75-E6CD558B4ABF}" dt="2025-04-22T18:01:35.698" v="118"/>
          <ac:picMkLst>
            <pc:docMk/>
            <pc:sldMk cId="2125562369" sldId="550"/>
            <ac:picMk id="5" creationId="{1CA04A2E-570F-6824-6767-CE14BEA459C8}"/>
          </ac:picMkLst>
        </pc:picChg>
        <pc:picChg chg="add mod">
          <ac:chgData name="KRISTEN TOTLEBEN" userId="lyOVAG9TeNyTCTBDlGO9GOGvtLamW/ZQla02bKnlddI=" providerId="None" clId="Web-{A5D416DB-8C84-4FD6-BE75-E6CD558B4ABF}" dt="2025-04-22T18:29:51.342" v="742" actId="1076"/>
          <ac:picMkLst>
            <pc:docMk/>
            <pc:sldMk cId="2125562369" sldId="550"/>
            <ac:picMk id="6" creationId="{E85F41B7-6243-BC70-F053-E05D6EDD38E1}"/>
          </ac:picMkLst>
        </pc:picChg>
      </pc:sldChg>
      <pc:sldChg chg="add replId">
        <pc:chgData name="KRISTEN TOTLEBEN" userId="lyOVAG9TeNyTCTBDlGO9GOGvtLamW/ZQla02bKnlddI=" providerId="None" clId="Web-{A5D416DB-8C84-4FD6-BE75-E6CD558B4ABF}" dt="2025-04-22T18:21:45.649" v="645"/>
        <pc:sldMkLst>
          <pc:docMk/>
          <pc:sldMk cId="176656794" sldId="551"/>
        </pc:sldMkLst>
      </pc:sldChg>
    </pc:docChg>
  </pc:docChgLst>
  <pc:docChgLst>
    <pc:chgData name="Owen, Heather" userId="78be9db1-6850-40ec-92e2-64dbcfce15ac" providerId="ADAL" clId="{1C65317C-81D7-41BA-8C83-B57517020A96}"/>
    <pc:docChg chg="undo custSel addSld delSld modSld">
      <pc:chgData name="Owen, Heather" userId="78be9db1-6850-40ec-92e2-64dbcfce15ac" providerId="ADAL" clId="{1C65317C-81D7-41BA-8C83-B57517020A96}" dt="2024-03-27T14:34:50.801" v="204" actId="1076"/>
      <pc:docMkLst>
        <pc:docMk/>
      </pc:docMkLst>
      <pc:sldChg chg="modSp mod">
        <pc:chgData name="Owen, Heather" userId="78be9db1-6850-40ec-92e2-64dbcfce15ac" providerId="ADAL" clId="{1C65317C-81D7-41BA-8C83-B57517020A96}" dt="2024-03-27T14:34:50.801" v="204" actId="1076"/>
        <pc:sldMkLst>
          <pc:docMk/>
          <pc:sldMk cId="1228960606" sldId="258"/>
        </pc:sldMkLst>
        <pc:spChg chg="mod">
          <ac:chgData name="Owen, Heather" userId="78be9db1-6850-40ec-92e2-64dbcfce15ac" providerId="ADAL" clId="{1C65317C-81D7-41BA-8C83-B57517020A96}" dt="2024-03-27T14:28:40.201" v="76" actId="20577"/>
          <ac:spMkLst>
            <pc:docMk/>
            <pc:sldMk cId="1228960606" sldId="258"/>
            <ac:spMk id="2" creationId="{3E9EA9FB-CACF-B542-A070-4CDACFDBF017}"/>
          </ac:spMkLst>
        </pc:spChg>
        <pc:spChg chg="mod">
          <ac:chgData name="Owen, Heather" userId="78be9db1-6850-40ec-92e2-64dbcfce15ac" providerId="ADAL" clId="{1C65317C-81D7-41BA-8C83-B57517020A96}" dt="2024-03-27T14:34:50.801" v="204" actId="1076"/>
          <ac:spMkLst>
            <pc:docMk/>
            <pc:sldMk cId="1228960606" sldId="258"/>
            <ac:spMk id="3" creationId="{E760BF93-EDA3-D943-9E91-758E94E4208B}"/>
          </ac:spMkLst>
        </pc:spChg>
      </pc:sldChg>
      <pc:sldChg chg="add">
        <pc:chgData name="Owen, Heather" userId="78be9db1-6850-40ec-92e2-64dbcfce15ac" providerId="ADAL" clId="{1C65317C-81D7-41BA-8C83-B57517020A96}" dt="2024-03-27T14:28:00.677" v="11"/>
        <pc:sldMkLst>
          <pc:docMk/>
          <pc:sldMk cId="2168940239" sldId="344"/>
        </pc:sldMkLst>
      </pc:sldChg>
      <pc:sldChg chg="add">
        <pc:chgData name="Owen, Heather" userId="78be9db1-6850-40ec-92e2-64dbcfce15ac" providerId="ADAL" clId="{1C65317C-81D7-41BA-8C83-B57517020A96}" dt="2024-03-27T14:28:00.677" v="11"/>
        <pc:sldMkLst>
          <pc:docMk/>
          <pc:sldMk cId="2846443541" sldId="355"/>
        </pc:sldMkLst>
      </pc:sldChg>
      <pc:sldChg chg="add">
        <pc:chgData name="Owen, Heather" userId="78be9db1-6850-40ec-92e2-64dbcfce15ac" providerId="ADAL" clId="{1C65317C-81D7-41BA-8C83-B57517020A96}" dt="2024-03-27T14:28:00.677" v="11"/>
        <pc:sldMkLst>
          <pc:docMk/>
          <pc:sldMk cId="2423599614" sldId="356"/>
        </pc:sldMkLst>
      </pc:sldChg>
      <pc:sldChg chg="add">
        <pc:chgData name="Owen, Heather" userId="78be9db1-6850-40ec-92e2-64dbcfce15ac" providerId="ADAL" clId="{1C65317C-81D7-41BA-8C83-B57517020A96}" dt="2024-03-27T14:28:00.677" v="11"/>
        <pc:sldMkLst>
          <pc:docMk/>
          <pc:sldMk cId="1911591953" sldId="439"/>
        </pc:sldMkLst>
      </pc:sldChg>
      <pc:sldChg chg="add">
        <pc:chgData name="Owen, Heather" userId="78be9db1-6850-40ec-92e2-64dbcfce15ac" providerId="ADAL" clId="{1C65317C-81D7-41BA-8C83-B57517020A96}" dt="2024-03-27T14:28:00.677" v="11"/>
        <pc:sldMkLst>
          <pc:docMk/>
          <pc:sldMk cId="176779632" sldId="441"/>
        </pc:sldMkLst>
      </pc:sldChg>
      <pc:sldChg chg="modSp add del mod">
        <pc:chgData name="Owen, Heather" userId="78be9db1-6850-40ec-92e2-64dbcfce15ac" providerId="ADAL" clId="{1C65317C-81D7-41BA-8C83-B57517020A96}" dt="2024-03-27T14:27:01.574" v="9" actId="1076"/>
        <pc:sldMkLst>
          <pc:docMk/>
          <pc:sldMk cId="3232065124" sldId="442"/>
        </pc:sldMkLst>
        <pc:spChg chg="mod">
          <ac:chgData name="Owen, Heather" userId="78be9db1-6850-40ec-92e2-64dbcfce15ac" providerId="ADAL" clId="{1C65317C-81D7-41BA-8C83-B57517020A96}" dt="2024-03-27T14:27:01.574" v="9" actId="1076"/>
          <ac:spMkLst>
            <pc:docMk/>
            <pc:sldMk cId="3232065124" sldId="442"/>
            <ac:spMk id="2" creationId="{5F52CBAC-9751-D53C-3E56-A19B6DE3D136}"/>
          </ac:spMkLst>
        </pc:spChg>
      </pc:sldChg>
      <pc:sldChg chg="del">
        <pc:chgData name="Owen, Heather" userId="78be9db1-6850-40ec-92e2-64dbcfce15ac" providerId="ADAL" clId="{1C65317C-81D7-41BA-8C83-B57517020A96}" dt="2024-03-27T14:27:15.683" v="10" actId="47"/>
        <pc:sldMkLst>
          <pc:docMk/>
          <pc:sldMk cId="1244613127" sldId="474"/>
        </pc:sldMkLst>
      </pc:sldChg>
      <pc:sldChg chg="add">
        <pc:chgData name="Owen, Heather" userId="78be9db1-6850-40ec-92e2-64dbcfce15ac" providerId="ADAL" clId="{1C65317C-81D7-41BA-8C83-B57517020A96}" dt="2024-03-27T14:28:00.677" v="11"/>
        <pc:sldMkLst>
          <pc:docMk/>
          <pc:sldMk cId="3674181892" sldId="476"/>
        </pc:sldMkLst>
      </pc:sldChg>
      <pc:sldChg chg="add">
        <pc:chgData name="Owen, Heather" userId="78be9db1-6850-40ec-92e2-64dbcfce15ac" providerId="ADAL" clId="{1C65317C-81D7-41BA-8C83-B57517020A96}" dt="2024-03-27T14:28:00.677" v="11"/>
        <pc:sldMkLst>
          <pc:docMk/>
          <pc:sldMk cId="4109696964" sldId="477"/>
        </pc:sldMkLst>
      </pc:sldChg>
      <pc:sldChg chg="add">
        <pc:chgData name="Owen, Heather" userId="78be9db1-6850-40ec-92e2-64dbcfce15ac" providerId="ADAL" clId="{1C65317C-81D7-41BA-8C83-B57517020A96}" dt="2024-03-27T14:28:00.677" v="11"/>
        <pc:sldMkLst>
          <pc:docMk/>
          <pc:sldMk cId="3249365553" sldId="478"/>
        </pc:sldMkLst>
      </pc:sldChg>
      <pc:sldChg chg="add">
        <pc:chgData name="Owen, Heather" userId="78be9db1-6850-40ec-92e2-64dbcfce15ac" providerId="ADAL" clId="{1C65317C-81D7-41BA-8C83-B57517020A96}" dt="2024-03-27T14:28:00.677" v="11"/>
        <pc:sldMkLst>
          <pc:docMk/>
          <pc:sldMk cId="2074177116" sldId="479"/>
        </pc:sldMkLst>
      </pc:sldChg>
      <pc:sldChg chg="add">
        <pc:chgData name="Owen, Heather" userId="78be9db1-6850-40ec-92e2-64dbcfce15ac" providerId="ADAL" clId="{1C65317C-81D7-41BA-8C83-B57517020A96}" dt="2024-03-27T14:28:00.677" v="11"/>
        <pc:sldMkLst>
          <pc:docMk/>
          <pc:sldMk cId="2970331909" sldId="480"/>
        </pc:sldMkLst>
      </pc:sldChg>
      <pc:sldChg chg="add">
        <pc:chgData name="Owen, Heather" userId="78be9db1-6850-40ec-92e2-64dbcfce15ac" providerId="ADAL" clId="{1C65317C-81D7-41BA-8C83-B57517020A96}" dt="2024-03-27T14:28:00.677" v="11"/>
        <pc:sldMkLst>
          <pc:docMk/>
          <pc:sldMk cId="2281654275" sldId="481"/>
        </pc:sldMkLst>
      </pc:sldChg>
      <pc:sldChg chg="add">
        <pc:chgData name="Owen, Heather" userId="78be9db1-6850-40ec-92e2-64dbcfce15ac" providerId="ADAL" clId="{1C65317C-81D7-41BA-8C83-B57517020A96}" dt="2024-03-27T14:28:00.677" v="11"/>
        <pc:sldMkLst>
          <pc:docMk/>
          <pc:sldMk cId="4179617334" sldId="482"/>
        </pc:sldMkLst>
      </pc:sldChg>
      <pc:sldChg chg="add">
        <pc:chgData name="Owen, Heather" userId="78be9db1-6850-40ec-92e2-64dbcfce15ac" providerId="ADAL" clId="{1C65317C-81D7-41BA-8C83-B57517020A96}" dt="2024-03-27T14:28:00.677" v="11"/>
        <pc:sldMkLst>
          <pc:docMk/>
          <pc:sldMk cId="2166574088" sldId="483"/>
        </pc:sldMkLst>
      </pc:sldChg>
      <pc:sldChg chg="add">
        <pc:chgData name="Owen, Heather" userId="78be9db1-6850-40ec-92e2-64dbcfce15ac" providerId="ADAL" clId="{1C65317C-81D7-41BA-8C83-B57517020A96}" dt="2024-03-27T14:28:00.677" v="11"/>
        <pc:sldMkLst>
          <pc:docMk/>
          <pc:sldMk cId="4006224378" sldId="484"/>
        </pc:sldMkLst>
      </pc:sldChg>
      <pc:sldChg chg="add">
        <pc:chgData name="Owen, Heather" userId="78be9db1-6850-40ec-92e2-64dbcfce15ac" providerId="ADAL" clId="{1C65317C-81D7-41BA-8C83-B57517020A96}" dt="2024-03-27T14:28:00.677" v="11"/>
        <pc:sldMkLst>
          <pc:docMk/>
          <pc:sldMk cId="517392746" sldId="485"/>
        </pc:sldMkLst>
      </pc:sldChg>
      <pc:sldChg chg="add">
        <pc:chgData name="Owen, Heather" userId="78be9db1-6850-40ec-92e2-64dbcfce15ac" providerId="ADAL" clId="{1C65317C-81D7-41BA-8C83-B57517020A96}" dt="2024-03-27T14:28:00.677" v="11"/>
        <pc:sldMkLst>
          <pc:docMk/>
          <pc:sldMk cId="2241922322" sldId="486"/>
        </pc:sldMkLst>
      </pc:sldChg>
      <pc:sldChg chg="add">
        <pc:chgData name="Owen, Heather" userId="78be9db1-6850-40ec-92e2-64dbcfce15ac" providerId="ADAL" clId="{1C65317C-81D7-41BA-8C83-B57517020A96}" dt="2024-03-27T14:28:00.677" v="11"/>
        <pc:sldMkLst>
          <pc:docMk/>
          <pc:sldMk cId="272323921" sldId="487"/>
        </pc:sldMkLst>
      </pc:sldChg>
      <pc:sldChg chg="add">
        <pc:chgData name="Owen, Heather" userId="78be9db1-6850-40ec-92e2-64dbcfce15ac" providerId="ADAL" clId="{1C65317C-81D7-41BA-8C83-B57517020A96}" dt="2024-03-27T14:28:00.677" v="11"/>
        <pc:sldMkLst>
          <pc:docMk/>
          <pc:sldMk cId="3117472976" sldId="488"/>
        </pc:sldMkLst>
      </pc:sldChg>
      <pc:sldChg chg="add">
        <pc:chgData name="Owen, Heather" userId="78be9db1-6850-40ec-92e2-64dbcfce15ac" providerId="ADAL" clId="{1C65317C-81D7-41BA-8C83-B57517020A96}" dt="2024-03-27T14:28:00.677" v="11"/>
        <pc:sldMkLst>
          <pc:docMk/>
          <pc:sldMk cId="2377609915" sldId="493"/>
        </pc:sldMkLst>
      </pc:sldChg>
      <pc:sldChg chg="add">
        <pc:chgData name="Owen, Heather" userId="78be9db1-6850-40ec-92e2-64dbcfce15ac" providerId="ADAL" clId="{1C65317C-81D7-41BA-8C83-B57517020A96}" dt="2024-03-27T14:28:00.677" v="11"/>
        <pc:sldMkLst>
          <pc:docMk/>
          <pc:sldMk cId="1475956943" sldId="494"/>
        </pc:sldMkLst>
      </pc:sldChg>
      <pc:sldChg chg="add">
        <pc:chgData name="Owen, Heather" userId="78be9db1-6850-40ec-92e2-64dbcfce15ac" providerId="ADAL" clId="{1C65317C-81D7-41BA-8C83-B57517020A96}" dt="2024-03-27T14:28:00.677" v="11"/>
        <pc:sldMkLst>
          <pc:docMk/>
          <pc:sldMk cId="2613190336" sldId="496"/>
        </pc:sldMkLst>
      </pc:sldChg>
    </pc:docChg>
  </pc:docChgLst>
  <pc:docChgLst>
    <pc:chgData name="KRISTEN TOTLEBEN" userId="lyOVAG9TeNyTCTBDlGO9GOGvtLamW/ZQla02bKnlddI=" providerId="None" clId="Web-{10F1FD60-FCDA-4662-A175-F2E4C9BAB20E}"/>
    <pc:docChg chg="mod modSld">
      <pc:chgData name="KRISTEN TOTLEBEN" userId="lyOVAG9TeNyTCTBDlGO9GOGvtLamW/ZQla02bKnlddI=" providerId="None" clId="Web-{10F1FD60-FCDA-4662-A175-F2E4C9BAB20E}" dt="2025-04-16T20:50:22.069" v="22" actId="20577"/>
      <pc:docMkLst>
        <pc:docMk/>
      </pc:docMkLst>
      <pc:sldChg chg="modSp">
        <pc:chgData name="KRISTEN TOTLEBEN" userId="lyOVAG9TeNyTCTBDlGO9GOGvtLamW/ZQla02bKnlddI=" providerId="None" clId="Web-{10F1FD60-FCDA-4662-A175-F2E4C9BAB20E}" dt="2025-04-16T20:48:21.874" v="8" actId="20577"/>
        <pc:sldMkLst>
          <pc:docMk/>
          <pc:sldMk cId="3963708385" sldId="435"/>
        </pc:sldMkLst>
        <pc:spChg chg="mod">
          <ac:chgData name="KRISTEN TOTLEBEN" userId="lyOVAG9TeNyTCTBDlGO9GOGvtLamW/ZQla02bKnlddI=" providerId="None" clId="Web-{10F1FD60-FCDA-4662-A175-F2E4C9BAB20E}" dt="2025-04-16T20:48:21.874" v="8" actId="20577"/>
          <ac:spMkLst>
            <pc:docMk/>
            <pc:sldMk cId="3963708385" sldId="435"/>
            <ac:spMk id="24" creationId="{E243D7C5-617F-688A-0D5B-C77E629CED27}"/>
          </ac:spMkLst>
        </pc:spChg>
      </pc:sldChg>
      <pc:sldChg chg="modSp">
        <pc:chgData name="KRISTEN TOTLEBEN" userId="lyOVAG9TeNyTCTBDlGO9GOGvtLamW/ZQla02bKnlddI=" providerId="None" clId="Web-{10F1FD60-FCDA-4662-A175-F2E4C9BAB20E}" dt="2025-04-16T20:50:22.069" v="22" actId="20577"/>
        <pc:sldMkLst>
          <pc:docMk/>
          <pc:sldMk cId="4191603319" sldId="526"/>
        </pc:sldMkLst>
        <pc:spChg chg="mod">
          <ac:chgData name="KRISTEN TOTLEBEN" userId="lyOVAG9TeNyTCTBDlGO9GOGvtLamW/ZQla02bKnlddI=" providerId="None" clId="Web-{10F1FD60-FCDA-4662-A175-F2E4C9BAB20E}" dt="2025-04-16T20:50:22.069" v="22" actId="20577"/>
          <ac:spMkLst>
            <pc:docMk/>
            <pc:sldMk cId="4191603319" sldId="526"/>
            <ac:spMk id="2" creationId="{17E12418-B6E9-2ED1-54EF-940A1B380AD7}"/>
          </ac:spMkLst>
        </pc:spChg>
      </pc:sldChg>
    </pc:docChg>
  </pc:docChgLst>
  <pc:docChgLst>
    <pc:chgData name="KRISTEN TOTLEBEN" userId="lyOVAG9TeNyTCTBDlGO9GOGvtLamW/ZQla02bKnlddI=" providerId="None" clId="Web-{B4F3944C-610C-42E5-B5C9-2CA5EF1C445B}"/>
    <pc:docChg chg="delSld modSld sldOrd">
      <pc:chgData name="KRISTEN TOTLEBEN" userId="lyOVAG9TeNyTCTBDlGO9GOGvtLamW/ZQla02bKnlddI=" providerId="None" clId="Web-{B4F3944C-610C-42E5-B5C9-2CA5EF1C445B}" dt="2025-04-29T19:01:13.682" v="107" actId="14100"/>
      <pc:docMkLst>
        <pc:docMk/>
      </pc:docMkLst>
      <pc:sldChg chg="modSp ord">
        <pc:chgData name="KRISTEN TOTLEBEN" userId="lyOVAG9TeNyTCTBDlGO9GOGvtLamW/ZQla02bKnlddI=" providerId="None" clId="Web-{B4F3944C-610C-42E5-B5C9-2CA5EF1C445B}" dt="2025-04-29T18:51:55.836" v="46" actId="20577"/>
        <pc:sldMkLst>
          <pc:docMk/>
          <pc:sldMk cId="2082380503" sldId="347"/>
        </pc:sldMkLst>
        <pc:spChg chg="mod">
          <ac:chgData name="KRISTEN TOTLEBEN" userId="lyOVAG9TeNyTCTBDlGO9GOGvtLamW/ZQla02bKnlddI=" providerId="None" clId="Web-{B4F3944C-610C-42E5-B5C9-2CA5EF1C445B}" dt="2025-04-29T18:51:55.836" v="46" actId="20577"/>
          <ac:spMkLst>
            <pc:docMk/>
            <pc:sldMk cId="2082380503" sldId="347"/>
            <ac:spMk id="7" creationId="{5164B824-EB56-A613-DDF2-405657FEFFED}"/>
          </ac:spMkLst>
        </pc:spChg>
      </pc:sldChg>
      <pc:sldChg chg="addSp delSp modSp">
        <pc:chgData name="KRISTEN TOTLEBEN" userId="lyOVAG9TeNyTCTBDlGO9GOGvtLamW/ZQla02bKnlddI=" providerId="None" clId="Web-{B4F3944C-610C-42E5-B5C9-2CA5EF1C445B}" dt="2025-04-29T19:00:56.182" v="106" actId="20577"/>
        <pc:sldMkLst>
          <pc:docMk/>
          <pc:sldMk cId="2425961425" sldId="499"/>
        </pc:sldMkLst>
        <pc:spChg chg="add del mod">
          <ac:chgData name="KRISTEN TOTLEBEN" userId="lyOVAG9TeNyTCTBDlGO9GOGvtLamW/ZQla02bKnlddI=" providerId="None" clId="Web-{B4F3944C-610C-42E5-B5C9-2CA5EF1C445B}" dt="2025-04-29T19:00:56.182" v="106" actId="20577"/>
          <ac:spMkLst>
            <pc:docMk/>
            <pc:sldMk cId="2425961425" sldId="499"/>
            <ac:spMk id="6" creationId="{00000000-0000-0000-0000-000000000000}"/>
          </ac:spMkLst>
        </pc:spChg>
        <pc:spChg chg="mod">
          <ac:chgData name="KRISTEN TOTLEBEN" userId="lyOVAG9TeNyTCTBDlGO9GOGvtLamW/ZQla02bKnlddI=" providerId="None" clId="Web-{B4F3944C-610C-42E5-B5C9-2CA5EF1C445B}" dt="2025-04-29T18:59:30.869" v="95" actId="1076"/>
          <ac:spMkLst>
            <pc:docMk/>
            <pc:sldMk cId="2425961425" sldId="499"/>
            <ac:spMk id="8" creationId="{4DD98D29-7907-3B2A-7DA3-237C87F59132}"/>
          </ac:spMkLst>
        </pc:spChg>
        <pc:spChg chg="mod">
          <ac:chgData name="KRISTEN TOTLEBEN" userId="lyOVAG9TeNyTCTBDlGO9GOGvtLamW/ZQla02bKnlddI=" providerId="None" clId="Web-{B4F3944C-610C-42E5-B5C9-2CA5EF1C445B}" dt="2025-04-29T18:59:37.573" v="96" actId="1076"/>
          <ac:spMkLst>
            <pc:docMk/>
            <pc:sldMk cId="2425961425" sldId="499"/>
            <ac:spMk id="9" creationId="{485B3FA5-21CB-F06F-AE2C-56CB16B3CABE}"/>
          </ac:spMkLst>
        </pc:spChg>
      </pc:sldChg>
      <pc:sldChg chg="modSp">
        <pc:chgData name="KRISTEN TOTLEBEN" userId="lyOVAG9TeNyTCTBDlGO9GOGvtLamW/ZQla02bKnlddI=" providerId="None" clId="Web-{B4F3944C-610C-42E5-B5C9-2CA5EF1C445B}" dt="2025-04-29T19:01:13.682" v="107" actId="14100"/>
        <pc:sldMkLst>
          <pc:docMk/>
          <pc:sldMk cId="4191603319" sldId="526"/>
        </pc:sldMkLst>
        <pc:picChg chg="mod">
          <ac:chgData name="KRISTEN TOTLEBEN" userId="lyOVAG9TeNyTCTBDlGO9GOGvtLamW/ZQla02bKnlddI=" providerId="None" clId="Web-{B4F3944C-610C-42E5-B5C9-2CA5EF1C445B}" dt="2025-04-29T19:01:13.682" v="107" actId="14100"/>
          <ac:picMkLst>
            <pc:docMk/>
            <pc:sldMk cId="4191603319" sldId="526"/>
            <ac:picMk id="3" creationId="{EDD552FF-FC46-CAF0-63AD-24E9CFCDACC9}"/>
          </ac:picMkLst>
        </pc:picChg>
      </pc:sldChg>
      <pc:sldChg chg="modSp del ord">
        <pc:chgData name="KRISTEN TOTLEBEN" userId="lyOVAG9TeNyTCTBDlGO9GOGvtLamW/ZQla02bKnlddI=" providerId="None" clId="Web-{B4F3944C-610C-42E5-B5C9-2CA5EF1C445B}" dt="2025-04-29T18:55:33.727" v="58"/>
        <pc:sldMkLst>
          <pc:docMk/>
          <pc:sldMk cId="3874350775" sldId="565"/>
        </pc:sldMkLst>
        <pc:spChg chg="mod">
          <ac:chgData name="KRISTEN TOTLEBEN" userId="lyOVAG9TeNyTCTBDlGO9GOGvtLamW/ZQla02bKnlddI=" providerId="None" clId="Web-{B4F3944C-610C-42E5-B5C9-2CA5EF1C445B}" dt="2025-04-29T18:51:43.820" v="40" actId="20577"/>
          <ac:spMkLst>
            <pc:docMk/>
            <pc:sldMk cId="3874350775" sldId="565"/>
            <ac:spMk id="2" creationId="{BFC6F00E-F1F8-6CC4-E3A8-5B8AEAB7D4FD}"/>
          </ac:spMkLst>
        </pc:spChg>
      </pc:sldChg>
    </pc:docChg>
  </pc:docChgLst>
  <pc:docChgLst>
    <pc:chgData name="Heather Owen" clId="Web-{319FB3FC-1632-4527-93FA-FDA27DCA2D80}"/>
    <pc:docChg chg="addSld delSld modSld sldOrd">
      <pc:chgData name="Heather Owen" userId="" providerId="" clId="Web-{319FB3FC-1632-4527-93FA-FDA27DCA2D80}" dt="2024-04-05T15:50:41.371" v="185" actId="1076"/>
      <pc:docMkLst>
        <pc:docMk/>
      </pc:docMkLst>
      <pc:sldChg chg="delSp modSp add">
        <pc:chgData name="Heather Owen" userId="" providerId="" clId="Web-{319FB3FC-1632-4527-93FA-FDA27DCA2D80}" dt="2024-04-05T15:49:49.682" v="158" actId="1076"/>
        <pc:sldMkLst>
          <pc:docMk/>
          <pc:sldMk cId="0" sldId="281"/>
        </pc:sldMkLst>
        <pc:spChg chg="mod">
          <ac:chgData name="Heather Owen" userId="" providerId="" clId="Web-{319FB3FC-1632-4527-93FA-FDA27DCA2D80}" dt="2024-04-05T15:49:49.682" v="158" actId="1076"/>
          <ac:spMkLst>
            <pc:docMk/>
            <pc:sldMk cId="0" sldId="281"/>
            <ac:spMk id="2" creationId="{00000000-0000-0000-0000-000000000000}"/>
          </ac:spMkLst>
        </pc:spChg>
        <pc:spChg chg="mod">
          <ac:chgData name="Heather Owen" userId="" providerId="" clId="Web-{319FB3FC-1632-4527-93FA-FDA27DCA2D80}" dt="2024-04-05T15:44:12.280" v="61" actId="1076"/>
          <ac:spMkLst>
            <pc:docMk/>
            <pc:sldMk cId="0" sldId="281"/>
            <ac:spMk id="3" creationId="{00000000-0000-0000-0000-000000000000}"/>
          </ac:spMkLst>
        </pc:spChg>
        <pc:spChg chg="mod">
          <ac:chgData name="Heather Owen" userId="" providerId="" clId="Web-{319FB3FC-1632-4527-93FA-FDA27DCA2D80}" dt="2024-04-05T15:44:23.467" v="64" actId="1076"/>
          <ac:spMkLst>
            <pc:docMk/>
            <pc:sldMk cId="0" sldId="281"/>
            <ac:spMk id="4" creationId="{00000000-0000-0000-0000-000000000000}"/>
          </ac:spMkLst>
        </pc:spChg>
        <pc:spChg chg="del">
          <ac:chgData name="Heather Owen" userId="" providerId="" clId="Web-{319FB3FC-1632-4527-93FA-FDA27DCA2D80}" dt="2024-04-05T15:42:41.104" v="32"/>
          <ac:spMkLst>
            <pc:docMk/>
            <pc:sldMk cId="0" sldId="281"/>
            <ac:spMk id="5" creationId="{00000000-0000-0000-0000-000000000000}"/>
          </ac:spMkLst>
        </pc:spChg>
        <pc:spChg chg="mod">
          <ac:chgData name="Heather Owen" userId="" providerId="" clId="Web-{319FB3FC-1632-4527-93FA-FDA27DCA2D80}" dt="2024-04-05T15:44:10.920" v="60" actId="1076"/>
          <ac:spMkLst>
            <pc:docMk/>
            <pc:sldMk cId="0" sldId="281"/>
            <ac:spMk id="6" creationId="{00000000-0000-0000-0000-000000000000}"/>
          </ac:spMkLst>
        </pc:spChg>
      </pc:sldChg>
      <pc:sldChg chg="modSp">
        <pc:chgData name="Heather Owen" userId="" providerId="" clId="Web-{319FB3FC-1632-4527-93FA-FDA27DCA2D80}" dt="2024-04-05T15:50:41.371" v="185" actId="1076"/>
        <pc:sldMkLst>
          <pc:docMk/>
          <pc:sldMk cId="1699111214" sldId="467"/>
        </pc:sldMkLst>
        <pc:spChg chg="mod">
          <ac:chgData name="Heather Owen" userId="" providerId="" clId="Web-{319FB3FC-1632-4527-93FA-FDA27DCA2D80}" dt="2024-04-05T15:45:03.922" v="71" actId="14100"/>
          <ac:spMkLst>
            <pc:docMk/>
            <pc:sldMk cId="1699111214" sldId="467"/>
            <ac:spMk id="2" creationId="{5F52CBAC-9751-D53C-3E56-A19B6DE3D136}"/>
          </ac:spMkLst>
        </pc:spChg>
        <pc:spChg chg="mod">
          <ac:chgData name="Heather Owen" userId="" providerId="" clId="Web-{319FB3FC-1632-4527-93FA-FDA27DCA2D80}" dt="2024-04-05T15:50:36.590" v="184" actId="20577"/>
          <ac:spMkLst>
            <pc:docMk/>
            <pc:sldMk cId="1699111214" sldId="467"/>
            <ac:spMk id="6" creationId="{B470EB0B-C3EC-521D-295B-92D30E25AB10}"/>
          </ac:spMkLst>
        </pc:spChg>
        <pc:spChg chg="mod">
          <ac:chgData name="Heather Owen" userId="" providerId="" clId="Web-{319FB3FC-1632-4527-93FA-FDA27DCA2D80}" dt="2024-04-05T15:50:41.371" v="185" actId="1076"/>
          <ac:spMkLst>
            <pc:docMk/>
            <pc:sldMk cId="1699111214" sldId="467"/>
            <ac:spMk id="7" creationId="{D99B53DD-9D22-47CD-D66E-5AD494448A80}"/>
          </ac:spMkLst>
        </pc:spChg>
      </pc:sldChg>
      <pc:sldChg chg="modSp add replId">
        <pc:chgData name="Heather Owen" userId="" providerId="" clId="Web-{319FB3FC-1632-4527-93FA-FDA27DCA2D80}" dt="2024-04-05T15:50:12.042" v="169" actId="20577"/>
        <pc:sldMkLst>
          <pc:docMk/>
          <pc:sldMk cId="3359438871" sldId="497"/>
        </pc:sldMkLst>
        <pc:spChg chg="mod">
          <ac:chgData name="Heather Owen" userId="" providerId="" clId="Web-{319FB3FC-1632-4527-93FA-FDA27DCA2D80}" dt="2024-04-05T15:49:56.870" v="159" actId="1076"/>
          <ac:spMkLst>
            <pc:docMk/>
            <pc:sldMk cId="3359438871" sldId="497"/>
            <ac:spMk id="2" creationId="{00000000-0000-0000-0000-000000000000}"/>
          </ac:spMkLst>
        </pc:spChg>
        <pc:spChg chg="mod">
          <ac:chgData name="Heather Owen" userId="" providerId="" clId="Web-{319FB3FC-1632-4527-93FA-FDA27DCA2D80}" dt="2024-04-05T15:50:12.042" v="169" actId="20577"/>
          <ac:spMkLst>
            <pc:docMk/>
            <pc:sldMk cId="3359438871" sldId="497"/>
            <ac:spMk id="6" creationId="{00000000-0000-0000-0000-000000000000}"/>
          </ac:spMkLst>
        </pc:spChg>
      </pc:sldChg>
      <pc:sldChg chg="delSp add del ord replId">
        <pc:chgData name="Heather Owen" userId="" providerId="" clId="Web-{319FB3FC-1632-4527-93FA-FDA27DCA2D80}" dt="2024-04-05T15:42:32.510" v="29"/>
        <pc:sldMkLst>
          <pc:docMk/>
          <pc:sldMk cId="3912407283" sldId="497"/>
        </pc:sldMkLst>
        <pc:picChg chg="del">
          <ac:chgData name="Heather Owen" userId="" providerId="" clId="Web-{319FB3FC-1632-4527-93FA-FDA27DCA2D80}" dt="2024-04-05T15:41:23.477" v="27"/>
          <ac:picMkLst>
            <pc:docMk/>
            <pc:sldMk cId="3912407283" sldId="497"/>
            <ac:picMk id="5" creationId="{CF50F4B6-A519-8D1E-2267-35A7D7584ED9}"/>
          </ac:picMkLst>
        </pc:picChg>
      </pc:sldChg>
    </pc:docChg>
  </pc:docChgLst>
  <pc:docChgLst>
    <pc:chgData name="Matthew Mariner" clId="Web-{5DF67707-FC93-4898-A2EB-B9B2B61C3CAC}"/>
    <pc:docChg chg="modSld">
      <pc:chgData name="Matthew Mariner" userId="" providerId="" clId="Web-{5DF67707-FC93-4898-A2EB-B9B2B61C3CAC}" dt="2024-04-04T14:15:35.628" v="1" actId="20577"/>
      <pc:docMkLst>
        <pc:docMk/>
      </pc:docMkLst>
      <pc:sldChg chg="modSp">
        <pc:chgData name="Matthew Mariner" userId="" providerId="" clId="Web-{5DF67707-FC93-4898-A2EB-B9B2B61C3CAC}" dt="2024-04-04T14:15:35.628" v="1" actId="20577"/>
        <pc:sldMkLst>
          <pc:docMk/>
          <pc:sldMk cId="716648512" sldId="437"/>
        </pc:sldMkLst>
        <pc:graphicFrameChg chg="modGraphic">
          <ac:chgData name="Matthew Mariner" userId="" providerId="" clId="Web-{5DF67707-FC93-4898-A2EB-B9B2B61C3CAC}" dt="2024-04-04T14:15:35.628" v="1" actId="20577"/>
          <ac:graphicFrameMkLst>
            <pc:docMk/>
            <pc:sldMk cId="716648512" sldId="437"/>
            <ac:graphicFrameMk id="2" creationId="{686B68F6-1AF6-449C-DAB5-EA04951BB5C5}"/>
          </ac:graphicFrameMkLst>
        </pc:graphicFrameChg>
      </pc:sldChg>
    </pc:docChg>
  </pc:docChgLst>
  <pc:docChgLst>
    <pc:chgData name="Heather Owen" clId="Web-{FDF3F176-3E51-4CA0-8542-6AE68306BE2E}"/>
    <pc:docChg chg="addSld modSld sldOrd">
      <pc:chgData name="Heather Owen" userId="" providerId="" clId="Web-{FDF3F176-3E51-4CA0-8542-6AE68306BE2E}" dt="2024-04-09T15:10:13.763" v="12" actId="14100"/>
      <pc:docMkLst>
        <pc:docMk/>
      </pc:docMkLst>
      <pc:sldChg chg="ord">
        <pc:chgData name="Heather Owen" userId="" providerId="" clId="Web-{FDF3F176-3E51-4CA0-8542-6AE68306BE2E}" dt="2024-04-09T15:09:19.308" v="4"/>
        <pc:sldMkLst>
          <pc:docMk/>
          <pc:sldMk cId="716648512" sldId="437"/>
        </pc:sldMkLst>
      </pc:sldChg>
      <pc:sldChg chg="modSp">
        <pc:chgData name="Heather Owen" userId="" providerId="" clId="Web-{FDF3F176-3E51-4CA0-8542-6AE68306BE2E}" dt="2024-04-09T15:08:58.807" v="0" actId="20577"/>
        <pc:sldMkLst>
          <pc:docMk/>
          <pc:sldMk cId="3232065124" sldId="442"/>
        </pc:sldMkLst>
        <pc:spChg chg="mod">
          <ac:chgData name="Heather Owen" userId="" providerId="" clId="Web-{FDF3F176-3E51-4CA0-8542-6AE68306BE2E}" dt="2024-04-09T15:08:58.807" v="0" actId="20577"/>
          <ac:spMkLst>
            <pc:docMk/>
            <pc:sldMk cId="3232065124" sldId="442"/>
            <ac:spMk id="8" creationId="{A5D40DD2-4BBF-EDC2-3C84-B7A8594D436B}"/>
          </ac:spMkLst>
        </pc:spChg>
      </pc:sldChg>
      <pc:sldChg chg="modSp add ord replId">
        <pc:chgData name="Heather Owen" userId="" providerId="" clId="Web-{FDF3F176-3E51-4CA0-8542-6AE68306BE2E}" dt="2024-04-09T15:10:13.763" v="12" actId="14100"/>
        <pc:sldMkLst>
          <pc:docMk/>
          <pc:sldMk cId="3950917985" sldId="502"/>
        </pc:sldMkLst>
        <pc:spChg chg="mod">
          <ac:chgData name="Heather Owen" userId="" providerId="" clId="Web-{FDF3F176-3E51-4CA0-8542-6AE68306BE2E}" dt="2024-04-09T15:10:13.763" v="12" actId="14100"/>
          <ac:spMkLst>
            <pc:docMk/>
            <pc:sldMk cId="3950917985" sldId="502"/>
            <ac:spMk id="8" creationId="{A5D40DD2-4BBF-EDC2-3C84-B7A8594D436B}"/>
          </ac:spMkLst>
        </pc:spChg>
      </pc:sldChg>
      <pc:sldChg chg="modSp add ord replId">
        <pc:chgData name="Heather Owen" userId="" providerId="" clId="Web-{FDF3F176-3E51-4CA0-8542-6AE68306BE2E}" dt="2024-04-09T15:09:58.919" v="8" actId="20577"/>
        <pc:sldMkLst>
          <pc:docMk/>
          <pc:sldMk cId="3699409658" sldId="503"/>
        </pc:sldMkLst>
        <pc:spChg chg="mod">
          <ac:chgData name="Heather Owen" userId="" providerId="" clId="Web-{FDF3F176-3E51-4CA0-8542-6AE68306BE2E}" dt="2024-04-09T15:09:58.919" v="8" actId="20577"/>
          <ac:spMkLst>
            <pc:docMk/>
            <pc:sldMk cId="3699409658" sldId="503"/>
            <ac:spMk id="8" creationId="{A5D40DD2-4BBF-EDC2-3C84-B7A8594D436B}"/>
          </ac:spMkLst>
        </pc:spChg>
      </pc:sldChg>
    </pc:docChg>
  </pc:docChgLst>
  <pc:docChgLst>
    <pc:chgData name="KRISTEN TOTLEBEN" userId="lyOVAG9TeNyTCTBDlGO9GOGvtLamW/ZQla02bKnlddI=" providerId="None" clId="Web-{32FCB80B-9D02-4099-A218-5CBF01275401}"/>
    <pc:docChg chg="modSld">
      <pc:chgData name="KRISTEN TOTLEBEN" userId="lyOVAG9TeNyTCTBDlGO9GOGvtLamW/ZQla02bKnlddI=" providerId="None" clId="Web-{32FCB80B-9D02-4099-A218-5CBF01275401}" dt="2025-04-17T14:54:49.130" v="159" actId="20577"/>
      <pc:docMkLst>
        <pc:docMk/>
      </pc:docMkLst>
      <pc:sldChg chg="modSp">
        <pc:chgData name="KRISTEN TOTLEBEN" userId="lyOVAG9TeNyTCTBDlGO9GOGvtLamW/ZQla02bKnlddI=" providerId="None" clId="Web-{32FCB80B-9D02-4099-A218-5CBF01275401}" dt="2025-04-17T14:53:10.549" v="65" actId="20577"/>
        <pc:sldMkLst>
          <pc:docMk/>
          <pc:sldMk cId="3760715308" sldId="436"/>
        </pc:sldMkLst>
        <pc:spChg chg="mod">
          <ac:chgData name="KRISTEN TOTLEBEN" userId="lyOVAG9TeNyTCTBDlGO9GOGvtLamW/ZQla02bKnlddI=" providerId="None" clId="Web-{32FCB80B-9D02-4099-A218-5CBF01275401}" dt="2025-04-17T14:53:10.549" v="65" actId="20577"/>
          <ac:spMkLst>
            <pc:docMk/>
            <pc:sldMk cId="3760715308" sldId="436"/>
            <ac:spMk id="24" creationId="{E243D7C5-617F-688A-0D5B-C77E629CED27}"/>
          </ac:spMkLst>
        </pc:spChg>
      </pc:sldChg>
      <pc:sldChg chg="mod modShow">
        <pc:chgData name="KRISTEN TOTLEBEN" userId="lyOVAG9TeNyTCTBDlGO9GOGvtLamW/ZQla02bKnlddI=" providerId="None" clId="Web-{32FCB80B-9D02-4099-A218-5CBF01275401}" dt="2025-04-17T14:49:15.729" v="1"/>
        <pc:sldMkLst>
          <pc:docMk/>
          <pc:sldMk cId="3117472976" sldId="488"/>
        </pc:sldMkLst>
      </pc:sldChg>
      <pc:sldChg chg="modSp">
        <pc:chgData name="KRISTEN TOTLEBEN" userId="lyOVAG9TeNyTCTBDlGO9GOGvtLamW/ZQla02bKnlddI=" providerId="None" clId="Web-{32FCB80B-9D02-4099-A218-5CBF01275401}" dt="2025-04-17T14:54:49.130" v="159" actId="20577"/>
        <pc:sldMkLst>
          <pc:docMk/>
          <pc:sldMk cId="4191603319" sldId="526"/>
        </pc:sldMkLst>
        <pc:spChg chg="mod">
          <ac:chgData name="KRISTEN TOTLEBEN" userId="lyOVAG9TeNyTCTBDlGO9GOGvtLamW/ZQla02bKnlddI=" providerId="None" clId="Web-{32FCB80B-9D02-4099-A218-5CBF01275401}" dt="2025-04-17T14:54:49.130" v="159" actId="20577"/>
          <ac:spMkLst>
            <pc:docMk/>
            <pc:sldMk cId="4191603319" sldId="526"/>
            <ac:spMk id="7" creationId="{2A634435-6C90-A51D-1312-B61C6205AC39}"/>
          </ac:spMkLst>
        </pc:spChg>
        <pc:spChg chg="mod">
          <ac:chgData name="KRISTEN TOTLEBEN" userId="lyOVAG9TeNyTCTBDlGO9GOGvtLamW/ZQla02bKnlddI=" providerId="None" clId="Web-{32FCB80B-9D02-4099-A218-5CBF01275401}" dt="2025-04-17T14:51:53.078" v="57" actId="20577"/>
          <ac:spMkLst>
            <pc:docMk/>
            <pc:sldMk cId="4191603319" sldId="526"/>
            <ac:spMk id="11" creationId="{3D024A7B-258A-6730-5DF0-B060BAE5AEA3}"/>
          </ac:spMkLst>
        </pc:spChg>
        <pc:spChg chg="mod">
          <ac:chgData name="KRISTEN TOTLEBEN" userId="lyOVAG9TeNyTCTBDlGO9GOGvtLamW/ZQla02bKnlddI=" providerId="None" clId="Web-{32FCB80B-9D02-4099-A218-5CBF01275401}" dt="2025-04-17T14:51:07.967" v="13" actId="20577"/>
          <ac:spMkLst>
            <pc:docMk/>
            <pc:sldMk cId="4191603319" sldId="526"/>
            <ac:spMk id="13" creationId="{66A80BC0-1064-93FE-94FB-982E259E5C4D}"/>
          </ac:spMkLst>
        </pc:spChg>
      </pc:sldChg>
    </pc:docChg>
  </pc:docChgLst>
  <pc:docChgLst>
    <pc:chgData name="KRISTEN TOTLEBEN" userId="lyOVAG9TeNyTCTBDlGO9GOGvtLamW/ZQla02bKnlddI=" providerId="None" clId="Web-{FE2D7793-4202-41EA-B797-1DC8F36EAB7E}"/>
    <pc:docChg chg="modSld sldOrd">
      <pc:chgData name="KRISTEN TOTLEBEN" userId="lyOVAG9TeNyTCTBDlGO9GOGvtLamW/ZQla02bKnlddI=" providerId="None" clId="Web-{FE2D7793-4202-41EA-B797-1DC8F36EAB7E}" dt="2025-04-28T19:27:27.726" v="82" actId="1076"/>
      <pc:docMkLst>
        <pc:docMk/>
      </pc:docMkLst>
      <pc:sldChg chg="ord">
        <pc:chgData name="KRISTEN TOTLEBEN" userId="lyOVAG9TeNyTCTBDlGO9GOGvtLamW/ZQla02bKnlddI=" providerId="None" clId="Web-{FE2D7793-4202-41EA-B797-1DC8F36EAB7E}" dt="2025-04-28T18:45:56.153" v="74"/>
        <pc:sldMkLst>
          <pc:docMk/>
          <pc:sldMk cId="3526282053" sldId="445"/>
        </pc:sldMkLst>
      </pc:sldChg>
      <pc:sldChg chg="modSp">
        <pc:chgData name="KRISTEN TOTLEBEN" userId="lyOVAG9TeNyTCTBDlGO9GOGvtLamW/ZQla02bKnlddI=" providerId="None" clId="Web-{FE2D7793-4202-41EA-B797-1DC8F36EAB7E}" dt="2025-04-28T18:45:26.152" v="73" actId="20577"/>
        <pc:sldMkLst>
          <pc:docMk/>
          <pc:sldMk cId="3127366768" sldId="471"/>
        </pc:sldMkLst>
        <pc:spChg chg="mod">
          <ac:chgData name="KRISTEN TOTLEBEN" userId="lyOVAG9TeNyTCTBDlGO9GOGvtLamW/ZQla02bKnlddI=" providerId="None" clId="Web-{FE2D7793-4202-41EA-B797-1DC8F36EAB7E}" dt="2025-04-28T18:45:26.152" v="73" actId="20577"/>
          <ac:spMkLst>
            <pc:docMk/>
            <pc:sldMk cId="3127366768" sldId="471"/>
            <ac:spMk id="13" creationId="{644F32FD-8362-2F34-417C-E73E8212630A}"/>
          </ac:spMkLst>
        </pc:spChg>
        <pc:spChg chg="mod">
          <ac:chgData name="KRISTEN TOTLEBEN" userId="lyOVAG9TeNyTCTBDlGO9GOGvtLamW/ZQla02bKnlddI=" providerId="None" clId="Web-{FE2D7793-4202-41EA-B797-1DC8F36EAB7E}" dt="2025-04-28T18:44:25.620" v="8" actId="20577"/>
          <ac:spMkLst>
            <pc:docMk/>
            <pc:sldMk cId="3127366768" sldId="471"/>
            <ac:spMk id="14" creationId="{165B76C4-15A4-DA68-380F-99B0C00F6662}"/>
          </ac:spMkLst>
        </pc:spChg>
      </pc:sldChg>
      <pc:sldChg chg="modSp">
        <pc:chgData name="KRISTEN TOTLEBEN" userId="lyOVAG9TeNyTCTBDlGO9GOGvtLamW/ZQla02bKnlddI=" providerId="None" clId="Web-{FE2D7793-4202-41EA-B797-1DC8F36EAB7E}" dt="2025-04-28T19:27:27.726" v="82" actId="1076"/>
        <pc:sldMkLst>
          <pc:docMk/>
          <pc:sldMk cId="4191603319" sldId="526"/>
        </pc:sldMkLst>
        <pc:picChg chg="mod">
          <ac:chgData name="KRISTEN TOTLEBEN" userId="lyOVAG9TeNyTCTBDlGO9GOGvtLamW/ZQla02bKnlddI=" providerId="None" clId="Web-{FE2D7793-4202-41EA-B797-1DC8F36EAB7E}" dt="2025-04-28T19:27:27.726" v="82" actId="1076"/>
          <ac:picMkLst>
            <pc:docMk/>
            <pc:sldMk cId="4191603319" sldId="526"/>
            <ac:picMk id="3" creationId="{EDD552FF-FC46-CAF0-63AD-24E9CFCDACC9}"/>
          </ac:picMkLst>
        </pc:picChg>
      </pc:sldChg>
      <pc:sldChg chg="modSp">
        <pc:chgData name="KRISTEN TOTLEBEN" userId="lyOVAG9TeNyTCTBDlGO9GOGvtLamW/ZQla02bKnlddI=" providerId="None" clId="Web-{FE2D7793-4202-41EA-B797-1DC8F36EAB7E}" dt="2025-04-28T18:47:30.546" v="80" actId="20577"/>
        <pc:sldMkLst>
          <pc:docMk/>
          <pc:sldMk cId="2652830666" sldId="543"/>
        </pc:sldMkLst>
        <pc:spChg chg="mod">
          <ac:chgData name="KRISTEN TOTLEBEN" userId="lyOVAG9TeNyTCTBDlGO9GOGvtLamW/ZQla02bKnlddI=" providerId="None" clId="Web-{FE2D7793-4202-41EA-B797-1DC8F36EAB7E}" dt="2025-04-28T18:47:30.546" v="80" actId="20577"/>
          <ac:spMkLst>
            <pc:docMk/>
            <pc:sldMk cId="2652830666" sldId="543"/>
            <ac:spMk id="2" creationId="{EFA05014-6A2C-5AA5-5C69-97C8771B228D}"/>
          </ac:spMkLst>
        </pc:spChg>
      </pc:sldChg>
    </pc:docChg>
  </pc:docChgLst>
  <pc:docChgLst>
    <pc:chgData name="Matthew Mariner" userId="icp6FJ7qFMps5vHvflKxX1ZobneqlYe3hCu+1NiOLI4=" providerId="None" clId="Web-{9F7B6ACB-D023-4657-872E-FFCEC36C3F8D}"/>
    <pc:docChg chg="addSld delSld modSld sldOrd">
      <pc:chgData name="Matthew Mariner" userId="icp6FJ7qFMps5vHvflKxX1ZobneqlYe3hCu+1NiOLI4=" providerId="None" clId="Web-{9F7B6ACB-D023-4657-872E-FFCEC36C3F8D}" dt="2025-04-17T17:20:47.759" v="1615"/>
      <pc:docMkLst>
        <pc:docMk/>
      </pc:docMkLst>
      <pc:sldChg chg="delSp modSp">
        <pc:chgData name="Matthew Mariner" userId="icp6FJ7qFMps5vHvflKxX1ZobneqlYe3hCu+1NiOLI4=" providerId="None" clId="Web-{9F7B6ACB-D023-4657-872E-FFCEC36C3F8D}" dt="2025-04-17T13:37:57.912" v="1"/>
        <pc:sldMkLst>
          <pc:docMk/>
          <pc:sldMk cId="1709122029" sldId="536"/>
        </pc:sldMkLst>
        <pc:spChg chg="del mod">
          <ac:chgData name="Matthew Mariner" userId="icp6FJ7qFMps5vHvflKxX1ZobneqlYe3hCu+1NiOLI4=" providerId="None" clId="Web-{9F7B6ACB-D023-4657-872E-FFCEC36C3F8D}" dt="2025-04-17T13:37:57.912" v="1"/>
          <ac:spMkLst>
            <pc:docMk/>
            <pc:sldMk cId="1709122029" sldId="536"/>
            <ac:spMk id="5" creationId="{9443C0C6-6C60-AD02-7027-2B6236FE4397}"/>
          </ac:spMkLst>
        </pc:spChg>
      </pc:sldChg>
      <pc:sldChg chg="addSp delSp modSp">
        <pc:chgData name="Matthew Mariner" userId="icp6FJ7qFMps5vHvflKxX1ZobneqlYe3hCu+1NiOLI4=" providerId="None" clId="Web-{9F7B6ACB-D023-4657-872E-FFCEC36C3F8D}" dt="2025-04-17T17:19:56.961" v="1609" actId="1076"/>
        <pc:sldMkLst>
          <pc:docMk/>
          <pc:sldMk cId="2758693011" sldId="538"/>
        </pc:sldMkLst>
        <pc:spChg chg="mod">
          <ac:chgData name="Matthew Mariner" userId="icp6FJ7qFMps5vHvflKxX1ZobneqlYe3hCu+1NiOLI4=" providerId="None" clId="Web-{9F7B6ACB-D023-4657-872E-FFCEC36C3F8D}" dt="2025-04-17T15:02:47.801" v="770" actId="20577"/>
          <ac:spMkLst>
            <pc:docMk/>
            <pc:sldMk cId="2758693011" sldId="538"/>
            <ac:spMk id="3" creationId="{423458D7-18DB-9EA4-0F0B-9873DDA2EF6E}"/>
          </ac:spMkLst>
        </pc:spChg>
        <pc:spChg chg="add mod">
          <ac:chgData name="Matthew Mariner" userId="icp6FJ7qFMps5vHvflKxX1ZobneqlYe3hCu+1NiOLI4=" providerId="None" clId="Web-{9F7B6ACB-D023-4657-872E-FFCEC36C3F8D}" dt="2025-04-17T16:13:03.572" v="1449" actId="1076"/>
          <ac:spMkLst>
            <pc:docMk/>
            <pc:sldMk cId="2758693011" sldId="538"/>
            <ac:spMk id="4" creationId="{4A89C704-B1C3-D0A9-4D36-B3B6D45C9E5A}"/>
          </ac:spMkLst>
        </pc:spChg>
        <pc:spChg chg="add mod">
          <ac:chgData name="Matthew Mariner" userId="icp6FJ7qFMps5vHvflKxX1ZobneqlYe3hCu+1NiOLI4=" providerId="None" clId="Web-{9F7B6ACB-D023-4657-872E-FFCEC36C3F8D}" dt="2025-04-17T17:19:56.961" v="1609" actId="1076"/>
          <ac:spMkLst>
            <pc:docMk/>
            <pc:sldMk cId="2758693011" sldId="538"/>
            <ac:spMk id="5" creationId="{5DF70D98-6A8D-B78B-D60C-C52876AF5828}"/>
          </ac:spMkLst>
        </pc:spChg>
        <pc:spChg chg="add del mod">
          <ac:chgData name="Matthew Mariner" userId="icp6FJ7qFMps5vHvflKxX1ZobneqlYe3hCu+1NiOLI4=" providerId="None" clId="Web-{9F7B6ACB-D023-4657-872E-FFCEC36C3F8D}" dt="2025-04-17T16:13:18.432" v="1450"/>
          <ac:spMkLst>
            <pc:docMk/>
            <pc:sldMk cId="2758693011" sldId="538"/>
            <ac:spMk id="5" creationId="{9BB8FA4D-1057-AD6B-03F4-35EE0F0CD608}"/>
          </ac:spMkLst>
        </pc:spChg>
        <pc:spChg chg="add del mod">
          <ac:chgData name="Matthew Mariner" userId="icp6FJ7qFMps5vHvflKxX1ZobneqlYe3hCu+1NiOLI4=" providerId="None" clId="Web-{9F7B6ACB-D023-4657-872E-FFCEC36C3F8D}" dt="2025-04-17T16:16:35.141" v="1537"/>
          <ac:spMkLst>
            <pc:docMk/>
            <pc:sldMk cId="2758693011" sldId="538"/>
            <ac:spMk id="6" creationId="{3F4F7B61-2650-1D0C-6AB0-C0DE2D31CB17}"/>
          </ac:spMkLst>
        </pc:spChg>
        <pc:spChg chg="add del mod">
          <ac:chgData name="Matthew Mariner" userId="icp6FJ7qFMps5vHvflKxX1ZobneqlYe3hCu+1NiOLI4=" providerId="None" clId="Web-{9F7B6ACB-D023-4657-872E-FFCEC36C3F8D}" dt="2025-04-17T16:16:13.359" v="1533"/>
          <ac:spMkLst>
            <pc:docMk/>
            <pc:sldMk cId="2758693011" sldId="538"/>
            <ac:spMk id="7" creationId="{C59B0C74-8A08-43FD-ECF9-AD2814AED593}"/>
          </ac:spMkLst>
        </pc:spChg>
      </pc:sldChg>
      <pc:sldChg chg="addSp modSp">
        <pc:chgData name="Matthew Mariner" userId="icp6FJ7qFMps5vHvflKxX1ZobneqlYe3hCu+1NiOLI4=" providerId="None" clId="Web-{9F7B6ACB-D023-4657-872E-FFCEC36C3F8D}" dt="2025-04-17T17:20:35.180" v="1610"/>
        <pc:sldMkLst>
          <pc:docMk/>
          <pc:sldMk cId="2335426540" sldId="539"/>
        </pc:sldMkLst>
        <pc:spChg chg="mod">
          <ac:chgData name="Matthew Mariner" userId="icp6FJ7qFMps5vHvflKxX1ZobneqlYe3hCu+1NiOLI4=" providerId="None" clId="Web-{9F7B6ACB-D023-4657-872E-FFCEC36C3F8D}" dt="2025-04-17T15:02:45.566" v="769" actId="20577"/>
          <ac:spMkLst>
            <pc:docMk/>
            <pc:sldMk cId="2335426540" sldId="539"/>
            <ac:spMk id="3" creationId="{826B6DDD-9166-6B67-686A-B57DFE8057DC}"/>
          </ac:spMkLst>
        </pc:spChg>
        <pc:spChg chg="add mod">
          <ac:chgData name="Matthew Mariner" userId="icp6FJ7qFMps5vHvflKxX1ZobneqlYe3hCu+1NiOLI4=" providerId="None" clId="Web-{9F7B6ACB-D023-4657-872E-FFCEC36C3F8D}" dt="2025-04-17T15:01:30.407" v="756" actId="1076"/>
          <ac:spMkLst>
            <pc:docMk/>
            <pc:sldMk cId="2335426540" sldId="539"/>
            <ac:spMk id="4" creationId="{4E4C6200-64D7-81A5-512A-25D43E5038F0}"/>
          </ac:spMkLst>
        </pc:spChg>
        <pc:spChg chg="add mod">
          <ac:chgData name="Matthew Mariner" userId="icp6FJ7qFMps5vHvflKxX1ZobneqlYe3hCu+1NiOLI4=" providerId="None" clId="Web-{9F7B6ACB-D023-4657-872E-FFCEC36C3F8D}" dt="2025-04-17T15:00:06.170" v="749" actId="1076"/>
          <ac:spMkLst>
            <pc:docMk/>
            <pc:sldMk cId="2335426540" sldId="539"/>
            <ac:spMk id="5" creationId="{4D91FB63-A167-06AA-312F-7017F3F6C64E}"/>
          </ac:spMkLst>
        </pc:spChg>
        <pc:spChg chg="add mod">
          <ac:chgData name="Matthew Mariner" userId="icp6FJ7qFMps5vHvflKxX1ZobneqlYe3hCu+1NiOLI4=" providerId="None" clId="Web-{9F7B6ACB-D023-4657-872E-FFCEC36C3F8D}" dt="2025-04-17T15:00:08.952" v="750" actId="1076"/>
          <ac:spMkLst>
            <pc:docMk/>
            <pc:sldMk cId="2335426540" sldId="539"/>
            <ac:spMk id="6" creationId="{F4A679DB-44DA-5E29-7E7E-B40E8D7D7E5B}"/>
          </ac:spMkLst>
        </pc:spChg>
        <pc:spChg chg="add">
          <ac:chgData name="Matthew Mariner" userId="icp6FJ7qFMps5vHvflKxX1ZobneqlYe3hCu+1NiOLI4=" providerId="None" clId="Web-{9F7B6ACB-D023-4657-872E-FFCEC36C3F8D}" dt="2025-04-17T15:07:23.529" v="917"/>
          <ac:spMkLst>
            <pc:docMk/>
            <pc:sldMk cId="2335426540" sldId="539"/>
            <ac:spMk id="8" creationId="{502D3AAB-7458-8211-C9F8-5765E7C16AE3}"/>
          </ac:spMkLst>
        </pc:spChg>
        <pc:spChg chg="add">
          <ac:chgData name="Matthew Mariner" userId="icp6FJ7qFMps5vHvflKxX1ZobneqlYe3hCu+1NiOLI4=" providerId="None" clId="Web-{9F7B6ACB-D023-4657-872E-FFCEC36C3F8D}" dt="2025-04-17T17:20:35.180" v="1610"/>
          <ac:spMkLst>
            <pc:docMk/>
            <pc:sldMk cId="2335426540" sldId="539"/>
            <ac:spMk id="9" creationId="{94B493C7-CE7B-F168-D928-7C04201AD7A5}"/>
          </ac:spMkLst>
        </pc:spChg>
      </pc:sldChg>
      <pc:sldChg chg="addSp modSp">
        <pc:chgData name="Matthew Mariner" userId="icp6FJ7qFMps5vHvflKxX1ZobneqlYe3hCu+1NiOLI4=" providerId="None" clId="Web-{9F7B6ACB-D023-4657-872E-FFCEC36C3F8D}" dt="2025-04-17T17:20:40.040" v="1612"/>
        <pc:sldMkLst>
          <pc:docMk/>
          <pc:sldMk cId="1384704894" sldId="540"/>
        </pc:sldMkLst>
        <pc:spChg chg="mod">
          <ac:chgData name="Matthew Mariner" userId="icp6FJ7qFMps5vHvflKxX1ZobneqlYe3hCu+1NiOLI4=" providerId="None" clId="Web-{9F7B6ACB-D023-4657-872E-FFCEC36C3F8D}" dt="2025-04-17T15:02:52.863" v="772" actId="20577"/>
          <ac:spMkLst>
            <pc:docMk/>
            <pc:sldMk cId="1384704894" sldId="540"/>
            <ac:spMk id="3" creationId="{A1466E6F-1E6E-ED71-D769-B8C6DCB9886D}"/>
          </ac:spMkLst>
        </pc:spChg>
        <pc:spChg chg="add mod">
          <ac:chgData name="Matthew Mariner" userId="icp6FJ7qFMps5vHvflKxX1ZobneqlYe3hCu+1NiOLI4=" providerId="None" clId="Web-{9F7B6ACB-D023-4657-872E-FFCEC36C3F8D}" dt="2025-04-17T15:56:08.103" v="1072" actId="1076"/>
          <ac:spMkLst>
            <pc:docMk/>
            <pc:sldMk cId="1384704894" sldId="540"/>
            <ac:spMk id="4" creationId="{A978BEB5-7056-F201-0E5D-080DB88D7B49}"/>
          </ac:spMkLst>
        </pc:spChg>
        <pc:spChg chg="add mod">
          <ac:chgData name="Matthew Mariner" userId="icp6FJ7qFMps5vHvflKxX1ZobneqlYe3hCu+1NiOLI4=" providerId="None" clId="Web-{9F7B6ACB-D023-4657-872E-FFCEC36C3F8D}" dt="2025-04-17T15:01:44.767" v="757" actId="1076"/>
          <ac:spMkLst>
            <pc:docMk/>
            <pc:sldMk cId="1384704894" sldId="540"/>
            <ac:spMk id="5" creationId="{D1160B33-8D44-5244-2388-49DAA42ADC08}"/>
          </ac:spMkLst>
        </pc:spChg>
        <pc:spChg chg="add mod">
          <ac:chgData name="Matthew Mariner" userId="icp6FJ7qFMps5vHvflKxX1ZobneqlYe3hCu+1NiOLI4=" providerId="None" clId="Web-{9F7B6ACB-D023-4657-872E-FFCEC36C3F8D}" dt="2025-04-17T15:08:07.765" v="922" actId="1076"/>
          <ac:spMkLst>
            <pc:docMk/>
            <pc:sldMk cId="1384704894" sldId="540"/>
            <ac:spMk id="7" creationId="{53840D8B-2F40-2225-C997-CA47663EE913}"/>
          </ac:spMkLst>
        </pc:spChg>
        <pc:spChg chg="add">
          <ac:chgData name="Matthew Mariner" userId="icp6FJ7qFMps5vHvflKxX1ZobneqlYe3hCu+1NiOLI4=" providerId="None" clId="Web-{9F7B6ACB-D023-4657-872E-FFCEC36C3F8D}" dt="2025-04-17T17:20:40.040" v="1612"/>
          <ac:spMkLst>
            <pc:docMk/>
            <pc:sldMk cId="1384704894" sldId="540"/>
            <ac:spMk id="8" creationId="{4A898571-7445-EA82-03A4-627D61691555}"/>
          </ac:spMkLst>
        </pc:spChg>
      </pc:sldChg>
      <pc:sldChg chg="addSp delSp modSp add ord replId">
        <pc:chgData name="Matthew Mariner" userId="icp6FJ7qFMps5vHvflKxX1ZobneqlYe3hCu+1NiOLI4=" providerId="None" clId="Web-{9F7B6ACB-D023-4657-872E-FFCEC36C3F8D}" dt="2025-04-17T15:01:09.235" v="755" actId="1076"/>
        <pc:sldMkLst>
          <pc:docMk/>
          <pc:sldMk cId="1346658398" sldId="541"/>
        </pc:sldMkLst>
        <pc:spChg chg="mod">
          <ac:chgData name="Matthew Mariner" userId="icp6FJ7qFMps5vHvflKxX1ZobneqlYe3hCu+1NiOLI4=" providerId="None" clId="Web-{9F7B6ACB-D023-4657-872E-FFCEC36C3F8D}" dt="2025-04-17T13:41:17.885" v="59" actId="20577"/>
          <ac:spMkLst>
            <pc:docMk/>
            <pc:sldMk cId="1346658398" sldId="541"/>
            <ac:spMk id="3" creationId="{317F28F7-7939-3F9A-EAB9-C63ACAECC24C}"/>
          </ac:spMkLst>
        </pc:spChg>
        <pc:spChg chg="add mod">
          <ac:chgData name="Matthew Mariner" userId="icp6FJ7qFMps5vHvflKxX1ZobneqlYe3hCu+1NiOLI4=" providerId="None" clId="Web-{9F7B6ACB-D023-4657-872E-FFCEC36C3F8D}" dt="2025-04-17T13:42:37.558" v="90" actId="1076"/>
          <ac:spMkLst>
            <pc:docMk/>
            <pc:sldMk cId="1346658398" sldId="541"/>
            <ac:spMk id="4" creationId="{A2A36F1C-34A1-3270-CB59-2F440320C568}"/>
          </ac:spMkLst>
        </pc:spChg>
        <pc:spChg chg="add del">
          <ac:chgData name="Matthew Mariner" userId="icp6FJ7qFMps5vHvflKxX1ZobneqlYe3hCu+1NiOLI4=" providerId="None" clId="Web-{9F7B6ACB-D023-4657-872E-FFCEC36C3F8D}" dt="2025-04-17T13:42:13.292" v="76"/>
          <ac:spMkLst>
            <pc:docMk/>
            <pc:sldMk cId="1346658398" sldId="541"/>
            <ac:spMk id="5" creationId="{B5863555-62F2-A702-C4A5-58B26B1533CC}"/>
          </ac:spMkLst>
        </pc:spChg>
        <pc:spChg chg="del mod">
          <ac:chgData name="Matthew Mariner" userId="icp6FJ7qFMps5vHvflKxX1ZobneqlYe3hCu+1NiOLI4=" providerId="None" clId="Web-{9F7B6ACB-D023-4657-872E-FFCEC36C3F8D}" dt="2025-04-17T13:40:22.665" v="38"/>
          <ac:spMkLst>
            <pc:docMk/>
            <pc:sldMk cId="1346658398" sldId="541"/>
            <ac:spMk id="6" creationId="{D0697716-EF20-0FE2-B586-F9D4FABAFC2D}"/>
          </ac:spMkLst>
        </pc:spChg>
        <pc:spChg chg="add mod">
          <ac:chgData name="Matthew Mariner" userId="icp6FJ7qFMps5vHvflKxX1ZobneqlYe3hCu+1NiOLI4=" providerId="None" clId="Web-{9F7B6ACB-D023-4657-872E-FFCEC36C3F8D}" dt="2025-04-17T15:01:09.235" v="755" actId="1076"/>
          <ac:spMkLst>
            <pc:docMk/>
            <pc:sldMk cId="1346658398" sldId="541"/>
            <ac:spMk id="7" creationId="{D1F32FEE-A143-1F1C-E284-A07AD96CB6EA}"/>
          </ac:spMkLst>
        </pc:spChg>
      </pc:sldChg>
      <pc:sldChg chg="new del">
        <pc:chgData name="Matthew Mariner" userId="icp6FJ7qFMps5vHvflKxX1ZobneqlYe3hCu+1NiOLI4=" providerId="None" clId="Web-{9F7B6ACB-D023-4657-872E-FFCEC36C3F8D}" dt="2025-04-17T13:57:32.687" v="363"/>
        <pc:sldMkLst>
          <pc:docMk/>
          <pc:sldMk cId="2768731938" sldId="542"/>
        </pc:sldMkLst>
      </pc:sldChg>
      <pc:sldChg chg="addSp delSp modSp add replId">
        <pc:chgData name="Matthew Mariner" userId="icp6FJ7qFMps5vHvflKxX1ZobneqlYe3hCu+1NiOLI4=" providerId="None" clId="Web-{9F7B6ACB-D023-4657-872E-FFCEC36C3F8D}" dt="2025-04-17T17:20:38.040" v="1611"/>
        <pc:sldMkLst>
          <pc:docMk/>
          <pc:sldMk cId="3524957447" sldId="542"/>
        </pc:sldMkLst>
        <pc:spChg chg="mod">
          <ac:chgData name="Matthew Mariner" userId="icp6FJ7qFMps5vHvflKxX1ZobneqlYe3hCu+1NiOLI4=" providerId="None" clId="Web-{9F7B6ACB-D023-4657-872E-FFCEC36C3F8D}" dt="2025-04-17T15:02:42.207" v="768" actId="20577"/>
          <ac:spMkLst>
            <pc:docMk/>
            <pc:sldMk cId="3524957447" sldId="542"/>
            <ac:spMk id="3" creationId="{7C21F331-79FE-B39C-496B-56A4DEAA314A}"/>
          </ac:spMkLst>
        </pc:spChg>
        <pc:spChg chg="add del">
          <ac:chgData name="Matthew Mariner" userId="icp6FJ7qFMps5vHvflKxX1ZobneqlYe3hCu+1NiOLI4=" providerId="None" clId="Web-{9F7B6ACB-D023-4657-872E-FFCEC36C3F8D}" dt="2025-04-17T15:00:43.890" v="754"/>
          <ac:spMkLst>
            <pc:docMk/>
            <pc:sldMk cId="3524957447" sldId="542"/>
            <ac:spMk id="4" creationId="{766E4D94-9852-7F7A-F12B-FF4B5AA04A6D}"/>
          </ac:spMkLst>
        </pc:spChg>
        <pc:spChg chg="add mod">
          <ac:chgData name="Matthew Mariner" userId="icp6FJ7qFMps5vHvflKxX1ZobneqlYe3hCu+1NiOLI4=" providerId="None" clId="Web-{9F7B6ACB-D023-4657-872E-FFCEC36C3F8D}" dt="2025-04-17T15:00:16.717" v="752" actId="1076"/>
          <ac:spMkLst>
            <pc:docMk/>
            <pc:sldMk cId="3524957447" sldId="542"/>
            <ac:spMk id="5" creationId="{5CA429E6-288B-C9DA-817C-16D7B8BA6F70}"/>
          </ac:spMkLst>
        </pc:spChg>
        <pc:spChg chg="add">
          <ac:chgData name="Matthew Mariner" userId="icp6FJ7qFMps5vHvflKxX1ZobneqlYe3hCu+1NiOLI4=" providerId="None" clId="Web-{9F7B6ACB-D023-4657-872E-FFCEC36C3F8D}" dt="2025-04-17T17:20:38.040" v="1611"/>
          <ac:spMkLst>
            <pc:docMk/>
            <pc:sldMk cId="3524957447" sldId="542"/>
            <ac:spMk id="6" creationId="{D00F8B23-C43B-0121-ED7A-7744BD858C67}"/>
          </ac:spMkLst>
        </pc:spChg>
        <pc:spChg chg="add">
          <ac:chgData name="Matthew Mariner" userId="icp6FJ7qFMps5vHvflKxX1ZobneqlYe3hCu+1NiOLI4=" providerId="None" clId="Web-{9F7B6ACB-D023-4657-872E-FFCEC36C3F8D}" dt="2025-04-17T15:07:25.654" v="918"/>
          <ac:spMkLst>
            <pc:docMk/>
            <pc:sldMk cId="3524957447" sldId="542"/>
            <ac:spMk id="7" creationId="{897BDC60-FFC3-0422-C9BC-DE1CEEC8893F}"/>
          </ac:spMkLst>
        </pc:spChg>
      </pc:sldChg>
      <pc:sldChg chg="new del">
        <pc:chgData name="Matthew Mariner" userId="icp6FJ7qFMps5vHvflKxX1ZobneqlYe3hCu+1NiOLI4=" providerId="None" clId="Web-{9F7B6ACB-D023-4657-872E-FFCEC36C3F8D}" dt="2025-04-17T15:01:57.846" v="759"/>
        <pc:sldMkLst>
          <pc:docMk/>
          <pc:sldMk cId="1602270185" sldId="545"/>
        </pc:sldMkLst>
      </pc:sldChg>
      <pc:sldChg chg="addSp modSp add replId">
        <pc:chgData name="Matthew Mariner" userId="icp6FJ7qFMps5vHvflKxX1ZobneqlYe3hCu+1NiOLI4=" providerId="None" clId="Web-{9F7B6ACB-D023-4657-872E-FFCEC36C3F8D}" dt="2025-04-17T17:20:44.727" v="1614" actId="1076"/>
        <pc:sldMkLst>
          <pc:docMk/>
          <pc:sldMk cId="4277290323" sldId="545"/>
        </pc:sldMkLst>
        <pc:spChg chg="mod">
          <ac:chgData name="Matthew Mariner" userId="icp6FJ7qFMps5vHvflKxX1ZobneqlYe3hCu+1NiOLI4=" providerId="None" clId="Web-{9F7B6ACB-D023-4657-872E-FFCEC36C3F8D}" dt="2025-04-17T15:03:05.208" v="773" actId="20577"/>
          <ac:spMkLst>
            <pc:docMk/>
            <pc:sldMk cId="4277290323" sldId="545"/>
            <ac:spMk id="3" creationId="{44A26DF8-01F5-DFAF-85EB-E200CBAEF37B}"/>
          </ac:spMkLst>
        </pc:spChg>
        <pc:spChg chg="add mod">
          <ac:chgData name="Matthew Mariner" userId="icp6FJ7qFMps5vHvflKxX1ZobneqlYe3hCu+1NiOLI4=" providerId="None" clId="Web-{9F7B6ACB-D023-4657-872E-FFCEC36C3F8D}" dt="2025-04-17T16:05:05.589" v="1269" actId="20577"/>
          <ac:spMkLst>
            <pc:docMk/>
            <pc:sldMk cId="4277290323" sldId="545"/>
            <ac:spMk id="4" creationId="{B0BE634B-870A-B822-C858-B8F59A57DC34}"/>
          </ac:spMkLst>
        </pc:spChg>
        <pc:spChg chg="mod">
          <ac:chgData name="Matthew Mariner" userId="icp6FJ7qFMps5vHvflKxX1ZobneqlYe3hCu+1NiOLI4=" providerId="None" clId="Web-{9F7B6ACB-D023-4657-872E-FFCEC36C3F8D}" dt="2025-04-17T16:05:12.011" v="1271" actId="1076"/>
          <ac:spMkLst>
            <pc:docMk/>
            <pc:sldMk cId="4277290323" sldId="545"/>
            <ac:spMk id="5" creationId="{575BAD22-F8F6-3CBC-0022-3505189A2778}"/>
          </ac:spMkLst>
        </pc:spChg>
        <pc:spChg chg="add mod">
          <ac:chgData name="Matthew Mariner" userId="icp6FJ7qFMps5vHvflKxX1ZobneqlYe3hCu+1NiOLI4=" providerId="None" clId="Web-{9F7B6ACB-D023-4657-872E-FFCEC36C3F8D}" dt="2025-04-17T16:05:09.011" v="1270" actId="1076"/>
          <ac:spMkLst>
            <pc:docMk/>
            <pc:sldMk cId="4277290323" sldId="545"/>
            <ac:spMk id="6" creationId="{1EDC1EA3-9777-FAC4-FD71-F094417F51A5}"/>
          </ac:spMkLst>
        </pc:spChg>
        <pc:spChg chg="add mod">
          <ac:chgData name="Matthew Mariner" userId="icp6FJ7qFMps5vHvflKxX1ZobneqlYe3hCu+1NiOLI4=" providerId="None" clId="Web-{9F7B6ACB-D023-4657-872E-FFCEC36C3F8D}" dt="2025-04-17T17:20:44.727" v="1614" actId="1076"/>
          <ac:spMkLst>
            <pc:docMk/>
            <pc:sldMk cId="4277290323" sldId="545"/>
            <ac:spMk id="8" creationId="{5331A7F8-DA47-428A-7940-7BDEF2405388}"/>
          </ac:spMkLst>
        </pc:spChg>
      </pc:sldChg>
      <pc:sldChg chg="addSp modSp add replId">
        <pc:chgData name="Matthew Mariner" userId="icp6FJ7qFMps5vHvflKxX1ZobneqlYe3hCu+1NiOLI4=" providerId="None" clId="Web-{9F7B6ACB-D023-4657-872E-FFCEC36C3F8D}" dt="2025-04-17T17:20:47.759" v="1615"/>
        <pc:sldMkLst>
          <pc:docMk/>
          <pc:sldMk cId="1920945733" sldId="546"/>
        </pc:sldMkLst>
        <pc:spChg chg="mod">
          <ac:chgData name="Matthew Mariner" userId="icp6FJ7qFMps5vHvflKxX1ZobneqlYe3hCu+1NiOLI4=" providerId="None" clId="Web-{9F7B6ACB-D023-4657-872E-FFCEC36C3F8D}" dt="2025-04-17T15:03:25.521" v="786" actId="20577"/>
          <ac:spMkLst>
            <pc:docMk/>
            <pc:sldMk cId="1920945733" sldId="546"/>
            <ac:spMk id="3" creationId="{BA6A9391-E51E-F385-FCB3-7E4589D8BB9C}"/>
          </ac:spMkLst>
        </pc:spChg>
        <pc:spChg chg="add mod">
          <ac:chgData name="Matthew Mariner" userId="icp6FJ7qFMps5vHvflKxX1ZobneqlYe3hCu+1NiOLI4=" providerId="None" clId="Web-{9F7B6ACB-D023-4657-872E-FFCEC36C3F8D}" dt="2025-04-17T16:11:58.976" v="1445" actId="20577"/>
          <ac:spMkLst>
            <pc:docMk/>
            <pc:sldMk cId="1920945733" sldId="546"/>
            <ac:spMk id="4" creationId="{5F7E9753-5263-7F2F-EFDF-0C3765050967}"/>
          </ac:spMkLst>
        </pc:spChg>
        <pc:spChg chg="add">
          <ac:chgData name="Matthew Mariner" userId="icp6FJ7qFMps5vHvflKxX1ZobneqlYe3hCu+1NiOLI4=" providerId="None" clId="Web-{9F7B6ACB-D023-4657-872E-FFCEC36C3F8D}" dt="2025-04-17T15:07:31.201" v="921"/>
          <ac:spMkLst>
            <pc:docMk/>
            <pc:sldMk cId="1920945733" sldId="546"/>
            <ac:spMk id="6" creationId="{53732D92-24B1-31CA-5A9A-4632472F7B3C}"/>
          </ac:spMkLst>
        </pc:spChg>
        <pc:spChg chg="add">
          <ac:chgData name="Matthew Mariner" userId="icp6FJ7qFMps5vHvflKxX1ZobneqlYe3hCu+1NiOLI4=" providerId="None" clId="Web-{9F7B6ACB-D023-4657-872E-FFCEC36C3F8D}" dt="2025-04-17T17:20:47.759" v="1615"/>
          <ac:spMkLst>
            <pc:docMk/>
            <pc:sldMk cId="1920945733" sldId="546"/>
            <ac:spMk id="8" creationId="{7C75D110-2F25-9C20-3EA6-E9B6292A3174}"/>
          </ac:spMkLst>
        </pc:spChg>
      </pc:sldChg>
      <pc:sldChg chg="addSp delSp modSp add replId">
        <pc:chgData name="Matthew Mariner" userId="icp6FJ7qFMps5vHvflKxX1ZobneqlYe3hCu+1NiOLI4=" providerId="None" clId="Web-{9F7B6ACB-D023-4657-872E-FFCEC36C3F8D}" dt="2025-04-17T17:19:29.772" v="1578" actId="20577"/>
        <pc:sldMkLst>
          <pc:docMk/>
          <pc:sldMk cId="1335842006" sldId="547"/>
        </pc:sldMkLst>
        <pc:spChg chg="mod">
          <ac:chgData name="Matthew Mariner" userId="icp6FJ7qFMps5vHvflKxX1ZobneqlYe3hCu+1NiOLI4=" providerId="None" clId="Web-{9F7B6ACB-D023-4657-872E-FFCEC36C3F8D}" dt="2025-04-17T17:16:29.503" v="1543" actId="20577"/>
          <ac:spMkLst>
            <pc:docMk/>
            <pc:sldMk cId="1335842006" sldId="547"/>
            <ac:spMk id="3" creationId="{202E2F24-E71C-5BB6-1E14-F121067119CF}"/>
          </ac:spMkLst>
        </pc:spChg>
        <pc:spChg chg="add mod">
          <ac:chgData name="Matthew Mariner" userId="icp6FJ7qFMps5vHvflKxX1ZobneqlYe3hCu+1NiOLI4=" providerId="None" clId="Web-{9F7B6ACB-D023-4657-872E-FFCEC36C3F8D}" dt="2025-04-17T17:19:29.772" v="1578" actId="20577"/>
          <ac:spMkLst>
            <pc:docMk/>
            <pc:sldMk cId="1335842006" sldId="547"/>
            <ac:spMk id="4" creationId="{AC180BAF-5165-C406-D99F-D109AAFB4A94}"/>
          </ac:spMkLst>
        </pc:spChg>
        <pc:spChg chg="del mod">
          <ac:chgData name="Matthew Mariner" userId="icp6FJ7qFMps5vHvflKxX1ZobneqlYe3hCu+1NiOLI4=" providerId="None" clId="Web-{9F7B6ACB-D023-4657-872E-FFCEC36C3F8D}" dt="2025-04-17T17:16:27.425" v="1541"/>
          <ac:spMkLst>
            <pc:docMk/>
            <pc:sldMk cId="1335842006" sldId="547"/>
            <ac:spMk id="6" creationId="{93623573-7410-F611-FB6F-22E34E37DC28}"/>
          </ac:spMkLst>
        </pc:spChg>
      </pc:sldChg>
    </pc:docChg>
  </pc:docChgLst>
  <pc:docChgLst>
    <pc:chgData name="Heather Owen" clId="Web-{1651A974-ED64-4515-85DA-D003C157C37D}"/>
    <pc:docChg chg="addSld delSld sldOrd">
      <pc:chgData name="Heather Owen" userId="" providerId="" clId="Web-{1651A974-ED64-4515-85DA-D003C157C37D}" dt="2024-04-17T19:23:45.006" v="2"/>
      <pc:docMkLst>
        <pc:docMk/>
      </pc:docMkLst>
      <pc:sldChg chg="add del ord replId">
        <pc:chgData name="Heather Owen" userId="" providerId="" clId="Web-{1651A974-ED64-4515-85DA-D003C157C37D}" dt="2024-04-17T19:23:45.006" v="2"/>
        <pc:sldMkLst>
          <pc:docMk/>
          <pc:sldMk cId="2470903559" sldId="504"/>
        </pc:sldMkLst>
      </pc:sldChg>
    </pc:docChg>
  </pc:docChgLst>
</pc:chgInfo>
</file>

<file path=ppt/comments/modernComment_1B4_E027F62C.xml><?xml version="1.0" encoding="utf-8"?>
<p188:cmLst xmlns:a="http://schemas.openxmlformats.org/drawingml/2006/main" xmlns:r="http://schemas.openxmlformats.org/officeDocument/2006/relationships" xmlns:p188="http://schemas.microsoft.com/office/powerpoint/2018/8/main">
  <p188:cm id="{BDE81820-D984-4B2B-A57D-079E8957985D}" authorId="{64D7D29B-FA39-6FBC-E96F-088CFD5A0CA4}" created="2025-04-11T16:43:45.928">
    <ac:deMkLst xmlns:ac="http://schemas.microsoft.com/office/drawing/2013/main/command">
      <pc:docMk xmlns:pc="http://schemas.microsoft.com/office/powerpoint/2013/main/command"/>
      <pc:sldMk xmlns:pc="http://schemas.microsoft.com/office/powerpoint/2013/main/command" cId="3760715308" sldId="436"/>
      <ac:spMk id="24" creationId="{E243D7C5-617F-688A-0D5B-C77E629CED27}"/>
    </ac:deMkLst>
    <p188:replyLst>
      <p188:reply id="{D74C1734-8CD8-4C3C-B27D-EDB5620A3EE5}" authorId="{A52056C6-0C3E-BE6E-5CBE-500F2A3CB54F}" created="2025-04-16T18:32:53.536">
        <p188:txBody>
          <a:bodyPr/>
          <a:lstStyle/>
          <a:p>
            <a:r>
              <a:rPr lang="en-US"/>
              <a:t>Agreed! No matter where they share, they need to know something about format requirements</a:t>
            </a:r>
          </a:p>
        </p188:txBody>
      </p188:reply>
    </p188:replyLst>
    <p188:txBody>
      <a:bodyPr/>
      <a:lstStyle/>
      <a:p>
        <a:r>
          <a:rPr lang="en-US"/>
          <a:t>I figured this slide could complement your data format slide well. </a:t>
        </a:r>
      </a:p>
    </p188:txBody>
    <p188:extLst>
      <p:ext xmlns:p="http://schemas.openxmlformats.org/presentationml/2006/main" uri="{57CB4572-C831-44C2-8A1C-0ADB6CCDFE69}">
        <p223:reactions xmlns:p223="http://schemas.microsoft.com/office/powerpoint/2022/03/main">
          <p223:rxn type="👍">
            <p223:instance time="2025-04-16T18:32:00.003" authorId="{A52056C6-0C3E-BE6E-5CBE-500F2A3CB54F}"/>
          </p223:rxn>
        </p223:reactions>
      </p:ext>
    </p188:extLst>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040949-0DEB-4E9B-BC79-39986A1DED17}" type="doc">
      <dgm:prSet loTypeId="urn:microsoft.com/office/officeart/2005/8/layout/hProcess11" loCatId="process" qsTypeId="urn:microsoft.com/office/officeart/2005/8/quickstyle/simple2" qsCatId="simple" csTypeId="urn:microsoft.com/office/officeart/2005/8/colors/accent1_2" csCatId="accent1" phldr="1"/>
      <dgm:spPr/>
    </dgm:pt>
    <dgm:pt modelId="{764D06AB-0E69-41D3-988C-F930197422B6}">
      <dgm:prSet phldrT="[Text]" phldr="0"/>
      <dgm:spPr/>
      <dgm:t>
        <a:bodyPr/>
        <a:lstStyle/>
        <a:p>
          <a:pPr rtl="0"/>
          <a:r>
            <a:rPr lang="en-US">
              <a:latin typeface="Calibri"/>
              <a:ea typeface="Calibri"/>
              <a:cs typeface="Calibri"/>
            </a:rPr>
            <a:t>You submit your research to URRR</a:t>
          </a:r>
        </a:p>
      </dgm:t>
    </dgm:pt>
    <dgm:pt modelId="{6F70A5FC-B87C-487D-A36B-718BD7DEE8DF}" type="parTrans" cxnId="{73DFD3C1-E2C8-455E-A8C5-98C2D0FCB014}">
      <dgm:prSet/>
      <dgm:spPr/>
      <dgm:t>
        <a:bodyPr/>
        <a:lstStyle/>
        <a:p>
          <a:endParaRPr lang="en-US"/>
        </a:p>
      </dgm:t>
    </dgm:pt>
    <dgm:pt modelId="{7AF5FBFD-8C9B-46CD-ACA0-BCFC4AAE0B57}" type="sibTrans" cxnId="{73DFD3C1-E2C8-455E-A8C5-98C2D0FCB014}">
      <dgm:prSet/>
      <dgm:spPr/>
      <dgm:t>
        <a:bodyPr/>
        <a:lstStyle/>
        <a:p>
          <a:endParaRPr lang="en-US"/>
        </a:p>
      </dgm:t>
    </dgm:pt>
    <dgm:pt modelId="{7A3AD7B5-00CE-42B6-8F23-B41A2F4DED10}">
      <dgm:prSet phldrT="[Text]" phldr="0"/>
      <dgm:spPr/>
      <dgm:t>
        <a:bodyPr/>
        <a:lstStyle/>
        <a:p>
          <a:pPr rtl="0"/>
          <a:r>
            <a:rPr lang="en-US">
              <a:latin typeface="Calibri"/>
              <a:ea typeface="Calibri"/>
              <a:cs typeface="Calibri"/>
            </a:rPr>
            <a:t>The research will enter a review stage.</a:t>
          </a:r>
        </a:p>
      </dgm:t>
    </dgm:pt>
    <dgm:pt modelId="{2FD6A4F9-69BB-4045-B8C9-361BC8883F76}" type="parTrans" cxnId="{FA82EBB5-B44F-4BC2-8DD7-2797A6C53EAD}">
      <dgm:prSet/>
      <dgm:spPr/>
      <dgm:t>
        <a:bodyPr/>
        <a:lstStyle/>
        <a:p>
          <a:endParaRPr lang="en-US"/>
        </a:p>
      </dgm:t>
    </dgm:pt>
    <dgm:pt modelId="{5977029B-917F-4198-A6FA-0179FB0A45B4}" type="sibTrans" cxnId="{FA82EBB5-B44F-4BC2-8DD7-2797A6C53EAD}">
      <dgm:prSet/>
      <dgm:spPr/>
      <dgm:t>
        <a:bodyPr/>
        <a:lstStyle/>
        <a:p>
          <a:endParaRPr lang="en-US"/>
        </a:p>
      </dgm:t>
    </dgm:pt>
    <dgm:pt modelId="{45E4791B-B3DB-4105-A7A6-328442998E5B}">
      <dgm:prSet phldrT="[Text]" phldr="0"/>
      <dgm:spPr/>
      <dgm:t>
        <a:bodyPr/>
        <a:lstStyle/>
        <a:p>
          <a:pPr rtl="0"/>
          <a:r>
            <a:rPr lang="en-US">
              <a:latin typeface="Calibri"/>
              <a:ea typeface="Calibri"/>
              <a:cs typeface="Calibri"/>
            </a:rPr>
            <a:t>You will be contacted by the library. </a:t>
          </a:r>
        </a:p>
      </dgm:t>
    </dgm:pt>
    <dgm:pt modelId="{B49FAAB7-5E08-4F6C-ACD0-6B8A52B8DCD0}" type="parTrans" cxnId="{5F5805ED-6472-42CC-859C-8860279F6E7B}">
      <dgm:prSet/>
      <dgm:spPr/>
      <dgm:t>
        <a:bodyPr/>
        <a:lstStyle/>
        <a:p>
          <a:endParaRPr lang="en-US"/>
        </a:p>
      </dgm:t>
    </dgm:pt>
    <dgm:pt modelId="{CA13EB92-7576-4B07-A790-F38359613DF1}" type="sibTrans" cxnId="{5F5805ED-6472-42CC-859C-8860279F6E7B}">
      <dgm:prSet/>
      <dgm:spPr/>
      <dgm:t>
        <a:bodyPr/>
        <a:lstStyle/>
        <a:p>
          <a:endParaRPr lang="en-US"/>
        </a:p>
      </dgm:t>
    </dgm:pt>
    <dgm:pt modelId="{851331A7-E1E4-4CCA-AB12-7D3910830770}">
      <dgm:prSet phldr="0"/>
      <dgm:spPr/>
      <dgm:t>
        <a:bodyPr/>
        <a:lstStyle/>
        <a:p>
          <a:pPr rtl="0"/>
          <a:r>
            <a:rPr lang="en-US">
              <a:latin typeface="Calibri"/>
              <a:ea typeface="Calibri"/>
              <a:cs typeface="Calibri"/>
            </a:rPr>
            <a:t>The library will publish your research.</a:t>
          </a:r>
        </a:p>
      </dgm:t>
    </dgm:pt>
    <dgm:pt modelId="{4C01F4D4-A261-4496-969F-241D168E305D}" type="parTrans" cxnId="{723AEF7E-4C2D-417F-9894-C52EA92C6060}">
      <dgm:prSet/>
      <dgm:spPr/>
      <dgm:t>
        <a:bodyPr/>
        <a:lstStyle/>
        <a:p>
          <a:endParaRPr lang="en-US"/>
        </a:p>
      </dgm:t>
    </dgm:pt>
    <dgm:pt modelId="{12B9AE19-9CAB-4E29-81ED-FABD7F028B68}" type="sibTrans" cxnId="{723AEF7E-4C2D-417F-9894-C52EA92C6060}">
      <dgm:prSet/>
      <dgm:spPr/>
      <dgm:t>
        <a:bodyPr/>
        <a:lstStyle/>
        <a:p>
          <a:endParaRPr lang="en-US"/>
        </a:p>
      </dgm:t>
    </dgm:pt>
    <dgm:pt modelId="{0897A74A-746F-4A9D-8B08-936CF7B337E9}">
      <dgm:prSet phldr="0"/>
      <dgm:spPr/>
      <dgm:t>
        <a:bodyPr/>
        <a:lstStyle/>
        <a:p>
          <a:pPr rtl="0"/>
          <a:r>
            <a:rPr lang="en-US">
              <a:latin typeface="Calibri"/>
              <a:ea typeface="Calibri"/>
              <a:cs typeface="Calibri"/>
            </a:rPr>
            <a:t>The library will work with you to ensure your submission is good.</a:t>
          </a:r>
        </a:p>
      </dgm:t>
    </dgm:pt>
    <dgm:pt modelId="{79B9F224-8E8C-45D4-8E03-93DDF3B6E47E}" type="parTrans" cxnId="{97CD935F-9B55-4468-9F8A-2BA1F9272200}">
      <dgm:prSet/>
      <dgm:spPr/>
      <dgm:t>
        <a:bodyPr/>
        <a:lstStyle/>
        <a:p>
          <a:endParaRPr lang="en-US"/>
        </a:p>
      </dgm:t>
    </dgm:pt>
    <dgm:pt modelId="{747EE4DC-89A2-4DB3-B11D-C203159BC697}" type="sibTrans" cxnId="{97CD935F-9B55-4468-9F8A-2BA1F9272200}">
      <dgm:prSet/>
      <dgm:spPr/>
      <dgm:t>
        <a:bodyPr/>
        <a:lstStyle/>
        <a:p>
          <a:endParaRPr lang="en-US"/>
        </a:p>
      </dgm:t>
    </dgm:pt>
    <dgm:pt modelId="{0FD832A1-7009-419C-B2A7-A0E07F7D5BEA}" type="pres">
      <dgm:prSet presAssocID="{1E040949-0DEB-4E9B-BC79-39986A1DED17}" presName="Name0" presStyleCnt="0">
        <dgm:presLayoutVars>
          <dgm:dir/>
          <dgm:resizeHandles val="exact"/>
        </dgm:presLayoutVars>
      </dgm:prSet>
      <dgm:spPr/>
    </dgm:pt>
    <dgm:pt modelId="{0D426682-57C6-4DCC-AD28-5F2559A815F2}" type="pres">
      <dgm:prSet presAssocID="{1E040949-0DEB-4E9B-BC79-39986A1DED17}" presName="arrow" presStyleLbl="bgShp" presStyleIdx="0" presStyleCnt="1"/>
      <dgm:spPr/>
    </dgm:pt>
    <dgm:pt modelId="{752679CF-08B5-431D-AAE5-594A4036367D}" type="pres">
      <dgm:prSet presAssocID="{1E040949-0DEB-4E9B-BC79-39986A1DED17}" presName="points" presStyleCnt="0"/>
      <dgm:spPr/>
    </dgm:pt>
    <dgm:pt modelId="{277F7D88-DFC4-4444-AAA2-9A499797B1FD}" type="pres">
      <dgm:prSet presAssocID="{764D06AB-0E69-41D3-988C-F930197422B6}" presName="compositeA" presStyleCnt="0"/>
      <dgm:spPr/>
    </dgm:pt>
    <dgm:pt modelId="{EBB625EA-90C9-4AB8-967F-282740264BB3}" type="pres">
      <dgm:prSet presAssocID="{764D06AB-0E69-41D3-988C-F930197422B6}" presName="textA" presStyleLbl="revTx" presStyleIdx="0" presStyleCnt="5">
        <dgm:presLayoutVars>
          <dgm:bulletEnabled val="1"/>
        </dgm:presLayoutVars>
      </dgm:prSet>
      <dgm:spPr/>
    </dgm:pt>
    <dgm:pt modelId="{CA3876E8-D715-48E5-9138-5AA8F279C9DF}" type="pres">
      <dgm:prSet presAssocID="{764D06AB-0E69-41D3-988C-F930197422B6}" presName="circleA" presStyleLbl="node1" presStyleIdx="0" presStyleCnt="5"/>
      <dgm:spPr/>
    </dgm:pt>
    <dgm:pt modelId="{40675F6C-1E30-4ACC-9404-8D0D2F9FA278}" type="pres">
      <dgm:prSet presAssocID="{764D06AB-0E69-41D3-988C-F930197422B6}" presName="spaceA" presStyleCnt="0"/>
      <dgm:spPr/>
    </dgm:pt>
    <dgm:pt modelId="{12A4A0DF-583A-4903-B8B1-26466FE7E88C}" type="pres">
      <dgm:prSet presAssocID="{7AF5FBFD-8C9B-46CD-ACA0-BCFC4AAE0B57}" presName="space" presStyleCnt="0"/>
      <dgm:spPr/>
    </dgm:pt>
    <dgm:pt modelId="{0803F23B-0D3A-4FC4-A600-639D000D632C}" type="pres">
      <dgm:prSet presAssocID="{7A3AD7B5-00CE-42B6-8F23-B41A2F4DED10}" presName="compositeB" presStyleCnt="0"/>
      <dgm:spPr/>
    </dgm:pt>
    <dgm:pt modelId="{AC39EA51-D63D-459D-80A7-73E4ACE22D75}" type="pres">
      <dgm:prSet presAssocID="{7A3AD7B5-00CE-42B6-8F23-B41A2F4DED10}" presName="textB" presStyleLbl="revTx" presStyleIdx="1" presStyleCnt="5">
        <dgm:presLayoutVars>
          <dgm:bulletEnabled val="1"/>
        </dgm:presLayoutVars>
      </dgm:prSet>
      <dgm:spPr/>
    </dgm:pt>
    <dgm:pt modelId="{ED1B7EC2-BDFF-4B72-98A1-59C0A847E749}" type="pres">
      <dgm:prSet presAssocID="{7A3AD7B5-00CE-42B6-8F23-B41A2F4DED10}" presName="circleB" presStyleLbl="node1" presStyleIdx="1" presStyleCnt="5"/>
      <dgm:spPr/>
    </dgm:pt>
    <dgm:pt modelId="{688C2444-25AC-4041-B03F-0FEE615A6710}" type="pres">
      <dgm:prSet presAssocID="{7A3AD7B5-00CE-42B6-8F23-B41A2F4DED10}" presName="spaceB" presStyleCnt="0"/>
      <dgm:spPr/>
    </dgm:pt>
    <dgm:pt modelId="{EDB26215-022D-4D07-B174-95DAA35CA5C3}" type="pres">
      <dgm:prSet presAssocID="{5977029B-917F-4198-A6FA-0179FB0A45B4}" presName="space" presStyleCnt="0"/>
      <dgm:spPr/>
    </dgm:pt>
    <dgm:pt modelId="{1BEE52F8-0EC0-4B30-9382-0C1359593ED3}" type="pres">
      <dgm:prSet presAssocID="{45E4791B-B3DB-4105-A7A6-328442998E5B}" presName="compositeA" presStyleCnt="0"/>
      <dgm:spPr/>
    </dgm:pt>
    <dgm:pt modelId="{EB654DCE-EAA8-4A12-A80D-C85DBC566337}" type="pres">
      <dgm:prSet presAssocID="{45E4791B-B3DB-4105-A7A6-328442998E5B}" presName="textA" presStyleLbl="revTx" presStyleIdx="2" presStyleCnt="5">
        <dgm:presLayoutVars>
          <dgm:bulletEnabled val="1"/>
        </dgm:presLayoutVars>
      </dgm:prSet>
      <dgm:spPr/>
    </dgm:pt>
    <dgm:pt modelId="{5425E6D6-4E26-4935-8A57-22113277D70E}" type="pres">
      <dgm:prSet presAssocID="{45E4791B-B3DB-4105-A7A6-328442998E5B}" presName="circleA" presStyleLbl="node1" presStyleIdx="2" presStyleCnt="5"/>
      <dgm:spPr/>
    </dgm:pt>
    <dgm:pt modelId="{850FF8D1-8FE7-4115-8189-A56AE314B72C}" type="pres">
      <dgm:prSet presAssocID="{45E4791B-B3DB-4105-A7A6-328442998E5B}" presName="spaceA" presStyleCnt="0"/>
      <dgm:spPr/>
    </dgm:pt>
    <dgm:pt modelId="{D6327161-C1B7-4BE3-ACD6-A7946C56DAC0}" type="pres">
      <dgm:prSet presAssocID="{CA13EB92-7576-4B07-A790-F38359613DF1}" presName="space" presStyleCnt="0"/>
      <dgm:spPr/>
    </dgm:pt>
    <dgm:pt modelId="{DE5A8A3A-4268-451F-9D68-2EA02D353DBF}" type="pres">
      <dgm:prSet presAssocID="{0897A74A-746F-4A9D-8B08-936CF7B337E9}" presName="compositeB" presStyleCnt="0"/>
      <dgm:spPr/>
    </dgm:pt>
    <dgm:pt modelId="{099D563A-B1ED-482F-A657-E3824F508B72}" type="pres">
      <dgm:prSet presAssocID="{0897A74A-746F-4A9D-8B08-936CF7B337E9}" presName="textB" presStyleLbl="revTx" presStyleIdx="3" presStyleCnt="5">
        <dgm:presLayoutVars>
          <dgm:bulletEnabled val="1"/>
        </dgm:presLayoutVars>
      </dgm:prSet>
      <dgm:spPr/>
    </dgm:pt>
    <dgm:pt modelId="{613ABED1-EFFA-43F5-9CDE-FD716C659C22}" type="pres">
      <dgm:prSet presAssocID="{0897A74A-746F-4A9D-8B08-936CF7B337E9}" presName="circleB" presStyleLbl="node1" presStyleIdx="3" presStyleCnt="5"/>
      <dgm:spPr/>
    </dgm:pt>
    <dgm:pt modelId="{3A6DF435-7A6C-4DFC-A9B9-025901B3DD32}" type="pres">
      <dgm:prSet presAssocID="{0897A74A-746F-4A9D-8B08-936CF7B337E9}" presName="spaceB" presStyleCnt="0"/>
      <dgm:spPr/>
    </dgm:pt>
    <dgm:pt modelId="{6370A889-A325-4B39-8027-4F170E0B0721}" type="pres">
      <dgm:prSet presAssocID="{747EE4DC-89A2-4DB3-B11D-C203159BC697}" presName="space" presStyleCnt="0"/>
      <dgm:spPr/>
    </dgm:pt>
    <dgm:pt modelId="{1FAFD37D-C4A6-4A8F-9088-111F8CCA1D57}" type="pres">
      <dgm:prSet presAssocID="{851331A7-E1E4-4CCA-AB12-7D3910830770}" presName="compositeA" presStyleCnt="0"/>
      <dgm:spPr/>
    </dgm:pt>
    <dgm:pt modelId="{0058E855-C127-4FEB-877C-F14C08AE6B39}" type="pres">
      <dgm:prSet presAssocID="{851331A7-E1E4-4CCA-AB12-7D3910830770}" presName="textA" presStyleLbl="revTx" presStyleIdx="4" presStyleCnt="5">
        <dgm:presLayoutVars>
          <dgm:bulletEnabled val="1"/>
        </dgm:presLayoutVars>
      </dgm:prSet>
      <dgm:spPr/>
    </dgm:pt>
    <dgm:pt modelId="{4E193168-004A-4208-BE36-80CD2706BE44}" type="pres">
      <dgm:prSet presAssocID="{851331A7-E1E4-4CCA-AB12-7D3910830770}" presName="circleA" presStyleLbl="node1" presStyleIdx="4" presStyleCnt="5"/>
      <dgm:spPr/>
    </dgm:pt>
    <dgm:pt modelId="{F65583A6-AF04-46EE-B7F4-ACAFC5DC8523}" type="pres">
      <dgm:prSet presAssocID="{851331A7-E1E4-4CCA-AB12-7D3910830770}" presName="spaceA" presStyleCnt="0"/>
      <dgm:spPr/>
    </dgm:pt>
  </dgm:ptLst>
  <dgm:cxnLst>
    <dgm:cxn modelId="{06BEA805-9842-445C-800C-685E9E647842}" type="presOf" srcId="{1E040949-0DEB-4E9B-BC79-39986A1DED17}" destId="{0FD832A1-7009-419C-B2A7-A0E07F7D5BEA}" srcOrd="0" destOrd="0" presId="urn:microsoft.com/office/officeart/2005/8/layout/hProcess11"/>
    <dgm:cxn modelId="{D370442F-60BD-4D81-8D95-86843E8E0969}" type="presOf" srcId="{764D06AB-0E69-41D3-988C-F930197422B6}" destId="{EBB625EA-90C9-4AB8-967F-282740264BB3}" srcOrd="0" destOrd="0" presId="urn:microsoft.com/office/officeart/2005/8/layout/hProcess11"/>
    <dgm:cxn modelId="{97CD935F-9B55-4468-9F8A-2BA1F9272200}" srcId="{1E040949-0DEB-4E9B-BC79-39986A1DED17}" destId="{0897A74A-746F-4A9D-8B08-936CF7B337E9}" srcOrd="3" destOrd="0" parTransId="{79B9F224-8E8C-45D4-8E03-93DDF3B6E47E}" sibTransId="{747EE4DC-89A2-4DB3-B11D-C203159BC697}"/>
    <dgm:cxn modelId="{E7906860-A463-47A0-9988-DE36B18194F7}" type="presOf" srcId="{0897A74A-746F-4A9D-8B08-936CF7B337E9}" destId="{099D563A-B1ED-482F-A657-E3824F508B72}" srcOrd="0" destOrd="0" presId="urn:microsoft.com/office/officeart/2005/8/layout/hProcess11"/>
    <dgm:cxn modelId="{723AEF7E-4C2D-417F-9894-C52EA92C6060}" srcId="{1E040949-0DEB-4E9B-BC79-39986A1DED17}" destId="{851331A7-E1E4-4CCA-AB12-7D3910830770}" srcOrd="4" destOrd="0" parTransId="{4C01F4D4-A261-4496-969F-241D168E305D}" sibTransId="{12B9AE19-9CAB-4E29-81ED-FABD7F028B68}"/>
    <dgm:cxn modelId="{12DBDB7F-A485-47DF-8FA1-9B97416402C1}" type="presOf" srcId="{851331A7-E1E4-4CCA-AB12-7D3910830770}" destId="{0058E855-C127-4FEB-877C-F14C08AE6B39}" srcOrd="0" destOrd="0" presId="urn:microsoft.com/office/officeart/2005/8/layout/hProcess11"/>
    <dgm:cxn modelId="{F8D8BB89-98E7-4B54-A3CD-5070A11FED3A}" type="presOf" srcId="{45E4791B-B3DB-4105-A7A6-328442998E5B}" destId="{EB654DCE-EAA8-4A12-A80D-C85DBC566337}" srcOrd="0" destOrd="0" presId="urn:microsoft.com/office/officeart/2005/8/layout/hProcess11"/>
    <dgm:cxn modelId="{FA82EBB5-B44F-4BC2-8DD7-2797A6C53EAD}" srcId="{1E040949-0DEB-4E9B-BC79-39986A1DED17}" destId="{7A3AD7B5-00CE-42B6-8F23-B41A2F4DED10}" srcOrd="1" destOrd="0" parTransId="{2FD6A4F9-69BB-4045-B8C9-361BC8883F76}" sibTransId="{5977029B-917F-4198-A6FA-0179FB0A45B4}"/>
    <dgm:cxn modelId="{73DFD3C1-E2C8-455E-A8C5-98C2D0FCB014}" srcId="{1E040949-0DEB-4E9B-BC79-39986A1DED17}" destId="{764D06AB-0E69-41D3-988C-F930197422B6}" srcOrd="0" destOrd="0" parTransId="{6F70A5FC-B87C-487D-A36B-718BD7DEE8DF}" sibTransId="{7AF5FBFD-8C9B-46CD-ACA0-BCFC4AAE0B57}"/>
    <dgm:cxn modelId="{6A2EA7C4-979B-435A-A622-6BD7F631557A}" type="presOf" srcId="{7A3AD7B5-00CE-42B6-8F23-B41A2F4DED10}" destId="{AC39EA51-D63D-459D-80A7-73E4ACE22D75}" srcOrd="0" destOrd="0" presId="urn:microsoft.com/office/officeart/2005/8/layout/hProcess11"/>
    <dgm:cxn modelId="{5F5805ED-6472-42CC-859C-8860279F6E7B}" srcId="{1E040949-0DEB-4E9B-BC79-39986A1DED17}" destId="{45E4791B-B3DB-4105-A7A6-328442998E5B}" srcOrd="2" destOrd="0" parTransId="{B49FAAB7-5E08-4F6C-ACD0-6B8A52B8DCD0}" sibTransId="{CA13EB92-7576-4B07-A790-F38359613DF1}"/>
    <dgm:cxn modelId="{31C4D7DB-F351-4CE7-9E20-AF597282675E}" type="presParOf" srcId="{0FD832A1-7009-419C-B2A7-A0E07F7D5BEA}" destId="{0D426682-57C6-4DCC-AD28-5F2559A815F2}" srcOrd="0" destOrd="0" presId="urn:microsoft.com/office/officeart/2005/8/layout/hProcess11"/>
    <dgm:cxn modelId="{6EB0100A-3D00-4785-8333-877D37763549}" type="presParOf" srcId="{0FD832A1-7009-419C-B2A7-A0E07F7D5BEA}" destId="{752679CF-08B5-431D-AAE5-594A4036367D}" srcOrd="1" destOrd="0" presId="urn:microsoft.com/office/officeart/2005/8/layout/hProcess11"/>
    <dgm:cxn modelId="{E79EAA7F-BF19-41A1-9BBD-881CF1D36247}" type="presParOf" srcId="{752679CF-08B5-431D-AAE5-594A4036367D}" destId="{277F7D88-DFC4-4444-AAA2-9A499797B1FD}" srcOrd="0" destOrd="0" presId="urn:microsoft.com/office/officeart/2005/8/layout/hProcess11"/>
    <dgm:cxn modelId="{4E1DAF52-64C7-47D1-8D2C-667D3348F2E0}" type="presParOf" srcId="{277F7D88-DFC4-4444-AAA2-9A499797B1FD}" destId="{EBB625EA-90C9-4AB8-967F-282740264BB3}" srcOrd="0" destOrd="0" presId="urn:microsoft.com/office/officeart/2005/8/layout/hProcess11"/>
    <dgm:cxn modelId="{AD270215-3862-4F89-8116-0692B3CFC693}" type="presParOf" srcId="{277F7D88-DFC4-4444-AAA2-9A499797B1FD}" destId="{CA3876E8-D715-48E5-9138-5AA8F279C9DF}" srcOrd="1" destOrd="0" presId="urn:microsoft.com/office/officeart/2005/8/layout/hProcess11"/>
    <dgm:cxn modelId="{D0E08EF5-8A26-4803-AF44-299B1A37CF8D}" type="presParOf" srcId="{277F7D88-DFC4-4444-AAA2-9A499797B1FD}" destId="{40675F6C-1E30-4ACC-9404-8D0D2F9FA278}" srcOrd="2" destOrd="0" presId="urn:microsoft.com/office/officeart/2005/8/layout/hProcess11"/>
    <dgm:cxn modelId="{CBE46873-7355-4B13-BA73-BAD44A61B3E2}" type="presParOf" srcId="{752679CF-08B5-431D-AAE5-594A4036367D}" destId="{12A4A0DF-583A-4903-B8B1-26466FE7E88C}" srcOrd="1" destOrd="0" presId="urn:microsoft.com/office/officeart/2005/8/layout/hProcess11"/>
    <dgm:cxn modelId="{660B5D14-7212-42BD-A1D5-A0AC931DAD16}" type="presParOf" srcId="{752679CF-08B5-431D-AAE5-594A4036367D}" destId="{0803F23B-0D3A-4FC4-A600-639D000D632C}" srcOrd="2" destOrd="0" presId="urn:microsoft.com/office/officeart/2005/8/layout/hProcess11"/>
    <dgm:cxn modelId="{DEAC3D17-E07C-4BC3-A58D-17A23964B4E3}" type="presParOf" srcId="{0803F23B-0D3A-4FC4-A600-639D000D632C}" destId="{AC39EA51-D63D-459D-80A7-73E4ACE22D75}" srcOrd="0" destOrd="0" presId="urn:microsoft.com/office/officeart/2005/8/layout/hProcess11"/>
    <dgm:cxn modelId="{2652BAEF-C70E-4233-9508-3F80AC38D072}" type="presParOf" srcId="{0803F23B-0D3A-4FC4-A600-639D000D632C}" destId="{ED1B7EC2-BDFF-4B72-98A1-59C0A847E749}" srcOrd="1" destOrd="0" presId="urn:microsoft.com/office/officeart/2005/8/layout/hProcess11"/>
    <dgm:cxn modelId="{C989FE5A-53FD-4BC5-90FF-7B2B5A7703CC}" type="presParOf" srcId="{0803F23B-0D3A-4FC4-A600-639D000D632C}" destId="{688C2444-25AC-4041-B03F-0FEE615A6710}" srcOrd="2" destOrd="0" presId="urn:microsoft.com/office/officeart/2005/8/layout/hProcess11"/>
    <dgm:cxn modelId="{22278F26-D49E-42B9-96C5-B84E69CF6187}" type="presParOf" srcId="{752679CF-08B5-431D-AAE5-594A4036367D}" destId="{EDB26215-022D-4D07-B174-95DAA35CA5C3}" srcOrd="3" destOrd="0" presId="urn:microsoft.com/office/officeart/2005/8/layout/hProcess11"/>
    <dgm:cxn modelId="{B1B93F00-0577-495F-B041-AAACE56109C3}" type="presParOf" srcId="{752679CF-08B5-431D-AAE5-594A4036367D}" destId="{1BEE52F8-0EC0-4B30-9382-0C1359593ED3}" srcOrd="4" destOrd="0" presId="urn:microsoft.com/office/officeart/2005/8/layout/hProcess11"/>
    <dgm:cxn modelId="{7E3CD7EC-1F83-4116-823F-8F5D5E7986BC}" type="presParOf" srcId="{1BEE52F8-0EC0-4B30-9382-0C1359593ED3}" destId="{EB654DCE-EAA8-4A12-A80D-C85DBC566337}" srcOrd="0" destOrd="0" presId="urn:microsoft.com/office/officeart/2005/8/layout/hProcess11"/>
    <dgm:cxn modelId="{7EF17989-1A28-4913-A626-6EFDF56EA47D}" type="presParOf" srcId="{1BEE52F8-0EC0-4B30-9382-0C1359593ED3}" destId="{5425E6D6-4E26-4935-8A57-22113277D70E}" srcOrd="1" destOrd="0" presId="urn:microsoft.com/office/officeart/2005/8/layout/hProcess11"/>
    <dgm:cxn modelId="{6EC91C85-525F-4B59-BE15-7C2E0D66AC43}" type="presParOf" srcId="{1BEE52F8-0EC0-4B30-9382-0C1359593ED3}" destId="{850FF8D1-8FE7-4115-8189-A56AE314B72C}" srcOrd="2" destOrd="0" presId="urn:microsoft.com/office/officeart/2005/8/layout/hProcess11"/>
    <dgm:cxn modelId="{72F5D62D-A010-4B5B-A22C-50E439001C1E}" type="presParOf" srcId="{752679CF-08B5-431D-AAE5-594A4036367D}" destId="{D6327161-C1B7-4BE3-ACD6-A7946C56DAC0}" srcOrd="5" destOrd="0" presId="urn:microsoft.com/office/officeart/2005/8/layout/hProcess11"/>
    <dgm:cxn modelId="{D1D71842-7FA5-481A-8645-F8D048CE6C4C}" type="presParOf" srcId="{752679CF-08B5-431D-AAE5-594A4036367D}" destId="{DE5A8A3A-4268-451F-9D68-2EA02D353DBF}" srcOrd="6" destOrd="0" presId="urn:microsoft.com/office/officeart/2005/8/layout/hProcess11"/>
    <dgm:cxn modelId="{812C8D64-F573-4996-8EAB-977F5A88A1D3}" type="presParOf" srcId="{DE5A8A3A-4268-451F-9D68-2EA02D353DBF}" destId="{099D563A-B1ED-482F-A657-E3824F508B72}" srcOrd="0" destOrd="0" presId="urn:microsoft.com/office/officeart/2005/8/layout/hProcess11"/>
    <dgm:cxn modelId="{0CDE0CA5-C86B-437F-9DE6-BC60A1D63CD5}" type="presParOf" srcId="{DE5A8A3A-4268-451F-9D68-2EA02D353DBF}" destId="{613ABED1-EFFA-43F5-9CDE-FD716C659C22}" srcOrd="1" destOrd="0" presId="urn:microsoft.com/office/officeart/2005/8/layout/hProcess11"/>
    <dgm:cxn modelId="{71D56F25-FF5C-4014-8F10-983B97C52F75}" type="presParOf" srcId="{DE5A8A3A-4268-451F-9D68-2EA02D353DBF}" destId="{3A6DF435-7A6C-4DFC-A9B9-025901B3DD32}" srcOrd="2" destOrd="0" presId="urn:microsoft.com/office/officeart/2005/8/layout/hProcess11"/>
    <dgm:cxn modelId="{95CB375A-9AA3-4645-8564-545BFC3EAF6A}" type="presParOf" srcId="{752679CF-08B5-431D-AAE5-594A4036367D}" destId="{6370A889-A325-4B39-8027-4F170E0B0721}" srcOrd="7" destOrd="0" presId="urn:microsoft.com/office/officeart/2005/8/layout/hProcess11"/>
    <dgm:cxn modelId="{DEB573B5-891E-4458-BF2B-E5DCE103C7CA}" type="presParOf" srcId="{752679CF-08B5-431D-AAE5-594A4036367D}" destId="{1FAFD37D-C4A6-4A8F-9088-111F8CCA1D57}" srcOrd="8" destOrd="0" presId="urn:microsoft.com/office/officeart/2005/8/layout/hProcess11"/>
    <dgm:cxn modelId="{E534B9A0-4903-4703-899E-7BD1588B5126}" type="presParOf" srcId="{1FAFD37D-C4A6-4A8F-9088-111F8CCA1D57}" destId="{0058E855-C127-4FEB-877C-F14C08AE6B39}" srcOrd="0" destOrd="0" presId="urn:microsoft.com/office/officeart/2005/8/layout/hProcess11"/>
    <dgm:cxn modelId="{6459A775-BF96-416C-8032-9B96A71C61BE}" type="presParOf" srcId="{1FAFD37D-C4A6-4A8F-9088-111F8CCA1D57}" destId="{4E193168-004A-4208-BE36-80CD2706BE44}" srcOrd="1" destOrd="0" presId="urn:microsoft.com/office/officeart/2005/8/layout/hProcess11"/>
    <dgm:cxn modelId="{0B3DC1D2-14A6-46F4-BF81-313C65E1E7FE}" type="presParOf" srcId="{1FAFD37D-C4A6-4A8F-9088-111F8CCA1D57}" destId="{F65583A6-AF04-46EE-B7F4-ACAFC5DC8523}"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B877CB-DE63-48E0-8D74-47CBF721863B}" type="doc">
      <dgm:prSet loTypeId="urn:microsoft.com/office/officeart/2005/8/layout/process1" loCatId="process" qsTypeId="urn:microsoft.com/office/officeart/2005/8/quickstyle/simple5" qsCatId="simple" csTypeId="urn:microsoft.com/office/officeart/2005/8/colors/accent0_3" csCatId="mainScheme" phldr="1"/>
      <dgm:spPr/>
    </dgm:pt>
    <dgm:pt modelId="{C41DAB6D-7C5A-4D9A-A323-520CBFD729CE}">
      <dgm:prSet phldrT="[Text]"/>
      <dgm:spPr/>
      <dgm:t>
        <a:bodyPr/>
        <a:lstStyle/>
        <a:p>
          <a:r>
            <a:rPr lang="en-US"/>
            <a:t>Obtain your ORCID via the ORCID Registration Page. </a:t>
          </a:r>
        </a:p>
      </dgm:t>
    </dgm:pt>
    <dgm:pt modelId="{DF009806-C124-4AD7-8EEB-3D33AD485BF9}" type="parTrans" cxnId="{07F580E5-CA22-4B4C-9938-C0CD287A5242}">
      <dgm:prSet/>
      <dgm:spPr/>
      <dgm:t>
        <a:bodyPr/>
        <a:lstStyle/>
        <a:p>
          <a:endParaRPr lang="en-US"/>
        </a:p>
      </dgm:t>
    </dgm:pt>
    <dgm:pt modelId="{0B972E2F-CD74-429C-B059-2268178FCFA6}" type="sibTrans" cxnId="{07F580E5-CA22-4B4C-9938-C0CD287A5242}">
      <dgm:prSet/>
      <dgm:spPr/>
      <dgm:t>
        <a:bodyPr/>
        <a:lstStyle/>
        <a:p>
          <a:endParaRPr lang="en-US"/>
        </a:p>
      </dgm:t>
    </dgm:pt>
    <dgm:pt modelId="{2AFD067C-1EBB-4A45-902B-D35354FB4D10}">
      <dgm:prSet phldrT="[Text]"/>
      <dgm:spPr/>
      <dgm:t>
        <a:bodyPr/>
        <a:lstStyle/>
        <a:p>
          <a:r>
            <a:rPr lang="en-US"/>
            <a:t>Add all your publications, including data, to your ORCID.</a:t>
          </a:r>
        </a:p>
      </dgm:t>
    </dgm:pt>
    <dgm:pt modelId="{E76B1565-41E1-467D-BF6E-84D128D03C39}" type="parTrans" cxnId="{C513CE78-9335-4E46-B2E0-E30FA4409EC5}">
      <dgm:prSet/>
      <dgm:spPr/>
      <dgm:t>
        <a:bodyPr/>
        <a:lstStyle/>
        <a:p>
          <a:endParaRPr lang="en-US"/>
        </a:p>
      </dgm:t>
    </dgm:pt>
    <dgm:pt modelId="{FFF4D1C7-EBEA-49D5-BEF6-8A99DEF1CCC1}" type="sibTrans" cxnId="{C513CE78-9335-4E46-B2E0-E30FA4409EC5}">
      <dgm:prSet/>
      <dgm:spPr/>
      <dgm:t>
        <a:bodyPr/>
        <a:lstStyle/>
        <a:p>
          <a:endParaRPr lang="en-US"/>
        </a:p>
      </dgm:t>
    </dgm:pt>
    <dgm:pt modelId="{98B9F8A5-6EB9-4B74-B94C-3A586D1B9554}">
      <dgm:prSet phldrT="[Text]"/>
      <dgm:spPr/>
      <dgm:t>
        <a:bodyPr/>
        <a:lstStyle/>
        <a:p>
          <a:r>
            <a:rPr lang="en-US"/>
            <a:t>Link to your ORCID on all your publications. </a:t>
          </a:r>
        </a:p>
      </dgm:t>
    </dgm:pt>
    <dgm:pt modelId="{937547A6-7747-4A03-BBFB-09B436FC5AFE}" type="parTrans" cxnId="{FA872F3F-69B7-45AB-8B85-57BA6CE5ECD0}">
      <dgm:prSet/>
      <dgm:spPr/>
      <dgm:t>
        <a:bodyPr/>
        <a:lstStyle/>
        <a:p>
          <a:endParaRPr lang="en-US"/>
        </a:p>
      </dgm:t>
    </dgm:pt>
    <dgm:pt modelId="{32818699-C7F1-4B39-B96E-C709A8052CC1}" type="sibTrans" cxnId="{FA872F3F-69B7-45AB-8B85-57BA6CE5ECD0}">
      <dgm:prSet/>
      <dgm:spPr/>
      <dgm:t>
        <a:bodyPr/>
        <a:lstStyle/>
        <a:p>
          <a:endParaRPr lang="en-US"/>
        </a:p>
      </dgm:t>
    </dgm:pt>
    <dgm:pt modelId="{285E5D8A-ED72-4725-8A78-2F751E24355F}">
      <dgm:prSet phldr="0"/>
      <dgm:spPr/>
      <dgm:t>
        <a:bodyPr/>
        <a:lstStyle/>
        <a:p>
          <a:pPr rtl="0"/>
          <a:r>
            <a:rPr lang="en-US" b="1">
              <a:latin typeface="Calibri Light" panose="020F0302020204030204"/>
            </a:rPr>
            <a:t>Add your ORCID to your URRR profile! </a:t>
          </a:r>
        </a:p>
      </dgm:t>
    </dgm:pt>
    <dgm:pt modelId="{95E064C6-E08C-48E5-A189-FA31BD7D930C}" type="parTrans" cxnId="{E8B57DB8-D173-4A4D-8A98-7B4878E14BAF}">
      <dgm:prSet/>
      <dgm:spPr/>
    </dgm:pt>
    <dgm:pt modelId="{32EFD4F8-210F-42CE-BE93-A29DF4EBAAC2}" type="sibTrans" cxnId="{E8B57DB8-D173-4A4D-8A98-7B4878E14BAF}">
      <dgm:prSet/>
      <dgm:spPr/>
    </dgm:pt>
    <dgm:pt modelId="{CC01521F-5723-403F-9C01-435BB161150E}" type="pres">
      <dgm:prSet presAssocID="{6DB877CB-DE63-48E0-8D74-47CBF721863B}" presName="Name0" presStyleCnt="0">
        <dgm:presLayoutVars>
          <dgm:dir/>
          <dgm:resizeHandles val="exact"/>
        </dgm:presLayoutVars>
      </dgm:prSet>
      <dgm:spPr/>
    </dgm:pt>
    <dgm:pt modelId="{BC4211E4-9EE6-46DB-B59D-4A5D5B8EF804}" type="pres">
      <dgm:prSet presAssocID="{C41DAB6D-7C5A-4D9A-A323-520CBFD729CE}" presName="node" presStyleLbl="node1" presStyleIdx="0" presStyleCnt="4" custScaleY="97249">
        <dgm:presLayoutVars>
          <dgm:bulletEnabled val="1"/>
        </dgm:presLayoutVars>
      </dgm:prSet>
      <dgm:spPr/>
    </dgm:pt>
    <dgm:pt modelId="{E8D4E2A9-28DE-46ED-BBAA-69DE7CA6AE71}" type="pres">
      <dgm:prSet presAssocID="{0B972E2F-CD74-429C-B059-2268178FCFA6}" presName="sibTrans" presStyleLbl="sibTrans2D1" presStyleIdx="0" presStyleCnt="3"/>
      <dgm:spPr/>
    </dgm:pt>
    <dgm:pt modelId="{AEB67A01-6D5D-40AF-A52A-8F28F01C6373}" type="pres">
      <dgm:prSet presAssocID="{0B972E2F-CD74-429C-B059-2268178FCFA6}" presName="connectorText" presStyleLbl="sibTrans2D1" presStyleIdx="0" presStyleCnt="3"/>
      <dgm:spPr/>
    </dgm:pt>
    <dgm:pt modelId="{8BAB228D-0A87-45B3-9967-4CB3EB149BAC}" type="pres">
      <dgm:prSet presAssocID="{2AFD067C-1EBB-4A45-902B-D35354FB4D10}" presName="node" presStyleLbl="node1" presStyleIdx="1" presStyleCnt="4" custScaleY="99732">
        <dgm:presLayoutVars>
          <dgm:bulletEnabled val="1"/>
        </dgm:presLayoutVars>
      </dgm:prSet>
      <dgm:spPr/>
    </dgm:pt>
    <dgm:pt modelId="{91B18AD3-9E4B-4EA9-B7EE-3917E9B15B47}" type="pres">
      <dgm:prSet presAssocID="{FFF4D1C7-EBEA-49D5-BEF6-8A99DEF1CCC1}" presName="sibTrans" presStyleLbl="sibTrans2D1" presStyleIdx="1" presStyleCnt="3"/>
      <dgm:spPr/>
    </dgm:pt>
    <dgm:pt modelId="{05A38FB0-0F71-4DBB-8059-4DBD22493394}" type="pres">
      <dgm:prSet presAssocID="{FFF4D1C7-EBEA-49D5-BEF6-8A99DEF1CCC1}" presName="connectorText" presStyleLbl="sibTrans2D1" presStyleIdx="1" presStyleCnt="3"/>
      <dgm:spPr/>
    </dgm:pt>
    <dgm:pt modelId="{737D8C32-A8F7-44AF-AE58-F0D15BA638B2}" type="pres">
      <dgm:prSet presAssocID="{98B9F8A5-6EB9-4B74-B94C-3A586D1B9554}" presName="node" presStyleLbl="node1" presStyleIdx="2" presStyleCnt="4">
        <dgm:presLayoutVars>
          <dgm:bulletEnabled val="1"/>
        </dgm:presLayoutVars>
      </dgm:prSet>
      <dgm:spPr/>
    </dgm:pt>
    <dgm:pt modelId="{208D87FA-4BC8-41F8-8E8C-DE69E491F753}" type="pres">
      <dgm:prSet presAssocID="{32818699-C7F1-4B39-B96E-C709A8052CC1}" presName="sibTrans" presStyleLbl="sibTrans2D1" presStyleIdx="2" presStyleCnt="3"/>
      <dgm:spPr/>
    </dgm:pt>
    <dgm:pt modelId="{8C2D4E4B-4E0E-4F45-A128-1E377AA09B63}" type="pres">
      <dgm:prSet presAssocID="{32818699-C7F1-4B39-B96E-C709A8052CC1}" presName="connectorText" presStyleLbl="sibTrans2D1" presStyleIdx="2" presStyleCnt="3"/>
      <dgm:spPr/>
    </dgm:pt>
    <dgm:pt modelId="{BE8A408A-E405-4AA3-B54D-7E8073A18DFD}" type="pres">
      <dgm:prSet presAssocID="{285E5D8A-ED72-4725-8A78-2F751E24355F}" presName="node" presStyleLbl="node1" presStyleIdx="3" presStyleCnt="4">
        <dgm:presLayoutVars>
          <dgm:bulletEnabled val="1"/>
        </dgm:presLayoutVars>
      </dgm:prSet>
      <dgm:spPr/>
    </dgm:pt>
  </dgm:ptLst>
  <dgm:cxnLst>
    <dgm:cxn modelId="{51A54D23-EFFA-46AA-9121-564658C0E792}" type="presOf" srcId="{0B972E2F-CD74-429C-B059-2268178FCFA6}" destId="{E8D4E2A9-28DE-46ED-BBAA-69DE7CA6AE71}" srcOrd="0" destOrd="0" presId="urn:microsoft.com/office/officeart/2005/8/layout/process1"/>
    <dgm:cxn modelId="{795D7D2D-7195-4DEE-9198-9AE425F211D5}" type="presOf" srcId="{C41DAB6D-7C5A-4D9A-A323-520CBFD729CE}" destId="{BC4211E4-9EE6-46DB-B59D-4A5D5B8EF804}" srcOrd="0" destOrd="0" presId="urn:microsoft.com/office/officeart/2005/8/layout/process1"/>
    <dgm:cxn modelId="{FA872F3F-69B7-45AB-8B85-57BA6CE5ECD0}" srcId="{6DB877CB-DE63-48E0-8D74-47CBF721863B}" destId="{98B9F8A5-6EB9-4B74-B94C-3A586D1B9554}" srcOrd="2" destOrd="0" parTransId="{937547A6-7747-4A03-BBFB-09B436FC5AFE}" sibTransId="{32818699-C7F1-4B39-B96E-C709A8052CC1}"/>
    <dgm:cxn modelId="{61C02945-A31E-4629-B66A-F7D3539148C1}" type="presOf" srcId="{2AFD067C-1EBB-4A45-902B-D35354FB4D10}" destId="{8BAB228D-0A87-45B3-9967-4CB3EB149BAC}" srcOrd="0" destOrd="0" presId="urn:microsoft.com/office/officeart/2005/8/layout/process1"/>
    <dgm:cxn modelId="{30BD5345-F86F-45A4-AF35-9A65AC6FEC85}" type="presOf" srcId="{0B972E2F-CD74-429C-B059-2268178FCFA6}" destId="{AEB67A01-6D5D-40AF-A52A-8F28F01C6373}" srcOrd="1" destOrd="0" presId="urn:microsoft.com/office/officeart/2005/8/layout/process1"/>
    <dgm:cxn modelId="{652F1C4C-B564-41D5-B68B-D5DF7D2CCB6C}" type="presOf" srcId="{285E5D8A-ED72-4725-8A78-2F751E24355F}" destId="{BE8A408A-E405-4AA3-B54D-7E8073A18DFD}" srcOrd="0" destOrd="0" presId="urn:microsoft.com/office/officeart/2005/8/layout/process1"/>
    <dgm:cxn modelId="{DD214258-F545-45A9-8B1A-8138857E2200}" type="presOf" srcId="{FFF4D1C7-EBEA-49D5-BEF6-8A99DEF1CCC1}" destId="{91B18AD3-9E4B-4EA9-B7EE-3917E9B15B47}" srcOrd="0" destOrd="0" presId="urn:microsoft.com/office/officeart/2005/8/layout/process1"/>
    <dgm:cxn modelId="{C513CE78-9335-4E46-B2E0-E30FA4409EC5}" srcId="{6DB877CB-DE63-48E0-8D74-47CBF721863B}" destId="{2AFD067C-1EBB-4A45-902B-D35354FB4D10}" srcOrd="1" destOrd="0" parTransId="{E76B1565-41E1-467D-BF6E-84D128D03C39}" sibTransId="{FFF4D1C7-EBEA-49D5-BEF6-8A99DEF1CCC1}"/>
    <dgm:cxn modelId="{41549588-63E7-4F4D-998A-C951520FEF1F}" type="presOf" srcId="{FFF4D1C7-EBEA-49D5-BEF6-8A99DEF1CCC1}" destId="{05A38FB0-0F71-4DBB-8059-4DBD22493394}" srcOrd="1" destOrd="0" presId="urn:microsoft.com/office/officeart/2005/8/layout/process1"/>
    <dgm:cxn modelId="{8CF9EB94-B88A-47E0-AC03-011CC505B282}" type="presOf" srcId="{32818699-C7F1-4B39-B96E-C709A8052CC1}" destId="{208D87FA-4BC8-41F8-8E8C-DE69E491F753}" srcOrd="0" destOrd="0" presId="urn:microsoft.com/office/officeart/2005/8/layout/process1"/>
    <dgm:cxn modelId="{2B424097-B76C-4324-AAE8-41B864F9A8C2}" type="presOf" srcId="{32818699-C7F1-4B39-B96E-C709A8052CC1}" destId="{8C2D4E4B-4E0E-4F45-A128-1E377AA09B63}" srcOrd="1" destOrd="0" presId="urn:microsoft.com/office/officeart/2005/8/layout/process1"/>
    <dgm:cxn modelId="{36DEACB1-C68C-4422-BD80-A3FE307616C2}" type="presOf" srcId="{98B9F8A5-6EB9-4B74-B94C-3A586D1B9554}" destId="{737D8C32-A8F7-44AF-AE58-F0D15BA638B2}" srcOrd="0" destOrd="0" presId="urn:microsoft.com/office/officeart/2005/8/layout/process1"/>
    <dgm:cxn modelId="{E8B57DB8-D173-4A4D-8A98-7B4878E14BAF}" srcId="{6DB877CB-DE63-48E0-8D74-47CBF721863B}" destId="{285E5D8A-ED72-4725-8A78-2F751E24355F}" srcOrd="3" destOrd="0" parTransId="{95E064C6-E08C-48E5-A189-FA31BD7D930C}" sibTransId="{32EFD4F8-210F-42CE-BE93-A29DF4EBAAC2}"/>
    <dgm:cxn modelId="{AE2ECCCA-E6D9-491F-B80E-EDED7045A856}" type="presOf" srcId="{6DB877CB-DE63-48E0-8D74-47CBF721863B}" destId="{CC01521F-5723-403F-9C01-435BB161150E}" srcOrd="0" destOrd="0" presId="urn:microsoft.com/office/officeart/2005/8/layout/process1"/>
    <dgm:cxn modelId="{07F580E5-CA22-4B4C-9938-C0CD287A5242}" srcId="{6DB877CB-DE63-48E0-8D74-47CBF721863B}" destId="{C41DAB6D-7C5A-4D9A-A323-520CBFD729CE}" srcOrd="0" destOrd="0" parTransId="{DF009806-C124-4AD7-8EEB-3D33AD485BF9}" sibTransId="{0B972E2F-CD74-429C-B059-2268178FCFA6}"/>
    <dgm:cxn modelId="{5834FFEB-B3EF-45F4-B5E8-E19C0C7235A8}" type="presParOf" srcId="{CC01521F-5723-403F-9C01-435BB161150E}" destId="{BC4211E4-9EE6-46DB-B59D-4A5D5B8EF804}" srcOrd="0" destOrd="0" presId="urn:microsoft.com/office/officeart/2005/8/layout/process1"/>
    <dgm:cxn modelId="{2E2A7959-5E42-4563-A625-37011F22844C}" type="presParOf" srcId="{CC01521F-5723-403F-9C01-435BB161150E}" destId="{E8D4E2A9-28DE-46ED-BBAA-69DE7CA6AE71}" srcOrd="1" destOrd="0" presId="urn:microsoft.com/office/officeart/2005/8/layout/process1"/>
    <dgm:cxn modelId="{AB82E83A-40F1-49DA-9AE1-7A3B8FDB44CF}" type="presParOf" srcId="{E8D4E2A9-28DE-46ED-BBAA-69DE7CA6AE71}" destId="{AEB67A01-6D5D-40AF-A52A-8F28F01C6373}" srcOrd="0" destOrd="0" presId="urn:microsoft.com/office/officeart/2005/8/layout/process1"/>
    <dgm:cxn modelId="{7679A743-AC3F-479E-8DAD-8E15123E438A}" type="presParOf" srcId="{CC01521F-5723-403F-9C01-435BB161150E}" destId="{8BAB228D-0A87-45B3-9967-4CB3EB149BAC}" srcOrd="2" destOrd="0" presId="urn:microsoft.com/office/officeart/2005/8/layout/process1"/>
    <dgm:cxn modelId="{9C14A33E-8446-4C0B-BA97-5DDB5830903D}" type="presParOf" srcId="{CC01521F-5723-403F-9C01-435BB161150E}" destId="{91B18AD3-9E4B-4EA9-B7EE-3917E9B15B47}" srcOrd="3" destOrd="0" presId="urn:microsoft.com/office/officeart/2005/8/layout/process1"/>
    <dgm:cxn modelId="{7316646F-F512-4A0B-8C4E-3F26748543E3}" type="presParOf" srcId="{91B18AD3-9E4B-4EA9-B7EE-3917E9B15B47}" destId="{05A38FB0-0F71-4DBB-8059-4DBD22493394}" srcOrd="0" destOrd="0" presId="urn:microsoft.com/office/officeart/2005/8/layout/process1"/>
    <dgm:cxn modelId="{76ED4901-5B21-4BFC-960E-1EF46D13BE0D}" type="presParOf" srcId="{CC01521F-5723-403F-9C01-435BB161150E}" destId="{737D8C32-A8F7-44AF-AE58-F0D15BA638B2}" srcOrd="4" destOrd="0" presId="urn:microsoft.com/office/officeart/2005/8/layout/process1"/>
    <dgm:cxn modelId="{5DCA8BCB-BBEA-4A8C-B554-F632ABE53B3A}" type="presParOf" srcId="{CC01521F-5723-403F-9C01-435BB161150E}" destId="{208D87FA-4BC8-41F8-8E8C-DE69E491F753}" srcOrd="5" destOrd="0" presId="urn:microsoft.com/office/officeart/2005/8/layout/process1"/>
    <dgm:cxn modelId="{8784028C-35EF-42CC-8F25-7FD9C33DEE9B}" type="presParOf" srcId="{208D87FA-4BC8-41F8-8E8C-DE69E491F753}" destId="{8C2D4E4B-4E0E-4F45-A128-1E377AA09B63}" srcOrd="0" destOrd="0" presId="urn:microsoft.com/office/officeart/2005/8/layout/process1"/>
    <dgm:cxn modelId="{D2314882-C595-49E5-A1A9-0CF2143AE331}" type="presParOf" srcId="{CC01521F-5723-403F-9C01-435BB161150E}" destId="{BE8A408A-E405-4AA3-B54D-7E8073A18DFD}"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943C1F-D80E-40BF-9561-737A7DC09A2B}" type="doc">
      <dgm:prSet loTypeId="urn:microsoft.com/office/officeart/2009/3/layout/RandomtoResultProcess" loCatId="process" qsTypeId="urn:microsoft.com/office/officeart/2005/8/quickstyle/simple1" qsCatId="simple" csTypeId="urn:microsoft.com/office/officeart/2005/8/colors/accent1_2" csCatId="accent1" phldr="1"/>
      <dgm:spPr/>
      <dgm:t>
        <a:bodyPr/>
        <a:lstStyle/>
        <a:p>
          <a:endParaRPr lang="en-US"/>
        </a:p>
      </dgm:t>
    </dgm:pt>
    <dgm:pt modelId="{8638CD51-80BA-4CA6-8930-0D1DA7D88122}">
      <dgm:prSet phldrT="[Text]"/>
      <dgm:spPr/>
      <dgm:t>
        <a:bodyPr/>
        <a:lstStyle/>
        <a:p>
          <a:r>
            <a:rPr lang="en-US"/>
            <a:t>Can you share the data?</a:t>
          </a:r>
        </a:p>
      </dgm:t>
    </dgm:pt>
    <dgm:pt modelId="{AB407718-155F-4B85-9476-B62E1997D059}" type="parTrans" cxnId="{EF288A3D-FDB2-473A-B1E6-FF78330E0C7A}">
      <dgm:prSet/>
      <dgm:spPr/>
      <dgm:t>
        <a:bodyPr/>
        <a:lstStyle/>
        <a:p>
          <a:endParaRPr lang="en-US"/>
        </a:p>
      </dgm:t>
    </dgm:pt>
    <dgm:pt modelId="{1DD274EB-0155-4657-893B-FAD1A3887A35}" type="sibTrans" cxnId="{EF288A3D-FDB2-473A-B1E6-FF78330E0C7A}">
      <dgm:prSet/>
      <dgm:spPr/>
      <dgm:t>
        <a:bodyPr/>
        <a:lstStyle/>
        <a:p>
          <a:endParaRPr lang="en-US"/>
        </a:p>
      </dgm:t>
    </dgm:pt>
    <dgm:pt modelId="{2191BCF6-A5D2-4AEE-AD81-F35C016D15E9}">
      <dgm:prSet phldrT="[Text]" custT="1"/>
      <dgm:spPr/>
      <dgm:t>
        <a:bodyPr/>
        <a:lstStyle/>
        <a:p>
          <a:pPr rtl="0"/>
          <a:r>
            <a:rPr lang="en-US" sz="2000"/>
            <a:t>Check how much data you can deposit in the repository.</a:t>
          </a:r>
          <a:r>
            <a:rPr lang="en-US" sz="2000">
              <a:latin typeface="Calibri Light" panose="020F0302020204030204"/>
            </a:rPr>
            <a:t> </a:t>
          </a:r>
          <a:endParaRPr lang="en-US" sz="2000"/>
        </a:p>
      </dgm:t>
    </dgm:pt>
    <dgm:pt modelId="{3E5788C8-5150-4D57-A42F-6E6854A0CF37}" type="parTrans" cxnId="{435B406C-B1F4-4118-9B9D-504F67FC337E}">
      <dgm:prSet/>
      <dgm:spPr/>
      <dgm:t>
        <a:bodyPr/>
        <a:lstStyle/>
        <a:p>
          <a:endParaRPr lang="en-US"/>
        </a:p>
      </dgm:t>
    </dgm:pt>
    <dgm:pt modelId="{11074043-A3F3-48A9-8CAA-3F03FA46011A}" type="sibTrans" cxnId="{435B406C-B1F4-4118-9B9D-504F67FC337E}">
      <dgm:prSet/>
      <dgm:spPr/>
      <dgm:t>
        <a:bodyPr/>
        <a:lstStyle/>
        <a:p>
          <a:endParaRPr lang="en-US"/>
        </a:p>
      </dgm:t>
    </dgm:pt>
    <dgm:pt modelId="{E5F9C4BF-03D3-4BFF-8101-810863B70232}">
      <dgm:prSet phldrT="[Text]"/>
      <dgm:spPr/>
      <dgm:t>
        <a:bodyPr/>
        <a:lstStyle/>
        <a:p>
          <a:r>
            <a:rPr lang="en-US"/>
            <a:t>The full data is too large.</a:t>
          </a:r>
        </a:p>
      </dgm:t>
    </dgm:pt>
    <dgm:pt modelId="{861F91EF-BB6B-4E9B-B5F6-8DD944BDB99C}" type="parTrans" cxnId="{4047772B-18DA-4242-9BF5-D044A5E2DAAF}">
      <dgm:prSet/>
      <dgm:spPr/>
      <dgm:t>
        <a:bodyPr/>
        <a:lstStyle/>
        <a:p>
          <a:endParaRPr lang="en-US"/>
        </a:p>
      </dgm:t>
    </dgm:pt>
    <dgm:pt modelId="{71177DA4-D400-47DB-832F-575CFEEAB145}" type="sibTrans" cxnId="{4047772B-18DA-4242-9BF5-D044A5E2DAAF}">
      <dgm:prSet/>
      <dgm:spPr/>
      <dgm:t>
        <a:bodyPr/>
        <a:lstStyle/>
        <a:p>
          <a:endParaRPr lang="en-US"/>
        </a:p>
      </dgm:t>
    </dgm:pt>
    <dgm:pt modelId="{40258FF6-C0EE-4D15-8BFD-57F3FAE15A96}">
      <dgm:prSet phldrT="[Text]" custT="1"/>
      <dgm:spPr/>
      <dgm:t>
        <a:bodyPr/>
        <a:lstStyle/>
        <a:p>
          <a:r>
            <a:rPr lang="en-US" sz="1800"/>
            <a:t>Consider sharing summarized or aggregated data – Have a data availability statement for the full data in the record.</a:t>
          </a:r>
        </a:p>
      </dgm:t>
    </dgm:pt>
    <dgm:pt modelId="{51565D9C-A967-4B5C-B3FB-20E883740962}" type="parTrans" cxnId="{6CBA9727-2A5E-4C35-A338-D6EB86CB2B86}">
      <dgm:prSet/>
      <dgm:spPr/>
      <dgm:t>
        <a:bodyPr/>
        <a:lstStyle/>
        <a:p>
          <a:endParaRPr lang="en-US"/>
        </a:p>
      </dgm:t>
    </dgm:pt>
    <dgm:pt modelId="{6EFEAD64-F6CF-45F8-BF07-FFE738FF252E}" type="sibTrans" cxnId="{6CBA9727-2A5E-4C35-A338-D6EB86CB2B86}">
      <dgm:prSet/>
      <dgm:spPr/>
      <dgm:t>
        <a:bodyPr/>
        <a:lstStyle/>
        <a:p>
          <a:endParaRPr lang="en-US"/>
        </a:p>
      </dgm:t>
    </dgm:pt>
    <dgm:pt modelId="{15990F36-04A0-4AEF-AED4-9233180A2C15}">
      <dgm:prSet phldrT="[Text]"/>
      <dgm:spPr/>
      <dgm:t>
        <a:bodyPr/>
        <a:lstStyle/>
        <a:p>
          <a:r>
            <a:rPr lang="en-US"/>
            <a:t>Impossible to share.</a:t>
          </a:r>
        </a:p>
      </dgm:t>
    </dgm:pt>
    <dgm:pt modelId="{92E13655-D0B6-436B-8B83-F6660C1C09A8}" type="parTrans" cxnId="{16DAEDC6-FB5E-41EA-907E-9D35D1D6D382}">
      <dgm:prSet/>
      <dgm:spPr/>
      <dgm:t>
        <a:bodyPr/>
        <a:lstStyle/>
        <a:p>
          <a:endParaRPr lang="en-US"/>
        </a:p>
      </dgm:t>
    </dgm:pt>
    <dgm:pt modelId="{326D9277-A7B0-451B-AE29-A0B0CF0F0E50}" type="sibTrans" cxnId="{16DAEDC6-FB5E-41EA-907E-9D35D1D6D382}">
      <dgm:prSet/>
      <dgm:spPr/>
      <dgm:t>
        <a:bodyPr/>
        <a:lstStyle/>
        <a:p>
          <a:endParaRPr lang="en-US"/>
        </a:p>
      </dgm:t>
    </dgm:pt>
    <dgm:pt modelId="{44D410A5-1BEA-4330-AC4F-9B74964BF715}">
      <dgm:prSet phldrT="[Text]" custT="1"/>
      <dgm:spPr/>
      <dgm:t>
        <a:bodyPr/>
        <a:lstStyle/>
        <a:p>
          <a:pPr rtl="0"/>
          <a:r>
            <a:rPr lang="en-US" sz="1800"/>
            <a:t>Create a metadata record in </a:t>
          </a:r>
          <a:r>
            <a:rPr lang="en-US" sz="1800">
              <a:latin typeface="Calibri Light" panose="020F0302020204030204"/>
            </a:rPr>
            <a:t>URRR</a:t>
          </a:r>
          <a:r>
            <a:rPr lang="en-US" sz="1800"/>
            <a:t> which tells users how they can access the data, but do not share the data in the repository.</a:t>
          </a:r>
          <a:r>
            <a:rPr lang="en-US" sz="1800">
              <a:latin typeface="Calibri Light" panose="020F0302020204030204"/>
            </a:rPr>
            <a:t> Or, have an external link.</a:t>
          </a:r>
          <a:endParaRPr lang="en-US" sz="1800"/>
        </a:p>
      </dgm:t>
    </dgm:pt>
    <dgm:pt modelId="{6D4BBDD6-509E-4B5A-87AD-0AE397AA34EE}" type="parTrans" cxnId="{BBE241D8-E033-43A7-82E0-2811A24E79D5}">
      <dgm:prSet/>
      <dgm:spPr/>
      <dgm:t>
        <a:bodyPr/>
        <a:lstStyle/>
        <a:p>
          <a:endParaRPr lang="en-US"/>
        </a:p>
      </dgm:t>
    </dgm:pt>
    <dgm:pt modelId="{E225FDA2-B599-4419-87C6-54C16F52D3FB}" type="sibTrans" cxnId="{BBE241D8-E033-43A7-82E0-2811A24E79D5}">
      <dgm:prSet/>
      <dgm:spPr/>
      <dgm:t>
        <a:bodyPr/>
        <a:lstStyle/>
        <a:p>
          <a:endParaRPr lang="en-US"/>
        </a:p>
      </dgm:t>
    </dgm:pt>
    <dgm:pt modelId="{53C4E581-FCC3-4B5C-BEA0-42E3C30C0CE6}" type="pres">
      <dgm:prSet presAssocID="{D2943C1F-D80E-40BF-9561-737A7DC09A2B}" presName="Name0" presStyleCnt="0">
        <dgm:presLayoutVars>
          <dgm:dir/>
          <dgm:animOne val="branch"/>
          <dgm:animLvl val="lvl"/>
        </dgm:presLayoutVars>
      </dgm:prSet>
      <dgm:spPr/>
    </dgm:pt>
    <dgm:pt modelId="{9C310346-C452-40FE-A15A-8B0525CABD71}" type="pres">
      <dgm:prSet presAssocID="{8638CD51-80BA-4CA6-8930-0D1DA7D88122}" presName="chaos" presStyleCnt="0"/>
      <dgm:spPr/>
    </dgm:pt>
    <dgm:pt modelId="{A5D7F730-AB78-4A1D-9D5C-FBB6FABE41E5}" type="pres">
      <dgm:prSet presAssocID="{8638CD51-80BA-4CA6-8930-0D1DA7D88122}" presName="parTx1" presStyleLbl="revTx" presStyleIdx="0" presStyleCnt="5"/>
      <dgm:spPr/>
    </dgm:pt>
    <dgm:pt modelId="{852CF1D0-AF8A-47FA-AC27-9E2A54577CAF}" type="pres">
      <dgm:prSet presAssocID="{8638CD51-80BA-4CA6-8930-0D1DA7D88122}" presName="desTx1" presStyleLbl="revTx" presStyleIdx="1" presStyleCnt="5">
        <dgm:presLayoutVars>
          <dgm:bulletEnabled val="1"/>
        </dgm:presLayoutVars>
      </dgm:prSet>
      <dgm:spPr/>
    </dgm:pt>
    <dgm:pt modelId="{9CC77834-FC0E-4A71-90DA-1D5CC410C3EA}" type="pres">
      <dgm:prSet presAssocID="{8638CD51-80BA-4CA6-8930-0D1DA7D88122}" presName="c1" presStyleLbl="node1" presStyleIdx="0" presStyleCnt="19"/>
      <dgm:spPr/>
    </dgm:pt>
    <dgm:pt modelId="{6DD544A5-2D33-4510-A0F9-0EB238379FA3}" type="pres">
      <dgm:prSet presAssocID="{8638CD51-80BA-4CA6-8930-0D1DA7D88122}" presName="c2" presStyleLbl="node1" presStyleIdx="1" presStyleCnt="19"/>
      <dgm:spPr/>
    </dgm:pt>
    <dgm:pt modelId="{08BF50FB-D978-4CC5-86C1-81746FA2640E}" type="pres">
      <dgm:prSet presAssocID="{8638CD51-80BA-4CA6-8930-0D1DA7D88122}" presName="c3" presStyleLbl="node1" presStyleIdx="2" presStyleCnt="19"/>
      <dgm:spPr/>
    </dgm:pt>
    <dgm:pt modelId="{AD003ED9-A464-41C7-9A20-01B8FAE42405}" type="pres">
      <dgm:prSet presAssocID="{8638CD51-80BA-4CA6-8930-0D1DA7D88122}" presName="c4" presStyleLbl="node1" presStyleIdx="3" presStyleCnt="19"/>
      <dgm:spPr/>
    </dgm:pt>
    <dgm:pt modelId="{138577FB-3641-4322-88AE-43E86774307E}" type="pres">
      <dgm:prSet presAssocID="{8638CD51-80BA-4CA6-8930-0D1DA7D88122}" presName="c5" presStyleLbl="node1" presStyleIdx="4" presStyleCnt="19"/>
      <dgm:spPr/>
    </dgm:pt>
    <dgm:pt modelId="{8FD1D4E2-F632-4D6C-BE2D-1A8EA27389DE}" type="pres">
      <dgm:prSet presAssocID="{8638CD51-80BA-4CA6-8930-0D1DA7D88122}" presName="c6" presStyleLbl="node1" presStyleIdx="5" presStyleCnt="19"/>
      <dgm:spPr/>
    </dgm:pt>
    <dgm:pt modelId="{D7CAFFB7-5818-43BE-8359-39054F1151BF}" type="pres">
      <dgm:prSet presAssocID="{8638CD51-80BA-4CA6-8930-0D1DA7D88122}" presName="c7" presStyleLbl="node1" presStyleIdx="6" presStyleCnt="19"/>
      <dgm:spPr/>
    </dgm:pt>
    <dgm:pt modelId="{2B77FC46-D942-4757-A7DE-2934EAB0936C}" type="pres">
      <dgm:prSet presAssocID="{8638CD51-80BA-4CA6-8930-0D1DA7D88122}" presName="c8" presStyleLbl="node1" presStyleIdx="7" presStyleCnt="19"/>
      <dgm:spPr/>
    </dgm:pt>
    <dgm:pt modelId="{FE60738E-C247-4C19-8FC5-A47C86128FFC}" type="pres">
      <dgm:prSet presAssocID="{8638CD51-80BA-4CA6-8930-0D1DA7D88122}" presName="c9" presStyleLbl="node1" presStyleIdx="8" presStyleCnt="19"/>
      <dgm:spPr/>
    </dgm:pt>
    <dgm:pt modelId="{5F63F24E-9046-4799-B11A-85DFC60FFFBE}" type="pres">
      <dgm:prSet presAssocID="{8638CD51-80BA-4CA6-8930-0D1DA7D88122}" presName="c10" presStyleLbl="node1" presStyleIdx="9" presStyleCnt="19"/>
      <dgm:spPr/>
    </dgm:pt>
    <dgm:pt modelId="{39A4008D-8988-4606-8295-C5B158B3409C}" type="pres">
      <dgm:prSet presAssocID="{8638CD51-80BA-4CA6-8930-0D1DA7D88122}" presName="c11" presStyleLbl="node1" presStyleIdx="10" presStyleCnt="19"/>
      <dgm:spPr/>
    </dgm:pt>
    <dgm:pt modelId="{166D21B0-E293-4FCF-A897-A7CE6A21BF5B}" type="pres">
      <dgm:prSet presAssocID="{8638CD51-80BA-4CA6-8930-0D1DA7D88122}" presName="c12" presStyleLbl="node1" presStyleIdx="11" presStyleCnt="19"/>
      <dgm:spPr/>
    </dgm:pt>
    <dgm:pt modelId="{1B78A080-516C-4CBF-BDC7-1D8E765334B3}" type="pres">
      <dgm:prSet presAssocID="{8638CD51-80BA-4CA6-8930-0D1DA7D88122}" presName="c13" presStyleLbl="node1" presStyleIdx="12" presStyleCnt="19"/>
      <dgm:spPr/>
    </dgm:pt>
    <dgm:pt modelId="{226AAED2-C687-4952-B2F9-0BBE6405FAB7}" type="pres">
      <dgm:prSet presAssocID="{8638CD51-80BA-4CA6-8930-0D1DA7D88122}" presName="c14" presStyleLbl="node1" presStyleIdx="13" presStyleCnt="19"/>
      <dgm:spPr/>
    </dgm:pt>
    <dgm:pt modelId="{F087F95D-BC88-4DBC-9E04-567903A70120}" type="pres">
      <dgm:prSet presAssocID="{8638CD51-80BA-4CA6-8930-0D1DA7D88122}" presName="c15" presStyleLbl="node1" presStyleIdx="14" presStyleCnt="19"/>
      <dgm:spPr/>
    </dgm:pt>
    <dgm:pt modelId="{1BD7962E-E7CD-4085-84F4-EDE1959F1483}" type="pres">
      <dgm:prSet presAssocID="{8638CD51-80BA-4CA6-8930-0D1DA7D88122}" presName="c16" presStyleLbl="node1" presStyleIdx="15" presStyleCnt="19"/>
      <dgm:spPr/>
    </dgm:pt>
    <dgm:pt modelId="{209C45AF-D967-4092-8D78-D5D1DEA9A389}" type="pres">
      <dgm:prSet presAssocID="{8638CD51-80BA-4CA6-8930-0D1DA7D88122}" presName="c17" presStyleLbl="node1" presStyleIdx="16" presStyleCnt="19"/>
      <dgm:spPr/>
    </dgm:pt>
    <dgm:pt modelId="{8CF81C1A-D11D-4E8D-8306-134582160A1E}" type="pres">
      <dgm:prSet presAssocID="{8638CD51-80BA-4CA6-8930-0D1DA7D88122}" presName="c18" presStyleLbl="node1" presStyleIdx="17" presStyleCnt="19"/>
      <dgm:spPr/>
    </dgm:pt>
    <dgm:pt modelId="{E879F9E4-CC96-4388-A4C0-97576F909A13}" type="pres">
      <dgm:prSet presAssocID="{1DD274EB-0155-4657-893B-FAD1A3887A35}" presName="chevronComposite1" presStyleCnt="0"/>
      <dgm:spPr/>
    </dgm:pt>
    <dgm:pt modelId="{C294342D-E26D-4F43-834A-1CDEB222DF43}" type="pres">
      <dgm:prSet presAssocID="{1DD274EB-0155-4657-893B-FAD1A3887A35}" presName="chevron1" presStyleLbl="sibTrans2D1" presStyleIdx="0" presStyleCnt="2"/>
      <dgm:spPr/>
    </dgm:pt>
    <dgm:pt modelId="{803EF18E-7895-4872-8664-1F8477D9E97B}" type="pres">
      <dgm:prSet presAssocID="{1DD274EB-0155-4657-893B-FAD1A3887A35}" presName="spChevron1" presStyleCnt="0"/>
      <dgm:spPr/>
    </dgm:pt>
    <dgm:pt modelId="{DB6EC1F6-4511-4900-BF3E-2BC290EEB9A7}" type="pres">
      <dgm:prSet presAssocID="{E5F9C4BF-03D3-4BFF-8101-810863B70232}" presName="middle" presStyleCnt="0"/>
      <dgm:spPr/>
    </dgm:pt>
    <dgm:pt modelId="{AD603873-E75C-4741-B5BA-5F75BD14A825}" type="pres">
      <dgm:prSet presAssocID="{E5F9C4BF-03D3-4BFF-8101-810863B70232}" presName="parTxMid" presStyleLbl="revTx" presStyleIdx="2" presStyleCnt="5"/>
      <dgm:spPr/>
    </dgm:pt>
    <dgm:pt modelId="{A0BA18E3-BAE4-49AF-80D6-3F5FF2D08822}" type="pres">
      <dgm:prSet presAssocID="{E5F9C4BF-03D3-4BFF-8101-810863B70232}" presName="desTxMid" presStyleLbl="revTx" presStyleIdx="3" presStyleCnt="5" custScaleX="138253">
        <dgm:presLayoutVars>
          <dgm:bulletEnabled val="1"/>
        </dgm:presLayoutVars>
      </dgm:prSet>
      <dgm:spPr/>
    </dgm:pt>
    <dgm:pt modelId="{DED8623D-84BC-4E50-9C01-07EFB33D457E}" type="pres">
      <dgm:prSet presAssocID="{E5F9C4BF-03D3-4BFF-8101-810863B70232}" presName="spMid" presStyleCnt="0"/>
      <dgm:spPr/>
    </dgm:pt>
    <dgm:pt modelId="{6725BBE4-7EE6-4407-BB2F-2E5C9E51DF3C}" type="pres">
      <dgm:prSet presAssocID="{71177DA4-D400-47DB-832F-575CFEEAB145}" presName="chevronComposite1" presStyleCnt="0"/>
      <dgm:spPr/>
    </dgm:pt>
    <dgm:pt modelId="{9A610F42-4536-442E-BFB1-C4A5531E29C8}" type="pres">
      <dgm:prSet presAssocID="{71177DA4-D400-47DB-832F-575CFEEAB145}" presName="chevron1" presStyleLbl="sibTrans2D1" presStyleIdx="1" presStyleCnt="2"/>
      <dgm:spPr/>
    </dgm:pt>
    <dgm:pt modelId="{19D39963-2434-44E9-9CB6-B7DB76F32C00}" type="pres">
      <dgm:prSet presAssocID="{71177DA4-D400-47DB-832F-575CFEEAB145}" presName="spChevron1" presStyleCnt="0"/>
      <dgm:spPr/>
    </dgm:pt>
    <dgm:pt modelId="{B8F219FC-E294-4CED-BFFA-C707A4367AB0}" type="pres">
      <dgm:prSet presAssocID="{15990F36-04A0-4AEF-AED4-9233180A2C15}" presName="last" presStyleCnt="0"/>
      <dgm:spPr/>
    </dgm:pt>
    <dgm:pt modelId="{C51EF3FF-6579-4861-9FB6-1C7F8732D623}" type="pres">
      <dgm:prSet presAssocID="{15990F36-04A0-4AEF-AED4-9233180A2C15}" presName="circleTx" presStyleLbl="node1" presStyleIdx="18" presStyleCnt="19"/>
      <dgm:spPr/>
    </dgm:pt>
    <dgm:pt modelId="{AD6C9F15-1319-4B49-B6DD-7DD8BC2B58C9}" type="pres">
      <dgm:prSet presAssocID="{15990F36-04A0-4AEF-AED4-9233180A2C15}" presName="desTxN" presStyleLbl="revTx" presStyleIdx="4" presStyleCnt="5" custScaleX="142924">
        <dgm:presLayoutVars>
          <dgm:bulletEnabled val="1"/>
        </dgm:presLayoutVars>
      </dgm:prSet>
      <dgm:spPr/>
    </dgm:pt>
    <dgm:pt modelId="{8E247B34-7E09-446B-AA3A-3BB00302E5CA}" type="pres">
      <dgm:prSet presAssocID="{15990F36-04A0-4AEF-AED4-9233180A2C15}" presName="spN" presStyleCnt="0"/>
      <dgm:spPr/>
    </dgm:pt>
  </dgm:ptLst>
  <dgm:cxnLst>
    <dgm:cxn modelId="{58BDAA08-3C59-47B4-94AF-A8DA93D668ED}" type="presOf" srcId="{D2943C1F-D80E-40BF-9561-737A7DC09A2B}" destId="{53C4E581-FCC3-4B5C-BEA0-42E3C30C0CE6}" srcOrd="0" destOrd="0" presId="urn:microsoft.com/office/officeart/2009/3/layout/RandomtoResultProcess"/>
    <dgm:cxn modelId="{43B8CB0A-FE63-4FF1-84E0-82465C273ADC}" type="presOf" srcId="{8638CD51-80BA-4CA6-8930-0D1DA7D88122}" destId="{A5D7F730-AB78-4A1D-9D5C-FBB6FABE41E5}" srcOrd="0" destOrd="0" presId="urn:microsoft.com/office/officeart/2009/3/layout/RandomtoResultProcess"/>
    <dgm:cxn modelId="{6CBA9727-2A5E-4C35-A338-D6EB86CB2B86}" srcId="{E5F9C4BF-03D3-4BFF-8101-810863B70232}" destId="{40258FF6-C0EE-4D15-8BFD-57F3FAE15A96}" srcOrd="0" destOrd="0" parTransId="{51565D9C-A967-4B5C-B3FB-20E883740962}" sibTransId="{6EFEAD64-F6CF-45F8-BF07-FFE738FF252E}"/>
    <dgm:cxn modelId="{4047772B-18DA-4242-9BF5-D044A5E2DAAF}" srcId="{D2943C1F-D80E-40BF-9561-737A7DC09A2B}" destId="{E5F9C4BF-03D3-4BFF-8101-810863B70232}" srcOrd="1" destOrd="0" parTransId="{861F91EF-BB6B-4E9B-B5F6-8DD944BDB99C}" sibTransId="{71177DA4-D400-47DB-832F-575CFEEAB145}"/>
    <dgm:cxn modelId="{BE5A5E37-7B46-4EB2-AE48-4990F0B64D09}" type="presOf" srcId="{15990F36-04A0-4AEF-AED4-9233180A2C15}" destId="{C51EF3FF-6579-4861-9FB6-1C7F8732D623}" srcOrd="0" destOrd="0" presId="urn:microsoft.com/office/officeart/2009/3/layout/RandomtoResultProcess"/>
    <dgm:cxn modelId="{EF288A3D-FDB2-473A-B1E6-FF78330E0C7A}" srcId="{D2943C1F-D80E-40BF-9561-737A7DC09A2B}" destId="{8638CD51-80BA-4CA6-8930-0D1DA7D88122}" srcOrd="0" destOrd="0" parTransId="{AB407718-155F-4B85-9476-B62E1997D059}" sibTransId="{1DD274EB-0155-4657-893B-FAD1A3887A35}"/>
    <dgm:cxn modelId="{435B406C-B1F4-4118-9B9D-504F67FC337E}" srcId="{8638CD51-80BA-4CA6-8930-0D1DA7D88122}" destId="{2191BCF6-A5D2-4AEE-AD81-F35C016D15E9}" srcOrd="0" destOrd="0" parTransId="{3E5788C8-5150-4D57-A42F-6E6854A0CF37}" sibTransId="{11074043-A3F3-48A9-8CAA-3F03FA46011A}"/>
    <dgm:cxn modelId="{458AB14E-5594-4534-8AB6-8331FD2AA01C}" type="presOf" srcId="{44D410A5-1BEA-4330-AC4F-9B74964BF715}" destId="{AD6C9F15-1319-4B49-B6DD-7DD8BC2B58C9}" srcOrd="0" destOrd="0" presId="urn:microsoft.com/office/officeart/2009/3/layout/RandomtoResultProcess"/>
    <dgm:cxn modelId="{0D96AF99-4485-4B7B-A773-A5D42288D867}" type="presOf" srcId="{40258FF6-C0EE-4D15-8BFD-57F3FAE15A96}" destId="{A0BA18E3-BAE4-49AF-80D6-3F5FF2D08822}" srcOrd="0" destOrd="0" presId="urn:microsoft.com/office/officeart/2009/3/layout/RandomtoResultProcess"/>
    <dgm:cxn modelId="{69513FBB-3F80-4AA1-9B20-F6F36491F936}" type="presOf" srcId="{2191BCF6-A5D2-4AEE-AD81-F35C016D15E9}" destId="{852CF1D0-AF8A-47FA-AC27-9E2A54577CAF}" srcOrd="0" destOrd="0" presId="urn:microsoft.com/office/officeart/2009/3/layout/RandomtoResultProcess"/>
    <dgm:cxn modelId="{16DAEDC6-FB5E-41EA-907E-9D35D1D6D382}" srcId="{D2943C1F-D80E-40BF-9561-737A7DC09A2B}" destId="{15990F36-04A0-4AEF-AED4-9233180A2C15}" srcOrd="2" destOrd="0" parTransId="{92E13655-D0B6-436B-8B83-F6660C1C09A8}" sibTransId="{326D9277-A7B0-451B-AE29-A0B0CF0F0E50}"/>
    <dgm:cxn modelId="{0EB6A0D4-EED3-4C17-8D6F-93AD494A01EE}" type="presOf" srcId="{E5F9C4BF-03D3-4BFF-8101-810863B70232}" destId="{AD603873-E75C-4741-B5BA-5F75BD14A825}" srcOrd="0" destOrd="0" presId="urn:microsoft.com/office/officeart/2009/3/layout/RandomtoResultProcess"/>
    <dgm:cxn modelId="{BBE241D8-E033-43A7-82E0-2811A24E79D5}" srcId="{15990F36-04A0-4AEF-AED4-9233180A2C15}" destId="{44D410A5-1BEA-4330-AC4F-9B74964BF715}" srcOrd="0" destOrd="0" parTransId="{6D4BBDD6-509E-4B5A-87AD-0AE397AA34EE}" sibTransId="{E225FDA2-B599-4419-87C6-54C16F52D3FB}"/>
    <dgm:cxn modelId="{EB422545-2CF2-44CC-93E3-51F9A4605691}" type="presParOf" srcId="{53C4E581-FCC3-4B5C-BEA0-42E3C30C0CE6}" destId="{9C310346-C452-40FE-A15A-8B0525CABD71}" srcOrd="0" destOrd="0" presId="urn:microsoft.com/office/officeart/2009/3/layout/RandomtoResultProcess"/>
    <dgm:cxn modelId="{CF08EFFC-8A0F-48BE-BA20-38B2B5DA6974}" type="presParOf" srcId="{9C310346-C452-40FE-A15A-8B0525CABD71}" destId="{A5D7F730-AB78-4A1D-9D5C-FBB6FABE41E5}" srcOrd="0" destOrd="0" presId="urn:microsoft.com/office/officeart/2009/3/layout/RandomtoResultProcess"/>
    <dgm:cxn modelId="{047A12FD-1349-4491-9E85-1C27766322C9}" type="presParOf" srcId="{9C310346-C452-40FE-A15A-8B0525CABD71}" destId="{852CF1D0-AF8A-47FA-AC27-9E2A54577CAF}" srcOrd="1" destOrd="0" presId="urn:microsoft.com/office/officeart/2009/3/layout/RandomtoResultProcess"/>
    <dgm:cxn modelId="{91878039-EA56-4FF7-9F5C-135DB05C3924}" type="presParOf" srcId="{9C310346-C452-40FE-A15A-8B0525CABD71}" destId="{9CC77834-FC0E-4A71-90DA-1D5CC410C3EA}" srcOrd="2" destOrd="0" presId="urn:microsoft.com/office/officeart/2009/3/layout/RandomtoResultProcess"/>
    <dgm:cxn modelId="{BF4CD575-FBC9-480A-AA4C-B1189CDFC875}" type="presParOf" srcId="{9C310346-C452-40FE-A15A-8B0525CABD71}" destId="{6DD544A5-2D33-4510-A0F9-0EB238379FA3}" srcOrd="3" destOrd="0" presId="urn:microsoft.com/office/officeart/2009/3/layout/RandomtoResultProcess"/>
    <dgm:cxn modelId="{A0AE8A11-56DC-435A-8AB9-CB5AB1BD8E49}" type="presParOf" srcId="{9C310346-C452-40FE-A15A-8B0525CABD71}" destId="{08BF50FB-D978-4CC5-86C1-81746FA2640E}" srcOrd="4" destOrd="0" presId="urn:microsoft.com/office/officeart/2009/3/layout/RandomtoResultProcess"/>
    <dgm:cxn modelId="{6AE8CDAE-BE10-4518-8596-8909D30245BD}" type="presParOf" srcId="{9C310346-C452-40FE-A15A-8B0525CABD71}" destId="{AD003ED9-A464-41C7-9A20-01B8FAE42405}" srcOrd="5" destOrd="0" presId="urn:microsoft.com/office/officeart/2009/3/layout/RandomtoResultProcess"/>
    <dgm:cxn modelId="{B7900294-EC42-441F-A5A3-F8867A8805B8}" type="presParOf" srcId="{9C310346-C452-40FE-A15A-8B0525CABD71}" destId="{138577FB-3641-4322-88AE-43E86774307E}" srcOrd="6" destOrd="0" presId="urn:microsoft.com/office/officeart/2009/3/layout/RandomtoResultProcess"/>
    <dgm:cxn modelId="{4634B80B-1EBD-4762-967B-375DD3F38A9A}" type="presParOf" srcId="{9C310346-C452-40FE-A15A-8B0525CABD71}" destId="{8FD1D4E2-F632-4D6C-BE2D-1A8EA27389DE}" srcOrd="7" destOrd="0" presId="urn:microsoft.com/office/officeart/2009/3/layout/RandomtoResultProcess"/>
    <dgm:cxn modelId="{3730A44C-54C6-4164-8A83-1142DA82DF87}" type="presParOf" srcId="{9C310346-C452-40FE-A15A-8B0525CABD71}" destId="{D7CAFFB7-5818-43BE-8359-39054F1151BF}" srcOrd="8" destOrd="0" presId="urn:microsoft.com/office/officeart/2009/3/layout/RandomtoResultProcess"/>
    <dgm:cxn modelId="{5FBAB00F-3C39-4CC9-B3A0-71373E43C4E1}" type="presParOf" srcId="{9C310346-C452-40FE-A15A-8B0525CABD71}" destId="{2B77FC46-D942-4757-A7DE-2934EAB0936C}" srcOrd="9" destOrd="0" presId="urn:microsoft.com/office/officeart/2009/3/layout/RandomtoResultProcess"/>
    <dgm:cxn modelId="{2C3BF65E-E725-45B3-832E-C4E18445DE36}" type="presParOf" srcId="{9C310346-C452-40FE-A15A-8B0525CABD71}" destId="{FE60738E-C247-4C19-8FC5-A47C86128FFC}" srcOrd="10" destOrd="0" presId="urn:microsoft.com/office/officeart/2009/3/layout/RandomtoResultProcess"/>
    <dgm:cxn modelId="{713E472E-50C9-47EE-A06F-0F5EB46E34D2}" type="presParOf" srcId="{9C310346-C452-40FE-A15A-8B0525CABD71}" destId="{5F63F24E-9046-4799-B11A-85DFC60FFFBE}" srcOrd="11" destOrd="0" presId="urn:microsoft.com/office/officeart/2009/3/layout/RandomtoResultProcess"/>
    <dgm:cxn modelId="{53822110-23B4-496A-B971-8849A428C99C}" type="presParOf" srcId="{9C310346-C452-40FE-A15A-8B0525CABD71}" destId="{39A4008D-8988-4606-8295-C5B158B3409C}" srcOrd="12" destOrd="0" presId="urn:microsoft.com/office/officeart/2009/3/layout/RandomtoResultProcess"/>
    <dgm:cxn modelId="{8C87BFBB-8464-40C2-9F44-0772E0BFFF9F}" type="presParOf" srcId="{9C310346-C452-40FE-A15A-8B0525CABD71}" destId="{166D21B0-E293-4FCF-A897-A7CE6A21BF5B}" srcOrd="13" destOrd="0" presId="urn:microsoft.com/office/officeart/2009/3/layout/RandomtoResultProcess"/>
    <dgm:cxn modelId="{FE86F5E8-3BA1-48A5-B09F-817AB0A61FC9}" type="presParOf" srcId="{9C310346-C452-40FE-A15A-8B0525CABD71}" destId="{1B78A080-516C-4CBF-BDC7-1D8E765334B3}" srcOrd="14" destOrd="0" presId="urn:microsoft.com/office/officeart/2009/3/layout/RandomtoResultProcess"/>
    <dgm:cxn modelId="{6B019AE5-B668-4452-A990-D9609578FCA8}" type="presParOf" srcId="{9C310346-C452-40FE-A15A-8B0525CABD71}" destId="{226AAED2-C687-4952-B2F9-0BBE6405FAB7}" srcOrd="15" destOrd="0" presId="urn:microsoft.com/office/officeart/2009/3/layout/RandomtoResultProcess"/>
    <dgm:cxn modelId="{83E5E0D8-F1AA-4EE1-983D-86F3A041DBF1}" type="presParOf" srcId="{9C310346-C452-40FE-A15A-8B0525CABD71}" destId="{F087F95D-BC88-4DBC-9E04-567903A70120}" srcOrd="16" destOrd="0" presId="urn:microsoft.com/office/officeart/2009/3/layout/RandomtoResultProcess"/>
    <dgm:cxn modelId="{460AB2A2-70E5-4BC3-B510-F4AEAD6A188D}" type="presParOf" srcId="{9C310346-C452-40FE-A15A-8B0525CABD71}" destId="{1BD7962E-E7CD-4085-84F4-EDE1959F1483}" srcOrd="17" destOrd="0" presId="urn:microsoft.com/office/officeart/2009/3/layout/RandomtoResultProcess"/>
    <dgm:cxn modelId="{216477B0-9CB7-490C-9761-E0FC483E9E7A}" type="presParOf" srcId="{9C310346-C452-40FE-A15A-8B0525CABD71}" destId="{209C45AF-D967-4092-8D78-D5D1DEA9A389}" srcOrd="18" destOrd="0" presId="urn:microsoft.com/office/officeart/2009/3/layout/RandomtoResultProcess"/>
    <dgm:cxn modelId="{191DB42E-106F-4A60-B135-79EBECC99330}" type="presParOf" srcId="{9C310346-C452-40FE-A15A-8B0525CABD71}" destId="{8CF81C1A-D11D-4E8D-8306-134582160A1E}" srcOrd="19" destOrd="0" presId="urn:microsoft.com/office/officeart/2009/3/layout/RandomtoResultProcess"/>
    <dgm:cxn modelId="{75487C01-7FB2-40B0-AA9D-72FFB20E2CEF}" type="presParOf" srcId="{53C4E581-FCC3-4B5C-BEA0-42E3C30C0CE6}" destId="{E879F9E4-CC96-4388-A4C0-97576F909A13}" srcOrd="1" destOrd="0" presId="urn:microsoft.com/office/officeart/2009/3/layout/RandomtoResultProcess"/>
    <dgm:cxn modelId="{77255C2C-268B-4786-BC08-8B0B82B911FD}" type="presParOf" srcId="{E879F9E4-CC96-4388-A4C0-97576F909A13}" destId="{C294342D-E26D-4F43-834A-1CDEB222DF43}" srcOrd="0" destOrd="0" presId="urn:microsoft.com/office/officeart/2009/3/layout/RandomtoResultProcess"/>
    <dgm:cxn modelId="{3FA87CD5-E80E-400D-A502-79FC9BAFE9A2}" type="presParOf" srcId="{E879F9E4-CC96-4388-A4C0-97576F909A13}" destId="{803EF18E-7895-4872-8664-1F8477D9E97B}" srcOrd="1" destOrd="0" presId="urn:microsoft.com/office/officeart/2009/3/layout/RandomtoResultProcess"/>
    <dgm:cxn modelId="{AF580CC4-023C-4FC3-8783-7FE483F06CA1}" type="presParOf" srcId="{53C4E581-FCC3-4B5C-BEA0-42E3C30C0CE6}" destId="{DB6EC1F6-4511-4900-BF3E-2BC290EEB9A7}" srcOrd="2" destOrd="0" presId="urn:microsoft.com/office/officeart/2009/3/layout/RandomtoResultProcess"/>
    <dgm:cxn modelId="{A4EBFC8D-1DD6-4083-9946-581F23BFB309}" type="presParOf" srcId="{DB6EC1F6-4511-4900-BF3E-2BC290EEB9A7}" destId="{AD603873-E75C-4741-B5BA-5F75BD14A825}" srcOrd="0" destOrd="0" presId="urn:microsoft.com/office/officeart/2009/3/layout/RandomtoResultProcess"/>
    <dgm:cxn modelId="{B34FD724-5D68-46BA-824B-C28B1DBA97FB}" type="presParOf" srcId="{DB6EC1F6-4511-4900-BF3E-2BC290EEB9A7}" destId="{A0BA18E3-BAE4-49AF-80D6-3F5FF2D08822}" srcOrd="1" destOrd="0" presId="urn:microsoft.com/office/officeart/2009/3/layout/RandomtoResultProcess"/>
    <dgm:cxn modelId="{7A5281F7-66B6-4192-ADD3-327F651B1C86}" type="presParOf" srcId="{DB6EC1F6-4511-4900-BF3E-2BC290EEB9A7}" destId="{DED8623D-84BC-4E50-9C01-07EFB33D457E}" srcOrd="2" destOrd="0" presId="urn:microsoft.com/office/officeart/2009/3/layout/RandomtoResultProcess"/>
    <dgm:cxn modelId="{8D119674-1425-4D82-AFE9-86D654FD41FA}" type="presParOf" srcId="{53C4E581-FCC3-4B5C-BEA0-42E3C30C0CE6}" destId="{6725BBE4-7EE6-4407-BB2F-2E5C9E51DF3C}" srcOrd="3" destOrd="0" presId="urn:microsoft.com/office/officeart/2009/3/layout/RandomtoResultProcess"/>
    <dgm:cxn modelId="{9D116B9A-2CE7-4F1D-BBF3-1F63121EFA3C}" type="presParOf" srcId="{6725BBE4-7EE6-4407-BB2F-2E5C9E51DF3C}" destId="{9A610F42-4536-442E-BFB1-C4A5531E29C8}" srcOrd="0" destOrd="0" presId="urn:microsoft.com/office/officeart/2009/3/layout/RandomtoResultProcess"/>
    <dgm:cxn modelId="{C70F5189-D18A-404A-AABB-3C95B619851B}" type="presParOf" srcId="{6725BBE4-7EE6-4407-BB2F-2E5C9E51DF3C}" destId="{19D39963-2434-44E9-9CB6-B7DB76F32C00}" srcOrd="1" destOrd="0" presId="urn:microsoft.com/office/officeart/2009/3/layout/RandomtoResultProcess"/>
    <dgm:cxn modelId="{EE55A5E7-D471-4D05-A92B-E632B51BA4F9}" type="presParOf" srcId="{53C4E581-FCC3-4B5C-BEA0-42E3C30C0CE6}" destId="{B8F219FC-E294-4CED-BFFA-C707A4367AB0}" srcOrd="4" destOrd="0" presId="urn:microsoft.com/office/officeart/2009/3/layout/RandomtoResultProcess"/>
    <dgm:cxn modelId="{684D1F42-CD0C-4C61-84BF-0C74C0D9709A}" type="presParOf" srcId="{B8F219FC-E294-4CED-BFFA-C707A4367AB0}" destId="{C51EF3FF-6579-4861-9FB6-1C7F8732D623}" srcOrd="0" destOrd="0" presId="urn:microsoft.com/office/officeart/2009/3/layout/RandomtoResultProcess"/>
    <dgm:cxn modelId="{2FEE4843-5BA5-4A1B-AF11-8682D427FF73}" type="presParOf" srcId="{B8F219FC-E294-4CED-BFFA-C707A4367AB0}" destId="{AD6C9F15-1319-4B49-B6DD-7DD8BC2B58C9}" srcOrd="1" destOrd="0" presId="urn:microsoft.com/office/officeart/2009/3/layout/RandomtoResultProcess"/>
    <dgm:cxn modelId="{A9536D8F-795E-412F-BA12-3BD05F79D254}" type="presParOf" srcId="{B8F219FC-E294-4CED-BFFA-C707A4367AB0}" destId="{8E247B34-7E09-446B-AA3A-3BB00302E5CA}"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426682-57C6-4DCC-AD28-5F2559A815F2}">
      <dsp:nvSpPr>
        <dsp:cNvPr id="0" name=""/>
        <dsp:cNvSpPr/>
      </dsp:nvSpPr>
      <dsp:spPr>
        <a:xfrm>
          <a:off x="0" y="1534068"/>
          <a:ext cx="10994570" cy="204542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B625EA-90C9-4AB8-967F-282740264BB3}">
      <dsp:nvSpPr>
        <dsp:cNvPr id="0" name=""/>
        <dsp:cNvSpPr/>
      </dsp:nvSpPr>
      <dsp:spPr>
        <a:xfrm>
          <a:off x="4348" y="0"/>
          <a:ext cx="1901234" cy="204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b" anchorCtr="0">
          <a:noAutofit/>
        </a:bodyPr>
        <a:lstStyle/>
        <a:p>
          <a:pPr marL="0" lvl="0" indent="0" algn="ctr" defTabSz="933450" rtl="0">
            <a:lnSpc>
              <a:spcPct val="90000"/>
            </a:lnSpc>
            <a:spcBef>
              <a:spcPct val="0"/>
            </a:spcBef>
            <a:spcAft>
              <a:spcPct val="35000"/>
            </a:spcAft>
            <a:buNone/>
          </a:pPr>
          <a:r>
            <a:rPr lang="en-US" sz="2100" kern="1200">
              <a:latin typeface="Calibri"/>
              <a:ea typeface="Calibri"/>
              <a:cs typeface="Calibri"/>
            </a:rPr>
            <a:t>You submit your research to URRR</a:t>
          </a:r>
        </a:p>
      </dsp:txBody>
      <dsp:txXfrm>
        <a:off x="4348" y="0"/>
        <a:ext cx="1901234" cy="2045425"/>
      </dsp:txXfrm>
    </dsp:sp>
    <dsp:sp modelId="{CA3876E8-D715-48E5-9138-5AA8F279C9DF}">
      <dsp:nvSpPr>
        <dsp:cNvPr id="0" name=""/>
        <dsp:cNvSpPr/>
      </dsp:nvSpPr>
      <dsp:spPr>
        <a:xfrm>
          <a:off x="699287" y="2301103"/>
          <a:ext cx="511356" cy="51135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C39EA51-D63D-459D-80A7-73E4ACE22D75}">
      <dsp:nvSpPr>
        <dsp:cNvPr id="0" name=""/>
        <dsp:cNvSpPr/>
      </dsp:nvSpPr>
      <dsp:spPr>
        <a:xfrm>
          <a:off x="2000644" y="3068137"/>
          <a:ext cx="1901234" cy="204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t" anchorCtr="0">
          <a:noAutofit/>
        </a:bodyPr>
        <a:lstStyle/>
        <a:p>
          <a:pPr marL="0" lvl="0" indent="0" algn="ctr" defTabSz="933450" rtl="0">
            <a:lnSpc>
              <a:spcPct val="90000"/>
            </a:lnSpc>
            <a:spcBef>
              <a:spcPct val="0"/>
            </a:spcBef>
            <a:spcAft>
              <a:spcPct val="35000"/>
            </a:spcAft>
            <a:buNone/>
          </a:pPr>
          <a:r>
            <a:rPr lang="en-US" sz="2100" kern="1200">
              <a:latin typeface="Calibri"/>
              <a:ea typeface="Calibri"/>
              <a:cs typeface="Calibri"/>
            </a:rPr>
            <a:t>The research will enter a review stage.</a:t>
          </a:r>
        </a:p>
      </dsp:txBody>
      <dsp:txXfrm>
        <a:off x="2000644" y="3068137"/>
        <a:ext cx="1901234" cy="2045425"/>
      </dsp:txXfrm>
    </dsp:sp>
    <dsp:sp modelId="{ED1B7EC2-BDFF-4B72-98A1-59C0A847E749}">
      <dsp:nvSpPr>
        <dsp:cNvPr id="0" name=""/>
        <dsp:cNvSpPr/>
      </dsp:nvSpPr>
      <dsp:spPr>
        <a:xfrm>
          <a:off x="2695583" y="2301103"/>
          <a:ext cx="511356" cy="51135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EB654DCE-EAA8-4A12-A80D-C85DBC566337}">
      <dsp:nvSpPr>
        <dsp:cNvPr id="0" name=""/>
        <dsp:cNvSpPr/>
      </dsp:nvSpPr>
      <dsp:spPr>
        <a:xfrm>
          <a:off x="3996939" y="0"/>
          <a:ext cx="1901234" cy="204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b" anchorCtr="0">
          <a:noAutofit/>
        </a:bodyPr>
        <a:lstStyle/>
        <a:p>
          <a:pPr marL="0" lvl="0" indent="0" algn="ctr" defTabSz="933450" rtl="0">
            <a:lnSpc>
              <a:spcPct val="90000"/>
            </a:lnSpc>
            <a:spcBef>
              <a:spcPct val="0"/>
            </a:spcBef>
            <a:spcAft>
              <a:spcPct val="35000"/>
            </a:spcAft>
            <a:buNone/>
          </a:pPr>
          <a:r>
            <a:rPr lang="en-US" sz="2100" kern="1200">
              <a:latin typeface="Calibri"/>
              <a:ea typeface="Calibri"/>
              <a:cs typeface="Calibri"/>
            </a:rPr>
            <a:t>You will be contacted by the library. </a:t>
          </a:r>
        </a:p>
      </dsp:txBody>
      <dsp:txXfrm>
        <a:off x="3996939" y="0"/>
        <a:ext cx="1901234" cy="2045425"/>
      </dsp:txXfrm>
    </dsp:sp>
    <dsp:sp modelId="{5425E6D6-4E26-4935-8A57-22113277D70E}">
      <dsp:nvSpPr>
        <dsp:cNvPr id="0" name=""/>
        <dsp:cNvSpPr/>
      </dsp:nvSpPr>
      <dsp:spPr>
        <a:xfrm>
          <a:off x="4691878" y="2301103"/>
          <a:ext cx="511356" cy="51135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99D563A-B1ED-482F-A657-E3824F508B72}">
      <dsp:nvSpPr>
        <dsp:cNvPr id="0" name=""/>
        <dsp:cNvSpPr/>
      </dsp:nvSpPr>
      <dsp:spPr>
        <a:xfrm>
          <a:off x="5993235" y="3068137"/>
          <a:ext cx="1901234" cy="204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t" anchorCtr="0">
          <a:noAutofit/>
        </a:bodyPr>
        <a:lstStyle/>
        <a:p>
          <a:pPr marL="0" lvl="0" indent="0" algn="ctr" defTabSz="933450" rtl="0">
            <a:lnSpc>
              <a:spcPct val="90000"/>
            </a:lnSpc>
            <a:spcBef>
              <a:spcPct val="0"/>
            </a:spcBef>
            <a:spcAft>
              <a:spcPct val="35000"/>
            </a:spcAft>
            <a:buNone/>
          </a:pPr>
          <a:r>
            <a:rPr lang="en-US" sz="2100" kern="1200">
              <a:latin typeface="Calibri"/>
              <a:ea typeface="Calibri"/>
              <a:cs typeface="Calibri"/>
            </a:rPr>
            <a:t>The library will work with you to ensure your submission is good.</a:t>
          </a:r>
        </a:p>
      </dsp:txBody>
      <dsp:txXfrm>
        <a:off x="5993235" y="3068137"/>
        <a:ext cx="1901234" cy="2045425"/>
      </dsp:txXfrm>
    </dsp:sp>
    <dsp:sp modelId="{613ABED1-EFFA-43F5-9CDE-FD716C659C22}">
      <dsp:nvSpPr>
        <dsp:cNvPr id="0" name=""/>
        <dsp:cNvSpPr/>
      </dsp:nvSpPr>
      <dsp:spPr>
        <a:xfrm>
          <a:off x="6688174" y="2301103"/>
          <a:ext cx="511356" cy="51135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058E855-C127-4FEB-877C-F14C08AE6B39}">
      <dsp:nvSpPr>
        <dsp:cNvPr id="0" name=""/>
        <dsp:cNvSpPr/>
      </dsp:nvSpPr>
      <dsp:spPr>
        <a:xfrm>
          <a:off x="7989531" y="0"/>
          <a:ext cx="1901234" cy="2045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b" anchorCtr="0">
          <a:noAutofit/>
        </a:bodyPr>
        <a:lstStyle/>
        <a:p>
          <a:pPr marL="0" lvl="0" indent="0" algn="ctr" defTabSz="933450" rtl="0">
            <a:lnSpc>
              <a:spcPct val="90000"/>
            </a:lnSpc>
            <a:spcBef>
              <a:spcPct val="0"/>
            </a:spcBef>
            <a:spcAft>
              <a:spcPct val="35000"/>
            </a:spcAft>
            <a:buNone/>
          </a:pPr>
          <a:r>
            <a:rPr lang="en-US" sz="2100" kern="1200">
              <a:latin typeface="Calibri"/>
              <a:ea typeface="Calibri"/>
              <a:cs typeface="Calibri"/>
            </a:rPr>
            <a:t>The library will publish your research.</a:t>
          </a:r>
        </a:p>
      </dsp:txBody>
      <dsp:txXfrm>
        <a:off x="7989531" y="0"/>
        <a:ext cx="1901234" cy="2045425"/>
      </dsp:txXfrm>
    </dsp:sp>
    <dsp:sp modelId="{4E193168-004A-4208-BE36-80CD2706BE44}">
      <dsp:nvSpPr>
        <dsp:cNvPr id="0" name=""/>
        <dsp:cNvSpPr/>
      </dsp:nvSpPr>
      <dsp:spPr>
        <a:xfrm>
          <a:off x="8684470" y="2301103"/>
          <a:ext cx="511356" cy="51135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211E4-9EE6-46DB-B59D-4A5D5B8EF804}">
      <dsp:nvSpPr>
        <dsp:cNvPr id="0" name=""/>
        <dsp:cNvSpPr/>
      </dsp:nvSpPr>
      <dsp:spPr>
        <a:xfrm>
          <a:off x="4867" y="1739131"/>
          <a:ext cx="2128242" cy="124181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Obtain your ORCID via the ORCID Registration Page. </a:t>
          </a:r>
        </a:p>
      </dsp:txBody>
      <dsp:txXfrm>
        <a:off x="41239" y="1775503"/>
        <a:ext cx="2055498" cy="1169072"/>
      </dsp:txXfrm>
    </dsp:sp>
    <dsp:sp modelId="{E8D4E2A9-28DE-46ED-BBAA-69DE7CA6AE71}">
      <dsp:nvSpPr>
        <dsp:cNvPr id="0" name=""/>
        <dsp:cNvSpPr/>
      </dsp:nvSpPr>
      <dsp:spPr>
        <a:xfrm>
          <a:off x="2345933" y="2096137"/>
          <a:ext cx="451187" cy="527804"/>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345933" y="2201698"/>
        <a:ext cx="315831" cy="316682"/>
      </dsp:txXfrm>
    </dsp:sp>
    <dsp:sp modelId="{8BAB228D-0A87-45B3-9967-4CB3EB149BAC}">
      <dsp:nvSpPr>
        <dsp:cNvPr id="0" name=""/>
        <dsp:cNvSpPr/>
      </dsp:nvSpPr>
      <dsp:spPr>
        <a:xfrm>
          <a:off x="2984406" y="1723278"/>
          <a:ext cx="2128242" cy="1273523"/>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Add all your publications, including data, to your ORCID.</a:t>
          </a:r>
        </a:p>
      </dsp:txBody>
      <dsp:txXfrm>
        <a:off x="3021706" y="1760578"/>
        <a:ext cx="2053642" cy="1198923"/>
      </dsp:txXfrm>
    </dsp:sp>
    <dsp:sp modelId="{91B18AD3-9E4B-4EA9-B7EE-3917E9B15B47}">
      <dsp:nvSpPr>
        <dsp:cNvPr id="0" name=""/>
        <dsp:cNvSpPr/>
      </dsp:nvSpPr>
      <dsp:spPr>
        <a:xfrm>
          <a:off x="5325472" y="2096137"/>
          <a:ext cx="451187" cy="527804"/>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25472" y="2201698"/>
        <a:ext cx="315831" cy="316682"/>
      </dsp:txXfrm>
    </dsp:sp>
    <dsp:sp modelId="{737D8C32-A8F7-44AF-AE58-F0D15BA638B2}">
      <dsp:nvSpPr>
        <dsp:cNvPr id="0" name=""/>
        <dsp:cNvSpPr/>
      </dsp:nvSpPr>
      <dsp:spPr>
        <a:xfrm>
          <a:off x="5963945" y="1721567"/>
          <a:ext cx="2128242" cy="1276945"/>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Link to your ORCID on all your publications. </a:t>
          </a:r>
        </a:p>
      </dsp:txBody>
      <dsp:txXfrm>
        <a:off x="6001345" y="1758967"/>
        <a:ext cx="2053442" cy="1202145"/>
      </dsp:txXfrm>
    </dsp:sp>
    <dsp:sp modelId="{208D87FA-4BC8-41F8-8E8C-DE69E491F753}">
      <dsp:nvSpPr>
        <dsp:cNvPr id="0" name=""/>
        <dsp:cNvSpPr/>
      </dsp:nvSpPr>
      <dsp:spPr>
        <a:xfrm>
          <a:off x="8305011" y="2096137"/>
          <a:ext cx="451187" cy="527804"/>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8305011" y="2201698"/>
        <a:ext cx="315831" cy="316682"/>
      </dsp:txXfrm>
    </dsp:sp>
    <dsp:sp modelId="{BE8A408A-E405-4AA3-B54D-7E8073A18DFD}">
      <dsp:nvSpPr>
        <dsp:cNvPr id="0" name=""/>
        <dsp:cNvSpPr/>
      </dsp:nvSpPr>
      <dsp:spPr>
        <a:xfrm>
          <a:off x="8943484" y="1721567"/>
          <a:ext cx="2128242" cy="1276945"/>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a:latin typeface="Calibri Light" panose="020F0302020204030204"/>
            </a:rPr>
            <a:t>Add your ORCID to your URRR profile! </a:t>
          </a:r>
        </a:p>
      </dsp:txBody>
      <dsp:txXfrm>
        <a:off x="8980884" y="1758967"/>
        <a:ext cx="2053442" cy="12021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D7F730-AB78-4A1D-9D5C-FBB6FABE41E5}">
      <dsp:nvSpPr>
        <dsp:cNvPr id="0" name=""/>
        <dsp:cNvSpPr/>
      </dsp:nvSpPr>
      <dsp:spPr>
        <a:xfrm>
          <a:off x="215553" y="811277"/>
          <a:ext cx="2276544" cy="750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Can you share the data?</a:t>
          </a:r>
        </a:p>
      </dsp:txBody>
      <dsp:txXfrm>
        <a:off x="215553" y="811277"/>
        <a:ext cx="2276544" cy="750225"/>
      </dsp:txXfrm>
    </dsp:sp>
    <dsp:sp modelId="{852CF1D0-AF8A-47FA-AC27-9E2A54577CAF}">
      <dsp:nvSpPr>
        <dsp:cNvPr id="0" name=""/>
        <dsp:cNvSpPr/>
      </dsp:nvSpPr>
      <dsp:spPr>
        <a:xfrm>
          <a:off x="215553" y="2393244"/>
          <a:ext cx="2276544" cy="1405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a:t>Check how much data you can deposit in the repository.</a:t>
          </a:r>
          <a:r>
            <a:rPr lang="en-US" sz="2000" kern="1200">
              <a:latin typeface="Calibri Light" panose="020F0302020204030204"/>
            </a:rPr>
            <a:t> </a:t>
          </a:r>
          <a:endParaRPr lang="en-US" sz="2000" kern="1200"/>
        </a:p>
      </dsp:txBody>
      <dsp:txXfrm>
        <a:off x="215553" y="2393244"/>
        <a:ext cx="2276544" cy="1405556"/>
      </dsp:txXfrm>
    </dsp:sp>
    <dsp:sp modelId="{9CC77834-FC0E-4A71-90DA-1D5CC410C3EA}">
      <dsp:nvSpPr>
        <dsp:cNvPr id="0" name=""/>
        <dsp:cNvSpPr/>
      </dsp:nvSpPr>
      <dsp:spPr>
        <a:xfrm>
          <a:off x="212966" y="583105"/>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D544A5-2D33-4510-A0F9-0EB238379FA3}">
      <dsp:nvSpPr>
        <dsp:cNvPr id="0" name=""/>
        <dsp:cNvSpPr/>
      </dsp:nvSpPr>
      <dsp:spPr>
        <a:xfrm>
          <a:off x="339728" y="329581"/>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BF50FB-D978-4CC5-86C1-81746FA2640E}">
      <dsp:nvSpPr>
        <dsp:cNvPr id="0" name=""/>
        <dsp:cNvSpPr/>
      </dsp:nvSpPr>
      <dsp:spPr>
        <a:xfrm>
          <a:off x="643958" y="380286"/>
          <a:ext cx="284568" cy="2845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003ED9-A464-41C7-9A20-01B8FAE42405}">
      <dsp:nvSpPr>
        <dsp:cNvPr id="0" name=""/>
        <dsp:cNvSpPr/>
      </dsp:nvSpPr>
      <dsp:spPr>
        <a:xfrm>
          <a:off x="897482" y="101409"/>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8577FB-3641-4322-88AE-43E86774307E}">
      <dsp:nvSpPr>
        <dsp:cNvPr id="0" name=""/>
        <dsp:cNvSpPr/>
      </dsp:nvSpPr>
      <dsp:spPr>
        <a:xfrm>
          <a:off x="1227064" y="0"/>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D1D4E2-F632-4D6C-BE2D-1A8EA27389DE}">
      <dsp:nvSpPr>
        <dsp:cNvPr id="0" name=""/>
        <dsp:cNvSpPr/>
      </dsp:nvSpPr>
      <dsp:spPr>
        <a:xfrm>
          <a:off x="1632702" y="177467"/>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CAFFB7-5818-43BE-8359-39054F1151BF}">
      <dsp:nvSpPr>
        <dsp:cNvPr id="0" name=""/>
        <dsp:cNvSpPr/>
      </dsp:nvSpPr>
      <dsp:spPr>
        <a:xfrm>
          <a:off x="1886227" y="304229"/>
          <a:ext cx="284568" cy="2845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77FC46-D942-4757-A7DE-2934EAB0936C}">
      <dsp:nvSpPr>
        <dsp:cNvPr id="0" name=""/>
        <dsp:cNvSpPr/>
      </dsp:nvSpPr>
      <dsp:spPr>
        <a:xfrm>
          <a:off x="2241161" y="583105"/>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60738E-C247-4C19-8FC5-A47C86128FFC}">
      <dsp:nvSpPr>
        <dsp:cNvPr id="0" name=""/>
        <dsp:cNvSpPr/>
      </dsp:nvSpPr>
      <dsp:spPr>
        <a:xfrm>
          <a:off x="2393275" y="861982"/>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63F24E-9046-4799-B11A-85DFC60FFFBE}">
      <dsp:nvSpPr>
        <dsp:cNvPr id="0" name=""/>
        <dsp:cNvSpPr/>
      </dsp:nvSpPr>
      <dsp:spPr>
        <a:xfrm>
          <a:off x="1074949" y="329581"/>
          <a:ext cx="465656" cy="4656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A4008D-8988-4606-8295-C5B158B3409C}">
      <dsp:nvSpPr>
        <dsp:cNvPr id="0" name=""/>
        <dsp:cNvSpPr/>
      </dsp:nvSpPr>
      <dsp:spPr>
        <a:xfrm>
          <a:off x="86204" y="1292974"/>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6D21B0-E293-4FCF-A897-A7CE6A21BF5B}">
      <dsp:nvSpPr>
        <dsp:cNvPr id="0" name=""/>
        <dsp:cNvSpPr/>
      </dsp:nvSpPr>
      <dsp:spPr>
        <a:xfrm>
          <a:off x="238319" y="1521145"/>
          <a:ext cx="284568" cy="2845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8A080-516C-4CBF-BDC7-1D8E765334B3}">
      <dsp:nvSpPr>
        <dsp:cNvPr id="0" name=""/>
        <dsp:cNvSpPr/>
      </dsp:nvSpPr>
      <dsp:spPr>
        <a:xfrm>
          <a:off x="618605" y="1723965"/>
          <a:ext cx="413917" cy="4139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6AAED2-C687-4952-B2F9-0BBE6405FAB7}">
      <dsp:nvSpPr>
        <dsp:cNvPr id="0" name=""/>
        <dsp:cNvSpPr/>
      </dsp:nvSpPr>
      <dsp:spPr>
        <a:xfrm>
          <a:off x="1151006" y="2053546"/>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87F95D-BC88-4DBC-9E04-567903A70120}">
      <dsp:nvSpPr>
        <dsp:cNvPr id="0" name=""/>
        <dsp:cNvSpPr/>
      </dsp:nvSpPr>
      <dsp:spPr>
        <a:xfrm>
          <a:off x="1252416" y="1723965"/>
          <a:ext cx="284568" cy="2845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D7962E-E7CD-4085-84F4-EDE1959F1483}">
      <dsp:nvSpPr>
        <dsp:cNvPr id="0" name=""/>
        <dsp:cNvSpPr/>
      </dsp:nvSpPr>
      <dsp:spPr>
        <a:xfrm>
          <a:off x="1505940" y="2078899"/>
          <a:ext cx="181088" cy="1810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9C45AF-D967-4092-8D78-D5D1DEA9A389}">
      <dsp:nvSpPr>
        <dsp:cNvPr id="0" name=""/>
        <dsp:cNvSpPr/>
      </dsp:nvSpPr>
      <dsp:spPr>
        <a:xfrm>
          <a:off x="1734112" y="1673260"/>
          <a:ext cx="413917" cy="4139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F81C1A-D11D-4E8D-8306-134582160A1E}">
      <dsp:nvSpPr>
        <dsp:cNvPr id="0" name=""/>
        <dsp:cNvSpPr/>
      </dsp:nvSpPr>
      <dsp:spPr>
        <a:xfrm>
          <a:off x="2291866" y="1571850"/>
          <a:ext cx="284568" cy="2845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94342D-E26D-4F43-834A-1CDEB222DF43}">
      <dsp:nvSpPr>
        <dsp:cNvPr id="0" name=""/>
        <dsp:cNvSpPr/>
      </dsp:nvSpPr>
      <dsp:spPr>
        <a:xfrm>
          <a:off x="2576434" y="379864"/>
          <a:ext cx="835736" cy="159551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603873-E75C-4741-B5BA-5F75BD14A825}">
      <dsp:nvSpPr>
        <dsp:cNvPr id="0" name=""/>
        <dsp:cNvSpPr/>
      </dsp:nvSpPr>
      <dsp:spPr>
        <a:xfrm>
          <a:off x="3848116" y="380639"/>
          <a:ext cx="2279280" cy="15954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The full data is too large.</a:t>
          </a:r>
        </a:p>
      </dsp:txBody>
      <dsp:txXfrm>
        <a:off x="3848116" y="380639"/>
        <a:ext cx="2279280" cy="1595496"/>
      </dsp:txXfrm>
    </dsp:sp>
    <dsp:sp modelId="{A0BA18E3-BAE4-49AF-80D6-3F5FF2D08822}">
      <dsp:nvSpPr>
        <dsp:cNvPr id="0" name=""/>
        <dsp:cNvSpPr/>
      </dsp:nvSpPr>
      <dsp:spPr>
        <a:xfrm>
          <a:off x="3412170" y="2393244"/>
          <a:ext cx="3151172" cy="1405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t>Consider sharing summarized or aggregated data – Have a data availability statement for the full data in the record.</a:t>
          </a:r>
        </a:p>
      </dsp:txBody>
      <dsp:txXfrm>
        <a:off x="3412170" y="2393244"/>
        <a:ext cx="3151172" cy="1405556"/>
      </dsp:txXfrm>
    </dsp:sp>
    <dsp:sp modelId="{9A610F42-4536-442E-BFB1-C4A5531E29C8}">
      <dsp:nvSpPr>
        <dsp:cNvPr id="0" name=""/>
        <dsp:cNvSpPr/>
      </dsp:nvSpPr>
      <dsp:spPr>
        <a:xfrm>
          <a:off x="6563343" y="379864"/>
          <a:ext cx="835736" cy="159551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51EF3FF-6579-4861-9FB6-1C7F8732D623}">
      <dsp:nvSpPr>
        <dsp:cNvPr id="0" name=""/>
        <dsp:cNvSpPr/>
      </dsp:nvSpPr>
      <dsp:spPr>
        <a:xfrm>
          <a:off x="8059204" y="266675"/>
          <a:ext cx="1937388" cy="19373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a:t>Impossible to share.</a:t>
          </a:r>
        </a:p>
      </dsp:txBody>
      <dsp:txXfrm>
        <a:off x="8342928" y="550399"/>
        <a:ext cx="1369940" cy="1369940"/>
      </dsp:txXfrm>
    </dsp:sp>
    <dsp:sp modelId="{AD6C9F15-1319-4B49-B6DD-7DD8BC2B58C9}">
      <dsp:nvSpPr>
        <dsp:cNvPr id="0" name=""/>
        <dsp:cNvSpPr/>
      </dsp:nvSpPr>
      <dsp:spPr>
        <a:xfrm>
          <a:off x="7399079" y="2393244"/>
          <a:ext cx="3257638" cy="1405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kern="1200"/>
            <a:t>Create a metadata record in </a:t>
          </a:r>
          <a:r>
            <a:rPr lang="en-US" sz="1800" kern="1200">
              <a:latin typeface="Calibri Light" panose="020F0302020204030204"/>
            </a:rPr>
            <a:t>URRR</a:t>
          </a:r>
          <a:r>
            <a:rPr lang="en-US" sz="1800" kern="1200"/>
            <a:t> which tells users how they can access the data, but do not share the data in the repository.</a:t>
          </a:r>
          <a:r>
            <a:rPr lang="en-US" sz="1800" kern="1200">
              <a:latin typeface="Calibri Light" panose="020F0302020204030204"/>
            </a:rPr>
            <a:t> Or, have an external link.</a:t>
          </a:r>
          <a:endParaRPr lang="en-US" sz="1800" kern="1200"/>
        </a:p>
      </dsp:txBody>
      <dsp:txXfrm>
        <a:off x="7399079" y="2393244"/>
        <a:ext cx="3257638" cy="140555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E5890-4F7F-1F45-90FC-A061F6E24E28}" type="datetimeFigureOut">
              <a:rPr lang="en-US" smtClean="0"/>
              <a:t>4/30/2025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B23C67-4DF1-634C-9E28-4CB4051FDF37}" type="slidenum">
              <a:rPr lang="en-US" smtClean="0"/>
              <a:t>‹#›</a:t>
            </a:fld>
            <a:endParaRPr lang="en-US"/>
          </a:p>
        </p:txBody>
      </p:sp>
    </p:spTree>
    <p:extLst>
      <p:ext uri="{BB962C8B-B14F-4D97-AF65-F5344CB8AC3E}">
        <p14:creationId xmlns:p14="http://schemas.microsoft.com/office/powerpoint/2010/main" val="3310368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000000"/>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0</a:t>
            </a:fld>
            <a:endParaRPr lang="en-US"/>
          </a:p>
        </p:txBody>
      </p:sp>
    </p:spTree>
    <p:extLst>
      <p:ext uri="{BB962C8B-B14F-4D97-AF65-F5344CB8AC3E}">
        <p14:creationId xmlns:p14="http://schemas.microsoft.com/office/powerpoint/2010/main" val="1764331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5CE3D-209F-C93B-993F-E80F265856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020FE0-02FC-9294-205D-EDA0C8DCA0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54272C-B022-B78A-16E5-B7193B2BDE4E}"/>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933E122C-00E4-41C3-B9AD-5851DC1E89EF}"/>
              </a:ext>
            </a:extLst>
          </p:cNvPr>
          <p:cNvSpPr>
            <a:spLocks noGrp="1"/>
          </p:cNvSpPr>
          <p:nvPr>
            <p:ph type="sldNum" sz="quarter" idx="5"/>
          </p:nvPr>
        </p:nvSpPr>
        <p:spPr/>
        <p:txBody>
          <a:bodyPr/>
          <a:lstStyle/>
          <a:p>
            <a:fld id="{3DB23C67-4DF1-634C-9E28-4CB4051FDF37}" type="slidenum">
              <a:rPr lang="en-US" smtClean="0"/>
              <a:t>19</a:t>
            </a:fld>
            <a:endParaRPr lang="en-US"/>
          </a:p>
        </p:txBody>
      </p:sp>
    </p:spTree>
    <p:extLst>
      <p:ext uri="{BB962C8B-B14F-4D97-AF65-F5344CB8AC3E}">
        <p14:creationId xmlns:p14="http://schemas.microsoft.com/office/powerpoint/2010/main" val="786965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7B695-F705-9E85-8113-7CA4A9559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E212DD-CFC0-3A8E-D3D7-352C7D1C10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41D66-8085-AE2A-ACFF-B021A4A1D0DA}"/>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53F3107C-416C-E686-74DE-855D459BC3E2}"/>
              </a:ext>
            </a:extLst>
          </p:cNvPr>
          <p:cNvSpPr>
            <a:spLocks noGrp="1"/>
          </p:cNvSpPr>
          <p:nvPr>
            <p:ph type="sldNum" sz="quarter" idx="5"/>
          </p:nvPr>
        </p:nvSpPr>
        <p:spPr/>
        <p:txBody>
          <a:bodyPr/>
          <a:lstStyle/>
          <a:p>
            <a:fld id="{3DB23C67-4DF1-634C-9E28-4CB4051FDF37}" type="slidenum">
              <a:rPr lang="en-US" smtClean="0"/>
              <a:t>20</a:t>
            </a:fld>
            <a:endParaRPr lang="en-US"/>
          </a:p>
        </p:txBody>
      </p:sp>
    </p:spTree>
    <p:extLst>
      <p:ext uri="{BB962C8B-B14F-4D97-AF65-F5344CB8AC3E}">
        <p14:creationId xmlns:p14="http://schemas.microsoft.com/office/powerpoint/2010/main" val="1688623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BF658-4B72-28F7-C82B-4C26E86306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2DC2B2-E93C-15E1-6C51-902B0B05C3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58E435-9807-A6DC-3B75-A2DA521F771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B2CE79-A765-59EB-B0EC-A7430ADB8F0C}"/>
              </a:ext>
            </a:extLst>
          </p:cNvPr>
          <p:cNvSpPr>
            <a:spLocks noGrp="1"/>
          </p:cNvSpPr>
          <p:nvPr>
            <p:ph type="sldNum" sz="quarter" idx="5"/>
          </p:nvPr>
        </p:nvSpPr>
        <p:spPr/>
        <p:txBody>
          <a:bodyPr/>
          <a:lstStyle/>
          <a:p>
            <a:fld id="{3DB23C67-4DF1-634C-9E28-4CB4051FDF37}" type="slidenum">
              <a:rPr lang="en-US" smtClean="0"/>
              <a:t>30</a:t>
            </a:fld>
            <a:endParaRPr lang="en-US"/>
          </a:p>
        </p:txBody>
      </p:sp>
    </p:spTree>
    <p:extLst>
      <p:ext uri="{BB962C8B-B14F-4D97-AF65-F5344CB8AC3E}">
        <p14:creationId xmlns:p14="http://schemas.microsoft.com/office/powerpoint/2010/main" val="1874516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E36F4-519D-53E8-D31C-4BE220C837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341B3-554F-E57A-0584-133D1B127D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5B5A83-60B2-2C7A-DFE4-355EF48E1C3C}"/>
              </a:ext>
            </a:extLst>
          </p:cNvPr>
          <p:cNvSpPr>
            <a:spLocks noGrp="1"/>
          </p:cNvSpPr>
          <p:nvPr>
            <p:ph type="body" idx="1"/>
          </p:nvPr>
        </p:nvSpPr>
        <p:spPr/>
        <p:txBody>
          <a:bodyPr/>
          <a:lstStyle/>
          <a:p>
            <a:pPr>
              <a:defRPr/>
            </a:pPr>
            <a:endParaRPr lang="en-US">
              <a:cs typeface="Calibri"/>
            </a:endParaRPr>
          </a:p>
        </p:txBody>
      </p:sp>
      <p:sp>
        <p:nvSpPr>
          <p:cNvPr id="4" name="Slide Number Placeholder 3">
            <a:extLst>
              <a:ext uri="{FF2B5EF4-FFF2-40B4-BE49-F238E27FC236}">
                <a16:creationId xmlns:a16="http://schemas.microsoft.com/office/drawing/2014/main" id="{4A7D52D7-CB6F-BDDB-838C-ABA5563FACF1}"/>
              </a:ext>
            </a:extLst>
          </p:cNvPr>
          <p:cNvSpPr>
            <a:spLocks noGrp="1"/>
          </p:cNvSpPr>
          <p:nvPr>
            <p:ph type="sldNum" sz="quarter" idx="5"/>
          </p:nvPr>
        </p:nvSpPr>
        <p:spPr/>
        <p:txBody>
          <a:bodyPr/>
          <a:lstStyle/>
          <a:p>
            <a:fld id="{3DB23C67-4DF1-634C-9E28-4CB4051FDF37}" type="slidenum">
              <a:rPr lang="en-US" smtClean="0"/>
              <a:t>32</a:t>
            </a:fld>
            <a:endParaRPr lang="en-US"/>
          </a:p>
        </p:txBody>
      </p:sp>
    </p:spTree>
    <p:extLst>
      <p:ext uri="{BB962C8B-B14F-4D97-AF65-F5344CB8AC3E}">
        <p14:creationId xmlns:p14="http://schemas.microsoft.com/office/powerpoint/2010/main" val="4103288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34</a:t>
            </a:fld>
            <a:endParaRPr lang="en-US"/>
          </a:p>
        </p:txBody>
      </p:sp>
    </p:spTree>
    <p:extLst>
      <p:ext uri="{BB962C8B-B14F-4D97-AF65-F5344CB8AC3E}">
        <p14:creationId xmlns:p14="http://schemas.microsoft.com/office/powerpoint/2010/main" val="11217732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6D3B5-0B41-713D-1338-450F8D9BD8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3DF7B1-422D-3D45-E94C-EB7962F0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6A746-43F3-983D-447D-6990FDEBBA2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DE439E3-7F50-D41E-591A-834DDBAAE36A}"/>
              </a:ext>
            </a:extLst>
          </p:cNvPr>
          <p:cNvSpPr>
            <a:spLocks noGrp="1"/>
          </p:cNvSpPr>
          <p:nvPr>
            <p:ph type="sldNum" sz="quarter" idx="5"/>
          </p:nvPr>
        </p:nvSpPr>
        <p:spPr/>
        <p:txBody>
          <a:bodyPr/>
          <a:lstStyle/>
          <a:p>
            <a:fld id="{3DB23C67-4DF1-634C-9E28-4CB4051FDF37}" type="slidenum">
              <a:rPr lang="en-US" smtClean="0"/>
              <a:t>35</a:t>
            </a:fld>
            <a:endParaRPr lang="en-US"/>
          </a:p>
        </p:txBody>
      </p:sp>
    </p:spTree>
    <p:extLst>
      <p:ext uri="{BB962C8B-B14F-4D97-AF65-F5344CB8AC3E}">
        <p14:creationId xmlns:p14="http://schemas.microsoft.com/office/powerpoint/2010/main" val="3589270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A5CDC-C4AA-3C9D-DCC4-1821E38335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348351-676E-6FD4-571A-009DEFAF1F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0FF064-B53C-3F85-1491-CB6D59B2276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A38F24-293D-1033-3D5E-CCE3A3322D94}"/>
              </a:ext>
            </a:extLst>
          </p:cNvPr>
          <p:cNvSpPr>
            <a:spLocks noGrp="1"/>
          </p:cNvSpPr>
          <p:nvPr>
            <p:ph type="sldNum" sz="quarter" idx="5"/>
          </p:nvPr>
        </p:nvSpPr>
        <p:spPr/>
        <p:txBody>
          <a:bodyPr/>
          <a:lstStyle/>
          <a:p>
            <a:fld id="{3DB23C67-4DF1-634C-9E28-4CB4051FDF37}" type="slidenum">
              <a:rPr lang="en-US" smtClean="0"/>
              <a:t>58</a:t>
            </a:fld>
            <a:endParaRPr lang="en-US"/>
          </a:p>
        </p:txBody>
      </p:sp>
    </p:spTree>
    <p:extLst>
      <p:ext uri="{BB962C8B-B14F-4D97-AF65-F5344CB8AC3E}">
        <p14:creationId xmlns:p14="http://schemas.microsoft.com/office/powerpoint/2010/main" val="4054394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F2359-4409-2778-27B1-D7558B538B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910D0A-D48E-8B43-064F-D6E62B41FA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101C98-A994-7B22-6A43-8D3EE00764D4}"/>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AD742896-CDCF-D1A0-115F-E259F88A9FDF}"/>
              </a:ext>
            </a:extLst>
          </p:cNvPr>
          <p:cNvSpPr>
            <a:spLocks noGrp="1"/>
          </p:cNvSpPr>
          <p:nvPr>
            <p:ph type="sldNum" sz="quarter" idx="5"/>
          </p:nvPr>
        </p:nvSpPr>
        <p:spPr/>
        <p:txBody>
          <a:bodyPr/>
          <a:lstStyle/>
          <a:p>
            <a:fld id="{3DB23C67-4DF1-634C-9E28-4CB4051FDF37}" type="slidenum">
              <a:rPr lang="en-US" smtClean="0"/>
              <a:t>59</a:t>
            </a:fld>
            <a:endParaRPr lang="en-US"/>
          </a:p>
        </p:txBody>
      </p:sp>
    </p:spTree>
    <p:extLst>
      <p:ext uri="{BB962C8B-B14F-4D97-AF65-F5344CB8AC3E}">
        <p14:creationId xmlns:p14="http://schemas.microsoft.com/office/powerpoint/2010/main" val="2718517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E5B4A-32B9-F23A-DEE8-5A867A85D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E324C3-A869-7E81-8BED-9D9535EE8A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7C60FC-3F99-F393-57EF-A463038EC10A}"/>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3D5D56D7-7EBD-C327-05A6-69D315CA8FD9}"/>
              </a:ext>
            </a:extLst>
          </p:cNvPr>
          <p:cNvSpPr>
            <a:spLocks noGrp="1"/>
          </p:cNvSpPr>
          <p:nvPr>
            <p:ph type="sldNum" sz="quarter" idx="5"/>
          </p:nvPr>
        </p:nvSpPr>
        <p:spPr/>
        <p:txBody>
          <a:bodyPr/>
          <a:lstStyle/>
          <a:p>
            <a:fld id="{3DB23C67-4DF1-634C-9E28-4CB4051FDF37}" type="slidenum">
              <a:rPr lang="en-US" smtClean="0"/>
              <a:t>60</a:t>
            </a:fld>
            <a:endParaRPr lang="en-US"/>
          </a:p>
        </p:txBody>
      </p:sp>
    </p:spTree>
    <p:extLst>
      <p:ext uri="{BB962C8B-B14F-4D97-AF65-F5344CB8AC3E}">
        <p14:creationId xmlns:p14="http://schemas.microsoft.com/office/powerpoint/2010/main" val="1095238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71</a:t>
            </a:fld>
            <a:endParaRPr lang="en-US"/>
          </a:p>
        </p:txBody>
      </p:sp>
    </p:spTree>
    <p:extLst>
      <p:ext uri="{BB962C8B-B14F-4D97-AF65-F5344CB8AC3E}">
        <p14:creationId xmlns:p14="http://schemas.microsoft.com/office/powerpoint/2010/main" val="487329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1</a:t>
            </a:fld>
            <a:endParaRPr lang="en-US"/>
          </a:p>
        </p:txBody>
      </p:sp>
    </p:spTree>
    <p:extLst>
      <p:ext uri="{BB962C8B-B14F-4D97-AF65-F5344CB8AC3E}">
        <p14:creationId xmlns:p14="http://schemas.microsoft.com/office/powerpoint/2010/main" val="1027503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7D3B1-EA6C-6AFC-8787-F2911F775B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F009A-C3C6-F3F7-EA3E-39B24D0A55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CEF80A-B7B4-2CD4-A53D-77C7706E7CE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E1D175-A493-F660-05F9-5441E562FFDD}"/>
              </a:ext>
            </a:extLst>
          </p:cNvPr>
          <p:cNvSpPr>
            <a:spLocks noGrp="1"/>
          </p:cNvSpPr>
          <p:nvPr>
            <p:ph type="sldNum" sz="quarter" idx="5"/>
          </p:nvPr>
        </p:nvSpPr>
        <p:spPr/>
        <p:txBody>
          <a:bodyPr/>
          <a:lstStyle/>
          <a:p>
            <a:fld id="{3DB23C67-4DF1-634C-9E28-4CB4051FDF37}" type="slidenum">
              <a:rPr lang="en-US" smtClean="0"/>
              <a:t>5</a:t>
            </a:fld>
            <a:endParaRPr lang="en-US"/>
          </a:p>
        </p:txBody>
      </p:sp>
    </p:spTree>
    <p:extLst>
      <p:ext uri="{BB962C8B-B14F-4D97-AF65-F5344CB8AC3E}">
        <p14:creationId xmlns:p14="http://schemas.microsoft.com/office/powerpoint/2010/main" val="1869651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7</a:t>
            </a:fld>
            <a:endParaRPr lang="en-US"/>
          </a:p>
        </p:txBody>
      </p:sp>
    </p:spTree>
    <p:extLst>
      <p:ext uri="{BB962C8B-B14F-4D97-AF65-F5344CB8AC3E}">
        <p14:creationId xmlns:p14="http://schemas.microsoft.com/office/powerpoint/2010/main" val="730112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8BDC-E6EB-E0FD-53D3-11E328FA4E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0279F9-F2CA-878E-56B1-BFDE0DEBB1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123835-D50B-75FC-8FA3-70A3650D8CEF}"/>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889E1909-FBCB-85C3-EC73-D7A50CB106B4}"/>
              </a:ext>
            </a:extLst>
          </p:cNvPr>
          <p:cNvSpPr>
            <a:spLocks noGrp="1"/>
          </p:cNvSpPr>
          <p:nvPr>
            <p:ph type="sldNum" sz="quarter" idx="5"/>
          </p:nvPr>
        </p:nvSpPr>
        <p:spPr/>
        <p:txBody>
          <a:bodyPr/>
          <a:lstStyle/>
          <a:p>
            <a:fld id="{3DB23C67-4DF1-634C-9E28-4CB4051FDF37}" type="slidenum">
              <a:rPr lang="en-US" smtClean="0"/>
              <a:t>8</a:t>
            </a:fld>
            <a:endParaRPr lang="en-US"/>
          </a:p>
        </p:txBody>
      </p:sp>
    </p:spTree>
    <p:extLst>
      <p:ext uri="{BB962C8B-B14F-4D97-AF65-F5344CB8AC3E}">
        <p14:creationId xmlns:p14="http://schemas.microsoft.com/office/powerpoint/2010/main" val="1865289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9</a:t>
            </a:fld>
            <a:endParaRPr lang="en-US"/>
          </a:p>
        </p:txBody>
      </p:sp>
    </p:spTree>
    <p:extLst>
      <p:ext uri="{BB962C8B-B14F-4D97-AF65-F5344CB8AC3E}">
        <p14:creationId xmlns:p14="http://schemas.microsoft.com/office/powerpoint/2010/main" val="1306937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7DC217-DF71-1A49-B3EA-559F1F43B0FF}" type="slidenum">
              <a:rPr lang="en-US" smtClean="0"/>
              <a:t>10</a:t>
            </a:fld>
            <a:endParaRPr lang="en-US"/>
          </a:p>
        </p:txBody>
      </p:sp>
    </p:spTree>
    <p:extLst>
      <p:ext uri="{BB962C8B-B14F-4D97-AF65-F5344CB8AC3E}">
        <p14:creationId xmlns:p14="http://schemas.microsoft.com/office/powerpoint/2010/main" val="1648376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D690B-51FC-DBE0-F531-96362C269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3D4D9B-9B5A-0F45-BC8F-856834ECE3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5A23A4-CDCB-3433-EA9C-C5E00E3B44E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0A50269-5704-8999-0694-5F1EDA71BF22}"/>
              </a:ext>
            </a:extLst>
          </p:cNvPr>
          <p:cNvSpPr>
            <a:spLocks noGrp="1"/>
          </p:cNvSpPr>
          <p:nvPr>
            <p:ph type="sldNum" sz="quarter" idx="5"/>
          </p:nvPr>
        </p:nvSpPr>
        <p:spPr/>
        <p:txBody>
          <a:bodyPr/>
          <a:lstStyle/>
          <a:p>
            <a:fld id="{3DB23C67-4DF1-634C-9E28-4CB4051FDF37}" type="slidenum">
              <a:rPr lang="en-US" smtClean="0"/>
              <a:t>12</a:t>
            </a:fld>
            <a:endParaRPr lang="en-US"/>
          </a:p>
        </p:txBody>
      </p:sp>
    </p:spTree>
    <p:extLst>
      <p:ext uri="{BB962C8B-B14F-4D97-AF65-F5344CB8AC3E}">
        <p14:creationId xmlns:p14="http://schemas.microsoft.com/office/powerpoint/2010/main" val="2692407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18</a:t>
            </a:fld>
            <a:endParaRPr lang="en-US"/>
          </a:p>
        </p:txBody>
      </p:sp>
    </p:spTree>
    <p:extLst>
      <p:ext uri="{BB962C8B-B14F-4D97-AF65-F5344CB8AC3E}">
        <p14:creationId xmlns:p14="http://schemas.microsoft.com/office/powerpoint/2010/main" val="2829966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2C8C9-80B6-A84E-A0DB-F1F04E3ABC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560289-19B0-EA42-BEB6-4779DC79DA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9842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14C53-6A1E-5648-A68A-4E101BFBCE9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D828A0-162F-5148-A0A4-7BEA389FE1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1386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0FA99A-1398-3945-A4EC-BD63A56E1C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BE8383-6586-B141-8E7D-FE44C0230D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7064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03ED-8CB3-0D4D-B8AB-442012B7B54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26537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B0528-8D86-F84B-8C9D-24E06F12EB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419825-B990-3546-BED6-8F1CC1799B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830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36406-F69B-AD45-B4AF-456B4D3816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019D88-0938-F44A-90C0-711911F559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346527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CFDED-D2AF-CA47-B9F4-3CA7482EA8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DD6EFB-9F31-DB49-B738-6CB74EE8DAD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E743B6-67A6-2846-B2A5-457C8BDCFFE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80968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AB93D-4506-4E4E-A3D6-D9F40BF9E2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B439F9F-59D8-D64F-92D2-B3C1261E80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C83988-97F1-FD46-A013-4E9D6A13869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35F465-D43E-0444-BCAB-C5206A8DC3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F8BD0F-6D90-0F4C-B1B6-FE1771C961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8277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599B0-414A-8941-8AE5-E72E77079D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4788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985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856E4-63B0-E942-9283-D07187F9EF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7D8596-E7D6-0D48-83C3-74AA3DA905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601EBD-E190-2C46-8B51-6CCB07D28C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91581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0A914-05F4-554B-B711-073366BE4E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E9BD9-FC34-924F-A26E-1B20089E94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8C62D2-4640-BB46-B8D4-A00C84B1A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236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3993A3-77E6-674F-A6C1-459DC137A8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C2422E-0AF5-4E45-8BE1-6ED0559101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descr="Logo, company name&#10;&#10;Description automatically generated">
            <a:extLst>
              <a:ext uri="{FF2B5EF4-FFF2-40B4-BE49-F238E27FC236}">
                <a16:creationId xmlns:a16="http://schemas.microsoft.com/office/drawing/2014/main" id="{07FB7CBB-3FC5-4C71-1CD5-6843011D7480}"/>
              </a:ext>
            </a:extLst>
          </p:cNvPr>
          <p:cNvPicPr>
            <a:picLocks noChangeAspect="1"/>
          </p:cNvPicPr>
          <p:nvPr userDrawn="1"/>
        </p:nvPicPr>
        <p:blipFill>
          <a:blip r:embed="rId14"/>
          <a:stretch>
            <a:fillRect/>
          </a:stretch>
        </p:blipFill>
        <p:spPr>
          <a:xfrm>
            <a:off x="10406099" y="6280175"/>
            <a:ext cx="1663082" cy="517473"/>
          </a:xfrm>
          <a:prstGeom prst="rect">
            <a:avLst/>
          </a:prstGeom>
        </p:spPr>
      </p:pic>
      <p:pic>
        <p:nvPicPr>
          <p:cNvPr id="9" name="Picture 8">
            <a:extLst>
              <a:ext uri="{FF2B5EF4-FFF2-40B4-BE49-F238E27FC236}">
                <a16:creationId xmlns:a16="http://schemas.microsoft.com/office/drawing/2014/main" id="{3A23F0F7-E92D-7EDC-C01D-6C4B1BAE5C6F}"/>
              </a:ext>
            </a:extLst>
          </p:cNvPr>
          <p:cNvPicPr>
            <a:picLocks noChangeAspect="1"/>
          </p:cNvPicPr>
          <p:nvPr userDrawn="1"/>
        </p:nvPicPr>
        <p:blipFill>
          <a:blip r:embed="rId15"/>
          <a:stretch>
            <a:fillRect/>
          </a:stretch>
        </p:blipFill>
        <p:spPr>
          <a:xfrm>
            <a:off x="0" y="6229681"/>
            <a:ext cx="12192000" cy="628319"/>
          </a:xfrm>
          <a:prstGeom prst="rect">
            <a:avLst/>
          </a:prstGeom>
        </p:spPr>
      </p:pic>
    </p:spTree>
    <p:extLst>
      <p:ext uri="{BB962C8B-B14F-4D97-AF65-F5344CB8AC3E}">
        <p14:creationId xmlns:p14="http://schemas.microsoft.com/office/powerpoint/2010/main" val="823490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ktotleben@library.rochester.edu" TargetMode="External"/><Relationship Id="rId5" Type="http://schemas.openxmlformats.org/officeDocument/2006/relationships/hyperlink" Target="mailto:mmariner@library.rochester.edu" TargetMode="External"/><Relationship Id="rId4" Type="http://schemas.openxmlformats.org/officeDocument/2006/relationships/hyperlink" Target="mailto:howen@library.rochester.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s://www.library.rochester.edu/about/policies/urrr-policy" TargetMode="Externa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www.library.rochester.edu/research/subject-librarians"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hyperlink" Target="https://orcid.lib.rochester.edu/" TargetMode="External"/><Relationship Id="rId5" Type="http://schemas.openxmlformats.org/officeDocument/2006/relationships/diagramQuickStyle" Target="../diagrams/quickStyle2.xml"/><Relationship Id="rId10" Type="http://schemas.openxmlformats.org/officeDocument/2006/relationships/hyperlink" Target="https://www.esm.rochester.edu/sibley/ask-your-librarian/" TargetMode="External"/><Relationship Id="rId4" Type="http://schemas.openxmlformats.org/officeDocument/2006/relationships/diagramLayout" Target="../diagrams/layout2.xml"/><Relationship Id="rId9" Type="http://schemas.openxmlformats.org/officeDocument/2006/relationships/hyperlink" Target="https://www.urmc.rochester.edu/libraries/miner/about/staffdirectory.asp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creativecommons.org/share-your-work/cclicenses/" TargetMode="Externa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s://www.library.rochester.edu/services/data-management-and-sharing"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hyperlink" Target="https://www.rochester.edu/university-research/resources/data-de-identification-service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library.rochester.edu/services/data-management-and-sharing" TargetMode="External"/><Relationship Id="rId2" Type="http://schemas.openxmlformats.org/officeDocument/2006/relationships/hyperlink" Target="https://rochester.libanswers.com/form?queue_id=6782" TargetMode="Externa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hyperlink" Target="https://rochester.figshare.com/" TargetMode="Externa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sv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jpe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mailto:ktotleben@library.rochester.edu" TargetMode="External"/><Relationship Id="rId5" Type="http://schemas.openxmlformats.org/officeDocument/2006/relationships/hyperlink" Target="mailto:mmariner@library.rochester.edu" TargetMode="External"/><Relationship Id="rId4" Type="http://schemas.openxmlformats.org/officeDocument/2006/relationships/hyperlink" Target="mailto:howen@library.rochester.edu"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rochester.figshare.com/" TargetMode="External"/><Relationship Id="rId2" Type="http://schemas.openxmlformats.org/officeDocument/2006/relationships/image" Target="../media/image42.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opendatacommons.org/licenses/odbl/" TargetMode="External"/><Relationship Id="rId2" Type="http://schemas.openxmlformats.org/officeDocument/2006/relationships/hyperlink" Target="https://creativecommons.org/share-your-work/cclicenses/" TargetMode="External"/><Relationship Id="rId1" Type="http://schemas.openxmlformats.org/officeDocument/2006/relationships/slideLayout" Target="../slideLayouts/slideLayout6.xml"/><Relationship Id="rId6" Type="http://schemas.openxmlformats.org/officeDocument/2006/relationships/image" Target="../media/image66.png"/><Relationship Id="rId5" Type="http://schemas.openxmlformats.org/officeDocument/2006/relationships/hyperlink" Target="https://opensource.org/license/mit/" TargetMode="External"/><Relationship Id="rId4" Type="http://schemas.openxmlformats.org/officeDocument/2006/relationships/hyperlink" Target="https://opendatacommons.org/licenses/pddl/1-0/" TargetMode="External"/></Relationships>
</file>

<file path=ppt/slides/_rels/slide5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ukdataservice.ac.uk/learning-hub/research-data-management/format-your-data/recommended-formats/" TargetMode="External"/><Relationship Id="rId2" Type="http://schemas.openxmlformats.org/officeDocument/2006/relationships/hyperlink" Target="https://dmptool.org/general_guidance#file-formats" TargetMode="Externa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svg"/><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2" Type="http://schemas.openxmlformats.org/officeDocument/2006/relationships/hyperlink" Target="https://libguides.lib.rochester.edu/dmsplans/organizing"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3" Type="http://schemas.openxmlformats.org/officeDocument/2006/relationships/image" Target="../media/image90.svg"/><Relationship Id="rId18" Type="http://schemas.openxmlformats.org/officeDocument/2006/relationships/image" Target="../media/image95.png"/><Relationship Id="rId26" Type="http://schemas.openxmlformats.org/officeDocument/2006/relationships/image" Target="../media/image103.png"/><Relationship Id="rId3" Type="http://schemas.microsoft.com/office/2018/10/relationships/comments" Target="../comments/modernComment_1B4_E027F62C.xml"/><Relationship Id="rId21" Type="http://schemas.openxmlformats.org/officeDocument/2006/relationships/image" Target="../media/image98.svg"/><Relationship Id="rId7" Type="http://schemas.openxmlformats.org/officeDocument/2006/relationships/image" Target="../media/image84.svg"/><Relationship Id="rId12" Type="http://schemas.openxmlformats.org/officeDocument/2006/relationships/image" Target="../media/image89.png"/><Relationship Id="rId17" Type="http://schemas.openxmlformats.org/officeDocument/2006/relationships/image" Target="../media/image94.svg"/><Relationship Id="rId25" Type="http://schemas.openxmlformats.org/officeDocument/2006/relationships/image" Target="../media/image102.svg"/><Relationship Id="rId33" Type="http://schemas.openxmlformats.org/officeDocument/2006/relationships/image" Target="../media/image110.svg"/><Relationship Id="rId2" Type="http://schemas.openxmlformats.org/officeDocument/2006/relationships/notesSlide" Target="../notesSlides/notesSlide19.xml"/><Relationship Id="rId16" Type="http://schemas.openxmlformats.org/officeDocument/2006/relationships/image" Target="../media/image93.png"/><Relationship Id="rId20" Type="http://schemas.openxmlformats.org/officeDocument/2006/relationships/image" Target="../media/image97.png"/><Relationship Id="rId29" Type="http://schemas.openxmlformats.org/officeDocument/2006/relationships/image" Target="../media/image106.svg"/><Relationship Id="rId1" Type="http://schemas.openxmlformats.org/officeDocument/2006/relationships/slideLayout" Target="../slideLayouts/slideLayout2.xml"/><Relationship Id="rId6" Type="http://schemas.openxmlformats.org/officeDocument/2006/relationships/image" Target="../media/image83.png"/><Relationship Id="rId11" Type="http://schemas.openxmlformats.org/officeDocument/2006/relationships/image" Target="../media/image88.svg"/><Relationship Id="rId24" Type="http://schemas.openxmlformats.org/officeDocument/2006/relationships/image" Target="../media/image101.png"/><Relationship Id="rId32" Type="http://schemas.openxmlformats.org/officeDocument/2006/relationships/image" Target="../media/image109.png"/><Relationship Id="rId5" Type="http://schemas.openxmlformats.org/officeDocument/2006/relationships/image" Target="../media/image82.svg"/><Relationship Id="rId15" Type="http://schemas.openxmlformats.org/officeDocument/2006/relationships/image" Target="../media/image92.svg"/><Relationship Id="rId23" Type="http://schemas.openxmlformats.org/officeDocument/2006/relationships/image" Target="../media/image100.svg"/><Relationship Id="rId28" Type="http://schemas.openxmlformats.org/officeDocument/2006/relationships/image" Target="../media/image105.png"/><Relationship Id="rId10" Type="http://schemas.openxmlformats.org/officeDocument/2006/relationships/image" Target="../media/image87.png"/><Relationship Id="rId19" Type="http://schemas.openxmlformats.org/officeDocument/2006/relationships/image" Target="../media/image96.svg"/><Relationship Id="rId31" Type="http://schemas.openxmlformats.org/officeDocument/2006/relationships/image" Target="../media/image108.svg"/><Relationship Id="rId4" Type="http://schemas.openxmlformats.org/officeDocument/2006/relationships/image" Target="../media/image81.png"/><Relationship Id="rId9" Type="http://schemas.openxmlformats.org/officeDocument/2006/relationships/image" Target="../media/image86.svg"/><Relationship Id="rId14" Type="http://schemas.openxmlformats.org/officeDocument/2006/relationships/image" Target="../media/image91.png"/><Relationship Id="rId22" Type="http://schemas.openxmlformats.org/officeDocument/2006/relationships/image" Target="../media/image99.png"/><Relationship Id="rId27" Type="http://schemas.openxmlformats.org/officeDocument/2006/relationships/image" Target="../media/image104.svg"/><Relationship Id="rId30" Type="http://schemas.openxmlformats.org/officeDocument/2006/relationships/image" Target="../media/image107.png"/><Relationship Id="rId8" Type="http://schemas.openxmlformats.org/officeDocument/2006/relationships/image" Target="../media/image85.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 y="12244"/>
            <a:ext cx="12191980" cy="6857990"/>
          </a:xfrm>
          <a:prstGeom prst="rect">
            <a:avLst/>
          </a:prstGeom>
        </p:spPr>
      </p:pic>
      <p:sp>
        <p:nvSpPr>
          <p:cNvPr id="23" name="Rectangle 18">
            <a:extLst>
              <a:ext uri="{FF2B5EF4-FFF2-40B4-BE49-F238E27FC236}">
                <a16:creationId xmlns:a16="http://schemas.microsoft.com/office/drawing/2014/main" id="{D38A241E-0395-41E5-8607-BAA2799A43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4892040"/>
            <a:ext cx="12191999" cy="1965960"/>
          </a:xfrm>
          <a:prstGeom prst="rect">
            <a:avLst/>
          </a:prstGeom>
          <a:solidFill>
            <a:schemeClr val="bg1">
              <a:alpha val="72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465591" y="5243420"/>
            <a:ext cx="7138399" cy="1261872"/>
          </a:xfrm>
        </p:spPr>
        <p:txBody>
          <a:bodyPr anchor="ctr">
            <a:normAutofit/>
          </a:bodyPr>
          <a:lstStyle/>
          <a:p>
            <a:pPr algn="l"/>
            <a:r>
              <a:rPr lang="en-US" sz="3800" b="1">
                <a:solidFill>
                  <a:schemeClr val="tx1">
                    <a:lumMod val="85000"/>
                    <a:lumOff val="15000"/>
                  </a:schemeClr>
                </a:solidFill>
                <a:latin typeface="Goudy Old Style"/>
              </a:rPr>
              <a:t>Data Skills:</a:t>
            </a:r>
            <a:br>
              <a:rPr lang="en-US" sz="3800" b="1">
                <a:solidFill>
                  <a:schemeClr val="tx1">
                    <a:lumMod val="85000"/>
                    <a:lumOff val="15000"/>
                  </a:schemeClr>
                </a:solidFill>
                <a:latin typeface="Goudy Old Style"/>
              </a:rPr>
            </a:br>
            <a:r>
              <a:rPr lang="en-US" sz="3800" b="1">
                <a:solidFill>
                  <a:schemeClr val="tx1">
                    <a:lumMod val="85000"/>
                    <a:lumOff val="15000"/>
                  </a:schemeClr>
                </a:solidFill>
                <a:latin typeface="Goudy Old Style"/>
              </a:rPr>
              <a:t>Sharing Your Research with URRR </a:t>
            </a:r>
          </a:p>
        </p:txBody>
      </p:sp>
      <p:sp>
        <p:nvSpPr>
          <p:cNvPr id="3" name="Subtitle 2">
            <a:extLst>
              <a:ext uri="{FF2B5EF4-FFF2-40B4-BE49-F238E27FC236}">
                <a16:creationId xmlns:a16="http://schemas.microsoft.com/office/drawing/2014/main" id="{E760BF93-EDA3-D943-9E91-758E94E4208B}"/>
              </a:ext>
            </a:extLst>
          </p:cNvPr>
          <p:cNvSpPr>
            <a:spLocks noGrp="1"/>
          </p:cNvSpPr>
          <p:nvPr>
            <p:ph type="subTitle" idx="1"/>
          </p:nvPr>
        </p:nvSpPr>
        <p:spPr>
          <a:xfrm>
            <a:off x="8164870" y="5165780"/>
            <a:ext cx="4053817" cy="1679976"/>
          </a:xfrm>
        </p:spPr>
        <p:txBody>
          <a:bodyPr vert="horz" lIns="91440" tIns="45720" rIns="91440" bIns="45720" rtlCol="0" anchor="ctr">
            <a:normAutofit fontScale="85000" lnSpcReduction="10000"/>
          </a:bodyPr>
          <a:lstStyle/>
          <a:p>
            <a:pPr algn="l"/>
            <a:r>
              <a:rPr lang="en-US" sz="1900" b="1">
                <a:latin typeface="Goudy Old Style"/>
                <a:ea typeface="+mn-lt"/>
                <a:cs typeface="+mn-lt"/>
              </a:rPr>
              <a:t>Heather Owen, Data Librarian, </a:t>
            </a:r>
            <a:r>
              <a:rPr lang="en-US" sz="1900" b="1">
                <a:latin typeface="Goudy Old Style"/>
                <a:ea typeface="+mn-lt"/>
                <a:cs typeface="+mn-lt"/>
                <a:hlinkClick r:id="rId4">
                  <a:extLst>
                    <a:ext uri="{A12FA001-AC4F-418D-AE19-62706E023703}">
                      <ahyp:hlinkClr xmlns:ahyp="http://schemas.microsoft.com/office/drawing/2018/hyperlinkcolor" val="tx"/>
                    </a:ext>
                  </a:extLst>
                </a:hlinkClick>
              </a:rPr>
              <a:t>howen@library.rochester.edu</a:t>
            </a:r>
            <a:r>
              <a:rPr lang="en-US" sz="1900" b="1">
                <a:latin typeface="Goudy Old Style"/>
                <a:ea typeface="+mn-lt"/>
                <a:cs typeface="+mn-lt"/>
              </a:rPr>
              <a:t> </a:t>
            </a:r>
          </a:p>
          <a:p>
            <a:pPr algn="l"/>
            <a:r>
              <a:rPr lang="en-US" sz="1900" b="1">
                <a:latin typeface="Goudy Old Style"/>
                <a:ea typeface="+mn-lt"/>
                <a:cs typeface="+mn-lt"/>
              </a:rPr>
              <a:t>Matthew Mariner, Data Curator Librarian, </a:t>
            </a:r>
            <a:r>
              <a:rPr lang="en-US" sz="1900" b="1">
                <a:latin typeface="Goudy Old Style"/>
                <a:ea typeface="+mn-lt"/>
                <a:cs typeface="+mn-lt"/>
                <a:hlinkClick r:id="rId5">
                  <a:extLst>
                    <a:ext uri="{A12FA001-AC4F-418D-AE19-62706E023703}">
                      <ahyp:hlinkClr xmlns:ahyp="http://schemas.microsoft.com/office/drawing/2018/hyperlinkcolor" val="tx"/>
                    </a:ext>
                  </a:extLst>
                </a:hlinkClick>
              </a:rPr>
              <a:t>mmariner@library.rochester.edu</a:t>
            </a:r>
            <a:r>
              <a:rPr lang="en-US" sz="1900" b="1">
                <a:latin typeface="Goudy Old Style"/>
                <a:ea typeface="+mn-lt"/>
                <a:cs typeface="+mn-lt"/>
              </a:rPr>
              <a:t> </a:t>
            </a:r>
          </a:p>
          <a:p>
            <a:pPr algn="l"/>
            <a:r>
              <a:rPr lang="en-US" sz="1900" b="1">
                <a:latin typeface="Goudy Old Style"/>
                <a:ea typeface="+mn-lt"/>
                <a:cs typeface="+mn-lt"/>
              </a:rPr>
              <a:t>Kristen Totleben, Open Publishing Librarian, </a:t>
            </a:r>
            <a:r>
              <a:rPr lang="en-US" sz="1900" b="1">
                <a:latin typeface="Goudy Old Style"/>
                <a:ea typeface="+mn-lt"/>
                <a:cs typeface="+mn-lt"/>
                <a:hlinkClick r:id="rId6">
                  <a:extLst>
                    <a:ext uri="{A12FA001-AC4F-418D-AE19-62706E023703}">
                      <ahyp:hlinkClr xmlns:ahyp="http://schemas.microsoft.com/office/drawing/2018/hyperlinkcolor" val="tx"/>
                    </a:ext>
                  </a:extLst>
                </a:hlinkClick>
              </a:rPr>
              <a:t>ktotleben@library.rochester.edu</a:t>
            </a:r>
            <a:r>
              <a:rPr lang="en-US" sz="1900" b="1">
                <a:latin typeface="Goudy Old Style"/>
                <a:ea typeface="+mn-lt"/>
                <a:cs typeface="+mn-lt"/>
              </a:rPr>
              <a:t> </a:t>
            </a:r>
            <a:endParaRPr lang="en-US" sz="1900"/>
          </a:p>
          <a:p>
            <a:pPr algn="l"/>
            <a:endParaRPr lang="en-US" sz="1700">
              <a:solidFill>
                <a:schemeClr val="tx2"/>
              </a:solidFill>
              <a:latin typeface="Goudy Old Style" panose="02020502050305020303" pitchFamily="18" charset="0"/>
              <a:ea typeface="+mn-lt"/>
              <a:cs typeface="+mn-lt"/>
            </a:endParaRPr>
          </a:p>
        </p:txBody>
      </p:sp>
      <p:cxnSp>
        <p:nvCxnSpPr>
          <p:cNvPr id="24" name="Straight Connector 20">
            <a:extLst>
              <a:ext uri="{FF2B5EF4-FFF2-40B4-BE49-F238E27FC236}">
                <a16:creationId xmlns:a16="http://schemas.microsoft.com/office/drawing/2014/main" id="{CE352288-84AD-4CA8-BCD5-76C29D34E1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138160" y="5325066"/>
            <a:ext cx="0" cy="9144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95F7113-8EE5-9B82-7408-5F99D73AFC90}"/>
              </a:ext>
              <a:ext uri="{C183D7F6-B498-43B3-948B-1728B52AA6E4}">
                <adec:decorative xmlns:adec="http://schemas.microsoft.com/office/drawing/2017/decorative" val="1"/>
              </a:ext>
            </a:extLst>
          </p:cNvPr>
          <p:cNvPicPr>
            <a:picLocks noChangeAspect="1"/>
          </p:cNvPicPr>
          <p:nvPr/>
        </p:nvPicPr>
        <p:blipFill>
          <a:blip r:embed="rId7">
            <a:alphaModFix amt="50000"/>
          </a:blip>
          <a:stretch>
            <a:fillRect/>
          </a:stretch>
        </p:blipFill>
        <p:spPr>
          <a:xfrm>
            <a:off x="9881881" y="78105"/>
            <a:ext cx="2191056" cy="590632"/>
          </a:xfrm>
          <a:prstGeom prst="rect">
            <a:avLst/>
          </a:prstGeom>
        </p:spPr>
      </p:pic>
      <p:pic>
        <p:nvPicPr>
          <p:cNvPr id="5" name="Picture 4">
            <a:extLst>
              <a:ext uri="{FF2B5EF4-FFF2-40B4-BE49-F238E27FC236}">
                <a16:creationId xmlns:a16="http://schemas.microsoft.com/office/drawing/2014/main" id="{107A61A3-C969-2BB5-39B5-995F858BBCB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19063" y="123825"/>
            <a:ext cx="2486025" cy="457200"/>
          </a:xfrm>
          <a:prstGeom prst="rect">
            <a:avLst/>
          </a:prstGeom>
        </p:spPr>
      </p:pic>
    </p:spTree>
    <p:extLst>
      <p:ext uri="{BB962C8B-B14F-4D97-AF65-F5344CB8AC3E}">
        <p14:creationId xmlns:p14="http://schemas.microsoft.com/office/powerpoint/2010/main" val="12289606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idx="4294967295"/>
          </p:nvPr>
        </p:nvSpPr>
        <p:spPr>
          <a:xfrm>
            <a:off x="1589902" y="517215"/>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effectLst/>
                <a:uLnTx/>
                <a:uFillTx/>
                <a:latin typeface="+mj-lt"/>
                <a:ea typeface="+mj-ea"/>
                <a:cs typeface="Calibri Light"/>
              </a:rPr>
              <a:t>Why Should You Share Your </a:t>
            </a:r>
            <a:r>
              <a:rPr lang="en-US" sz="4000">
                <a:cs typeface="Calibri Light"/>
              </a:rPr>
              <a:t>Research</a:t>
            </a:r>
            <a:r>
              <a:rPr kumimoji="0" lang="en-US" sz="4000" b="0" i="0" u="none" strike="noStrike" kern="1200" cap="none" spc="0" normalizeH="0" baseline="0" noProof="0">
                <a:ln>
                  <a:noFill/>
                </a:ln>
                <a:effectLst/>
                <a:uLnTx/>
                <a:uFillTx/>
                <a:latin typeface="+mj-lt"/>
                <a:ea typeface="+mj-ea"/>
                <a:cs typeface="Calibri Light"/>
              </a:rPr>
              <a:t>?</a:t>
            </a:r>
            <a:endParaRPr lang="en-US" sz="4400" b="0" i="0" u="none" strike="noStrike" kern="1200" cap="none" spc="0" normalizeH="0" baseline="0" noProof="0">
              <a:ln>
                <a:noFill/>
              </a:ln>
              <a:effectLst/>
              <a:uLnTx/>
              <a:uFillTx/>
              <a:latin typeface="+mj-lt"/>
              <a:ea typeface="Calibri Light" panose="020F0302020204030204"/>
              <a:cs typeface="Calibri Light" panose="020F0302020204030204"/>
            </a:endParaRPr>
          </a:p>
        </p:txBody>
      </p:sp>
      <p:sp>
        <p:nvSpPr>
          <p:cNvPr id="9" name="Oval 8">
            <a:extLst>
              <a:ext uri="{FF2B5EF4-FFF2-40B4-BE49-F238E27FC236}">
                <a16:creationId xmlns:a16="http://schemas.microsoft.com/office/drawing/2014/main" id="{DC340368-C0BF-5705-8006-D3EFBBD4E8E9}"/>
              </a:ext>
            </a:extLst>
          </p:cNvPr>
          <p:cNvSpPr/>
          <p:nvPr/>
        </p:nvSpPr>
        <p:spPr>
          <a:xfrm>
            <a:off x="1587437" y="2175072"/>
            <a:ext cx="2877953" cy="1688917"/>
          </a:xfrm>
          <a:prstGeom prst="ellipse">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t>Can Share On Your ORCID, Your CV, and Your Publications</a:t>
            </a:r>
          </a:p>
        </p:txBody>
      </p:sp>
      <p:sp>
        <p:nvSpPr>
          <p:cNvPr id="11" name="Oval 10">
            <a:extLst>
              <a:ext uri="{FF2B5EF4-FFF2-40B4-BE49-F238E27FC236}">
                <a16:creationId xmlns:a16="http://schemas.microsoft.com/office/drawing/2014/main" id="{F8C52108-2896-A7FF-1CE3-AA6A125858FD}"/>
              </a:ext>
            </a:extLst>
          </p:cNvPr>
          <p:cNvSpPr/>
          <p:nvPr/>
        </p:nvSpPr>
        <p:spPr>
          <a:xfrm>
            <a:off x="4276438" y="1277322"/>
            <a:ext cx="2877953" cy="16005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t>Increases How Often Your Publications Are Cited</a:t>
            </a:r>
          </a:p>
        </p:txBody>
      </p:sp>
      <p:sp>
        <p:nvSpPr>
          <p:cNvPr id="12" name="Oval 11">
            <a:extLst>
              <a:ext uri="{FF2B5EF4-FFF2-40B4-BE49-F238E27FC236}">
                <a16:creationId xmlns:a16="http://schemas.microsoft.com/office/drawing/2014/main" id="{C74A1A78-1CD4-1514-C86D-594F677092F8}"/>
              </a:ext>
            </a:extLst>
          </p:cNvPr>
          <p:cNvSpPr/>
          <p:nvPr/>
        </p:nvSpPr>
        <p:spPr>
          <a:xfrm>
            <a:off x="7088204" y="2246327"/>
            <a:ext cx="3044791" cy="1600551"/>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Increases Reproducibility of Your Research</a:t>
            </a:r>
          </a:p>
        </p:txBody>
      </p:sp>
      <p:sp>
        <p:nvSpPr>
          <p:cNvPr id="14" name="Oval 13">
            <a:extLst>
              <a:ext uri="{FF2B5EF4-FFF2-40B4-BE49-F238E27FC236}">
                <a16:creationId xmlns:a16="http://schemas.microsoft.com/office/drawing/2014/main" id="{165B76C4-15A4-DA68-380F-99B0C00F6662}"/>
              </a:ext>
            </a:extLst>
          </p:cNvPr>
          <p:cNvSpPr/>
          <p:nvPr/>
        </p:nvSpPr>
        <p:spPr>
          <a:xfrm>
            <a:off x="2537717" y="4043791"/>
            <a:ext cx="3248360" cy="1745807"/>
          </a:xfrm>
          <a:prstGeom prst="ellipse">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Supports Open Science, Open Research and Open Scholarship</a:t>
            </a:r>
          </a:p>
        </p:txBody>
      </p:sp>
      <p:sp>
        <p:nvSpPr>
          <p:cNvPr id="13" name="Oval 12">
            <a:extLst>
              <a:ext uri="{FF2B5EF4-FFF2-40B4-BE49-F238E27FC236}">
                <a16:creationId xmlns:a16="http://schemas.microsoft.com/office/drawing/2014/main" id="{644F32FD-8362-2F34-417C-E73E8212630A}"/>
              </a:ext>
            </a:extLst>
          </p:cNvPr>
          <p:cNvSpPr/>
          <p:nvPr/>
        </p:nvSpPr>
        <p:spPr>
          <a:xfrm>
            <a:off x="6096000" y="4043791"/>
            <a:ext cx="3044791" cy="1761082"/>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Some Funders and Journals Require It</a:t>
            </a:r>
          </a:p>
          <a:p>
            <a:pPr algn="ctr"/>
            <a:r>
              <a:rPr lang="en-US" sz="2000"/>
              <a:t>[Note the Nelson Memo]</a:t>
            </a:r>
          </a:p>
        </p:txBody>
      </p:sp>
    </p:spTree>
    <p:extLst>
      <p:ext uri="{BB962C8B-B14F-4D97-AF65-F5344CB8AC3E}">
        <p14:creationId xmlns:p14="http://schemas.microsoft.com/office/powerpoint/2010/main" val="3963708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A64C43-9F17-5CF7-865A-E0568BD66004}"/>
              </a:ext>
            </a:extLst>
          </p:cNvPr>
          <p:cNvSpPr txBox="1">
            <a:spLocks noGrp="1"/>
          </p:cNvSpPr>
          <p:nvPr>
            <p:ph type="title" idx="4294967295"/>
          </p:nvPr>
        </p:nvSpPr>
        <p:spPr>
          <a:xfrm>
            <a:off x="1881236" y="384195"/>
            <a:ext cx="8093188" cy="61555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a:ln>
                  <a:noFill/>
                </a:ln>
                <a:solidFill>
                  <a:schemeClr val="tx1"/>
                </a:solidFill>
                <a:effectLst/>
                <a:uLnTx/>
                <a:uFillTx/>
                <a:latin typeface="+mj-lt"/>
                <a:ea typeface="+mn-ea"/>
                <a:cs typeface="+mn-cs"/>
              </a:rPr>
              <a:t>URRR Curation Service</a:t>
            </a:r>
          </a:p>
        </p:txBody>
      </p:sp>
      <p:sp>
        <p:nvSpPr>
          <p:cNvPr id="7" name="TextBox 6">
            <a:extLst>
              <a:ext uri="{FF2B5EF4-FFF2-40B4-BE49-F238E27FC236}">
                <a16:creationId xmlns:a16="http://schemas.microsoft.com/office/drawing/2014/main" id="{5164B824-EB56-A613-DDF2-405657FEFFED}"/>
              </a:ext>
            </a:extLst>
          </p:cNvPr>
          <p:cNvSpPr txBox="1"/>
          <p:nvPr/>
        </p:nvSpPr>
        <p:spPr>
          <a:xfrm>
            <a:off x="4506686" y="1401165"/>
            <a:ext cx="6783356" cy="4678204"/>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800"/>
              <a:t>All works entered into URRR undergo a curation process.</a:t>
            </a:r>
          </a:p>
          <a:p>
            <a:endParaRPr lang="en-US" sz="2800">
              <a:ea typeface="Calibri" panose="020F0502020204030204"/>
              <a:cs typeface="Calibri" panose="020F0502020204030204"/>
            </a:endParaRPr>
          </a:p>
          <a:p>
            <a:pPr marL="285750" indent="-285750">
              <a:buFont typeface="Arial" panose="020B0604020202020204" pitchFamily="34" charset="0"/>
              <a:buChar char="•"/>
            </a:pPr>
            <a:r>
              <a:rPr lang="en-US" sz="2800"/>
              <a:t>Librarians work with you to ensure your submission is of good quality and was submitted properly. </a:t>
            </a:r>
            <a:endParaRPr lang="en-US" sz="2800">
              <a:ea typeface="Calibri"/>
              <a:cs typeface="Calibri"/>
            </a:endParaRPr>
          </a:p>
          <a:p>
            <a:endParaRPr lang="en-US" sz="2800">
              <a:ea typeface="Calibri"/>
              <a:cs typeface="Calibri"/>
            </a:endParaRPr>
          </a:p>
          <a:p>
            <a:pPr marL="285750" indent="-285750">
              <a:buFont typeface="Arial" panose="020B0604020202020204" pitchFamily="34" charset="0"/>
              <a:buChar char="•"/>
            </a:pPr>
            <a:r>
              <a:rPr lang="en-US" sz="2800"/>
              <a:t>This reduces the chance of mistakes and increases the findability and accessibility of your work.</a:t>
            </a:r>
            <a:endParaRPr lang="en-US" sz="2800">
              <a:ea typeface="Calibri"/>
              <a:cs typeface="Calibri"/>
            </a:endParaRPr>
          </a:p>
          <a:p>
            <a:pPr marL="285750" indent="-285750">
              <a:buFont typeface="Arial" panose="020B0604020202020204" pitchFamily="34" charset="0"/>
              <a:buChar char="•"/>
            </a:pPr>
            <a:endParaRPr lang="en-US"/>
          </a:p>
        </p:txBody>
      </p:sp>
      <p:pic>
        <p:nvPicPr>
          <p:cNvPr id="9" name="Picture 8">
            <a:extLst>
              <a:ext uri="{FF2B5EF4-FFF2-40B4-BE49-F238E27FC236}">
                <a16:creationId xmlns:a16="http://schemas.microsoft.com/office/drawing/2014/main" id="{371601D2-CDDE-28A8-AB93-A7C2A3A965F6}"/>
              </a:ext>
              <a:ext uri="{C183D7F6-B498-43B3-948B-1728B52AA6E4}">
                <adec:decorative xmlns:adec="http://schemas.microsoft.com/office/drawing/2017/decorative" val="1"/>
              </a:ext>
            </a:extLst>
          </p:cNvPr>
          <p:cNvPicPr>
            <a:picLocks noChangeAspect="1"/>
          </p:cNvPicPr>
          <p:nvPr/>
        </p:nvPicPr>
        <p:blipFill rotWithShape="1">
          <a:blip r:embed="rId3"/>
          <a:srcRect r="33249" b="-1"/>
          <a:stretch/>
        </p:blipFill>
        <p:spPr>
          <a:xfrm>
            <a:off x="808652" y="1951672"/>
            <a:ext cx="2566109" cy="256610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pic>
        <p:nvPicPr>
          <p:cNvPr id="11" name="Graphic 10">
            <a:extLst>
              <a:ext uri="{FF2B5EF4-FFF2-40B4-BE49-F238E27FC236}">
                <a16:creationId xmlns:a16="http://schemas.microsoft.com/office/drawing/2014/main" id="{76387734-3F57-2B1D-AE6E-F3DB211659B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7561" y="1494472"/>
            <a:ext cx="914400" cy="914400"/>
          </a:xfrm>
          <a:prstGeom prst="rect">
            <a:avLst/>
          </a:prstGeom>
        </p:spPr>
      </p:pic>
      <p:pic>
        <p:nvPicPr>
          <p:cNvPr id="2" name="Picture 1">
            <a:extLst>
              <a:ext uri="{FF2B5EF4-FFF2-40B4-BE49-F238E27FC236}">
                <a16:creationId xmlns:a16="http://schemas.microsoft.com/office/drawing/2014/main" id="{1BA87B60-BD1F-D898-DC71-BD262ADBB938}"/>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680" y="4517781"/>
            <a:ext cx="1105943" cy="1450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38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FFFC2-E7D0-D39D-574D-3A5441B3B82E}"/>
              </a:ext>
            </a:extLst>
          </p:cNvPr>
          <p:cNvSpPr>
            <a:spLocks noGrp="1"/>
          </p:cNvSpPr>
          <p:nvPr>
            <p:ph type="title"/>
          </p:nvPr>
        </p:nvSpPr>
        <p:spPr>
          <a:xfrm>
            <a:off x="1805668" y="-2268"/>
            <a:ext cx="8580664" cy="1325563"/>
          </a:xfrm>
        </p:spPr>
        <p:txBody>
          <a:bodyPr/>
          <a:lstStyle/>
          <a:p>
            <a:pPr algn="ctr"/>
            <a:r>
              <a:rPr lang="en-US">
                <a:cs typeface="Calibri Light"/>
              </a:rPr>
              <a:t>Submitting Your Research to URRR</a:t>
            </a:r>
            <a:endParaRPr lang="en-US">
              <a:ea typeface="Calibri Light" panose="020F0302020204030204"/>
              <a:cs typeface="Calibri Light"/>
            </a:endParaRPr>
          </a:p>
        </p:txBody>
      </p:sp>
      <p:graphicFrame>
        <p:nvGraphicFramePr>
          <p:cNvPr id="6" name="Diagram 5" descr="1. You submit your data to URRR&#10;2. The data will enter a review stage.&#10;3. You will be contacted by the library. 4. The library will work with you to ensure your data is good.&#10;5. The library will publish your data.">
            <a:extLst>
              <a:ext uri="{FF2B5EF4-FFF2-40B4-BE49-F238E27FC236}">
                <a16:creationId xmlns:a16="http://schemas.microsoft.com/office/drawing/2014/main" id="{52F883DC-C4E2-8C79-EAB2-64B67173E405}"/>
              </a:ext>
            </a:extLst>
          </p:cNvPr>
          <p:cNvGraphicFramePr/>
          <p:nvPr>
            <p:extLst>
              <p:ext uri="{D42A27DB-BD31-4B8C-83A1-F6EECF244321}">
                <p14:modId xmlns:p14="http://schemas.microsoft.com/office/powerpoint/2010/main" val="3760863973"/>
              </p:ext>
            </p:extLst>
          </p:nvPr>
        </p:nvGraphicFramePr>
        <p:xfrm>
          <a:off x="709483" y="661564"/>
          <a:ext cx="10994571" cy="511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3427FAAD-8EAC-CB2D-97C2-E0D64B41A096}"/>
              </a:ext>
            </a:extLst>
          </p:cNvPr>
          <p:cNvSpPr txBox="1"/>
          <p:nvPr/>
        </p:nvSpPr>
        <p:spPr>
          <a:xfrm>
            <a:off x="9412167" y="5775317"/>
            <a:ext cx="2207904" cy="369332"/>
          </a:xfrm>
          <a:prstGeom prst="rect">
            <a:avLst/>
          </a:prstGeom>
          <a:noFill/>
        </p:spPr>
        <p:txBody>
          <a:bodyPr wrap="square" lIns="91440" tIns="45720" rIns="91440" bIns="45720" rtlCol="0" anchor="t">
            <a:spAutoFit/>
          </a:bodyPr>
          <a:lstStyle/>
          <a:p>
            <a:r>
              <a:rPr lang="en-US">
                <a:hlinkClick r:id="rId7"/>
              </a:rPr>
              <a:t>Read the URRR Policy</a:t>
            </a:r>
            <a:endParaRPr lang="en-US">
              <a:ea typeface="Calibri"/>
              <a:cs typeface="Calibri"/>
            </a:endParaRPr>
          </a:p>
        </p:txBody>
      </p:sp>
    </p:spTree>
    <p:extLst>
      <p:ext uri="{BB962C8B-B14F-4D97-AF65-F5344CB8AC3E}">
        <p14:creationId xmlns:p14="http://schemas.microsoft.com/office/powerpoint/2010/main" val="3526282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72B7E5-3F7E-C78E-8D92-D2B73CF49B76}"/>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1718D2BB-CA65-1DDE-A38D-8A25179D0B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B4D959-BE33-7FCF-76F7-2D205F7773C8}"/>
              </a:ext>
            </a:extLst>
          </p:cNvPr>
          <p:cNvSpPr>
            <a:spLocks noGrp="1"/>
          </p:cNvSpPr>
          <p:nvPr>
            <p:ph type="title"/>
          </p:nvPr>
        </p:nvSpPr>
        <p:spPr>
          <a:xfrm>
            <a:off x="382503" y="1707307"/>
            <a:ext cx="4937418" cy="886561"/>
          </a:xfrm>
        </p:spPr>
        <p:txBody>
          <a:bodyPr vert="horz" lIns="91440" tIns="45720" rIns="91440" bIns="45720" rtlCol="0" anchor="b">
            <a:normAutofit fontScale="90000"/>
          </a:bodyPr>
          <a:lstStyle/>
          <a:p>
            <a:r>
              <a:rPr lang="en-US" sz="5400" b="1">
                <a:ea typeface="Calibri Light"/>
                <a:cs typeface="Calibri Light"/>
              </a:rPr>
              <a:t>Part 2: </a:t>
            </a:r>
            <a:br>
              <a:rPr lang="en-US" sz="5400" b="1">
                <a:ea typeface="Calibri Light"/>
                <a:cs typeface="Calibri Light"/>
              </a:rPr>
            </a:br>
            <a:r>
              <a:rPr lang="en-US" sz="5400" b="1">
                <a:ea typeface="Calibri Light"/>
                <a:cs typeface="Calibri Light"/>
              </a:rPr>
              <a:t>Advanced Features</a:t>
            </a:r>
          </a:p>
        </p:txBody>
      </p:sp>
      <p:sp>
        <p:nvSpPr>
          <p:cNvPr id="15" name="sketchy line">
            <a:extLst>
              <a:ext uri="{FF2B5EF4-FFF2-40B4-BE49-F238E27FC236}">
                <a16:creationId xmlns:a16="http://schemas.microsoft.com/office/drawing/2014/main" id="{9DC0538E-771B-F3DB-F2D7-6921A95E95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4E284F9-0295-7192-FF0D-0D546A11FA4C}"/>
              </a:ext>
            </a:extLst>
          </p:cNvPr>
          <p:cNvSpPr txBox="1"/>
          <p:nvPr/>
        </p:nvSpPr>
        <p:spPr>
          <a:xfrm>
            <a:off x="380144" y="2872899"/>
            <a:ext cx="4618642" cy="389464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3200"/>
              <a:t>Introducing URRR</a:t>
            </a:r>
            <a:endParaRPr lang="en-US" sz="3200">
              <a:ea typeface="Calibri"/>
              <a:cs typeface="Calibri"/>
            </a:endParaRPr>
          </a:p>
          <a:p>
            <a:pPr marL="285750" indent="-228600">
              <a:lnSpc>
                <a:spcPct val="90000"/>
              </a:lnSpc>
              <a:spcAft>
                <a:spcPts val="600"/>
              </a:spcAft>
              <a:buFont typeface="Arial" panose="020B0604020202020204" pitchFamily="34" charset="0"/>
              <a:buChar char="•"/>
            </a:pPr>
            <a:r>
              <a:rPr lang="en-US" sz="3200" b="1">
                <a:ea typeface="Calibri"/>
                <a:cs typeface="Calibri"/>
              </a:rPr>
              <a:t>Advanced Features</a:t>
            </a:r>
          </a:p>
          <a:p>
            <a:pPr marL="285750" indent="-228600">
              <a:lnSpc>
                <a:spcPct val="90000"/>
              </a:lnSpc>
              <a:spcAft>
                <a:spcPts val="600"/>
              </a:spcAft>
              <a:buFont typeface="Arial" panose="020B0604020202020204" pitchFamily="34" charset="0"/>
              <a:buChar char="•"/>
            </a:pPr>
            <a:r>
              <a:rPr lang="en-US" sz="3200"/>
              <a:t>Demo</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1: How to Use URRR</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2: Advice for Different Format Types</a:t>
            </a:r>
          </a:p>
        </p:txBody>
      </p:sp>
      <p:pic>
        <p:nvPicPr>
          <p:cNvPr id="5" name="Picture 4">
            <a:extLst>
              <a:ext uri="{FF2B5EF4-FFF2-40B4-BE49-F238E27FC236}">
                <a16:creationId xmlns:a16="http://schemas.microsoft.com/office/drawing/2014/main" id="{9039302B-BFD9-DE2E-4829-6876BE927A10}"/>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Picture 2">
            <a:extLst>
              <a:ext uri="{FF2B5EF4-FFF2-40B4-BE49-F238E27FC236}">
                <a16:creationId xmlns:a16="http://schemas.microsoft.com/office/drawing/2014/main" id="{DF640940-D04D-B80E-DF63-B5655CB9850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2447" y="82508"/>
            <a:ext cx="2191056" cy="590632"/>
          </a:xfrm>
          <a:prstGeom prst="rect">
            <a:avLst/>
          </a:prstGeom>
        </p:spPr>
      </p:pic>
    </p:spTree>
    <p:extLst>
      <p:ext uri="{BB962C8B-B14F-4D97-AF65-F5344CB8AC3E}">
        <p14:creationId xmlns:p14="http://schemas.microsoft.com/office/powerpoint/2010/main" val="249408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228600" y="1170503"/>
            <a:ext cx="11742197"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Calibri Light"/>
                <a:ea typeface="Calibri Light"/>
                <a:cs typeface="Calibri Light"/>
              </a:rPr>
              <a:t>Create Your Profile On URRR</a:t>
            </a:r>
            <a:endParaRPr lang="en-US" sz="4000" b="0" i="0" u="none" strike="noStrike" kern="1200" cap="none" spc="0" normalizeH="0" baseline="0" noProof="0">
              <a:ln>
                <a:noFill/>
              </a:ln>
              <a:effectLst/>
              <a:uLnTx/>
              <a:uFillTx/>
              <a:latin typeface="Calibri Light"/>
              <a:ea typeface="Calibri Light"/>
              <a:cs typeface="Calibri Light"/>
            </a:endParaRPr>
          </a:p>
        </p:txBody>
      </p:sp>
      <p:sp>
        <p:nvSpPr>
          <p:cNvPr id="4" name="TextBox 3">
            <a:extLst>
              <a:ext uri="{FF2B5EF4-FFF2-40B4-BE49-F238E27FC236}">
                <a16:creationId xmlns:a16="http://schemas.microsoft.com/office/drawing/2014/main" id="{FDB3DCE0-237F-31A1-61B9-0477B4C0CD3A}"/>
              </a:ext>
            </a:extLst>
          </p:cNvPr>
          <p:cNvSpPr txBox="1"/>
          <p:nvPr/>
        </p:nvSpPr>
        <p:spPr>
          <a:xfrm>
            <a:off x="1022286" y="2270355"/>
            <a:ext cx="10151706" cy="1815882"/>
          </a:xfrm>
          <a:prstGeom prst="rect">
            <a:avLst/>
          </a:prstGeom>
          <a:noFill/>
        </p:spPr>
        <p:txBody>
          <a:bodyPr wrap="square" lIns="91440" tIns="45720" rIns="91440" bIns="45720" rtlCol="0" anchor="t">
            <a:spAutoFit/>
          </a:bodyPr>
          <a:lstStyle/>
          <a:p>
            <a:pPr marL="457200" indent="-457200">
              <a:buFont typeface="Arial"/>
              <a:buChar char="•"/>
            </a:pPr>
            <a:r>
              <a:rPr lang="en-US" sz="2800">
                <a:ea typeface="Calibri"/>
                <a:cs typeface="Calibri"/>
              </a:rPr>
              <a:t>Make sure to sign into URRR with your UR email. </a:t>
            </a:r>
          </a:p>
          <a:p>
            <a:pPr marL="457200" indent="-457200">
              <a:buFont typeface="Arial"/>
              <a:buChar char="•"/>
            </a:pPr>
            <a:r>
              <a:rPr lang="en-US" sz="2800">
                <a:ea typeface="Calibri"/>
                <a:cs typeface="Calibri"/>
              </a:rPr>
              <a:t>Optional, but ensures all your work is connected. </a:t>
            </a:r>
            <a:endParaRPr lang="en-US"/>
          </a:p>
          <a:p>
            <a:pPr marL="457200" indent="-457200">
              <a:buFont typeface="Arial"/>
              <a:buChar char="•"/>
            </a:pPr>
            <a:r>
              <a:rPr lang="en-US" sz="2800">
                <a:ea typeface="Calibri"/>
                <a:cs typeface="Calibri"/>
              </a:rPr>
              <a:t>Can add name, title, a bio, links to social media, etc.</a:t>
            </a:r>
          </a:p>
          <a:p>
            <a:pPr marL="457200" indent="-457200">
              <a:buFont typeface="Arial"/>
              <a:buChar char="•"/>
            </a:pPr>
            <a:r>
              <a:rPr lang="en-US" sz="2800">
                <a:ea typeface="Calibri"/>
                <a:cs typeface="Calibri"/>
              </a:rPr>
              <a:t>Most importantly, you can connect it to your ORCID!</a:t>
            </a:r>
          </a:p>
        </p:txBody>
      </p:sp>
      <p:pic>
        <p:nvPicPr>
          <p:cNvPr id="7" name="Graphic 6">
            <a:extLst>
              <a:ext uri="{FF2B5EF4-FFF2-40B4-BE49-F238E27FC236}">
                <a16:creationId xmlns:a16="http://schemas.microsoft.com/office/drawing/2014/main" id="{0881B5F4-1EA9-2C17-7847-FB46E414F600}"/>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44992" y="4054810"/>
            <a:ext cx="1926136" cy="1926136"/>
          </a:xfrm>
          <a:prstGeom prst="rect">
            <a:avLst/>
          </a:prstGeom>
        </p:spPr>
      </p:pic>
    </p:spTree>
    <p:extLst>
      <p:ext uri="{BB962C8B-B14F-4D97-AF65-F5344CB8AC3E}">
        <p14:creationId xmlns:p14="http://schemas.microsoft.com/office/powerpoint/2010/main" val="2377609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076B30-F040-D5C1-EB7D-649514A9E44A}"/>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ORCID</a:t>
            </a:r>
          </a:p>
        </p:txBody>
      </p:sp>
      <p:pic>
        <p:nvPicPr>
          <p:cNvPr id="4" name="Picture 2">
            <a:extLst>
              <a:ext uri="{FF2B5EF4-FFF2-40B4-BE49-F238E27FC236}">
                <a16:creationId xmlns:a16="http://schemas.microsoft.com/office/drawing/2014/main" id="{745BA7C6-7FAB-F32F-7804-930E22F101D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0871" y="203135"/>
            <a:ext cx="3667125" cy="12477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DFC6B30-332D-E7CE-BC52-370F86AB2E8B}"/>
              </a:ext>
            </a:extLst>
          </p:cNvPr>
          <p:cNvSpPr txBox="1"/>
          <p:nvPr/>
        </p:nvSpPr>
        <p:spPr>
          <a:xfrm>
            <a:off x="484034" y="1530220"/>
            <a:ext cx="11360800" cy="830997"/>
          </a:xfrm>
          <a:prstGeom prst="rect">
            <a:avLst/>
          </a:prstGeom>
          <a:noFill/>
        </p:spPr>
        <p:txBody>
          <a:bodyPr wrap="square" rtlCol="0">
            <a:spAutoFit/>
          </a:bodyPr>
          <a:lstStyle/>
          <a:p>
            <a:pPr lvl="0"/>
            <a:r>
              <a:rPr lang="en-US" sz="2400"/>
              <a:t>ORCID is a unique persistent digital identifier that allows you to distinguish yourself from every other researcher.</a:t>
            </a:r>
          </a:p>
        </p:txBody>
      </p:sp>
      <p:graphicFrame>
        <p:nvGraphicFramePr>
          <p:cNvPr id="8" name="Diagram 7" descr="1. Obtain your ORCID via the ORCID Registration Page. 2. Add all your publications, including data, to your ORCID. 3. Link to your ORCID on all your publications. ">
            <a:extLst>
              <a:ext uri="{FF2B5EF4-FFF2-40B4-BE49-F238E27FC236}">
                <a16:creationId xmlns:a16="http://schemas.microsoft.com/office/drawing/2014/main" id="{C75BEB49-84DE-B3AF-3871-48D2406886A8}"/>
              </a:ext>
            </a:extLst>
          </p:cNvPr>
          <p:cNvGraphicFramePr/>
          <p:nvPr/>
        </p:nvGraphicFramePr>
        <p:xfrm>
          <a:off x="484034" y="1371600"/>
          <a:ext cx="11076594" cy="4720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922061EF-212D-C5F7-DFF2-C4E9F94CF144}"/>
              </a:ext>
            </a:extLst>
          </p:cNvPr>
          <p:cNvSpPr txBox="1"/>
          <p:nvPr/>
        </p:nvSpPr>
        <p:spPr>
          <a:xfrm>
            <a:off x="484034" y="5279599"/>
            <a:ext cx="11360800" cy="707886"/>
          </a:xfrm>
          <a:prstGeom prst="rect">
            <a:avLst/>
          </a:prstGeom>
          <a:noFill/>
          <a:ln w="38100">
            <a:solidFill>
              <a:schemeClr val="tx1"/>
            </a:solidFill>
          </a:ln>
        </p:spPr>
        <p:txBody>
          <a:bodyPr wrap="square" rtlCol="0">
            <a:spAutoFit/>
          </a:bodyPr>
          <a:lstStyle/>
          <a:p>
            <a:pPr algn="ctr"/>
            <a:r>
              <a:rPr lang="en-US" sz="2000"/>
              <a:t>Reach out to Your Subject Librarian on the </a:t>
            </a:r>
            <a:r>
              <a:rPr lang="en-US" sz="2000">
                <a:hlinkClick r:id="rId8"/>
              </a:rPr>
              <a:t>River Campus</a:t>
            </a:r>
            <a:r>
              <a:rPr lang="en-US" sz="2000"/>
              <a:t>, at the </a:t>
            </a:r>
            <a:r>
              <a:rPr lang="en-US" sz="2000">
                <a:hlinkClick r:id="rId9"/>
              </a:rPr>
              <a:t>Medical Center</a:t>
            </a:r>
            <a:r>
              <a:rPr lang="en-US" sz="2000"/>
              <a:t>, or at </a:t>
            </a:r>
            <a:r>
              <a:rPr lang="en-US" sz="2000">
                <a:hlinkClick r:id="rId10"/>
              </a:rPr>
              <a:t>Eastman</a:t>
            </a:r>
            <a:r>
              <a:rPr lang="en-US" sz="2000"/>
              <a:t> for assistance. UR also has the option for automatic updates with your ORCID: </a:t>
            </a:r>
            <a:r>
              <a:rPr lang="en-US" sz="2000">
                <a:hlinkClick r:id="rId11"/>
              </a:rPr>
              <a:t>Learn more here. </a:t>
            </a:r>
            <a:endParaRPr lang="en-US" sz="2000"/>
          </a:p>
        </p:txBody>
      </p:sp>
    </p:spTree>
    <p:extLst>
      <p:ext uri="{BB962C8B-B14F-4D97-AF65-F5344CB8AC3E}">
        <p14:creationId xmlns:p14="http://schemas.microsoft.com/office/powerpoint/2010/main" val="272323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245318" y="631881"/>
            <a:ext cx="11048221"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Calibri Light"/>
                <a:ea typeface="Calibri Light"/>
                <a:cs typeface="Calibri Light"/>
              </a:rPr>
              <a:t>Choose a License</a:t>
            </a:r>
            <a:endParaRPr kumimoji="0" lang="en-US" sz="4000" b="0" i="0" u="none" strike="noStrike" kern="1200" cap="none" spc="0" normalizeH="0" baseline="0" noProof="0">
              <a:ln>
                <a:noFill/>
              </a:ln>
              <a:effectLst/>
              <a:uLnTx/>
              <a:uFillTx/>
              <a:latin typeface="Calibri Light"/>
              <a:ea typeface="Calibri Light"/>
              <a:cs typeface="Calibri Light"/>
            </a:endParaRPr>
          </a:p>
        </p:txBody>
      </p:sp>
      <p:sp>
        <p:nvSpPr>
          <p:cNvPr id="9" name="TextBox 8">
            <a:extLst>
              <a:ext uri="{FF2B5EF4-FFF2-40B4-BE49-F238E27FC236}">
                <a16:creationId xmlns:a16="http://schemas.microsoft.com/office/drawing/2014/main" id="{C8BFA84A-97F0-0B53-C79A-912CA5173784}"/>
              </a:ext>
            </a:extLst>
          </p:cNvPr>
          <p:cNvSpPr txBox="1"/>
          <p:nvPr/>
        </p:nvSpPr>
        <p:spPr>
          <a:xfrm>
            <a:off x="541582" y="1561876"/>
            <a:ext cx="10198364" cy="2677656"/>
          </a:xfrm>
          <a:prstGeom prst="rect">
            <a:avLst/>
          </a:prstGeom>
          <a:noFill/>
          <a:ln w="28575">
            <a:noFill/>
          </a:ln>
        </p:spPr>
        <p:txBody>
          <a:bodyPr wrap="square" rtlCol="0">
            <a:spAutoFit/>
          </a:bodyPr>
          <a:lstStyle/>
          <a:p>
            <a:pPr marL="457200" indent="-457200">
              <a:buFont typeface="Arial" panose="020B0604020202020204" pitchFamily="34" charset="0"/>
              <a:buChar char="•"/>
            </a:pPr>
            <a:r>
              <a:rPr lang="en-US" sz="2800"/>
              <a:t>CC0 1.0 Universal Public Domain Dedication</a:t>
            </a:r>
          </a:p>
          <a:p>
            <a:pPr marL="457200" indent="-457200">
              <a:buFont typeface="Arial" panose="020B0604020202020204" pitchFamily="34" charset="0"/>
              <a:buChar char="•"/>
            </a:pPr>
            <a:r>
              <a:rPr lang="en-US" sz="2800"/>
              <a:t>CC BY 4.0</a:t>
            </a:r>
          </a:p>
          <a:p>
            <a:pPr marL="457200" indent="-457200">
              <a:buFont typeface="Arial" panose="020B0604020202020204" pitchFamily="34" charset="0"/>
              <a:buChar char="•"/>
            </a:pPr>
            <a:r>
              <a:rPr lang="en-US" sz="2800"/>
              <a:t>CC BY-SA 4.0</a:t>
            </a:r>
          </a:p>
          <a:p>
            <a:pPr marL="457200" indent="-457200">
              <a:buFont typeface="Arial" panose="020B0604020202020204" pitchFamily="34" charset="0"/>
              <a:buChar char="•"/>
            </a:pPr>
            <a:r>
              <a:rPr lang="en-US" sz="2800"/>
              <a:t>CC BY-NC 4.0</a:t>
            </a:r>
          </a:p>
          <a:p>
            <a:pPr marL="457200" indent="-457200">
              <a:buFont typeface="Arial" panose="020B0604020202020204" pitchFamily="34" charset="0"/>
              <a:buChar char="•"/>
            </a:pPr>
            <a:r>
              <a:rPr lang="en-US" sz="2800"/>
              <a:t>CC BY-NC-SA 4.0</a:t>
            </a:r>
          </a:p>
          <a:p>
            <a:pPr marL="457200" indent="-457200">
              <a:buFont typeface="Arial" panose="020B0604020202020204" pitchFamily="34" charset="0"/>
              <a:buChar char="•"/>
            </a:pPr>
            <a:r>
              <a:rPr lang="en-US" sz="2800"/>
              <a:t>CC BY-ND 4.0</a:t>
            </a:r>
          </a:p>
        </p:txBody>
      </p:sp>
      <p:sp>
        <p:nvSpPr>
          <p:cNvPr id="3" name="TextBox 2">
            <a:extLst>
              <a:ext uri="{FF2B5EF4-FFF2-40B4-BE49-F238E27FC236}">
                <a16:creationId xmlns:a16="http://schemas.microsoft.com/office/drawing/2014/main" id="{406A4F01-6188-0063-FA23-D85CD24A1E4D}"/>
              </a:ext>
            </a:extLst>
          </p:cNvPr>
          <p:cNvSpPr txBox="1"/>
          <p:nvPr/>
        </p:nvSpPr>
        <p:spPr>
          <a:xfrm>
            <a:off x="713222" y="4906928"/>
            <a:ext cx="8526608" cy="1015663"/>
          </a:xfrm>
          <a:prstGeom prst="rect">
            <a:avLst/>
          </a:prstGeom>
          <a:noFill/>
          <a:ln w="28575">
            <a:solidFill>
              <a:schemeClr val="tx1"/>
            </a:solidFill>
          </a:ln>
        </p:spPr>
        <p:txBody>
          <a:bodyPr wrap="square" lIns="91440" tIns="45720" rIns="91440" bIns="45720" rtlCol="0" anchor="t">
            <a:spAutoFit/>
          </a:bodyPr>
          <a:lstStyle/>
          <a:p>
            <a:r>
              <a:rPr lang="en-US" sz="2000"/>
              <a:t>Check out the </a:t>
            </a:r>
            <a:r>
              <a:rPr lang="en-US" sz="2000">
                <a:hlinkClick r:id="rId2"/>
              </a:rPr>
              <a:t>Creative Commons Website</a:t>
            </a:r>
            <a:r>
              <a:rPr lang="en-US" sz="2000"/>
              <a:t> to learn more about CC Licenses. </a:t>
            </a:r>
          </a:p>
          <a:p>
            <a:endParaRPr lang="en-US" sz="2000"/>
          </a:p>
          <a:p>
            <a:r>
              <a:rPr lang="en-US" sz="2000"/>
              <a:t>Not all repositories will allow you to choose your own license, but URRR does!</a:t>
            </a:r>
          </a:p>
        </p:txBody>
      </p:sp>
      <p:sp>
        <p:nvSpPr>
          <p:cNvPr id="4" name="TextBox 3">
            <a:extLst>
              <a:ext uri="{FF2B5EF4-FFF2-40B4-BE49-F238E27FC236}">
                <a16:creationId xmlns:a16="http://schemas.microsoft.com/office/drawing/2014/main" id="{D2C9A115-782C-26BE-9F79-B2099A4FD45C}"/>
              </a:ext>
            </a:extLst>
          </p:cNvPr>
          <p:cNvSpPr txBox="1"/>
          <p:nvPr/>
        </p:nvSpPr>
        <p:spPr>
          <a:xfrm>
            <a:off x="7708639" y="1621945"/>
            <a:ext cx="10198364" cy="2246769"/>
          </a:xfrm>
          <a:prstGeom prst="rect">
            <a:avLst/>
          </a:prstGeom>
          <a:noFill/>
          <a:ln w="28575">
            <a:noFill/>
          </a:ln>
        </p:spPr>
        <p:txBody>
          <a:bodyPr wrap="square" rtlCol="0">
            <a:spAutoFit/>
          </a:bodyPr>
          <a:lstStyle/>
          <a:p>
            <a:pPr marL="457200" indent="-457200">
              <a:buFont typeface="Arial" panose="020B0604020202020204" pitchFamily="34" charset="0"/>
              <a:buChar char="•"/>
            </a:pPr>
            <a:r>
              <a:rPr lang="en-US" sz="2800"/>
              <a:t>CC BY-NC-ND 4.0</a:t>
            </a:r>
          </a:p>
          <a:p>
            <a:pPr marL="457200" indent="-457200">
              <a:buFont typeface="Arial" panose="020B0604020202020204" pitchFamily="34" charset="0"/>
              <a:buChar char="•"/>
            </a:pPr>
            <a:r>
              <a:rPr lang="en-US" sz="2800" err="1"/>
              <a:t>ODbL</a:t>
            </a:r>
            <a:endParaRPr lang="en-US" sz="2800"/>
          </a:p>
          <a:p>
            <a:pPr marL="457200" indent="-457200">
              <a:buFont typeface="Arial" panose="020B0604020202020204" pitchFamily="34" charset="0"/>
              <a:buChar char="•"/>
            </a:pPr>
            <a:r>
              <a:rPr lang="en-US" sz="2800"/>
              <a:t>ODC-By</a:t>
            </a:r>
          </a:p>
          <a:p>
            <a:pPr marL="457200" indent="-457200">
              <a:buFont typeface="Arial" panose="020B0604020202020204" pitchFamily="34" charset="0"/>
              <a:buChar char="•"/>
            </a:pPr>
            <a:r>
              <a:rPr lang="en-US" sz="2800"/>
              <a:t>PDDL</a:t>
            </a:r>
          </a:p>
          <a:p>
            <a:pPr marL="457200" indent="-457200">
              <a:buFont typeface="Arial" panose="020B0604020202020204" pitchFamily="34" charset="0"/>
              <a:buChar char="•"/>
            </a:pPr>
            <a:r>
              <a:rPr lang="en-US" sz="2800"/>
              <a:t>MIT</a:t>
            </a:r>
          </a:p>
        </p:txBody>
      </p:sp>
      <p:pic>
        <p:nvPicPr>
          <p:cNvPr id="8" name="Graphic 7" descr="Monitor with solid fill">
            <a:extLst>
              <a:ext uri="{FF2B5EF4-FFF2-40B4-BE49-F238E27FC236}">
                <a16:creationId xmlns:a16="http://schemas.microsoft.com/office/drawing/2014/main" id="{710BD820-E3F5-82FF-FCC6-203122239F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50489" y="4231178"/>
            <a:ext cx="1800092" cy="1800092"/>
          </a:xfrm>
          <a:prstGeom prst="rect">
            <a:avLst/>
          </a:prstGeom>
        </p:spPr>
      </p:pic>
    </p:spTree>
    <p:extLst>
      <p:ext uri="{BB962C8B-B14F-4D97-AF65-F5344CB8AC3E}">
        <p14:creationId xmlns:p14="http://schemas.microsoft.com/office/powerpoint/2010/main" val="5173927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1491004" y="707671"/>
            <a:ext cx="9215534"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Calibri Light"/>
                <a:ea typeface="Calibri Light"/>
                <a:cs typeface="Calibri Light"/>
              </a:rPr>
              <a:t>Related Materials: Connect to Other Work</a:t>
            </a:r>
            <a:endParaRPr kumimoji="0" lang="en-US" sz="4000" b="0" i="0" u="none" strike="noStrike" kern="1200" cap="none" spc="0" normalizeH="0" baseline="0" noProof="0">
              <a:ln>
                <a:noFill/>
              </a:ln>
              <a:effectLst/>
              <a:uLnTx/>
              <a:uFillTx/>
              <a:latin typeface="Calibri Light"/>
              <a:ea typeface="Calibri Light"/>
              <a:cs typeface="Calibri Light"/>
            </a:endParaRPr>
          </a:p>
        </p:txBody>
      </p:sp>
      <p:sp>
        <p:nvSpPr>
          <p:cNvPr id="642" name="Rectangle: Rounded Corners 641">
            <a:extLst>
              <a:ext uri="{FF2B5EF4-FFF2-40B4-BE49-F238E27FC236}">
                <a16:creationId xmlns:a16="http://schemas.microsoft.com/office/drawing/2014/main" id="{401CB6FC-79D3-96B9-D4D5-E1D8C7256574}"/>
              </a:ext>
            </a:extLst>
          </p:cNvPr>
          <p:cNvSpPr/>
          <p:nvPr/>
        </p:nvSpPr>
        <p:spPr>
          <a:xfrm>
            <a:off x="1828916" y="1700218"/>
            <a:ext cx="31749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Research Outputs</a:t>
            </a:r>
            <a:endParaRPr lang="en-US" sz="2800"/>
          </a:p>
        </p:txBody>
      </p:sp>
      <p:sp>
        <p:nvSpPr>
          <p:cNvPr id="647" name="Rectangle: Rounded Corners 646">
            <a:extLst>
              <a:ext uri="{FF2B5EF4-FFF2-40B4-BE49-F238E27FC236}">
                <a16:creationId xmlns:a16="http://schemas.microsoft.com/office/drawing/2014/main" id="{BC16AC7A-03C1-CE4D-64D6-F2CBCCE27E4B}"/>
              </a:ext>
            </a:extLst>
          </p:cNvPr>
          <p:cNvSpPr/>
          <p:nvPr/>
        </p:nvSpPr>
        <p:spPr>
          <a:xfrm>
            <a:off x="5886566" y="1700218"/>
            <a:ext cx="2955876"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Presentations</a:t>
            </a:r>
            <a:endParaRPr lang="en-US" sz="2800"/>
          </a:p>
        </p:txBody>
      </p:sp>
      <p:sp>
        <p:nvSpPr>
          <p:cNvPr id="641" name="Rectangle: Rounded Corners 640">
            <a:extLst>
              <a:ext uri="{FF2B5EF4-FFF2-40B4-BE49-F238E27FC236}">
                <a16:creationId xmlns:a16="http://schemas.microsoft.com/office/drawing/2014/main" id="{4E7A5D83-EC0F-C495-74B1-562BC9EA006A}"/>
              </a:ext>
            </a:extLst>
          </p:cNvPr>
          <p:cNvSpPr/>
          <p:nvPr/>
        </p:nvSpPr>
        <p:spPr>
          <a:xfrm>
            <a:off x="1190741" y="3224218"/>
            <a:ext cx="18033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Posters</a:t>
            </a:r>
            <a:endParaRPr lang="en-US" sz="2800"/>
          </a:p>
        </p:txBody>
      </p:sp>
      <p:sp>
        <p:nvSpPr>
          <p:cNvPr id="646" name="Rectangle: Rounded Corners 645">
            <a:extLst>
              <a:ext uri="{FF2B5EF4-FFF2-40B4-BE49-F238E27FC236}">
                <a16:creationId xmlns:a16="http://schemas.microsoft.com/office/drawing/2014/main" id="{F394D50E-9886-43E8-69B8-D3B4CA2F2D1A}"/>
              </a:ext>
            </a:extLst>
          </p:cNvPr>
          <p:cNvSpPr/>
          <p:nvPr/>
        </p:nvSpPr>
        <p:spPr>
          <a:xfrm>
            <a:off x="4314941" y="3224218"/>
            <a:ext cx="2289126"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Methodology</a:t>
            </a:r>
            <a:endParaRPr lang="en-US" sz="2800"/>
          </a:p>
        </p:txBody>
      </p:sp>
      <p:sp>
        <p:nvSpPr>
          <p:cNvPr id="645" name="Rectangle: Rounded Corners 644">
            <a:extLst>
              <a:ext uri="{FF2B5EF4-FFF2-40B4-BE49-F238E27FC236}">
                <a16:creationId xmlns:a16="http://schemas.microsoft.com/office/drawing/2014/main" id="{0B79F75C-F3B0-E9BE-D6D0-AEE47638B95E}"/>
              </a:ext>
            </a:extLst>
          </p:cNvPr>
          <p:cNvSpPr/>
          <p:nvPr/>
        </p:nvSpPr>
        <p:spPr>
          <a:xfrm>
            <a:off x="7591541" y="3224218"/>
            <a:ext cx="18033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Code</a:t>
            </a:r>
            <a:endParaRPr lang="en-US" sz="2800"/>
          </a:p>
        </p:txBody>
      </p:sp>
      <p:sp>
        <p:nvSpPr>
          <p:cNvPr id="643" name="Rectangle: Rounded Corners 642">
            <a:extLst>
              <a:ext uri="{FF2B5EF4-FFF2-40B4-BE49-F238E27FC236}">
                <a16:creationId xmlns:a16="http://schemas.microsoft.com/office/drawing/2014/main" id="{35116584-B1A8-6050-FCD4-F2D8E40306AA}"/>
              </a:ext>
            </a:extLst>
          </p:cNvPr>
          <p:cNvSpPr/>
          <p:nvPr/>
        </p:nvSpPr>
        <p:spPr>
          <a:xfrm>
            <a:off x="2638541" y="4738693"/>
            <a:ext cx="18033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ORCID</a:t>
            </a:r>
            <a:endParaRPr lang="en-US" sz="2800"/>
          </a:p>
        </p:txBody>
      </p:sp>
      <p:sp>
        <p:nvSpPr>
          <p:cNvPr id="644" name="Rectangle: Rounded Corners 643">
            <a:extLst>
              <a:ext uri="{FF2B5EF4-FFF2-40B4-BE49-F238E27FC236}">
                <a16:creationId xmlns:a16="http://schemas.microsoft.com/office/drawing/2014/main" id="{9453E5FE-49E4-6DC1-CBDE-75AABBC1902E}"/>
              </a:ext>
            </a:extLst>
          </p:cNvPr>
          <p:cNvSpPr/>
          <p:nvPr/>
        </p:nvSpPr>
        <p:spPr>
          <a:xfrm>
            <a:off x="6038966" y="4738693"/>
            <a:ext cx="18033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Data</a:t>
            </a:r>
            <a:endParaRPr lang="en-US" sz="2800"/>
          </a:p>
        </p:txBody>
      </p:sp>
      <p:sp>
        <p:nvSpPr>
          <p:cNvPr id="2" name="Rectangle: Rounded Corners 1">
            <a:extLst>
              <a:ext uri="{FF2B5EF4-FFF2-40B4-BE49-F238E27FC236}">
                <a16:creationId xmlns:a16="http://schemas.microsoft.com/office/drawing/2014/main" id="{732E451D-594E-D9FA-6698-931DD71258B3}"/>
              </a:ext>
            </a:extLst>
          </p:cNvPr>
          <p:cNvSpPr/>
          <p:nvPr/>
        </p:nvSpPr>
        <p:spPr>
          <a:xfrm>
            <a:off x="9173230" y="4738692"/>
            <a:ext cx="1803351" cy="927677"/>
          </a:xfrm>
          <a:prstGeom prst="roundRect">
            <a:avLst/>
          </a:prstGeom>
          <a:solidFill>
            <a:schemeClr val="tx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a:ea typeface="Calibri"/>
                <a:cs typeface="Calibri"/>
              </a:rPr>
              <a:t>Articles</a:t>
            </a:r>
            <a:endParaRPr lang="en-US" sz="2800"/>
          </a:p>
        </p:txBody>
      </p:sp>
    </p:spTree>
    <p:extLst>
      <p:ext uri="{BB962C8B-B14F-4D97-AF65-F5344CB8AC3E}">
        <p14:creationId xmlns:p14="http://schemas.microsoft.com/office/powerpoint/2010/main" val="2241922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1AA6C-41DD-DD7F-2290-9779DC0B503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771A66D-E88A-102C-CB9B-BB491F4E9CE2}"/>
              </a:ext>
            </a:extLst>
          </p:cNvPr>
          <p:cNvSpPr txBox="1">
            <a:spLocks noGrp="1"/>
          </p:cNvSpPr>
          <p:nvPr>
            <p:ph type="title" idx="4294967295"/>
          </p:nvPr>
        </p:nvSpPr>
        <p:spPr>
          <a:xfrm>
            <a:off x="571841" y="631881"/>
            <a:ext cx="11048221"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Calibri Light"/>
                <a:ea typeface="Calibri Light"/>
                <a:cs typeface="Calibri Light"/>
              </a:rPr>
              <a:t>Increase Findability with Categories and Keywords</a:t>
            </a:r>
            <a:endParaRPr kumimoji="0" lang="en-US" sz="4000" b="0" i="0" u="none" strike="noStrike" kern="1200" cap="none" spc="0" normalizeH="0" baseline="0" noProof="0">
              <a:ln>
                <a:noFill/>
              </a:ln>
              <a:effectLst/>
              <a:uLnTx/>
              <a:uFillTx/>
              <a:latin typeface="Calibri Light"/>
              <a:ea typeface="Calibri Light"/>
              <a:cs typeface="Calibri Light"/>
            </a:endParaRPr>
          </a:p>
        </p:txBody>
      </p:sp>
      <p:sp>
        <p:nvSpPr>
          <p:cNvPr id="9" name="TextBox 8">
            <a:extLst>
              <a:ext uri="{FF2B5EF4-FFF2-40B4-BE49-F238E27FC236}">
                <a16:creationId xmlns:a16="http://schemas.microsoft.com/office/drawing/2014/main" id="{35088CAE-D28E-0D16-1905-EDE80FFA6A63}"/>
              </a:ext>
            </a:extLst>
          </p:cNvPr>
          <p:cNvSpPr txBox="1"/>
          <p:nvPr/>
        </p:nvSpPr>
        <p:spPr>
          <a:xfrm>
            <a:off x="274882" y="1714276"/>
            <a:ext cx="5540639" cy="3539430"/>
          </a:xfrm>
          <a:prstGeom prst="rect">
            <a:avLst/>
          </a:prstGeom>
          <a:noFill/>
          <a:ln w="28575">
            <a:noFill/>
          </a:ln>
        </p:spPr>
        <p:txBody>
          <a:bodyPr wrap="square" lIns="91440" tIns="45720" rIns="91440" bIns="45720" rtlCol="0" anchor="t">
            <a:spAutoFit/>
          </a:bodyPr>
          <a:lstStyle/>
          <a:p>
            <a:pPr marL="457200" indent="-457200">
              <a:buFont typeface="Arial" panose="020B0604020202020204" pitchFamily="34" charset="0"/>
              <a:buChar char="•"/>
            </a:pPr>
            <a:r>
              <a:rPr lang="en-US" sz="2800"/>
              <a:t>Categories: Choose from a specific list. </a:t>
            </a:r>
          </a:p>
          <a:p>
            <a:pPr marL="457200" indent="-457200">
              <a:buFont typeface="Arial" panose="020B0604020202020204" pitchFamily="34" charset="0"/>
              <a:buChar char="•"/>
            </a:pPr>
            <a:r>
              <a:rPr lang="en-US" sz="2800">
                <a:ea typeface="Calibri"/>
                <a:cs typeface="Calibri"/>
              </a:rPr>
              <a:t>Keywords: Type them up yourself.</a:t>
            </a:r>
          </a:p>
          <a:p>
            <a:pPr marL="457200" indent="-457200">
              <a:buFont typeface="Arial" panose="020B0604020202020204" pitchFamily="34" charset="0"/>
              <a:buChar char="•"/>
            </a:pPr>
            <a:r>
              <a:rPr lang="en-US" sz="2800">
                <a:ea typeface="Calibri"/>
                <a:cs typeface="Calibri"/>
              </a:rPr>
              <a:t>Think carefully about Categories and Keywords to increase findability – but we will check them during our curation process!</a:t>
            </a:r>
          </a:p>
        </p:txBody>
      </p:sp>
      <p:pic>
        <p:nvPicPr>
          <p:cNvPr id="8" name="Graphic 7">
            <a:extLst>
              <a:ext uri="{FF2B5EF4-FFF2-40B4-BE49-F238E27FC236}">
                <a16:creationId xmlns:a16="http://schemas.microsoft.com/office/drawing/2014/main" id="{47F2FE18-41BA-0594-62D4-D820460101F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79114" y="4783628"/>
            <a:ext cx="1247642" cy="1247642"/>
          </a:xfrm>
          <a:prstGeom prst="rect">
            <a:avLst/>
          </a:prstGeom>
        </p:spPr>
      </p:pic>
      <p:pic>
        <p:nvPicPr>
          <p:cNvPr id="2" name="Picture 1">
            <a:extLst>
              <a:ext uri="{FF2B5EF4-FFF2-40B4-BE49-F238E27FC236}">
                <a16:creationId xmlns:a16="http://schemas.microsoft.com/office/drawing/2014/main" id="{F120E4A9-D645-72C2-2DAC-6FC0AC6EB41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924550" y="1714500"/>
            <a:ext cx="6038850" cy="2695575"/>
          </a:xfrm>
          <a:prstGeom prst="rect">
            <a:avLst/>
          </a:prstGeom>
        </p:spPr>
      </p:pic>
    </p:spTree>
    <p:extLst>
      <p:ext uri="{BB962C8B-B14F-4D97-AF65-F5344CB8AC3E}">
        <p14:creationId xmlns:p14="http://schemas.microsoft.com/office/powerpoint/2010/main" val="2012815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idx="4294967295"/>
          </p:nvPr>
        </p:nvSpPr>
        <p:spPr>
          <a:xfrm>
            <a:off x="1404936" y="538229"/>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cs typeface="Calibri Light"/>
              </a:rPr>
              <a:t>Special Features of URRR: Item Actions</a:t>
            </a:r>
            <a:endParaRPr kumimoji="0" lang="en-US" sz="4400" b="0" i="0" u="none" strike="noStrike" kern="1200" cap="none" spc="0" normalizeH="0" baseline="0" noProof="0">
              <a:ln>
                <a:noFill/>
              </a:ln>
              <a:effectLst/>
              <a:uLnTx/>
              <a:uFillTx/>
              <a:latin typeface="+mj-lt"/>
              <a:ea typeface="+mj-ea"/>
              <a:cs typeface="Calibri Light" panose="020F0302020204030204"/>
            </a:endParaRPr>
          </a:p>
        </p:txBody>
      </p:sp>
      <p:sp>
        <p:nvSpPr>
          <p:cNvPr id="4" name="TextBox 3">
            <a:extLst>
              <a:ext uri="{FF2B5EF4-FFF2-40B4-BE49-F238E27FC236}">
                <a16:creationId xmlns:a16="http://schemas.microsoft.com/office/drawing/2014/main" id="{A19924D8-19CD-B28F-29D2-C927919ABB27}"/>
              </a:ext>
            </a:extLst>
          </p:cNvPr>
          <p:cNvSpPr txBox="1"/>
          <p:nvPr/>
        </p:nvSpPr>
        <p:spPr>
          <a:xfrm>
            <a:off x="4238058" y="2232154"/>
            <a:ext cx="7544367"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a:ea typeface="Calibri"/>
                <a:cs typeface="Calibri"/>
              </a:rPr>
              <a:t>Add embargo</a:t>
            </a:r>
          </a:p>
          <a:p>
            <a:pPr marL="285750" indent="-285750">
              <a:buFont typeface="Arial" panose="020B0604020202020204" pitchFamily="34" charset="0"/>
              <a:buChar char="•"/>
            </a:pPr>
            <a:r>
              <a:rPr lang="en-US" sz="2400">
                <a:ea typeface="Calibri"/>
                <a:cs typeface="Calibri"/>
              </a:rPr>
              <a:t>Share with private link</a:t>
            </a:r>
          </a:p>
          <a:p>
            <a:pPr marL="285750" indent="-285750">
              <a:buFont typeface="Arial" panose="020B0604020202020204" pitchFamily="34" charset="0"/>
              <a:buChar char="•"/>
            </a:pPr>
            <a:r>
              <a:rPr lang="en-US" sz="2400">
                <a:ea typeface="Calibri"/>
                <a:cs typeface="Calibri"/>
              </a:rPr>
              <a:t>Manage identifiers (and reserve a DOI)</a:t>
            </a:r>
          </a:p>
        </p:txBody>
      </p:sp>
      <p:pic>
        <p:nvPicPr>
          <p:cNvPr id="6" name="Picture 5">
            <a:extLst>
              <a:ext uri="{FF2B5EF4-FFF2-40B4-BE49-F238E27FC236}">
                <a16:creationId xmlns:a16="http://schemas.microsoft.com/office/drawing/2014/main" id="{942D2878-F965-21D2-113E-A457C019ACA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23950" y="2014538"/>
            <a:ext cx="2781300" cy="2466975"/>
          </a:xfrm>
          <a:prstGeom prst="rect">
            <a:avLst/>
          </a:prstGeom>
        </p:spPr>
      </p:pic>
    </p:spTree>
    <p:extLst>
      <p:ext uri="{BB962C8B-B14F-4D97-AF65-F5344CB8AC3E}">
        <p14:creationId xmlns:p14="http://schemas.microsoft.com/office/powerpoint/2010/main" val="3637455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idx="4294967295"/>
          </p:nvPr>
        </p:nvSpPr>
        <p:spPr>
          <a:xfrm>
            <a:off x="5608771" y="504915"/>
            <a:ext cx="6003658" cy="76111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j-lt"/>
                <a:ea typeface="+mj-lt"/>
                <a:cs typeface="+mj-lt"/>
              </a:rPr>
              <a:t>Data Skills Workshop Series</a:t>
            </a:r>
            <a:endParaRPr kumimoji="0" lang="en-US" sz="4400" b="0" i="0" u="none" strike="noStrike" kern="1200" cap="none" spc="0" normalizeH="0" baseline="0" noProof="0">
              <a:ln>
                <a:noFill/>
              </a:ln>
              <a:solidFill>
                <a:schemeClr val="tx1"/>
              </a:solidFill>
              <a:effectLst/>
              <a:uLnTx/>
              <a:uFillTx/>
              <a:latin typeface="+mj-lt"/>
              <a:ea typeface="+mj-lt"/>
              <a:cs typeface="+mj-lt"/>
            </a:endParaRPr>
          </a:p>
        </p:txBody>
      </p:sp>
      <p:sp>
        <p:nvSpPr>
          <p:cNvPr id="10" name="TextBox 9">
            <a:extLst>
              <a:ext uri="{FF2B5EF4-FFF2-40B4-BE49-F238E27FC236}">
                <a16:creationId xmlns:a16="http://schemas.microsoft.com/office/drawing/2014/main" id="{F99A1D59-C15D-00F5-B03D-E75F8E57D45F}"/>
              </a:ext>
            </a:extLst>
          </p:cNvPr>
          <p:cNvSpPr txBox="1"/>
          <p:nvPr/>
        </p:nvSpPr>
        <p:spPr>
          <a:xfrm>
            <a:off x="5608771" y="1589939"/>
            <a:ext cx="6542235" cy="2918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
              <a:buChar char="•"/>
            </a:pPr>
            <a:r>
              <a:rPr lang="en-US" sz="2500">
                <a:latin typeface="Calibri"/>
                <a:cs typeface="Calibri" panose="020F0502020204030204"/>
              </a:rPr>
              <a:t>4/10: Visualize with Python</a:t>
            </a:r>
          </a:p>
          <a:p>
            <a:pPr marL="285750" indent="-285750">
              <a:lnSpc>
                <a:spcPct val="150000"/>
              </a:lnSpc>
              <a:buFont typeface="Arial"/>
              <a:buChar char="•"/>
            </a:pPr>
            <a:r>
              <a:rPr lang="en-US" sz="2500">
                <a:latin typeface="Calibri"/>
                <a:cs typeface="Calibri" panose="020F0502020204030204"/>
              </a:rPr>
              <a:t>4/16: Reproducible Code and Data Workflows</a:t>
            </a:r>
          </a:p>
          <a:p>
            <a:pPr marL="285750" indent="-285750">
              <a:lnSpc>
                <a:spcPct val="150000"/>
              </a:lnSpc>
              <a:buFont typeface="Arial"/>
              <a:buChar char="•"/>
            </a:pPr>
            <a:r>
              <a:rPr lang="en-US" sz="2500">
                <a:latin typeface="Calibri"/>
                <a:cs typeface="Calibri" panose="020F0502020204030204"/>
              </a:rPr>
              <a:t>4/22: Cleaning Messy Data with OpenRefine</a:t>
            </a:r>
          </a:p>
          <a:p>
            <a:pPr marL="285750" indent="-285750">
              <a:lnSpc>
                <a:spcPct val="150000"/>
              </a:lnSpc>
              <a:buFont typeface="Arial"/>
              <a:buChar char="•"/>
            </a:pPr>
            <a:r>
              <a:rPr lang="en-US" sz="2500">
                <a:latin typeface="Calibri"/>
                <a:cs typeface="Calibri" panose="020F0502020204030204"/>
              </a:rPr>
              <a:t>4/24: Excel Efficiency</a:t>
            </a:r>
          </a:p>
          <a:p>
            <a:pPr marL="285750" indent="-285750">
              <a:lnSpc>
                <a:spcPct val="150000"/>
              </a:lnSpc>
              <a:buFont typeface="Arial"/>
              <a:buChar char="•"/>
            </a:pPr>
            <a:r>
              <a:rPr lang="en-US" sz="2500" b="1">
                <a:latin typeface="Calibri"/>
                <a:cs typeface="Calibri" panose="020F0502020204030204"/>
              </a:rPr>
              <a:t>4/30: Sharing Your Research with URRR</a:t>
            </a:r>
            <a:endParaRPr lang="en-US" sz="2500" b="1">
              <a:latin typeface="Calibri"/>
              <a:ea typeface="Calibri" panose="020F0502020204030204"/>
              <a:cs typeface="Calibri" panose="020F0502020204030204"/>
            </a:endParaRPr>
          </a:p>
        </p:txBody>
      </p:sp>
      <p:sp>
        <p:nvSpPr>
          <p:cNvPr id="12" name="Rectangle 11">
            <a:extLst>
              <a:ext uri="{FF2B5EF4-FFF2-40B4-BE49-F238E27FC236}">
                <a16:creationId xmlns:a16="http://schemas.microsoft.com/office/drawing/2014/main" id="{68E29305-69EF-DF7F-7EFD-BAE88BB41D17}"/>
              </a:ext>
            </a:extLst>
          </p:cNvPr>
          <p:cNvSpPr/>
          <p:nvPr/>
        </p:nvSpPr>
        <p:spPr>
          <a:xfrm>
            <a:off x="5511581" y="5201470"/>
            <a:ext cx="6435782" cy="823030"/>
          </a:xfrm>
          <a:prstGeom prst="rect">
            <a:avLst/>
          </a:prstGeom>
          <a:solidFill>
            <a:srgbClr val="002060"/>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For more information go to our QR code or to </a:t>
            </a:r>
            <a:r>
              <a:rPr lang="en-US" b="1" i="0">
                <a:solidFill>
                  <a:schemeClr val="bg1"/>
                </a:solidFill>
                <a:effectLst/>
              </a:rPr>
              <a:t>https://libguides.lib.rochester.edu/dmsplans/workshops</a:t>
            </a:r>
            <a:endParaRPr lang="en-US" b="1">
              <a:solidFill>
                <a:schemeClr val="bg1"/>
              </a:solidFill>
            </a:endParaRPr>
          </a:p>
        </p:txBody>
      </p:sp>
      <p:pic>
        <p:nvPicPr>
          <p:cNvPr id="5" name="Picture 4">
            <a:extLst>
              <a:ext uri="{FF2B5EF4-FFF2-40B4-BE49-F238E27FC236}">
                <a16:creationId xmlns:a16="http://schemas.microsoft.com/office/drawing/2014/main" id="{65D76376-8F09-9D9F-C1F6-C0947BE99E2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4788843" cy="6199632"/>
          </a:xfrm>
          <a:prstGeom prst="rect">
            <a:avLst/>
          </a:prstGeom>
        </p:spPr>
      </p:pic>
    </p:spTree>
    <p:extLst>
      <p:ext uri="{BB962C8B-B14F-4D97-AF65-F5344CB8AC3E}">
        <p14:creationId xmlns:p14="http://schemas.microsoft.com/office/powerpoint/2010/main" val="2786763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B116A-F90C-A6CF-F525-68823FF3C2AC}"/>
            </a:ext>
          </a:extLst>
        </p:cNvPr>
        <p:cNvGrpSpPr/>
        <p:nvPr/>
      </p:nvGrpSpPr>
      <p:grpSpPr>
        <a:xfrm>
          <a:off x="0" y="0"/>
          <a:ext cx="0" cy="0"/>
          <a:chOff x="0" y="0"/>
          <a:chExt cx="0" cy="0"/>
        </a:xfrm>
      </p:grpSpPr>
      <p:sp>
        <p:nvSpPr>
          <p:cNvPr id="24" name="Title 1">
            <a:extLst>
              <a:ext uri="{FF2B5EF4-FFF2-40B4-BE49-F238E27FC236}">
                <a16:creationId xmlns:a16="http://schemas.microsoft.com/office/drawing/2014/main" id="{457931AD-B8FE-016C-C0CD-992F08575013}"/>
              </a:ext>
            </a:extLst>
          </p:cNvPr>
          <p:cNvSpPr txBox="1">
            <a:spLocks noGrp="1"/>
          </p:cNvSpPr>
          <p:nvPr>
            <p:ph type="title" idx="4294967295"/>
          </p:nvPr>
        </p:nvSpPr>
        <p:spPr>
          <a:xfrm>
            <a:off x="1404936" y="538229"/>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cs typeface="Calibri Light"/>
              </a:rPr>
              <a:t>Special Features of URRR: </a:t>
            </a:r>
            <a:br>
              <a:rPr lang="en-US" sz="4000">
                <a:cs typeface="Calibri Light"/>
              </a:rPr>
            </a:br>
            <a:r>
              <a:rPr lang="en-US" sz="4000">
                <a:cs typeface="Calibri Light"/>
              </a:rPr>
              <a:t>Embargo and Private Link</a:t>
            </a:r>
            <a:endParaRPr kumimoji="0" lang="en-US" sz="4400" b="0" i="0" u="none" strike="noStrike" kern="1200" cap="none" spc="0" normalizeH="0" baseline="0" noProof="0">
              <a:ln>
                <a:noFill/>
              </a:ln>
              <a:effectLst/>
              <a:uLnTx/>
              <a:uFillTx/>
              <a:latin typeface="+mj-lt"/>
              <a:ea typeface="+mj-ea"/>
              <a:cs typeface="Calibri Light" panose="020F0302020204030204"/>
            </a:endParaRPr>
          </a:p>
        </p:txBody>
      </p:sp>
      <p:sp>
        <p:nvSpPr>
          <p:cNvPr id="8" name="TextBox 7">
            <a:extLst>
              <a:ext uri="{FF2B5EF4-FFF2-40B4-BE49-F238E27FC236}">
                <a16:creationId xmlns:a16="http://schemas.microsoft.com/office/drawing/2014/main" id="{7B8FF713-6589-7606-A82D-6E78502CC95B}"/>
              </a:ext>
            </a:extLst>
          </p:cNvPr>
          <p:cNvSpPr txBox="1"/>
          <p:nvPr/>
        </p:nvSpPr>
        <p:spPr>
          <a:xfrm>
            <a:off x="2477510" y="4009015"/>
            <a:ext cx="7664594" cy="1938992"/>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a:t>You can add an embargo and control when your research outputs and data go live.</a:t>
            </a:r>
          </a:p>
          <a:p>
            <a:pPr marL="285750" indent="-285750">
              <a:buFont typeface="Arial" panose="020B0604020202020204" pitchFamily="34" charset="0"/>
              <a:buChar char="•"/>
            </a:pPr>
            <a:r>
              <a:rPr lang="en-US" sz="2400"/>
              <a:t>You can also create a private link to share your data with your publisher before it goes live or while it is still unpublished. </a:t>
            </a:r>
            <a:endParaRPr lang="en-US" sz="2400">
              <a:ea typeface="Calibri"/>
              <a:cs typeface="Calibri"/>
            </a:endParaRPr>
          </a:p>
        </p:txBody>
      </p:sp>
      <p:pic>
        <p:nvPicPr>
          <p:cNvPr id="2" name="Picture 1">
            <a:extLst>
              <a:ext uri="{FF2B5EF4-FFF2-40B4-BE49-F238E27FC236}">
                <a16:creationId xmlns:a16="http://schemas.microsoft.com/office/drawing/2014/main" id="{EB1F50FD-74E2-64FC-DC70-D4DE9CBB583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474698" y="1586041"/>
            <a:ext cx="7448550" cy="2038350"/>
          </a:xfrm>
          <a:prstGeom prst="rect">
            <a:avLst/>
          </a:prstGeom>
        </p:spPr>
      </p:pic>
    </p:spTree>
    <p:extLst>
      <p:ext uri="{BB962C8B-B14F-4D97-AF65-F5344CB8AC3E}">
        <p14:creationId xmlns:p14="http://schemas.microsoft.com/office/powerpoint/2010/main" val="1707266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D5E45-84F0-D28D-F425-7EE7F3F625FC}"/>
            </a:ext>
          </a:extLst>
        </p:cNvPr>
        <p:cNvGrpSpPr/>
        <p:nvPr/>
      </p:nvGrpSpPr>
      <p:grpSpPr>
        <a:xfrm>
          <a:off x="0" y="0"/>
          <a:ext cx="0" cy="0"/>
          <a:chOff x="0" y="0"/>
          <a:chExt cx="0" cy="0"/>
        </a:xfrm>
      </p:grpSpPr>
      <p:sp>
        <p:nvSpPr>
          <p:cNvPr id="24" name="Title 1">
            <a:extLst>
              <a:ext uri="{FF2B5EF4-FFF2-40B4-BE49-F238E27FC236}">
                <a16:creationId xmlns:a16="http://schemas.microsoft.com/office/drawing/2014/main" id="{67F99A30-FF00-2E31-A144-9133FE5B1E6D}"/>
              </a:ext>
            </a:extLst>
          </p:cNvPr>
          <p:cNvSpPr txBox="1">
            <a:spLocks noGrp="1"/>
          </p:cNvSpPr>
          <p:nvPr>
            <p:ph type="title" idx="4294967295"/>
          </p:nvPr>
        </p:nvSpPr>
        <p:spPr>
          <a:xfrm>
            <a:off x="1404936" y="538229"/>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cs typeface="Calibri Light"/>
              </a:rPr>
              <a:t>Special Features of URRR: DOI</a:t>
            </a:r>
            <a:endParaRPr kumimoji="0" lang="en-US" sz="4400" b="0" i="0" u="none" strike="noStrike" kern="1200" cap="none" spc="0" normalizeH="0" baseline="0" noProof="0">
              <a:ln>
                <a:noFill/>
              </a:ln>
              <a:effectLst/>
              <a:uLnTx/>
              <a:uFillTx/>
              <a:latin typeface="+mj-lt"/>
              <a:ea typeface="+mj-ea"/>
              <a:cs typeface="Calibri Light" panose="020F0302020204030204"/>
            </a:endParaRPr>
          </a:p>
        </p:txBody>
      </p:sp>
      <p:sp>
        <p:nvSpPr>
          <p:cNvPr id="4" name="TextBox 3">
            <a:extLst>
              <a:ext uri="{FF2B5EF4-FFF2-40B4-BE49-F238E27FC236}">
                <a16:creationId xmlns:a16="http://schemas.microsoft.com/office/drawing/2014/main" id="{CC1D35DF-CBED-5F86-F69E-D09C06CCFD70}"/>
              </a:ext>
            </a:extLst>
          </p:cNvPr>
          <p:cNvSpPr txBox="1"/>
          <p:nvPr/>
        </p:nvSpPr>
        <p:spPr>
          <a:xfrm>
            <a:off x="7800408" y="1470154"/>
            <a:ext cx="3743892" cy="4154984"/>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a:ea typeface="Calibri"/>
                <a:cs typeface="Calibri"/>
              </a:rPr>
              <a:t>You will automatically receive a DOI when you publish your research in URRR. </a:t>
            </a:r>
          </a:p>
          <a:p>
            <a:pPr marL="285750" indent="-285750">
              <a:buFont typeface="Arial" panose="020B0604020202020204" pitchFamily="34" charset="0"/>
              <a:buChar char="•"/>
            </a:pPr>
            <a:r>
              <a:rPr lang="en-US" sz="2400">
                <a:ea typeface="Calibri"/>
                <a:cs typeface="Calibri"/>
              </a:rPr>
              <a:t>However, you can also reserve the DOI ahead of time. This is useful if you wish to include the DOI in your journal submission, and time them to go live at the same time. </a:t>
            </a:r>
          </a:p>
        </p:txBody>
      </p:sp>
      <p:pic>
        <p:nvPicPr>
          <p:cNvPr id="7" name="Picture 6">
            <a:extLst>
              <a:ext uri="{FF2B5EF4-FFF2-40B4-BE49-F238E27FC236}">
                <a16:creationId xmlns:a16="http://schemas.microsoft.com/office/drawing/2014/main" id="{AEEFE622-F7A3-852D-3317-530793ABDF8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7250" y="1466850"/>
            <a:ext cx="6448425" cy="3924300"/>
          </a:xfrm>
          <a:prstGeom prst="rect">
            <a:avLst/>
          </a:prstGeom>
        </p:spPr>
      </p:pic>
    </p:spTree>
    <p:extLst>
      <p:ext uri="{BB962C8B-B14F-4D97-AF65-F5344CB8AC3E}">
        <p14:creationId xmlns:p14="http://schemas.microsoft.com/office/powerpoint/2010/main" val="1681468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09863-BAF5-D04A-CF0C-E484B51BDC68}"/>
              </a:ext>
            </a:extLst>
          </p:cNvPr>
          <p:cNvSpPr>
            <a:spLocks noGrp="1"/>
          </p:cNvSpPr>
          <p:nvPr>
            <p:ph type="title"/>
          </p:nvPr>
        </p:nvSpPr>
        <p:spPr/>
        <p:txBody>
          <a:bodyPr/>
          <a:lstStyle/>
          <a:p>
            <a:pPr algn="ctr"/>
            <a:r>
              <a:rPr lang="en-US">
                <a:ea typeface="Calibri Light"/>
                <a:cs typeface="Calibri Light"/>
              </a:rPr>
              <a:t>Sharing Your Files</a:t>
            </a:r>
          </a:p>
        </p:txBody>
      </p:sp>
      <p:sp>
        <p:nvSpPr>
          <p:cNvPr id="3" name="Content Placeholder 2">
            <a:extLst>
              <a:ext uri="{FF2B5EF4-FFF2-40B4-BE49-F238E27FC236}">
                <a16:creationId xmlns:a16="http://schemas.microsoft.com/office/drawing/2014/main" id="{BB88C31B-BE47-554C-1C54-089ADF4E0268}"/>
              </a:ext>
            </a:extLst>
          </p:cNvPr>
          <p:cNvSpPr>
            <a:spLocks noGrp="1"/>
          </p:cNvSpPr>
          <p:nvPr>
            <p:ph idx="1"/>
          </p:nvPr>
        </p:nvSpPr>
        <p:spPr>
          <a:xfrm>
            <a:off x="838200" y="1718300"/>
            <a:ext cx="7896897" cy="4072297"/>
          </a:xfrm>
        </p:spPr>
        <p:txBody>
          <a:bodyPr vert="horz" lIns="91440" tIns="45720" rIns="91440" bIns="45720" rtlCol="0" anchor="t">
            <a:normAutofit/>
          </a:bodyPr>
          <a:lstStyle/>
          <a:p>
            <a:r>
              <a:rPr lang="en-US">
                <a:ea typeface="Calibri"/>
                <a:cs typeface="Calibri"/>
              </a:rPr>
              <a:t>Choose file types with longevity and easily accessible to the public.</a:t>
            </a:r>
          </a:p>
          <a:p>
            <a:r>
              <a:rPr lang="en-US">
                <a:ea typeface="Calibri"/>
                <a:cs typeface="Calibri"/>
              </a:rPr>
              <a:t>Make sure your files are accessible [use accessibility checkers, add Alt Text, add captions to videos, datasets should be rectangular].</a:t>
            </a:r>
          </a:p>
          <a:p>
            <a:r>
              <a:rPr lang="en-US">
                <a:ea typeface="Calibri"/>
                <a:cs typeface="Calibri"/>
              </a:rPr>
              <a:t>Include documentations [readme, codebook, transcript, methodology, summary, abstract, etc.].</a:t>
            </a:r>
          </a:p>
          <a:p>
            <a:r>
              <a:rPr lang="en-US">
                <a:ea typeface="Calibri"/>
                <a:cs typeface="Calibri"/>
              </a:rPr>
              <a:t>Use a file naming convention, so it is easy to find the correct file.</a:t>
            </a:r>
          </a:p>
          <a:p>
            <a:endParaRPr lang="en-US">
              <a:ea typeface="Calibri"/>
              <a:cs typeface="Calibri"/>
            </a:endParaRPr>
          </a:p>
        </p:txBody>
      </p:sp>
      <p:sp>
        <p:nvSpPr>
          <p:cNvPr id="4" name="Star: 5 Points 3">
            <a:extLst>
              <a:ext uri="{FF2B5EF4-FFF2-40B4-BE49-F238E27FC236}">
                <a16:creationId xmlns:a16="http://schemas.microsoft.com/office/drawing/2014/main" id="{B1C3E32E-DBEF-65C1-D31D-C250E8F5260E}"/>
              </a:ext>
            </a:extLst>
          </p:cNvPr>
          <p:cNvSpPr/>
          <p:nvPr/>
        </p:nvSpPr>
        <p:spPr>
          <a:xfrm>
            <a:off x="8848893" y="2278855"/>
            <a:ext cx="3088844" cy="2302292"/>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ea typeface="Calibri"/>
                <a:cs typeface="Calibri"/>
              </a:rPr>
              <a:t>Check Appendix 2!</a:t>
            </a:r>
            <a:endParaRPr lang="en-US"/>
          </a:p>
        </p:txBody>
      </p:sp>
    </p:spTree>
    <p:extLst>
      <p:ext uri="{BB962C8B-B14F-4D97-AF65-F5344CB8AC3E}">
        <p14:creationId xmlns:p14="http://schemas.microsoft.com/office/powerpoint/2010/main" val="894622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D6C25F-2783-A64E-2CC2-AFC96A587B0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9A03B2D-0B90-3B0F-276E-346A1D12A464}"/>
              </a:ext>
            </a:extLst>
          </p:cNvPr>
          <p:cNvSpPr txBox="1">
            <a:spLocks noGrp="1"/>
          </p:cNvSpPr>
          <p:nvPr>
            <p:ph type="title" idx="4294967295"/>
          </p:nvPr>
        </p:nvSpPr>
        <p:spPr>
          <a:xfrm>
            <a:off x="0" y="827603"/>
            <a:ext cx="11742197"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effectLst/>
                <a:uLnTx/>
                <a:uFillTx/>
                <a:latin typeface="+mn-lt"/>
                <a:ea typeface="+mn-ea"/>
                <a:cs typeface="+mn-cs"/>
              </a:rPr>
              <a:t>Can You Share Your </a:t>
            </a:r>
            <a:r>
              <a:rPr lang="en-US" sz="4000">
                <a:latin typeface="+mn-lt"/>
                <a:ea typeface="+mn-ea"/>
                <a:cs typeface="+mn-cs"/>
              </a:rPr>
              <a:t>Research</a:t>
            </a:r>
            <a:r>
              <a:rPr kumimoji="0" lang="en-US" sz="4000" b="0" i="0" u="none" strike="noStrike" kern="1200" cap="none" spc="0" normalizeH="0" baseline="0" noProof="0">
                <a:ln>
                  <a:noFill/>
                </a:ln>
                <a:effectLst/>
                <a:uLnTx/>
                <a:uFillTx/>
                <a:latin typeface="+mn-lt"/>
                <a:ea typeface="+mn-ea"/>
                <a:cs typeface="+mn-cs"/>
              </a:rPr>
              <a:t>?</a:t>
            </a:r>
          </a:p>
        </p:txBody>
      </p:sp>
      <p:sp>
        <p:nvSpPr>
          <p:cNvPr id="4" name="TextBox 3">
            <a:extLst>
              <a:ext uri="{FF2B5EF4-FFF2-40B4-BE49-F238E27FC236}">
                <a16:creationId xmlns:a16="http://schemas.microsoft.com/office/drawing/2014/main" id="{007D6677-7E7A-EC43-C758-31170A69C141}"/>
              </a:ext>
            </a:extLst>
          </p:cNvPr>
          <p:cNvSpPr txBox="1"/>
          <p:nvPr/>
        </p:nvSpPr>
        <p:spPr>
          <a:xfrm>
            <a:off x="917511" y="1746480"/>
            <a:ext cx="10151706" cy="3970318"/>
          </a:xfrm>
          <a:prstGeom prst="rect">
            <a:avLst/>
          </a:prstGeom>
          <a:noFill/>
        </p:spPr>
        <p:txBody>
          <a:bodyPr wrap="square" lIns="91440" tIns="45720" rIns="91440" bIns="45720" rtlCol="0" anchor="t">
            <a:spAutoFit/>
          </a:bodyPr>
          <a:lstStyle/>
          <a:p>
            <a:r>
              <a:rPr lang="en-US" sz="2800"/>
              <a:t>There are many reasons why your research or data cannot be shared. Some reasons include, but are not limited to:</a:t>
            </a:r>
          </a:p>
          <a:p>
            <a:pPr marL="457200" indent="-457200">
              <a:buFont typeface="Arial" panose="020B0604020202020204" pitchFamily="34" charset="0"/>
              <a:buChar char="•"/>
            </a:pPr>
            <a:r>
              <a:rPr lang="en-US" sz="2800"/>
              <a:t>Protecting human’s right to privacy</a:t>
            </a:r>
            <a:endParaRPr lang="en-US" sz="2800">
              <a:ea typeface="Calibri"/>
              <a:cs typeface="Calibri"/>
            </a:endParaRPr>
          </a:p>
          <a:p>
            <a:pPr marL="457200" indent="-457200">
              <a:buFont typeface="Arial" panose="020B0604020202020204" pitchFamily="34" charset="0"/>
              <a:buChar char="•"/>
            </a:pPr>
            <a:r>
              <a:rPr lang="en-US" sz="2800"/>
              <a:t>Protecting the location of endangered animals and plants</a:t>
            </a:r>
            <a:endParaRPr lang="en-US" sz="2800">
              <a:ea typeface="Calibri"/>
              <a:cs typeface="Calibri"/>
            </a:endParaRPr>
          </a:p>
          <a:p>
            <a:pPr marL="457200" indent="-457200">
              <a:buFont typeface="Arial" panose="020B0604020202020204" pitchFamily="34" charset="0"/>
              <a:buChar char="•"/>
            </a:pPr>
            <a:r>
              <a:rPr lang="en-US" sz="2800">
                <a:ea typeface="Calibri"/>
                <a:cs typeface="Calibri"/>
              </a:rPr>
              <a:t>Legal restrictions (Federal, State, Local, or Tribal Law)</a:t>
            </a:r>
          </a:p>
          <a:p>
            <a:pPr marL="457200" indent="-457200">
              <a:buFont typeface="Arial" panose="020B0604020202020204" pitchFamily="34" charset="0"/>
              <a:buChar char="•"/>
            </a:pPr>
            <a:r>
              <a:rPr lang="en-US" sz="2800"/>
              <a:t>The data is too large to be shared</a:t>
            </a:r>
            <a:endParaRPr lang="en-US" sz="2800">
              <a:ea typeface="Calibri"/>
              <a:cs typeface="Calibri"/>
            </a:endParaRPr>
          </a:p>
          <a:p>
            <a:pPr marL="457200" indent="-457200">
              <a:buFont typeface="Arial" panose="020B0604020202020204" pitchFamily="34" charset="0"/>
              <a:buChar char="•"/>
            </a:pPr>
            <a:r>
              <a:rPr lang="en-US" sz="2800"/>
              <a:t>The data cannot be reasonably shared</a:t>
            </a:r>
          </a:p>
          <a:p>
            <a:pPr marL="457200" indent="-457200">
              <a:buFont typeface="Arial" panose="020B0604020202020204" pitchFamily="34" charset="0"/>
              <a:buChar char="•"/>
            </a:pPr>
            <a:r>
              <a:rPr lang="en-US" sz="2800">
                <a:ea typeface="Calibri"/>
                <a:cs typeface="Calibri"/>
              </a:rPr>
              <a:t>Research partners may not want the research shared </a:t>
            </a:r>
          </a:p>
          <a:p>
            <a:r>
              <a:rPr lang="en-US" sz="2800">
                <a:ea typeface="Calibri"/>
                <a:cs typeface="Calibri"/>
              </a:rPr>
              <a:t>      (Note: Non-UR collaborators are ok!)</a:t>
            </a:r>
            <a:endParaRPr lang="en-US">
              <a:ea typeface="Calibri" panose="020F0502020204030204"/>
              <a:cs typeface="Calibri" panose="020F0502020204030204"/>
            </a:endParaRPr>
          </a:p>
        </p:txBody>
      </p:sp>
      <p:pic>
        <p:nvPicPr>
          <p:cNvPr id="7" name="Graphic 6" descr="Comment Slash Silence with solid fill">
            <a:extLst>
              <a:ext uri="{FF2B5EF4-FFF2-40B4-BE49-F238E27FC236}">
                <a16:creationId xmlns:a16="http://schemas.microsoft.com/office/drawing/2014/main" id="{7ED83011-BF97-18F3-1CB6-2020B71C94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42010" y="3961860"/>
            <a:ext cx="1926136" cy="1926136"/>
          </a:xfrm>
          <a:prstGeom prst="rect">
            <a:avLst/>
          </a:prstGeom>
        </p:spPr>
      </p:pic>
    </p:spTree>
    <p:extLst>
      <p:ext uri="{BB962C8B-B14F-4D97-AF65-F5344CB8AC3E}">
        <p14:creationId xmlns:p14="http://schemas.microsoft.com/office/powerpoint/2010/main" val="3387457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8D23310-D0B5-E6C0-F590-D99435058EF1}"/>
              </a:ext>
            </a:extLst>
          </p:cNvPr>
          <p:cNvSpPr txBox="1">
            <a:spLocks noGrp="1"/>
          </p:cNvSpPr>
          <p:nvPr>
            <p:ph type="title" idx="4294967295"/>
          </p:nvPr>
        </p:nvSpPr>
        <p:spPr>
          <a:xfrm>
            <a:off x="2478834" y="503853"/>
            <a:ext cx="7234334"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n-lt"/>
                <a:ea typeface="+mn-ea"/>
                <a:cs typeface="+mn-cs"/>
              </a:rPr>
              <a:t>Is Your Data Too Large to Share?</a:t>
            </a:r>
          </a:p>
        </p:txBody>
      </p:sp>
      <p:graphicFrame>
        <p:nvGraphicFramePr>
          <p:cNvPr id="9" name="Diagram 8" descr="1. Can you share the data? Check how much data you can deposit in the repository. &#10;2. The full data is too large. Consider sharing summarized or aggregated data – Have a data availability statement for the full data in the record.&#10;3. Impossible to share. Create a metadata record in Figshare which tells users how they can access the data, but do not share the data in the repository.">
            <a:extLst>
              <a:ext uri="{FF2B5EF4-FFF2-40B4-BE49-F238E27FC236}">
                <a16:creationId xmlns:a16="http://schemas.microsoft.com/office/drawing/2014/main" id="{724703CC-A399-7E0C-BFCF-A485630F9A20}"/>
              </a:ext>
            </a:extLst>
          </p:cNvPr>
          <p:cNvGraphicFramePr/>
          <p:nvPr/>
        </p:nvGraphicFramePr>
        <p:xfrm>
          <a:off x="568009" y="1346269"/>
          <a:ext cx="10742922" cy="379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22061EF-212D-C5F7-DFF2-C4E9F94CF144}"/>
              </a:ext>
            </a:extLst>
          </p:cNvPr>
          <p:cNvSpPr txBox="1"/>
          <p:nvPr/>
        </p:nvSpPr>
        <p:spPr>
          <a:xfrm>
            <a:off x="484034" y="5511731"/>
            <a:ext cx="11360800" cy="400110"/>
          </a:xfrm>
          <a:prstGeom prst="rect">
            <a:avLst/>
          </a:prstGeom>
          <a:noFill/>
          <a:ln w="38100">
            <a:solidFill>
              <a:schemeClr val="tx1"/>
            </a:solidFill>
          </a:ln>
        </p:spPr>
        <p:txBody>
          <a:bodyPr wrap="square" lIns="91440" tIns="45720" rIns="91440" bIns="45720" rtlCol="0" anchor="t">
            <a:spAutoFit/>
          </a:bodyPr>
          <a:lstStyle/>
          <a:p>
            <a:pPr algn="ctr"/>
            <a:r>
              <a:rPr lang="en-US" sz="2000"/>
              <a:t>Reach out to the </a:t>
            </a:r>
            <a:r>
              <a:rPr lang="en-US" sz="2000">
                <a:hlinkClick r:id="rId7"/>
              </a:rPr>
              <a:t>Data Services</a:t>
            </a:r>
            <a:r>
              <a:rPr lang="en-US" sz="2000"/>
              <a:t> for assistance. </a:t>
            </a:r>
          </a:p>
        </p:txBody>
      </p:sp>
    </p:spTree>
    <p:extLst>
      <p:ext uri="{BB962C8B-B14F-4D97-AF65-F5344CB8AC3E}">
        <p14:creationId xmlns:p14="http://schemas.microsoft.com/office/powerpoint/2010/main" val="176779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E538E-CCE4-D67E-E49F-E9A2B2D1FCB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7CA545A-FAB8-14BD-3965-02D1BC2D41F7}"/>
              </a:ext>
            </a:extLst>
          </p:cNvPr>
          <p:cNvSpPr txBox="1">
            <a:spLocks noGrp="1"/>
          </p:cNvSpPr>
          <p:nvPr>
            <p:ph type="title" idx="4294967295"/>
          </p:nvPr>
        </p:nvSpPr>
        <p:spPr>
          <a:xfrm>
            <a:off x="2478834" y="503853"/>
            <a:ext cx="7234334"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mn-lt"/>
                <a:ea typeface="+mn-ea"/>
                <a:cs typeface="+mn-cs"/>
              </a:rPr>
              <a:t>Solutions to Large Data</a:t>
            </a:r>
            <a:endParaRPr kumimoji="0" lang="en-US" sz="4000" b="0" i="0" u="none" strike="noStrike" kern="1200" cap="none" spc="0" normalizeH="0" baseline="0" noProof="0">
              <a:ln>
                <a:noFill/>
              </a:ln>
              <a:solidFill>
                <a:schemeClr val="tx1"/>
              </a:solidFill>
              <a:effectLst/>
              <a:uLnTx/>
              <a:uFillTx/>
              <a:latin typeface="+mn-lt"/>
              <a:ea typeface="+mn-ea"/>
              <a:cs typeface="+mn-cs"/>
            </a:endParaRPr>
          </a:p>
        </p:txBody>
      </p:sp>
      <p:pic>
        <p:nvPicPr>
          <p:cNvPr id="32" name="Picture 31" descr="A screenshot of a computer error&#10;&#10;AI-generated content may be incorrect.">
            <a:extLst>
              <a:ext uri="{FF2B5EF4-FFF2-40B4-BE49-F238E27FC236}">
                <a16:creationId xmlns:a16="http://schemas.microsoft.com/office/drawing/2014/main" id="{1299D27A-7D51-FBFD-FB30-7C5DC06510D5}"/>
              </a:ext>
            </a:extLst>
          </p:cNvPr>
          <p:cNvPicPr>
            <a:picLocks noChangeAspect="1"/>
          </p:cNvPicPr>
          <p:nvPr/>
        </p:nvPicPr>
        <p:blipFill>
          <a:blip r:embed="rId2"/>
          <a:stretch>
            <a:fillRect/>
          </a:stretch>
        </p:blipFill>
        <p:spPr>
          <a:xfrm>
            <a:off x="1757363" y="1328738"/>
            <a:ext cx="8077200" cy="2305050"/>
          </a:xfrm>
          <a:prstGeom prst="rect">
            <a:avLst/>
          </a:prstGeom>
        </p:spPr>
      </p:pic>
      <p:sp>
        <p:nvSpPr>
          <p:cNvPr id="34" name="TextBox 33">
            <a:extLst>
              <a:ext uri="{FF2B5EF4-FFF2-40B4-BE49-F238E27FC236}">
                <a16:creationId xmlns:a16="http://schemas.microsoft.com/office/drawing/2014/main" id="{611AE8EC-809F-3DD7-CCC0-7762346DEC45}"/>
              </a:ext>
            </a:extLst>
          </p:cNvPr>
          <p:cNvSpPr txBox="1"/>
          <p:nvPr/>
        </p:nvSpPr>
        <p:spPr>
          <a:xfrm>
            <a:off x="747611" y="3772158"/>
            <a:ext cx="10705636"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400">
                <a:ea typeface="Calibri" panose="020F0502020204030204"/>
                <a:cs typeface="Calibri" panose="020F0502020204030204"/>
              </a:rPr>
              <a:t>When you first make your record, you can choose between "Add files or folders," "Link to external files" and "Set as metadata record."</a:t>
            </a:r>
          </a:p>
          <a:p>
            <a:pPr marL="285750" indent="-285750">
              <a:buFont typeface="Arial" panose="020B0604020202020204" pitchFamily="34" charset="0"/>
              <a:buChar char="•"/>
            </a:pPr>
            <a:r>
              <a:rPr lang="en-US" sz="2400">
                <a:ea typeface="Calibri" panose="020F0502020204030204"/>
                <a:cs typeface="Calibri" panose="020F0502020204030204"/>
              </a:rPr>
              <a:t>Link to external files is good if you can share your data elsewhere, but you want to increase the findability.</a:t>
            </a:r>
          </a:p>
          <a:p>
            <a:pPr marL="285750" indent="-285750">
              <a:buFont typeface="Arial" panose="020B0604020202020204" pitchFamily="34" charset="0"/>
              <a:buChar char="•"/>
            </a:pPr>
            <a:r>
              <a:rPr lang="en-US" sz="2400">
                <a:ea typeface="Calibri" panose="020F0502020204030204"/>
                <a:cs typeface="Calibri" panose="020F0502020204030204"/>
              </a:rPr>
              <a:t>Set as a metadata record is a good option if you want to leave a data availability statement.</a:t>
            </a:r>
          </a:p>
        </p:txBody>
      </p:sp>
    </p:spTree>
    <p:extLst>
      <p:ext uri="{BB962C8B-B14F-4D97-AF65-F5344CB8AC3E}">
        <p14:creationId xmlns:p14="http://schemas.microsoft.com/office/powerpoint/2010/main" val="3114738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0" y="827603"/>
            <a:ext cx="12175748"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mn-lt"/>
                <a:ea typeface="+mn-ea"/>
                <a:cs typeface="+mn-cs"/>
              </a:rPr>
              <a:t>Is </a:t>
            </a:r>
            <a:r>
              <a:rPr kumimoji="0" lang="en-US" sz="4000" b="0" i="0" u="none" strike="noStrike" kern="1200" cap="none" spc="0" normalizeH="0" baseline="0" noProof="0">
                <a:ln>
                  <a:noFill/>
                </a:ln>
                <a:effectLst/>
                <a:uLnTx/>
                <a:uFillTx/>
                <a:latin typeface="+mn-lt"/>
                <a:ea typeface="+mn-ea"/>
                <a:cs typeface="+mn-cs"/>
              </a:rPr>
              <a:t>Your </a:t>
            </a:r>
            <a:r>
              <a:rPr lang="en-US" sz="4000">
                <a:latin typeface="+mn-lt"/>
                <a:ea typeface="+mn-ea"/>
                <a:cs typeface="+mn-cs"/>
              </a:rPr>
              <a:t>Research Sensitive?</a:t>
            </a:r>
            <a:endParaRPr kumimoji="0" lang="en-US" sz="4000" b="0" i="0" u="none" strike="noStrike" kern="1200" cap="none" spc="0" normalizeH="0" baseline="0" noProof="0">
              <a:ln>
                <a:noFill/>
              </a:ln>
              <a:effectLst/>
              <a:uLnTx/>
              <a:uFillTx/>
              <a:latin typeface="+mn-lt"/>
              <a:ea typeface="+mn-ea"/>
              <a:cs typeface="+mn-cs"/>
            </a:endParaRPr>
          </a:p>
        </p:txBody>
      </p:sp>
      <p:sp>
        <p:nvSpPr>
          <p:cNvPr id="4" name="TextBox 3">
            <a:extLst>
              <a:ext uri="{FF2B5EF4-FFF2-40B4-BE49-F238E27FC236}">
                <a16:creationId xmlns:a16="http://schemas.microsoft.com/office/drawing/2014/main" id="{FDB3DCE0-237F-31A1-61B9-0477B4C0CD3A}"/>
              </a:ext>
            </a:extLst>
          </p:cNvPr>
          <p:cNvSpPr txBox="1"/>
          <p:nvPr/>
        </p:nvSpPr>
        <p:spPr>
          <a:xfrm>
            <a:off x="867933" y="1907425"/>
            <a:ext cx="10151706" cy="2677656"/>
          </a:xfrm>
          <a:prstGeom prst="rect">
            <a:avLst/>
          </a:prstGeom>
          <a:noFill/>
        </p:spPr>
        <p:txBody>
          <a:bodyPr wrap="square" lIns="91440" tIns="45720" rIns="91440" bIns="45720" rtlCol="0" anchor="t">
            <a:spAutoFit/>
          </a:bodyPr>
          <a:lstStyle/>
          <a:p>
            <a:pPr marL="457200" indent="-457200">
              <a:buFont typeface="Arial"/>
              <a:buChar char="•"/>
            </a:pPr>
            <a:r>
              <a:rPr lang="en-US" sz="2800">
                <a:ea typeface="Calibri"/>
                <a:cs typeface="Calibri"/>
              </a:rPr>
              <a:t>Have Certificates of Confidentiality [If you plan on sharing, make sure participants know!]</a:t>
            </a:r>
          </a:p>
          <a:p>
            <a:pPr marL="457200" indent="-457200">
              <a:buFont typeface="Arial"/>
              <a:buChar char="•"/>
            </a:pPr>
            <a:r>
              <a:rPr lang="en-US" sz="2800">
                <a:ea typeface="Calibri"/>
                <a:cs typeface="Calibri"/>
              </a:rPr>
              <a:t>De-identify Data</a:t>
            </a:r>
          </a:p>
          <a:p>
            <a:pPr marL="457200" indent="-457200">
              <a:buFont typeface="Arial"/>
              <a:buChar char="•"/>
            </a:pPr>
            <a:r>
              <a:rPr lang="en-US" sz="2800">
                <a:ea typeface="Calibri"/>
                <a:cs typeface="Calibri"/>
              </a:rPr>
              <a:t>Data Use Agreements (DUAs)</a:t>
            </a:r>
          </a:p>
          <a:p>
            <a:pPr marL="457200" indent="-457200">
              <a:buFont typeface="Arial"/>
              <a:buChar char="•"/>
            </a:pPr>
            <a:r>
              <a:rPr lang="en-US" sz="2800">
                <a:ea typeface="Calibri"/>
                <a:cs typeface="Calibri"/>
              </a:rPr>
              <a:t>Aggregated or Summarized Data</a:t>
            </a:r>
          </a:p>
          <a:p>
            <a:pPr marL="457200" indent="-457200">
              <a:buFont typeface="Arial"/>
              <a:buChar char="•"/>
            </a:pPr>
            <a:r>
              <a:rPr lang="en-US" sz="2800">
                <a:ea typeface="Calibri"/>
                <a:cs typeface="Calibri"/>
              </a:rPr>
              <a:t>Restricted Access Repositories</a:t>
            </a:r>
          </a:p>
        </p:txBody>
      </p:sp>
      <p:pic>
        <p:nvPicPr>
          <p:cNvPr id="5" name="Graphic 4" descr="No sign with solid fill">
            <a:extLst>
              <a:ext uri="{FF2B5EF4-FFF2-40B4-BE49-F238E27FC236}">
                <a16:creationId xmlns:a16="http://schemas.microsoft.com/office/drawing/2014/main" id="{B5B7F5E9-4E54-1CBF-20FA-EEAFD3495ACE}"/>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23867" y="4084534"/>
            <a:ext cx="1694643" cy="1694643"/>
          </a:xfrm>
          <a:prstGeom prst="rect">
            <a:avLst/>
          </a:prstGeom>
        </p:spPr>
      </p:pic>
    </p:spTree>
    <p:extLst>
      <p:ext uri="{BB962C8B-B14F-4D97-AF65-F5344CB8AC3E}">
        <p14:creationId xmlns:p14="http://schemas.microsoft.com/office/powerpoint/2010/main" val="1475956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98270-3626-5CF9-06F1-875AC4238C5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326E5BA-38F6-5ACE-CAD1-5F9BCB7DA9EE}"/>
              </a:ext>
            </a:extLst>
          </p:cNvPr>
          <p:cNvSpPr txBox="1">
            <a:spLocks noGrp="1"/>
          </p:cNvSpPr>
          <p:nvPr>
            <p:ph type="title" idx="4294967295"/>
          </p:nvPr>
        </p:nvSpPr>
        <p:spPr>
          <a:xfrm>
            <a:off x="0" y="827603"/>
            <a:ext cx="12175748"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mn-lt"/>
                <a:ea typeface="+mn-ea"/>
                <a:cs typeface="+mn-cs"/>
              </a:rPr>
              <a:t>De-identifying</a:t>
            </a:r>
            <a:r>
              <a:rPr kumimoji="0" lang="en-US" sz="4000" b="0" i="0" u="none" strike="noStrike" kern="1200" cap="none" spc="0" normalizeH="0" baseline="0" noProof="0">
                <a:ln>
                  <a:noFill/>
                </a:ln>
                <a:effectLst/>
                <a:uLnTx/>
                <a:uFillTx/>
                <a:latin typeface="+mn-lt"/>
                <a:ea typeface="+mn-ea"/>
                <a:cs typeface="+mn-cs"/>
              </a:rPr>
              <a:t> Your Data</a:t>
            </a:r>
          </a:p>
        </p:txBody>
      </p:sp>
      <p:sp>
        <p:nvSpPr>
          <p:cNvPr id="4" name="TextBox 3">
            <a:extLst>
              <a:ext uri="{FF2B5EF4-FFF2-40B4-BE49-F238E27FC236}">
                <a16:creationId xmlns:a16="http://schemas.microsoft.com/office/drawing/2014/main" id="{9DFF930E-9567-A56E-5F92-47B296981526}"/>
              </a:ext>
            </a:extLst>
          </p:cNvPr>
          <p:cNvSpPr txBox="1"/>
          <p:nvPr/>
        </p:nvSpPr>
        <p:spPr>
          <a:xfrm>
            <a:off x="936172" y="1645843"/>
            <a:ext cx="10151706" cy="3108543"/>
          </a:xfrm>
          <a:prstGeom prst="rect">
            <a:avLst/>
          </a:prstGeom>
          <a:noFill/>
        </p:spPr>
        <p:txBody>
          <a:bodyPr wrap="square" lIns="91440" tIns="45720" rIns="91440" bIns="45720" rtlCol="0" anchor="t">
            <a:spAutoFit/>
          </a:bodyPr>
          <a:lstStyle/>
          <a:p>
            <a:r>
              <a:rPr lang="en-US" sz="2800"/>
              <a:t>If your data includes human participants, make sure you de-identify your data before you share it. De-identification requires you to remove any personal information from a dataset. </a:t>
            </a:r>
          </a:p>
          <a:p>
            <a:endParaRPr lang="en-US" sz="2800"/>
          </a:p>
          <a:p>
            <a:r>
              <a:rPr lang="en-US" sz="2800"/>
              <a:t>If de-identifying your data is not enough, you may be able to only share aggregated or summarized data. Or you may only be able to share it in a restricted access repository (such as ICPSR).</a:t>
            </a:r>
            <a:endParaRPr lang="en-US" sz="2800">
              <a:ea typeface="Calibri"/>
              <a:cs typeface="Calibri"/>
            </a:endParaRPr>
          </a:p>
        </p:txBody>
      </p:sp>
      <p:pic>
        <p:nvPicPr>
          <p:cNvPr id="5" name="Graphic 4">
            <a:extLst>
              <a:ext uri="{FF2B5EF4-FFF2-40B4-BE49-F238E27FC236}">
                <a16:creationId xmlns:a16="http://schemas.microsoft.com/office/drawing/2014/main" id="{9D43A097-6318-5F53-D41A-828CD7882617}"/>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14434" y="4152772"/>
            <a:ext cx="1694643" cy="1694643"/>
          </a:xfrm>
          <a:prstGeom prst="rect">
            <a:avLst/>
          </a:prstGeom>
        </p:spPr>
      </p:pic>
      <p:sp>
        <p:nvSpPr>
          <p:cNvPr id="3" name="TextBox 2">
            <a:extLst>
              <a:ext uri="{FF2B5EF4-FFF2-40B4-BE49-F238E27FC236}">
                <a16:creationId xmlns:a16="http://schemas.microsoft.com/office/drawing/2014/main" id="{E992D919-FE0E-945E-A8E7-C46CC67E2969}"/>
              </a:ext>
            </a:extLst>
          </p:cNvPr>
          <p:cNvSpPr txBox="1"/>
          <p:nvPr/>
        </p:nvSpPr>
        <p:spPr>
          <a:xfrm>
            <a:off x="958592" y="5385750"/>
            <a:ext cx="6411074" cy="461665"/>
          </a:xfrm>
          <a:prstGeom prst="rect">
            <a:avLst/>
          </a:prstGeom>
          <a:noFill/>
        </p:spPr>
        <p:txBody>
          <a:bodyPr wrap="square" rtlCol="0">
            <a:spAutoFit/>
          </a:bodyPr>
          <a:lstStyle/>
          <a:p>
            <a:r>
              <a:rPr lang="en-US" sz="2400">
                <a:hlinkClick r:id="rId4"/>
              </a:rPr>
              <a:t>UR Data De-Identification Services</a:t>
            </a:r>
            <a:endParaRPr lang="en-US" sz="2400"/>
          </a:p>
        </p:txBody>
      </p:sp>
    </p:spTree>
    <p:extLst>
      <p:ext uri="{BB962C8B-B14F-4D97-AF65-F5344CB8AC3E}">
        <p14:creationId xmlns:p14="http://schemas.microsoft.com/office/powerpoint/2010/main" val="4439225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FFD2-3C4A-007E-CF9C-37F95C9C23E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1BDD7F7-F480-D6AE-1798-C64D9D5B9111}"/>
              </a:ext>
            </a:extLst>
          </p:cNvPr>
          <p:cNvSpPr txBox="1">
            <a:spLocks noGrp="1"/>
          </p:cNvSpPr>
          <p:nvPr>
            <p:ph type="title" idx="4294967295"/>
          </p:nvPr>
        </p:nvSpPr>
        <p:spPr>
          <a:xfrm>
            <a:off x="-147851" y="1487245"/>
            <a:ext cx="11742197"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mn-lt"/>
                <a:ea typeface="+mn-ea"/>
                <a:cs typeface="+mn-cs"/>
              </a:rPr>
              <a:t>Restricted Access Repository</a:t>
            </a:r>
            <a:endParaRPr kumimoji="0" lang="en-US" sz="4000" b="0" i="0" u="none" strike="noStrike" kern="1200" cap="none" spc="0" normalizeH="0" baseline="0" noProof="0">
              <a:ln>
                <a:noFill/>
              </a:ln>
              <a:effectLst/>
              <a:uLnTx/>
              <a:uFillTx/>
              <a:latin typeface="+mn-lt"/>
              <a:ea typeface="+mn-ea"/>
              <a:cs typeface="+mn-cs"/>
            </a:endParaRPr>
          </a:p>
        </p:txBody>
      </p:sp>
      <p:sp>
        <p:nvSpPr>
          <p:cNvPr id="4" name="TextBox 3">
            <a:extLst>
              <a:ext uri="{FF2B5EF4-FFF2-40B4-BE49-F238E27FC236}">
                <a16:creationId xmlns:a16="http://schemas.microsoft.com/office/drawing/2014/main" id="{A23BD3CE-2019-40B9-E30A-FCCEAB7F998D}"/>
              </a:ext>
            </a:extLst>
          </p:cNvPr>
          <p:cNvSpPr txBox="1"/>
          <p:nvPr/>
        </p:nvSpPr>
        <p:spPr>
          <a:xfrm>
            <a:off x="1015784" y="2305485"/>
            <a:ext cx="10151706" cy="2246769"/>
          </a:xfrm>
          <a:prstGeom prst="rect">
            <a:avLst/>
          </a:prstGeom>
          <a:noFill/>
        </p:spPr>
        <p:txBody>
          <a:bodyPr wrap="square" lIns="91440" tIns="45720" rIns="91440" bIns="45720" rtlCol="0" anchor="t">
            <a:spAutoFit/>
          </a:bodyPr>
          <a:lstStyle/>
          <a:p>
            <a:r>
              <a:rPr lang="en-US" sz="2800"/>
              <a:t>A restricted access repository controls who has access to the data. Although the record of the data is publicly available, users need to request permission before they can access it. This process usually includes filling out an application and signing a Data Use Agreement (DUA).</a:t>
            </a:r>
            <a:endParaRPr lang="en-US" sz="2800">
              <a:ea typeface="Calibri"/>
              <a:cs typeface="Calibri"/>
            </a:endParaRPr>
          </a:p>
        </p:txBody>
      </p:sp>
      <p:pic>
        <p:nvPicPr>
          <p:cNvPr id="3" name="Graphic 2" descr="Lock with solid fill">
            <a:extLst>
              <a:ext uri="{FF2B5EF4-FFF2-40B4-BE49-F238E27FC236}">
                <a16:creationId xmlns:a16="http://schemas.microsoft.com/office/drawing/2014/main" id="{9582D12A-AFD6-19FF-3639-5B1203524646}"/>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14434" y="4152772"/>
            <a:ext cx="1694643" cy="1694643"/>
          </a:xfrm>
          <a:prstGeom prst="rect">
            <a:avLst/>
          </a:prstGeom>
        </p:spPr>
      </p:pic>
    </p:spTree>
    <p:extLst>
      <p:ext uri="{BB962C8B-B14F-4D97-AF65-F5344CB8AC3E}">
        <p14:creationId xmlns:p14="http://schemas.microsoft.com/office/powerpoint/2010/main" val="1435636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D2F58D-0089-E544-F453-7051D7070C04}"/>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ICPSR</a:t>
            </a:r>
          </a:p>
        </p:txBody>
      </p:sp>
      <p:pic>
        <p:nvPicPr>
          <p:cNvPr id="1026" name="Picture 2">
            <a:extLst>
              <a:ext uri="{FF2B5EF4-FFF2-40B4-BE49-F238E27FC236}">
                <a16:creationId xmlns:a16="http://schemas.microsoft.com/office/drawing/2014/main" id="{7DBCBF78-E5AD-F839-97B3-2B69EFB984C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6071" y="76880"/>
            <a:ext cx="4368800" cy="1473200"/>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3F36F471-4310-B049-BAAD-253B2666AE05}"/>
              </a:ext>
            </a:extLst>
          </p:cNvPr>
          <p:cNvSpPr/>
          <p:nvPr/>
        </p:nvSpPr>
        <p:spPr>
          <a:xfrm>
            <a:off x="1279694" y="1894114"/>
            <a:ext cx="3284686" cy="1964095"/>
          </a:xfrm>
          <a:prstGeom prst="ellips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a:ea typeface="Calibri"/>
                <a:cs typeface="Calibri"/>
              </a:rPr>
              <a:t>Can deposit data here, including restricted access data.</a:t>
            </a:r>
          </a:p>
        </p:txBody>
      </p:sp>
      <p:sp>
        <p:nvSpPr>
          <p:cNvPr id="7" name="Oval 6">
            <a:extLst>
              <a:ext uri="{FF2B5EF4-FFF2-40B4-BE49-F238E27FC236}">
                <a16:creationId xmlns:a16="http://schemas.microsoft.com/office/drawing/2014/main" id="{B48AE84B-627B-2430-0613-9830F8FCDB89}"/>
              </a:ext>
            </a:extLst>
          </p:cNvPr>
          <p:cNvSpPr/>
          <p:nvPr/>
        </p:nvSpPr>
        <p:spPr>
          <a:xfrm>
            <a:off x="3049905" y="4004308"/>
            <a:ext cx="3284686" cy="1964095"/>
          </a:xfrm>
          <a:prstGeom prst="ellipse">
            <a:avLst/>
          </a:prstGeom>
          <a:solidFill>
            <a:schemeClr val="accent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a:ea typeface="Calibri"/>
                <a:cs typeface="Calibri"/>
              </a:rPr>
              <a:t>According to how you submit it, there may be a fee. </a:t>
            </a:r>
          </a:p>
        </p:txBody>
      </p:sp>
      <p:sp>
        <p:nvSpPr>
          <p:cNvPr id="8" name="Oval 7">
            <a:extLst>
              <a:ext uri="{FF2B5EF4-FFF2-40B4-BE49-F238E27FC236}">
                <a16:creationId xmlns:a16="http://schemas.microsoft.com/office/drawing/2014/main" id="{73F590AE-17DB-4A71-F4BF-728CF5EDB992}"/>
              </a:ext>
            </a:extLst>
          </p:cNvPr>
          <p:cNvSpPr/>
          <p:nvPr/>
        </p:nvSpPr>
        <p:spPr>
          <a:xfrm>
            <a:off x="6477467" y="1894114"/>
            <a:ext cx="3198377" cy="196409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Focused on social and behavioral research. </a:t>
            </a:r>
          </a:p>
        </p:txBody>
      </p:sp>
      <p:pic>
        <p:nvPicPr>
          <p:cNvPr id="9" name="Picture 8">
            <a:extLst>
              <a:ext uri="{FF2B5EF4-FFF2-40B4-BE49-F238E27FC236}">
                <a16:creationId xmlns:a16="http://schemas.microsoft.com/office/drawing/2014/main" id="{B3832FFA-00EC-A975-3956-D371F7BEA4FC}"/>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69" y="4216241"/>
            <a:ext cx="1343083" cy="1761083"/>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E01684AF-C6DC-9AAE-CAA0-3CB24F728B2F}"/>
              </a:ext>
            </a:extLst>
          </p:cNvPr>
          <p:cNvSpPr/>
          <p:nvPr/>
        </p:nvSpPr>
        <p:spPr>
          <a:xfrm>
            <a:off x="8572967" y="3856263"/>
            <a:ext cx="3198377" cy="196409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a:t>In the future, we may be able to share restricted data in URRR.</a:t>
            </a:r>
            <a:endParaRPr lang="en-US" sz="2400">
              <a:ea typeface="Calibri"/>
              <a:cs typeface="Calibri"/>
            </a:endParaRPr>
          </a:p>
        </p:txBody>
      </p:sp>
    </p:spTree>
    <p:extLst>
      <p:ext uri="{BB962C8B-B14F-4D97-AF65-F5344CB8AC3E}">
        <p14:creationId xmlns:p14="http://schemas.microsoft.com/office/powerpoint/2010/main" val="2721943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3CA4296-D6DB-991F-CEF4-457D8E241985}"/>
              </a:ext>
            </a:extLst>
          </p:cNvPr>
          <p:cNvSpPr txBox="1">
            <a:spLocks noGrp="1"/>
          </p:cNvSpPr>
          <p:nvPr>
            <p:ph type="title"/>
          </p:nvPr>
        </p:nvSpPr>
        <p:spPr>
          <a:xfrm>
            <a:off x="737347" y="135405"/>
            <a:ext cx="10515600" cy="6969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chemeClr val="tx1"/>
                </a:solidFill>
                <a:effectLst/>
                <a:uLnTx/>
                <a:uFillTx/>
                <a:latin typeface="+mj-lt"/>
                <a:ea typeface="+mj-ea"/>
                <a:cs typeface="+mj-cs"/>
              </a:rPr>
              <a:t>Data Services</a:t>
            </a:r>
          </a:p>
        </p:txBody>
      </p:sp>
      <p:sp>
        <p:nvSpPr>
          <p:cNvPr id="5" name="TextBox 4">
            <a:extLst>
              <a:ext uri="{FF2B5EF4-FFF2-40B4-BE49-F238E27FC236}">
                <a16:creationId xmlns:a16="http://schemas.microsoft.com/office/drawing/2014/main" id="{15C07FFF-2DC5-4CA3-6355-F01B46D7663C}"/>
              </a:ext>
            </a:extLst>
          </p:cNvPr>
          <p:cNvSpPr txBox="1"/>
          <p:nvPr/>
        </p:nvSpPr>
        <p:spPr>
          <a:xfrm>
            <a:off x="384763" y="836824"/>
            <a:ext cx="6319231" cy="2308324"/>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Service Types</a:t>
            </a:r>
          </a:p>
          <a:p>
            <a:pPr marL="285750" indent="-285750">
              <a:buFont typeface="Arial"/>
              <a:buChar char="•"/>
            </a:pPr>
            <a:r>
              <a:rPr lang="en-US" sz="2400">
                <a:solidFill>
                  <a:schemeClr val="accent1"/>
                </a:solidFill>
                <a:latin typeface="Calibri"/>
                <a:cs typeface="Calibri"/>
                <a:hlinkClick r:id="rId2">
                  <a:extLst>
                    <a:ext uri="{A12FA001-AC4F-418D-AE19-62706E023703}">
                      <ahyp:hlinkClr xmlns:ahyp="http://schemas.microsoft.com/office/drawing/2018/hyperlinkcolor" val="tx"/>
                    </a:ext>
                  </a:extLst>
                </a:hlinkClick>
              </a:rPr>
              <a:t>Data Services and Institutional Repository Chat</a:t>
            </a:r>
            <a:endParaRPr lang="en-US" sz="2400">
              <a:solidFill>
                <a:schemeClr val="accent1"/>
              </a:solidFill>
              <a:latin typeface="Calibri"/>
              <a:ea typeface="Calibri"/>
              <a:cs typeface="Calibri"/>
            </a:endParaRPr>
          </a:p>
          <a:p>
            <a:pPr marL="285750" indent="-285750">
              <a:buFont typeface="Arial"/>
              <a:buChar char="•"/>
            </a:pPr>
            <a:r>
              <a:rPr lang="en-US" sz="2400">
                <a:solidFill>
                  <a:srgbClr val="363636"/>
                </a:solidFill>
                <a:latin typeface="Calibri"/>
                <a:cs typeface="Calibri"/>
              </a:rPr>
              <a:t>Email and 1-on-1 Consultations</a:t>
            </a:r>
            <a:endParaRPr lang="en-US" sz="2400">
              <a:solidFill>
                <a:srgbClr val="000000"/>
              </a:solidFill>
              <a:latin typeface="Calibri"/>
              <a:ea typeface="Calibri"/>
              <a:cs typeface="Calibri"/>
            </a:endParaRPr>
          </a:p>
          <a:p>
            <a:pPr marL="285750" indent="-285750">
              <a:buFont typeface="Arial"/>
              <a:buChar char="•"/>
            </a:pPr>
            <a:r>
              <a:rPr lang="en-US" sz="2400">
                <a:solidFill>
                  <a:srgbClr val="363636"/>
                </a:solidFill>
                <a:latin typeface="Calibri"/>
                <a:cs typeface="Calibri"/>
              </a:rPr>
              <a:t>Private Training and Workshops</a:t>
            </a:r>
            <a:endParaRPr lang="en-US" sz="2400">
              <a:solidFill>
                <a:srgbClr val="363636"/>
              </a:solidFill>
              <a:latin typeface="Calibri"/>
              <a:ea typeface="Calibri"/>
              <a:cs typeface="Calibri"/>
            </a:endParaRPr>
          </a:p>
          <a:p>
            <a:pPr marL="285750" indent="-285750">
              <a:buFont typeface="Arial"/>
              <a:buChar char="•"/>
            </a:pPr>
            <a:r>
              <a:rPr lang="en-US" sz="2400">
                <a:solidFill>
                  <a:srgbClr val="363636"/>
                </a:solidFill>
                <a:latin typeface="Calibri"/>
                <a:cs typeface="Calibri"/>
              </a:rPr>
              <a:t>Live Public Webinars and</a:t>
            </a:r>
            <a:r>
              <a:rPr lang="en-US" sz="2400">
                <a:latin typeface="Calibri"/>
                <a:cs typeface="Calibri"/>
              </a:rPr>
              <a:t> Recorded Webinars</a:t>
            </a:r>
            <a:endParaRPr lang="en-US" sz="2400">
              <a:latin typeface="Calibri"/>
              <a:ea typeface="Calibri"/>
              <a:cs typeface="Calibri"/>
            </a:endParaRPr>
          </a:p>
          <a:p>
            <a:pPr marL="285750" indent="-285750">
              <a:buFont typeface="Arial"/>
              <a:buChar char="•"/>
            </a:pPr>
            <a:r>
              <a:rPr lang="en-US" sz="2400">
                <a:ea typeface="+mn-lt"/>
                <a:cs typeface="+mn-lt"/>
                <a:hlinkClick r:id="rId3"/>
              </a:rPr>
              <a:t>Data Services Webpage</a:t>
            </a:r>
            <a:endParaRPr lang="en-US" sz="2400">
              <a:ea typeface="+mn-lt"/>
              <a:cs typeface="+mn-lt"/>
            </a:endParaRPr>
          </a:p>
        </p:txBody>
      </p:sp>
      <p:sp>
        <p:nvSpPr>
          <p:cNvPr id="6" name="TextBox 5">
            <a:extLst>
              <a:ext uri="{FF2B5EF4-FFF2-40B4-BE49-F238E27FC236}">
                <a16:creationId xmlns:a16="http://schemas.microsoft.com/office/drawing/2014/main" id="{0B0B30B0-169B-C8CC-890D-B652A1955333}"/>
              </a:ext>
            </a:extLst>
          </p:cNvPr>
          <p:cNvSpPr txBox="1"/>
          <p:nvPr/>
        </p:nvSpPr>
        <p:spPr>
          <a:xfrm>
            <a:off x="6882493" y="838134"/>
            <a:ext cx="5087394" cy="2319529"/>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Software</a:t>
            </a:r>
          </a:p>
          <a:p>
            <a:pPr marL="342900" indent="-342900">
              <a:buFont typeface="Arial"/>
              <a:buChar char="•"/>
            </a:pPr>
            <a:r>
              <a:rPr lang="en-US" sz="2400">
                <a:solidFill>
                  <a:srgbClr val="363636"/>
                </a:solidFill>
                <a:ea typeface="+mn-lt"/>
                <a:cs typeface="+mn-lt"/>
              </a:rPr>
              <a:t>Coding: </a:t>
            </a:r>
            <a:r>
              <a:rPr lang="en-US" sz="2400" err="1">
                <a:solidFill>
                  <a:srgbClr val="363636"/>
                </a:solidFill>
                <a:ea typeface="+mn-lt"/>
                <a:cs typeface="+mn-lt"/>
              </a:rPr>
              <a:t>Jupyter</a:t>
            </a:r>
            <a:r>
              <a:rPr lang="en-US" sz="2400">
                <a:solidFill>
                  <a:srgbClr val="363636"/>
                </a:solidFill>
                <a:ea typeface="+mn-lt"/>
                <a:cs typeface="+mn-lt"/>
              </a:rPr>
              <a:t> Notebooks, RStudio</a:t>
            </a:r>
          </a:p>
          <a:p>
            <a:pPr marL="342900" indent="-342900">
              <a:buFont typeface="Arial"/>
              <a:buChar char="•"/>
            </a:pPr>
            <a:r>
              <a:rPr lang="en-US" sz="2400">
                <a:solidFill>
                  <a:srgbClr val="363636"/>
                </a:solidFill>
                <a:ea typeface="+mn-lt"/>
                <a:cs typeface="+mn-lt"/>
              </a:rPr>
              <a:t>Tools: Tableau, Excel, OpenRefine, APIs, Voyant Tools, GitHub, Adobe Premiere and Media Encoder</a:t>
            </a:r>
            <a:endParaRPr lang="en-US"/>
          </a:p>
          <a:p>
            <a:pPr marL="342900" indent="-342900">
              <a:buFont typeface="Arial"/>
              <a:buChar char="•"/>
            </a:pPr>
            <a:r>
              <a:rPr lang="en-US" sz="2400">
                <a:solidFill>
                  <a:srgbClr val="363636"/>
                </a:solidFill>
                <a:ea typeface="+mn-lt"/>
                <a:cs typeface="+mn-lt"/>
              </a:rPr>
              <a:t>Languages: Python, R, SQL</a:t>
            </a:r>
          </a:p>
        </p:txBody>
      </p:sp>
      <p:sp>
        <p:nvSpPr>
          <p:cNvPr id="2" name="TextBox 1">
            <a:extLst>
              <a:ext uri="{FF2B5EF4-FFF2-40B4-BE49-F238E27FC236}">
                <a16:creationId xmlns:a16="http://schemas.microsoft.com/office/drawing/2014/main" id="{064A7B1A-E32C-E70D-5464-AA3231CC7FDC}"/>
              </a:ext>
            </a:extLst>
          </p:cNvPr>
          <p:cNvSpPr txBox="1"/>
          <p:nvPr/>
        </p:nvSpPr>
        <p:spPr>
          <a:xfrm>
            <a:off x="394660" y="3420325"/>
            <a:ext cx="6317550" cy="267765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Specialties</a:t>
            </a:r>
          </a:p>
          <a:p>
            <a:pPr marL="285750" indent="-285750">
              <a:buFont typeface="Arial"/>
              <a:buChar char="•"/>
            </a:pPr>
            <a:r>
              <a:rPr lang="en-US" sz="2400">
                <a:solidFill>
                  <a:srgbClr val="363636"/>
                </a:solidFill>
                <a:latin typeface="Calibri"/>
                <a:cs typeface="Calibri"/>
              </a:rPr>
              <a:t>Data Management and Sharing </a:t>
            </a:r>
            <a:r>
              <a:rPr lang="en-US" sz="2400">
                <a:solidFill>
                  <a:srgbClr val="363636"/>
                </a:solidFill>
                <a:ea typeface="+mn-lt"/>
                <a:cs typeface="+mn-lt"/>
              </a:rPr>
              <a:t>Plans</a:t>
            </a:r>
            <a:endParaRPr lang="en-US" sz="2400">
              <a:solidFill>
                <a:srgbClr val="000000"/>
              </a:solidFill>
              <a:latin typeface="Calibri"/>
              <a:cs typeface="Calibri"/>
            </a:endParaRPr>
          </a:p>
          <a:p>
            <a:pPr marL="285750" indent="-285750">
              <a:buFont typeface="Arial"/>
              <a:buChar char="•"/>
            </a:pPr>
            <a:r>
              <a:rPr lang="en-US" sz="2400">
                <a:solidFill>
                  <a:srgbClr val="363636"/>
                </a:solidFill>
                <a:latin typeface="Calibri"/>
                <a:cs typeface="Calibri"/>
              </a:rPr>
              <a:t>Data Management Best Practices</a:t>
            </a:r>
          </a:p>
          <a:p>
            <a:pPr marL="285750" indent="-285750">
              <a:buFont typeface="Arial"/>
              <a:buChar char="•"/>
            </a:pPr>
            <a:r>
              <a:rPr lang="en-US" sz="2400">
                <a:solidFill>
                  <a:srgbClr val="363636"/>
                </a:solidFill>
                <a:latin typeface="Calibri"/>
                <a:cs typeface="Calibri"/>
              </a:rPr>
              <a:t>Reproducibility</a:t>
            </a:r>
          </a:p>
          <a:p>
            <a:pPr marL="285750" indent="-285750">
              <a:buFont typeface="Arial"/>
              <a:buChar char="•"/>
            </a:pPr>
            <a:r>
              <a:rPr lang="en-US" sz="2400">
                <a:solidFill>
                  <a:srgbClr val="363636"/>
                </a:solidFill>
                <a:latin typeface="Calibri"/>
                <a:cs typeface="Calibri"/>
              </a:rPr>
              <a:t>Data Curation and Repositories</a:t>
            </a:r>
          </a:p>
          <a:p>
            <a:pPr marL="285750" indent="-285750">
              <a:buFont typeface="Arial"/>
              <a:buChar char="•"/>
            </a:pPr>
            <a:r>
              <a:rPr lang="en-US" sz="2400">
                <a:solidFill>
                  <a:srgbClr val="363636"/>
                </a:solidFill>
                <a:latin typeface="Calibri"/>
                <a:cs typeface="Calibri"/>
              </a:rPr>
              <a:t>Data Visualization </a:t>
            </a:r>
          </a:p>
          <a:p>
            <a:pPr marL="285750" indent="-285750">
              <a:buFont typeface="Arial"/>
              <a:buChar char="•"/>
            </a:pPr>
            <a:r>
              <a:rPr lang="en-US" sz="2400">
                <a:solidFill>
                  <a:srgbClr val="363636"/>
                </a:solidFill>
                <a:latin typeface="Calibri"/>
                <a:cs typeface="Calibri"/>
              </a:rPr>
              <a:t>Data Tools</a:t>
            </a:r>
          </a:p>
        </p:txBody>
      </p:sp>
      <p:sp>
        <p:nvSpPr>
          <p:cNvPr id="3" name="TextBox 2">
            <a:extLst>
              <a:ext uri="{FF2B5EF4-FFF2-40B4-BE49-F238E27FC236}">
                <a16:creationId xmlns:a16="http://schemas.microsoft.com/office/drawing/2014/main" id="{94264438-35BD-7E0A-1BFD-4961F9E89973}"/>
              </a:ext>
            </a:extLst>
          </p:cNvPr>
          <p:cNvSpPr txBox="1"/>
          <p:nvPr/>
        </p:nvSpPr>
        <p:spPr>
          <a:xfrm>
            <a:off x="6880813" y="3430222"/>
            <a:ext cx="5089074" cy="267765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Data Tool Admins</a:t>
            </a:r>
          </a:p>
          <a:p>
            <a:pPr marL="285750" indent="-285750">
              <a:buFont typeface="Arial"/>
              <a:buChar char="•"/>
            </a:pPr>
            <a:r>
              <a:rPr lang="en-US" sz="2400">
                <a:solidFill>
                  <a:srgbClr val="363636"/>
                </a:solidFill>
                <a:latin typeface="Calibri"/>
                <a:cs typeface="Calibri"/>
              </a:rPr>
              <a:t>UR Research Repository (URRR)</a:t>
            </a:r>
            <a:endParaRPr lang="en-US"/>
          </a:p>
          <a:p>
            <a:pPr marL="285750" indent="-285750">
              <a:buFont typeface="Arial"/>
              <a:buChar char="•"/>
            </a:pPr>
            <a:r>
              <a:rPr lang="en-US" sz="2400" err="1">
                <a:solidFill>
                  <a:srgbClr val="363636"/>
                </a:solidFill>
                <a:latin typeface="Calibri"/>
                <a:cs typeface="Calibri"/>
              </a:rPr>
              <a:t>LabArchives</a:t>
            </a:r>
            <a:endParaRPr lang="en-US" sz="2400">
              <a:solidFill>
                <a:srgbClr val="363636"/>
              </a:solidFill>
              <a:latin typeface="Calibri"/>
              <a:cs typeface="Calibri"/>
            </a:endParaRPr>
          </a:p>
          <a:p>
            <a:pPr marL="285750" indent="-285750">
              <a:buFont typeface="Arial"/>
              <a:buChar char="•"/>
            </a:pPr>
            <a:r>
              <a:rPr lang="en-US" sz="2400">
                <a:solidFill>
                  <a:srgbClr val="363636"/>
                </a:solidFill>
                <a:latin typeface="Calibri"/>
                <a:cs typeface="Calibri"/>
              </a:rPr>
              <a:t>OSF</a:t>
            </a:r>
          </a:p>
          <a:p>
            <a:pPr marL="285750" indent="-285750">
              <a:buFont typeface="Arial"/>
              <a:buChar char="•"/>
            </a:pPr>
            <a:r>
              <a:rPr lang="en-US" sz="2400">
                <a:solidFill>
                  <a:srgbClr val="363636"/>
                </a:solidFill>
                <a:latin typeface="Calibri"/>
                <a:cs typeface="Calibri"/>
              </a:rPr>
              <a:t>protocols.io</a:t>
            </a:r>
          </a:p>
          <a:p>
            <a:pPr marL="285750" indent="-285750">
              <a:buFont typeface="Arial"/>
              <a:buChar char="•"/>
            </a:pPr>
            <a:r>
              <a:rPr lang="en-US" sz="2400" err="1">
                <a:solidFill>
                  <a:srgbClr val="363636"/>
                </a:solidFill>
                <a:latin typeface="Calibri"/>
                <a:cs typeface="Calibri"/>
              </a:rPr>
              <a:t>DMPTool</a:t>
            </a:r>
            <a:endParaRPr lang="en-US" sz="2400">
              <a:solidFill>
                <a:srgbClr val="363636"/>
              </a:solidFill>
              <a:latin typeface="Calibri"/>
              <a:cs typeface="Calibri"/>
            </a:endParaRPr>
          </a:p>
          <a:p>
            <a:pPr marL="285750" indent="-285750">
              <a:buFont typeface="Arial"/>
              <a:buChar char="•"/>
            </a:pPr>
            <a:r>
              <a:rPr lang="en-US" sz="2400">
                <a:solidFill>
                  <a:srgbClr val="363636"/>
                </a:solidFill>
                <a:latin typeface="Calibri"/>
                <a:cs typeface="Calibri"/>
              </a:rPr>
              <a:t>ICPSR</a:t>
            </a:r>
          </a:p>
        </p:txBody>
      </p:sp>
    </p:spTree>
    <p:extLst>
      <p:ext uri="{BB962C8B-B14F-4D97-AF65-F5344CB8AC3E}">
        <p14:creationId xmlns:p14="http://schemas.microsoft.com/office/powerpoint/2010/main" val="22373969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C2F5A-CD7A-501E-EEF4-7BF154BA0C2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1415D86-F8DC-7798-D8FE-99B3E944F4A9}"/>
              </a:ext>
            </a:extLst>
          </p:cNvPr>
          <p:cNvSpPr txBox="1">
            <a:spLocks noGrp="1"/>
          </p:cNvSpPr>
          <p:nvPr>
            <p:ph type="title" idx="4294967295"/>
          </p:nvPr>
        </p:nvSpPr>
        <p:spPr>
          <a:xfrm>
            <a:off x="-136478" y="1009573"/>
            <a:ext cx="11742197"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4000">
                <a:latin typeface="+mn-lt"/>
                <a:ea typeface="Calibri"/>
                <a:cs typeface="Calibri"/>
              </a:rPr>
              <a:t>Summary</a:t>
            </a:r>
            <a:endParaRPr lang="en-US" sz="4000" b="0" i="0" u="none" strike="noStrike" kern="1200" cap="none" spc="0" normalizeH="0" baseline="0" noProof="0">
              <a:ln>
                <a:noFill/>
              </a:ln>
              <a:effectLst/>
              <a:uLnTx/>
              <a:uFillTx/>
              <a:latin typeface="+mn-lt"/>
              <a:ea typeface="Calibri"/>
              <a:cs typeface="Calibri"/>
            </a:endParaRPr>
          </a:p>
        </p:txBody>
      </p:sp>
      <p:sp>
        <p:nvSpPr>
          <p:cNvPr id="4" name="TextBox 3">
            <a:extLst>
              <a:ext uri="{FF2B5EF4-FFF2-40B4-BE49-F238E27FC236}">
                <a16:creationId xmlns:a16="http://schemas.microsoft.com/office/drawing/2014/main" id="{2304B9D6-5C04-1075-7D4F-CAF15A364E6F}"/>
              </a:ext>
            </a:extLst>
          </p:cNvPr>
          <p:cNvSpPr txBox="1"/>
          <p:nvPr/>
        </p:nvSpPr>
        <p:spPr>
          <a:xfrm>
            <a:off x="1015784" y="1918798"/>
            <a:ext cx="10151706" cy="3539430"/>
          </a:xfrm>
          <a:prstGeom prst="rect">
            <a:avLst/>
          </a:prstGeom>
          <a:noFill/>
        </p:spPr>
        <p:txBody>
          <a:bodyPr wrap="square" lIns="91440" tIns="45720" rIns="91440" bIns="45720" rtlCol="0" anchor="t">
            <a:spAutoFit/>
          </a:bodyPr>
          <a:lstStyle/>
          <a:p>
            <a:r>
              <a:rPr lang="en-US" sz="2800">
                <a:ea typeface="Calibri"/>
                <a:cs typeface="Calibri"/>
              </a:rPr>
              <a:t>The University of Rochester Research Repository (URRR) is a great place to share your research. If you have any questions or if you need assistance, please feel free to contact us with any questions you have!</a:t>
            </a:r>
          </a:p>
          <a:p>
            <a:endParaRPr lang="en-US" sz="2800">
              <a:ea typeface="Calibri"/>
              <a:cs typeface="Calibri"/>
            </a:endParaRPr>
          </a:p>
          <a:p>
            <a:r>
              <a:rPr lang="en-US" sz="2800">
                <a:ea typeface="Calibri"/>
                <a:cs typeface="Calibri"/>
              </a:rPr>
              <a:t>We can also help with finding alternatives if URRR does not suit your needs. [Note: For data in particular, you may want to share in a subject-specific repository].</a:t>
            </a:r>
          </a:p>
        </p:txBody>
      </p:sp>
    </p:spTree>
    <p:extLst>
      <p:ext uri="{BB962C8B-B14F-4D97-AF65-F5344CB8AC3E}">
        <p14:creationId xmlns:p14="http://schemas.microsoft.com/office/powerpoint/2010/main" val="84127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025BD6-FCC0-76C1-5F61-B3FF5BC4C8F1}"/>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6050215-7B21-B150-A740-DCD74BB0F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67DBAD-32DB-76A6-CB9E-61C4A392DE5D}"/>
              </a:ext>
            </a:extLst>
          </p:cNvPr>
          <p:cNvSpPr>
            <a:spLocks noGrp="1"/>
          </p:cNvSpPr>
          <p:nvPr>
            <p:ph type="title"/>
          </p:nvPr>
        </p:nvSpPr>
        <p:spPr>
          <a:xfrm>
            <a:off x="511291" y="1546321"/>
            <a:ext cx="4368602" cy="897293"/>
          </a:xfrm>
        </p:spPr>
        <p:txBody>
          <a:bodyPr vert="horz" lIns="91440" tIns="45720" rIns="91440" bIns="45720" rtlCol="0" anchor="b">
            <a:normAutofit/>
          </a:bodyPr>
          <a:lstStyle/>
          <a:p>
            <a:r>
              <a:rPr lang="en-US" sz="5400" b="1">
                <a:ea typeface="Calibri Light"/>
                <a:cs typeface="Calibri Light"/>
              </a:rPr>
              <a:t>Part 3: Demo</a:t>
            </a:r>
          </a:p>
        </p:txBody>
      </p:sp>
      <p:sp>
        <p:nvSpPr>
          <p:cNvPr id="15" name="sketchy line">
            <a:extLst>
              <a:ext uri="{FF2B5EF4-FFF2-40B4-BE49-F238E27FC236}">
                <a16:creationId xmlns:a16="http://schemas.microsoft.com/office/drawing/2014/main" id="{38253ACC-5787-7415-5EDC-65D8B7CDD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64CC60-4080-E3AB-E211-99271BEBD968}"/>
              </a:ext>
            </a:extLst>
          </p:cNvPr>
          <p:cNvSpPr txBox="1"/>
          <p:nvPr/>
        </p:nvSpPr>
        <p:spPr>
          <a:xfrm>
            <a:off x="380144" y="2872899"/>
            <a:ext cx="4618642" cy="389464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3200"/>
              <a:t>Introducing URRR</a:t>
            </a:r>
            <a:endParaRPr lang="en-US" sz="3200">
              <a:ea typeface="Calibri"/>
              <a:cs typeface="Calibri"/>
            </a:endParaRPr>
          </a:p>
          <a:p>
            <a:pPr marL="285750" indent="-228600">
              <a:lnSpc>
                <a:spcPct val="90000"/>
              </a:lnSpc>
              <a:spcAft>
                <a:spcPts val="600"/>
              </a:spcAft>
              <a:buFont typeface="Arial" panose="020B0604020202020204" pitchFamily="34" charset="0"/>
              <a:buChar char="•"/>
            </a:pPr>
            <a:r>
              <a:rPr lang="en-US" sz="3200">
                <a:ea typeface="Calibri"/>
                <a:cs typeface="Calibri"/>
              </a:rPr>
              <a:t>Advanced Features</a:t>
            </a:r>
          </a:p>
          <a:p>
            <a:pPr marL="285750" indent="-228600">
              <a:lnSpc>
                <a:spcPct val="90000"/>
              </a:lnSpc>
              <a:spcAft>
                <a:spcPts val="600"/>
              </a:spcAft>
              <a:buFont typeface="Arial" panose="020B0604020202020204" pitchFamily="34" charset="0"/>
              <a:buChar char="•"/>
            </a:pPr>
            <a:r>
              <a:rPr lang="en-US" sz="3200" b="1"/>
              <a:t>Demo</a:t>
            </a:r>
            <a:endParaRPr lang="en-US" sz="3200" b="1">
              <a:ea typeface="Calibri"/>
              <a:cs typeface="Calibri"/>
            </a:endParaRP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1: How to Use URRR</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2: Advice for Different Format Types</a:t>
            </a:r>
          </a:p>
        </p:txBody>
      </p:sp>
      <p:pic>
        <p:nvPicPr>
          <p:cNvPr id="5" name="Picture 4">
            <a:extLst>
              <a:ext uri="{FF2B5EF4-FFF2-40B4-BE49-F238E27FC236}">
                <a16:creationId xmlns:a16="http://schemas.microsoft.com/office/drawing/2014/main" id="{25387CED-9439-C578-7CB8-86769F05B9E8}"/>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Picture 2">
            <a:extLst>
              <a:ext uri="{FF2B5EF4-FFF2-40B4-BE49-F238E27FC236}">
                <a16:creationId xmlns:a16="http://schemas.microsoft.com/office/drawing/2014/main" id="{2C395DD6-EEAE-E4E1-CA15-9A2833CBF81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2447" y="82508"/>
            <a:ext cx="2191056" cy="590632"/>
          </a:xfrm>
          <a:prstGeom prst="rect">
            <a:avLst/>
          </a:prstGeom>
        </p:spPr>
      </p:pic>
    </p:spTree>
    <p:extLst>
      <p:ext uri="{BB962C8B-B14F-4D97-AF65-F5344CB8AC3E}">
        <p14:creationId xmlns:p14="http://schemas.microsoft.com/office/powerpoint/2010/main" val="249248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074B0-6C6F-F66D-3B36-7FF1ADFADC11}"/>
              </a:ext>
            </a:extLst>
          </p:cNvPr>
          <p:cNvSpPr>
            <a:spLocks noGrp="1"/>
          </p:cNvSpPr>
          <p:nvPr>
            <p:ph type="title"/>
          </p:nvPr>
        </p:nvSpPr>
        <p:spPr/>
        <p:txBody>
          <a:bodyPr/>
          <a:lstStyle/>
          <a:p>
            <a:pPr algn="ctr"/>
            <a:r>
              <a:rPr lang="en-US">
                <a:ea typeface="Calibri Light"/>
                <a:cs typeface="Calibri Light"/>
              </a:rPr>
              <a:t>Demo Time: Let's Explore URRR!</a:t>
            </a:r>
          </a:p>
        </p:txBody>
      </p:sp>
      <p:pic>
        <p:nvPicPr>
          <p:cNvPr id="5" name="Content Placeholder 4">
            <a:extLst>
              <a:ext uri="{FF2B5EF4-FFF2-40B4-BE49-F238E27FC236}">
                <a16:creationId xmlns:a16="http://schemas.microsoft.com/office/drawing/2014/main" id="{FEFC6ECD-9265-A8E0-A322-0BB129E78932}"/>
              </a:ext>
              <a:ext uri="{C183D7F6-B498-43B3-948B-1728B52AA6E4}">
                <adec:decorative xmlns:adec="http://schemas.microsoft.com/office/drawing/2017/decorative" val="1"/>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8667007" y="2990954"/>
            <a:ext cx="2735283" cy="2755075"/>
          </a:xfrm>
        </p:spPr>
      </p:pic>
      <p:pic>
        <p:nvPicPr>
          <p:cNvPr id="8" name="Graphic 7">
            <a:extLst>
              <a:ext uri="{FF2B5EF4-FFF2-40B4-BE49-F238E27FC236}">
                <a16:creationId xmlns:a16="http://schemas.microsoft.com/office/drawing/2014/main" id="{E8E2AD78-2D87-1CC5-A10B-EADE88B38F5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50331" y="5129150"/>
            <a:ext cx="914400" cy="914400"/>
          </a:xfrm>
          <a:prstGeom prst="rect">
            <a:avLst/>
          </a:prstGeom>
        </p:spPr>
      </p:pic>
      <p:pic>
        <p:nvPicPr>
          <p:cNvPr id="13" name="Picture 12">
            <a:extLst>
              <a:ext uri="{FF2B5EF4-FFF2-40B4-BE49-F238E27FC236}">
                <a16:creationId xmlns:a16="http://schemas.microsoft.com/office/drawing/2014/main" id="{3845F7F4-A367-2A97-C5C5-662182BD0FC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54819" y="1751648"/>
            <a:ext cx="7700963" cy="4107180"/>
          </a:xfrm>
          <a:prstGeom prst="rect">
            <a:avLst/>
          </a:prstGeom>
        </p:spPr>
      </p:pic>
      <p:sp>
        <p:nvSpPr>
          <p:cNvPr id="12" name="TextBox 11">
            <a:extLst>
              <a:ext uri="{FF2B5EF4-FFF2-40B4-BE49-F238E27FC236}">
                <a16:creationId xmlns:a16="http://schemas.microsoft.com/office/drawing/2014/main" id="{038F2AAC-1396-708B-E3B5-3583633E8BDB}"/>
              </a:ext>
            </a:extLst>
          </p:cNvPr>
          <p:cNvSpPr txBox="1"/>
          <p:nvPr/>
        </p:nvSpPr>
        <p:spPr>
          <a:xfrm>
            <a:off x="8271524" y="1717570"/>
            <a:ext cx="376854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ea typeface="Calibri"/>
                <a:cs typeface="Calibri"/>
              </a:rPr>
              <a:t>Travel to URRR: </a:t>
            </a:r>
            <a:endParaRPr lang="en-US"/>
          </a:p>
          <a:p>
            <a:pPr algn="ctr"/>
            <a:r>
              <a:rPr lang="en-US" sz="2400">
                <a:ea typeface="Calibri"/>
                <a:cs typeface="Calibri"/>
                <a:hlinkClick r:id="rId7"/>
              </a:rPr>
              <a:t>rochester.figshare.com</a:t>
            </a:r>
            <a:r>
              <a:rPr lang="en-US" sz="2400">
                <a:ea typeface="Calibri"/>
                <a:cs typeface="Calibri"/>
              </a:rPr>
              <a:t> </a:t>
            </a:r>
          </a:p>
        </p:txBody>
      </p:sp>
      <p:pic>
        <p:nvPicPr>
          <p:cNvPr id="14" name="Graphic 13">
            <a:extLst>
              <a:ext uri="{FF2B5EF4-FFF2-40B4-BE49-F238E27FC236}">
                <a16:creationId xmlns:a16="http://schemas.microsoft.com/office/drawing/2014/main" id="{7ADB03D6-FCA3-CF4B-4D28-C267456C6FAB}"/>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8255" y="5129150"/>
            <a:ext cx="914400" cy="914400"/>
          </a:xfrm>
          <a:prstGeom prst="rect">
            <a:avLst/>
          </a:prstGeom>
        </p:spPr>
      </p:pic>
    </p:spTree>
    <p:extLst>
      <p:ext uri="{BB962C8B-B14F-4D97-AF65-F5344CB8AC3E}">
        <p14:creationId xmlns:p14="http://schemas.microsoft.com/office/powerpoint/2010/main" val="2384884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4FA73-385A-2797-E2C4-22D47DB84A57}"/>
            </a:ext>
          </a:extLst>
        </p:cNvPr>
        <p:cNvGrpSpPr/>
        <p:nvPr/>
      </p:nvGrpSpPr>
      <p:grpSpPr>
        <a:xfrm>
          <a:off x="0" y="0"/>
          <a:ext cx="0" cy="0"/>
          <a:chOff x="0" y="0"/>
          <a:chExt cx="0" cy="0"/>
        </a:xfrm>
      </p:grpSpPr>
      <p:sp>
        <p:nvSpPr>
          <p:cNvPr id="24" name="Title 1">
            <a:extLst>
              <a:ext uri="{FF2B5EF4-FFF2-40B4-BE49-F238E27FC236}">
                <a16:creationId xmlns:a16="http://schemas.microsoft.com/office/drawing/2014/main" id="{770E5C9D-904C-F7B3-6D79-3DEB0A14FE0E}"/>
              </a:ext>
            </a:extLst>
          </p:cNvPr>
          <p:cNvSpPr txBox="1">
            <a:spLocks noGrp="1"/>
          </p:cNvSpPr>
          <p:nvPr>
            <p:ph type="title" idx="4294967295"/>
          </p:nvPr>
        </p:nvSpPr>
        <p:spPr>
          <a:xfrm>
            <a:off x="5608771" y="504915"/>
            <a:ext cx="6338592" cy="76111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j-lt"/>
                <a:ea typeface="+mj-lt"/>
                <a:cs typeface="+mj-lt"/>
              </a:rPr>
              <a:t>Contact us About Data Skills!</a:t>
            </a:r>
            <a:endParaRPr kumimoji="0" lang="en-US" sz="4400" b="0" i="0" u="none" strike="noStrike" kern="1200" cap="none" spc="0" normalizeH="0" baseline="0" noProof="0">
              <a:ln>
                <a:noFill/>
              </a:ln>
              <a:solidFill>
                <a:schemeClr val="tx1"/>
              </a:solidFill>
              <a:effectLst/>
              <a:uLnTx/>
              <a:uFillTx/>
              <a:latin typeface="+mj-lt"/>
              <a:ea typeface="+mj-lt"/>
              <a:cs typeface="+mj-lt"/>
            </a:endParaRPr>
          </a:p>
        </p:txBody>
      </p:sp>
      <p:sp>
        <p:nvSpPr>
          <p:cNvPr id="10" name="TextBox 9">
            <a:extLst>
              <a:ext uri="{FF2B5EF4-FFF2-40B4-BE49-F238E27FC236}">
                <a16:creationId xmlns:a16="http://schemas.microsoft.com/office/drawing/2014/main" id="{C26A0BF8-452D-3988-3C05-FF35F9FCA6BE}"/>
              </a:ext>
            </a:extLst>
          </p:cNvPr>
          <p:cNvSpPr txBox="1"/>
          <p:nvPr/>
        </p:nvSpPr>
        <p:spPr>
          <a:xfrm>
            <a:off x="5608771" y="1589939"/>
            <a:ext cx="6542235" cy="2918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
              <a:buChar char="•"/>
            </a:pPr>
            <a:r>
              <a:rPr lang="en-US" sz="2500">
                <a:latin typeface="Calibri"/>
                <a:cs typeface="Calibri" panose="020F0502020204030204"/>
              </a:rPr>
              <a:t>4/10: Visualize with Python</a:t>
            </a:r>
          </a:p>
          <a:p>
            <a:pPr marL="285750" indent="-285750">
              <a:lnSpc>
                <a:spcPct val="150000"/>
              </a:lnSpc>
              <a:buFont typeface="Arial"/>
              <a:buChar char="•"/>
            </a:pPr>
            <a:r>
              <a:rPr lang="en-US" sz="2500">
                <a:latin typeface="Calibri"/>
                <a:cs typeface="Calibri" panose="020F0502020204030204"/>
              </a:rPr>
              <a:t>4/16: Reproducible Code and Data Workflows</a:t>
            </a:r>
          </a:p>
          <a:p>
            <a:pPr marL="285750" indent="-285750">
              <a:lnSpc>
                <a:spcPct val="150000"/>
              </a:lnSpc>
              <a:buFont typeface="Arial"/>
              <a:buChar char="•"/>
            </a:pPr>
            <a:r>
              <a:rPr lang="en-US" sz="2500">
                <a:latin typeface="Calibri"/>
                <a:cs typeface="Calibri" panose="020F0502020204030204"/>
              </a:rPr>
              <a:t>4/22: Cleaning Messy Data with OpenRefine</a:t>
            </a:r>
          </a:p>
          <a:p>
            <a:pPr marL="285750" indent="-285750">
              <a:lnSpc>
                <a:spcPct val="150000"/>
              </a:lnSpc>
              <a:buFont typeface="Arial"/>
              <a:buChar char="•"/>
            </a:pPr>
            <a:r>
              <a:rPr lang="en-US" sz="2500">
                <a:latin typeface="Calibri"/>
                <a:cs typeface="Calibri" panose="020F0502020204030204"/>
              </a:rPr>
              <a:t>4/24: Excel Efficiency</a:t>
            </a:r>
          </a:p>
          <a:p>
            <a:pPr marL="285750" indent="-285750">
              <a:lnSpc>
                <a:spcPct val="150000"/>
              </a:lnSpc>
              <a:buFont typeface="Arial"/>
              <a:buChar char="•"/>
            </a:pPr>
            <a:r>
              <a:rPr lang="en-US" sz="2500" b="1">
                <a:latin typeface="Calibri"/>
                <a:cs typeface="Calibri" panose="020F0502020204030204"/>
              </a:rPr>
              <a:t>4/30: Sharing Your Research with URRR</a:t>
            </a:r>
            <a:endParaRPr lang="en-US" sz="2500" b="1">
              <a:latin typeface="Calibri"/>
              <a:ea typeface="Calibri" panose="020F0502020204030204"/>
              <a:cs typeface="Calibri" panose="020F0502020204030204"/>
            </a:endParaRPr>
          </a:p>
        </p:txBody>
      </p:sp>
      <p:sp>
        <p:nvSpPr>
          <p:cNvPr id="12" name="Rectangle 11">
            <a:extLst>
              <a:ext uri="{FF2B5EF4-FFF2-40B4-BE49-F238E27FC236}">
                <a16:creationId xmlns:a16="http://schemas.microsoft.com/office/drawing/2014/main" id="{06CE8FB9-08BC-0120-E4DE-07D4B1F45156}"/>
              </a:ext>
            </a:extLst>
          </p:cNvPr>
          <p:cNvSpPr/>
          <p:nvPr/>
        </p:nvSpPr>
        <p:spPr>
          <a:xfrm>
            <a:off x="5511581" y="5201470"/>
            <a:ext cx="6435782" cy="823030"/>
          </a:xfrm>
          <a:prstGeom prst="rect">
            <a:avLst/>
          </a:prstGeom>
          <a:solidFill>
            <a:srgbClr val="002060"/>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For more information go to our QR code or to </a:t>
            </a:r>
            <a:r>
              <a:rPr lang="en-US" b="1" i="0">
                <a:solidFill>
                  <a:schemeClr val="bg1"/>
                </a:solidFill>
                <a:effectLst/>
              </a:rPr>
              <a:t>https://libguides.lib.rochester.edu/dmsplans/workshops</a:t>
            </a:r>
            <a:endParaRPr lang="en-US" b="1">
              <a:solidFill>
                <a:schemeClr val="bg1"/>
              </a:solidFill>
            </a:endParaRPr>
          </a:p>
        </p:txBody>
      </p:sp>
      <p:pic>
        <p:nvPicPr>
          <p:cNvPr id="5" name="Picture 4">
            <a:extLst>
              <a:ext uri="{FF2B5EF4-FFF2-40B4-BE49-F238E27FC236}">
                <a16:creationId xmlns:a16="http://schemas.microsoft.com/office/drawing/2014/main" id="{5FE8F5C2-68BE-5206-E8C3-068F4B2E5B9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 y="0"/>
            <a:ext cx="4802970" cy="6217920"/>
          </a:xfrm>
          <a:prstGeom prst="rect">
            <a:avLst/>
          </a:prstGeom>
        </p:spPr>
      </p:pic>
    </p:spTree>
    <p:extLst>
      <p:ext uri="{BB962C8B-B14F-4D97-AF65-F5344CB8AC3E}">
        <p14:creationId xmlns:p14="http://schemas.microsoft.com/office/powerpoint/2010/main" val="1675820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AEC39-2111-B0B2-6AFD-F87468D9443B}"/>
              </a:ext>
            </a:extLst>
          </p:cNvPr>
          <p:cNvSpPr>
            <a:spLocks noGrp="1"/>
          </p:cNvSpPr>
          <p:nvPr>
            <p:ph type="title"/>
          </p:nvPr>
        </p:nvSpPr>
        <p:spPr>
          <a:xfrm>
            <a:off x="611504" y="598289"/>
            <a:ext cx="6447663" cy="1325563"/>
          </a:xfrm>
        </p:spPr>
        <p:txBody>
          <a:bodyPr/>
          <a:lstStyle/>
          <a:p>
            <a:pPr algn="ctr"/>
            <a:r>
              <a:rPr lang="en-US" b="1">
                <a:latin typeface="Calibri"/>
                <a:ea typeface="Calibri"/>
                <a:cs typeface="Arial"/>
              </a:rPr>
              <a:t>Please Fill Out Our Survey</a:t>
            </a:r>
          </a:p>
        </p:txBody>
      </p:sp>
      <p:sp>
        <p:nvSpPr>
          <p:cNvPr id="3" name="Content Placeholder 2">
            <a:extLst>
              <a:ext uri="{FF2B5EF4-FFF2-40B4-BE49-F238E27FC236}">
                <a16:creationId xmlns:a16="http://schemas.microsoft.com/office/drawing/2014/main" id="{2EE88472-392E-09ED-DCED-FE57CF1E3476}"/>
              </a:ext>
            </a:extLst>
          </p:cNvPr>
          <p:cNvSpPr>
            <a:spLocks noGrp="1"/>
          </p:cNvSpPr>
          <p:nvPr>
            <p:ph idx="4294967295"/>
          </p:nvPr>
        </p:nvSpPr>
        <p:spPr>
          <a:xfrm>
            <a:off x="1275588" y="1936997"/>
            <a:ext cx="5257800" cy="2751137"/>
          </a:xfrm>
        </p:spPr>
        <p:txBody>
          <a:bodyPr vert="horz" lIns="91440" tIns="45720" rIns="91440" bIns="45720" rtlCol="0" anchor="t">
            <a:normAutofit/>
          </a:bodyPr>
          <a:lstStyle/>
          <a:p>
            <a:r>
              <a:rPr lang="en-US">
                <a:latin typeface="Calibri"/>
                <a:ea typeface="Calibri"/>
                <a:cs typeface="Arial"/>
              </a:rPr>
              <a:t>It should take under 5 minutes.</a:t>
            </a:r>
          </a:p>
          <a:p>
            <a:r>
              <a:rPr lang="en-US">
                <a:latin typeface="Calibri"/>
                <a:ea typeface="Calibri"/>
                <a:cs typeface="Arial"/>
              </a:rPr>
              <a:t>Answering the survey will help us improve our data workshops and inform us on what workshops we should teach in the future!</a:t>
            </a:r>
          </a:p>
        </p:txBody>
      </p:sp>
      <p:sp>
        <p:nvSpPr>
          <p:cNvPr id="7" name="Rectangle 6">
            <a:extLst>
              <a:ext uri="{FF2B5EF4-FFF2-40B4-BE49-F238E27FC236}">
                <a16:creationId xmlns:a16="http://schemas.microsoft.com/office/drawing/2014/main" id="{05F393C5-5763-8FFB-8D72-44EB67E6271C}"/>
              </a:ext>
            </a:extLst>
          </p:cNvPr>
          <p:cNvSpPr/>
          <p:nvPr/>
        </p:nvSpPr>
        <p:spPr>
          <a:xfrm>
            <a:off x="943781" y="4760776"/>
            <a:ext cx="10524655" cy="1243458"/>
          </a:xfrm>
          <a:prstGeom prst="rect">
            <a:avLst/>
          </a:prstGeom>
          <a:solidFill>
            <a:schemeClr val="bg1"/>
          </a:solidFill>
          <a:ln w="1016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200">
                <a:solidFill>
                  <a:schemeClr val="accent1">
                    <a:lumMod val="76000"/>
                  </a:schemeClr>
                </a:solidFill>
                <a:ea typeface="+mn-lt"/>
                <a:cs typeface="+mn-lt"/>
              </a:rPr>
              <a:t>https://rochester.libwizard.com/f/dataskills2025_survey</a:t>
            </a:r>
            <a:endParaRPr lang="en-US">
              <a:solidFill>
                <a:schemeClr val="accent1">
                  <a:lumMod val="76000"/>
                </a:schemeClr>
              </a:solidFill>
              <a:ea typeface="+mn-lt"/>
              <a:cs typeface="+mn-lt"/>
            </a:endParaRPr>
          </a:p>
        </p:txBody>
      </p:sp>
      <p:pic>
        <p:nvPicPr>
          <p:cNvPr id="4" name="Picture 3">
            <a:extLst>
              <a:ext uri="{FF2B5EF4-FFF2-40B4-BE49-F238E27FC236}">
                <a16:creationId xmlns:a16="http://schemas.microsoft.com/office/drawing/2014/main" id="{5CAA6B62-E5BE-3D8C-824F-476F6A5D38DC}"/>
              </a:ext>
              <a:ext uri="{C183D7F6-B498-43B3-948B-1728B52AA6E4}">
                <adec:decorative xmlns:adec="http://schemas.microsoft.com/office/drawing/2017/decorative" val="1"/>
              </a:ext>
            </a:extLst>
          </p:cNvPr>
          <p:cNvPicPr>
            <a:picLocks noChangeAspect="1"/>
          </p:cNvPicPr>
          <p:nvPr/>
        </p:nvPicPr>
        <p:blipFill>
          <a:blip r:embed="rId2"/>
          <a:srcRect l="37772" t="28474" r="38796" b="29662"/>
          <a:stretch/>
        </p:blipFill>
        <p:spPr>
          <a:xfrm>
            <a:off x="8191500" y="1924050"/>
            <a:ext cx="1895483" cy="1902955"/>
          </a:xfrm>
          <a:prstGeom prst="rect">
            <a:avLst/>
          </a:prstGeom>
        </p:spPr>
      </p:pic>
    </p:spTree>
    <p:extLst>
      <p:ext uri="{BB962C8B-B14F-4D97-AF65-F5344CB8AC3E}">
        <p14:creationId xmlns:p14="http://schemas.microsoft.com/office/powerpoint/2010/main" val="3333060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0" y="10"/>
            <a:ext cx="12191980" cy="6857990"/>
          </a:xfrm>
          <a:prstGeom prst="rect">
            <a:avLst/>
          </a:prstGeom>
        </p:spPr>
      </p:pic>
      <p:sp>
        <p:nvSpPr>
          <p:cNvPr id="23" name="Rectangle 18">
            <a:extLst>
              <a:ext uri="{FF2B5EF4-FFF2-40B4-BE49-F238E27FC236}">
                <a16:creationId xmlns:a16="http://schemas.microsoft.com/office/drawing/2014/main" id="{D38A241E-0395-41E5-8607-BAA2799A43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4892040"/>
            <a:ext cx="12191999" cy="1965960"/>
          </a:xfrm>
          <a:prstGeom prst="rect">
            <a:avLst/>
          </a:prstGeom>
          <a:solidFill>
            <a:schemeClr val="bg1">
              <a:alpha val="72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969264" y="5154168"/>
            <a:ext cx="6973204" cy="1261872"/>
          </a:xfrm>
        </p:spPr>
        <p:txBody>
          <a:bodyPr anchor="ctr">
            <a:normAutofit/>
          </a:bodyPr>
          <a:lstStyle/>
          <a:p>
            <a:pPr algn="l"/>
            <a:r>
              <a:rPr lang="en-US" sz="2600" b="1">
                <a:solidFill>
                  <a:schemeClr val="tx1">
                    <a:lumMod val="85000"/>
                    <a:lumOff val="15000"/>
                  </a:schemeClr>
                </a:solidFill>
                <a:latin typeface="Goudy Old Style"/>
              </a:rPr>
              <a:t>Thank you! Feel free to contact us with any questions you have. </a:t>
            </a:r>
          </a:p>
        </p:txBody>
      </p:sp>
      <p:cxnSp>
        <p:nvCxnSpPr>
          <p:cNvPr id="24" name="Straight Connector 20">
            <a:extLst>
              <a:ext uri="{FF2B5EF4-FFF2-40B4-BE49-F238E27FC236}">
                <a16:creationId xmlns:a16="http://schemas.microsoft.com/office/drawing/2014/main" id="{CE352288-84AD-4CA8-BCD5-76C29D34E1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138160" y="5325066"/>
            <a:ext cx="0" cy="9144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589360F-CF06-6F3D-0423-4A7E22D11EE2}"/>
              </a:ext>
            </a:extLst>
          </p:cNvPr>
          <p:cNvSpPr txBox="1"/>
          <p:nvPr/>
        </p:nvSpPr>
        <p:spPr>
          <a:xfrm>
            <a:off x="8181975" y="5086350"/>
            <a:ext cx="4057650"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latin typeface="Goudy Old Style"/>
                <a:cs typeface="Segoe UI"/>
              </a:rPr>
              <a:t>Heather Owen, Data Librarian, </a:t>
            </a:r>
            <a:endParaRPr lang="en-US"/>
          </a:p>
          <a:p>
            <a:r>
              <a:rPr lang="en-US" sz="1600" b="1" u="sng">
                <a:latin typeface="Goudy Old Style"/>
                <a:cs typeface="Segoe UI"/>
                <a:hlinkClick r:id="rId4">
                  <a:extLst>
                    <a:ext uri="{A12FA001-AC4F-418D-AE19-62706E023703}">
                      <ahyp:hlinkClr xmlns:ahyp="http://schemas.microsoft.com/office/drawing/2018/hyperlinkcolor" val="tx"/>
                    </a:ext>
                  </a:extLst>
                </a:hlinkClick>
              </a:rPr>
              <a:t>howen@library.rochester.edu</a:t>
            </a:r>
            <a:r>
              <a:rPr lang="en-US" sz="1600" b="1">
                <a:latin typeface="Goudy Old Style"/>
                <a:cs typeface="Segoe UI"/>
              </a:rPr>
              <a:t> </a:t>
            </a:r>
            <a:r>
              <a:rPr lang="en-US" sz="1600">
                <a:latin typeface="Goudy Old Style"/>
                <a:cs typeface="Segoe UI"/>
              </a:rPr>
              <a:t>​</a:t>
            </a:r>
            <a:endParaRPr lang="en-US"/>
          </a:p>
          <a:p>
            <a:r>
              <a:rPr lang="en-US" sz="1600" b="1">
                <a:latin typeface="Goudy Old Style"/>
                <a:cs typeface="Segoe UI"/>
              </a:rPr>
              <a:t>Matthew Mariner, Data Curator Librarian, </a:t>
            </a:r>
          </a:p>
          <a:p>
            <a:r>
              <a:rPr lang="en-US" sz="1600" b="1" u="sng">
                <a:latin typeface="Goudy Old Style"/>
                <a:cs typeface="Segoe UI"/>
                <a:hlinkClick r:id="rId5">
                  <a:extLst>
                    <a:ext uri="{A12FA001-AC4F-418D-AE19-62706E023703}">
                      <ahyp:hlinkClr xmlns:ahyp="http://schemas.microsoft.com/office/drawing/2018/hyperlinkcolor" val="tx"/>
                    </a:ext>
                  </a:extLst>
                </a:hlinkClick>
              </a:rPr>
              <a:t>mmariner@library.rochester.edu</a:t>
            </a:r>
            <a:r>
              <a:rPr lang="en-US" sz="1600" b="1">
                <a:latin typeface="Goudy Old Style"/>
                <a:cs typeface="Segoe UI"/>
              </a:rPr>
              <a:t> </a:t>
            </a:r>
            <a:r>
              <a:rPr lang="en-US" sz="1600">
                <a:latin typeface="Goudy Old Style"/>
                <a:cs typeface="Segoe UI"/>
              </a:rPr>
              <a:t>​</a:t>
            </a:r>
            <a:endParaRPr lang="en-US"/>
          </a:p>
          <a:p>
            <a:r>
              <a:rPr lang="en-US" sz="1600" b="1">
                <a:latin typeface="Goudy Old Style"/>
                <a:cs typeface="Segoe UI"/>
              </a:rPr>
              <a:t>Kristen Totleben, Open Publishing Librarian, </a:t>
            </a:r>
          </a:p>
          <a:p>
            <a:r>
              <a:rPr lang="en-US" sz="1600" b="1" u="sng">
                <a:latin typeface="Goudy Old Style"/>
                <a:cs typeface="Segoe UI"/>
                <a:hlinkClick r:id="rId6">
                  <a:extLst>
                    <a:ext uri="{A12FA001-AC4F-418D-AE19-62706E023703}">
                      <ahyp:hlinkClr xmlns:ahyp="http://schemas.microsoft.com/office/drawing/2018/hyperlinkcolor" val="tx"/>
                    </a:ext>
                  </a:extLst>
                </a:hlinkClick>
              </a:rPr>
              <a:t>ktotleben@library.rochester.edu</a:t>
            </a:r>
            <a:r>
              <a:rPr lang="en-US" sz="1600" b="1">
                <a:latin typeface="Goudy Old Style"/>
                <a:cs typeface="Segoe UI"/>
              </a:rPr>
              <a:t> </a:t>
            </a:r>
            <a:endParaRPr lang="en-US"/>
          </a:p>
        </p:txBody>
      </p:sp>
      <p:pic>
        <p:nvPicPr>
          <p:cNvPr id="3" name="Picture 2">
            <a:extLst>
              <a:ext uri="{FF2B5EF4-FFF2-40B4-BE49-F238E27FC236}">
                <a16:creationId xmlns:a16="http://schemas.microsoft.com/office/drawing/2014/main" id="{2EEAED93-B7EC-2509-AA47-B064A341DCE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19063" y="123825"/>
            <a:ext cx="2486025" cy="457200"/>
          </a:xfrm>
          <a:prstGeom prst="rect">
            <a:avLst/>
          </a:prstGeom>
        </p:spPr>
      </p:pic>
      <p:pic>
        <p:nvPicPr>
          <p:cNvPr id="4" name="Picture 3">
            <a:extLst>
              <a:ext uri="{FF2B5EF4-FFF2-40B4-BE49-F238E27FC236}">
                <a16:creationId xmlns:a16="http://schemas.microsoft.com/office/drawing/2014/main" id="{78A71291-5F99-E9FB-BA0C-0E09B482E109}"/>
              </a:ext>
              <a:ext uri="{C183D7F6-B498-43B3-948B-1728B52AA6E4}">
                <adec:decorative xmlns:adec="http://schemas.microsoft.com/office/drawing/2017/decorative" val="1"/>
              </a:ext>
            </a:extLst>
          </p:cNvPr>
          <p:cNvPicPr>
            <a:picLocks noChangeAspect="1"/>
          </p:cNvPicPr>
          <p:nvPr/>
        </p:nvPicPr>
        <p:blipFill>
          <a:blip r:embed="rId8">
            <a:alphaModFix amt="50000"/>
          </a:blip>
          <a:stretch>
            <a:fillRect/>
          </a:stretch>
        </p:blipFill>
        <p:spPr>
          <a:xfrm>
            <a:off x="9881881" y="78105"/>
            <a:ext cx="2191056" cy="590632"/>
          </a:xfrm>
          <a:prstGeom prst="rect">
            <a:avLst/>
          </a:prstGeom>
        </p:spPr>
      </p:pic>
    </p:spTree>
    <p:extLst>
      <p:ext uri="{BB962C8B-B14F-4D97-AF65-F5344CB8AC3E}">
        <p14:creationId xmlns:p14="http://schemas.microsoft.com/office/powerpoint/2010/main" val="813230800"/>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FF76A8-7B63-FCC9-7AC7-A157F64A599F}"/>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C905671-137E-1236-C04E-06C58C062C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9CC941-C9DD-F61C-FDE8-CD3DC252698B}"/>
              </a:ext>
            </a:extLst>
          </p:cNvPr>
          <p:cNvSpPr>
            <a:spLocks noGrp="1"/>
          </p:cNvSpPr>
          <p:nvPr>
            <p:ph type="title"/>
          </p:nvPr>
        </p:nvSpPr>
        <p:spPr>
          <a:xfrm>
            <a:off x="382503" y="1718040"/>
            <a:ext cx="5495502" cy="897293"/>
          </a:xfrm>
        </p:spPr>
        <p:txBody>
          <a:bodyPr vert="horz" lIns="91440" tIns="45720" rIns="91440" bIns="45720" rtlCol="0" anchor="b">
            <a:normAutofit fontScale="90000"/>
          </a:bodyPr>
          <a:lstStyle/>
          <a:p>
            <a:r>
              <a:rPr lang="en-US" sz="5400" b="1">
                <a:ea typeface="Calibri Light"/>
                <a:cs typeface="Calibri Light"/>
              </a:rPr>
              <a:t>Appendix 1: </a:t>
            </a:r>
            <a:br>
              <a:rPr lang="en-US" sz="5400" b="1">
                <a:ea typeface="Calibri Light"/>
                <a:cs typeface="Calibri Light"/>
              </a:rPr>
            </a:br>
            <a:r>
              <a:rPr lang="en-US" sz="5400" b="1">
                <a:ea typeface="Calibri Light"/>
                <a:cs typeface="Calibri Light"/>
              </a:rPr>
              <a:t>How to Use URRR</a:t>
            </a:r>
          </a:p>
        </p:txBody>
      </p:sp>
      <p:sp>
        <p:nvSpPr>
          <p:cNvPr id="15" name="sketchy line">
            <a:extLst>
              <a:ext uri="{FF2B5EF4-FFF2-40B4-BE49-F238E27FC236}">
                <a16:creationId xmlns:a16="http://schemas.microsoft.com/office/drawing/2014/main" id="{89BEADFB-D220-72A3-B415-56F297206A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E778D77-CD73-BF1D-446F-15E001651181}"/>
              </a:ext>
            </a:extLst>
          </p:cNvPr>
          <p:cNvSpPr txBox="1"/>
          <p:nvPr/>
        </p:nvSpPr>
        <p:spPr>
          <a:xfrm>
            <a:off x="380144" y="2872899"/>
            <a:ext cx="4618642" cy="389464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3200"/>
              <a:t>Introducing URRR</a:t>
            </a:r>
            <a:endParaRPr lang="en-US" sz="3200">
              <a:ea typeface="Calibri"/>
              <a:cs typeface="Calibri"/>
            </a:endParaRPr>
          </a:p>
          <a:p>
            <a:pPr marL="285750" indent="-228600">
              <a:lnSpc>
                <a:spcPct val="90000"/>
              </a:lnSpc>
              <a:spcAft>
                <a:spcPts val="600"/>
              </a:spcAft>
              <a:buFont typeface="Arial" panose="020B0604020202020204" pitchFamily="34" charset="0"/>
              <a:buChar char="•"/>
            </a:pPr>
            <a:r>
              <a:rPr lang="en-US" sz="3200">
                <a:ea typeface="Calibri"/>
                <a:cs typeface="Calibri"/>
              </a:rPr>
              <a:t>Advanced Features</a:t>
            </a:r>
          </a:p>
          <a:p>
            <a:pPr marL="285750" indent="-228600">
              <a:lnSpc>
                <a:spcPct val="90000"/>
              </a:lnSpc>
              <a:spcAft>
                <a:spcPts val="600"/>
              </a:spcAft>
              <a:buFont typeface="Arial" panose="020B0604020202020204" pitchFamily="34" charset="0"/>
              <a:buChar char="•"/>
            </a:pPr>
            <a:r>
              <a:rPr lang="en-US" sz="3200"/>
              <a:t>Demo</a:t>
            </a:r>
          </a:p>
          <a:p>
            <a:pPr marL="285750" indent="-228600">
              <a:lnSpc>
                <a:spcPct val="90000"/>
              </a:lnSpc>
              <a:spcAft>
                <a:spcPts val="600"/>
              </a:spcAft>
              <a:buFont typeface="Arial" panose="020B0604020202020204" pitchFamily="34" charset="0"/>
              <a:buChar char="•"/>
            </a:pPr>
            <a:r>
              <a:rPr lang="en-US" sz="3200" b="1">
                <a:ea typeface="Calibri" panose="020F0502020204030204"/>
                <a:cs typeface="Calibri" panose="020F0502020204030204"/>
              </a:rPr>
              <a:t>Appendix 1: How to Use URRR</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2: Advice for Different Format Types</a:t>
            </a:r>
          </a:p>
        </p:txBody>
      </p:sp>
      <p:pic>
        <p:nvPicPr>
          <p:cNvPr id="5" name="Picture 4">
            <a:extLst>
              <a:ext uri="{FF2B5EF4-FFF2-40B4-BE49-F238E27FC236}">
                <a16:creationId xmlns:a16="http://schemas.microsoft.com/office/drawing/2014/main" id="{8215AF3C-EDED-9E1D-3778-51A2AE8D9708}"/>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Picture 2">
            <a:extLst>
              <a:ext uri="{FF2B5EF4-FFF2-40B4-BE49-F238E27FC236}">
                <a16:creationId xmlns:a16="http://schemas.microsoft.com/office/drawing/2014/main" id="{C4D6C367-A83F-0FFB-4A4F-9611DD27F7A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2447" y="82508"/>
            <a:ext cx="2191056" cy="590632"/>
          </a:xfrm>
          <a:prstGeom prst="rect">
            <a:avLst/>
          </a:prstGeom>
        </p:spPr>
      </p:pic>
    </p:spTree>
    <p:extLst>
      <p:ext uri="{BB962C8B-B14F-4D97-AF65-F5344CB8AC3E}">
        <p14:creationId xmlns:p14="http://schemas.microsoft.com/office/powerpoint/2010/main" val="266372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84360-8FB2-EE7E-E624-A6E588A09D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FDDD4E-846A-73A1-1133-D2D5DB2ECFEF}"/>
              </a:ext>
            </a:extLst>
          </p:cNvPr>
          <p:cNvSpPr>
            <a:spLocks noGrp="1"/>
          </p:cNvSpPr>
          <p:nvPr>
            <p:ph type="title"/>
          </p:nvPr>
        </p:nvSpPr>
        <p:spPr>
          <a:xfrm>
            <a:off x="615043" y="2521857"/>
            <a:ext cx="2665639" cy="1325563"/>
          </a:xfrm>
        </p:spPr>
        <p:txBody>
          <a:bodyPr>
            <a:normAutofit fontScale="90000"/>
          </a:bodyPr>
          <a:lstStyle/>
          <a:p>
            <a:r>
              <a:rPr lang="en-US">
                <a:cs typeface="Calibri Light"/>
              </a:rPr>
              <a:t>UR Repository Comparison Chart</a:t>
            </a:r>
            <a:endParaRPr lang="en-US"/>
          </a:p>
        </p:txBody>
      </p:sp>
      <p:pic>
        <p:nvPicPr>
          <p:cNvPr id="17" name="Picture 16" descr="A diagram of a research process&#10;&#10;AI-generated content may be incorrect.">
            <a:extLst>
              <a:ext uri="{FF2B5EF4-FFF2-40B4-BE49-F238E27FC236}">
                <a16:creationId xmlns:a16="http://schemas.microsoft.com/office/drawing/2014/main" id="{C42B32D9-1B82-7615-9983-42EB93078C88}"/>
              </a:ext>
            </a:extLst>
          </p:cNvPr>
          <p:cNvPicPr>
            <a:picLocks noChangeAspect="1"/>
          </p:cNvPicPr>
          <p:nvPr/>
        </p:nvPicPr>
        <p:blipFill>
          <a:blip r:embed="rId2"/>
          <a:stretch>
            <a:fillRect/>
          </a:stretch>
        </p:blipFill>
        <p:spPr>
          <a:xfrm>
            <a:off x="3426868" y="0"/>
            <a:ext cx="8862515" cy="6858000"/>
          </a:xfrm>
          <a:prstGeom prst="rect">
            <a:avLst/>
          </a:prstGeom>
        </p:spPr>
      </p:pic>
    </p:spTree>
    <p:extLst>
      <p:ext uri="{BB962C8B-B14F-4D97-AF65-F5344CB8AC3E}">
        <p14:creationId xmlns:p14="http://schemas.microsoft.com/office/powerpoint/2010/main" val="38957790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 uri="{C183D7F6-B498-43B3-948B-1728B52AA6E4}">
                <adec:decorative xmlns:adec="http://schemas.microsoft.com/office/drawing/2017/decorative" val="0"/>
              </a:ext>
            </a:extLst>
          </p:cNvPr>
          <p:cNvSpPr>
            <a:spLocks noGrp="1"/>
          </p:cNvSpPr>
          <p:nvPr>
            <p:ph type="title"/>
          </p:nvPr>
        </p:nvSpPr>
        <p:spPr>
          <a:xfrm>
            <a:off x="4158343" y="324303"/>
            <a:ext cx="5086350" cy="767671"/>
          </a:xfrm>
        </p:spPr>
        <p:txBody>
          <a:bodyPr>
            <a:normAutofit/>
          </a:bodyPr>
          <a:lstStyle/>
          <a:p>
            <a:r>
              <a:rPr lang="en-US">
                <a:cs typeface="Calibri Light"/>
              </a:rPr>
              <a:t>Step 1: Logging In</a:t>
            </a:r>
          </a:p>
        </p:txBody>
      </p:sp>
      <p:pic>
        <p:nvPicPr>
          <p:cNvPr id="4" name="Picture 3">
            <a:extLst>
              <a:ext uri="{FF2B5EF4-FFF2-40B4-BE49-F238E27FC236}">
                <a16:creationId xmlns:a16="http://schemas.microsoft.com/office/drawing/2014/main" id="{4AC37489-CBCE-F503-C510-0E7BBCCDAD0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83721" y="1385523"/>
            <a:ext cx="7995558" cy="4263846"/>
          </a:xfrm>
          <a:prstGeom prst="rect">
            <a:avLst/>
          </a:prstGeom>
        </p:spPr>
      </p:pic>
      <p:sp>
        <p:nvSpPr>
          <p:cNvPr id="5" name="TextBox 4">
            <a:extLst>
              <a:ext uri="{FF2B5EF4-FFF2-40B4-BE49-F238E27FC236}">
                <a16:creationId xmlns:a16="http://schemas.microsoft.com/office/drawing/2014/main" id="{F2C3501C-89EE-9092-EF76-87B5F6052D8C}"/>
              </a:ext>
            </a:extLst>
          </p:cNvPr>
          <p:cNvSpPr txBox="1"/>
          <p:nvPr/>
        </p:nvSpPr>
        <p:spPr>
          <a:xfrm>
            <a:off x="8407173" y="1956707"/>
            <a:ext cx="3414712"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a:cs typeface="Calibri" panose="020F0502020204030204"/>
              </a:rPr>
              <a:t>Travel to URRR: </a:t>
            </a:r>
            <a:r>
              <a:rPr lang="en-US" sz="2400">
                <a:cs typeface="Calibri" panose="020F0502020204030204"/>
                <a:hlinkClick r:id="rId3"/>
              </a:rPr>
              <a:t>rochester.figshare.com</a:t>
            </a:r>
            <a:r>
              <a:rPr lang="en-US" sz="2400">
                <a:cs typeface="Calibri" panose="020F0502020204030204"/>
              </a:rPr>
              <a:t> </a:t>
            </a:r>
          </a:p>
          <a:p>
            <a:pPr marL="285750" indent="-285750">
              <a:buFont typeface="Arial"/>
              <a:buChar char="•"/>
            </a:pPr>
            <a:r>
              <a:rPr lang="en-US" sz="2400">
                <a:cs typeface="Calibri" panose="020F0502020204030204"/>
              </a:rPr>
              <a:t>You can login in by clicking "Log in" which is located in the top right corner. </a:t>
            </a:r>
          </a:p>
          <a:p>
            <a:pPr marL="285750" indent="-285750">
              <a:buFont typeface="Arial"/>
              <a:buChar char="•"/>
            </a:pPr>
            <a:r>
              <a:rPr lang="en-US" sz="2400">
                <a:cs typeface="Calibri" panose="020F0502020204030204"/>
              </a:rPr>
              <a:t>You will be brought to the standard UR Active Directory Page.</a:t>
            </a:r>
          </a:p>
        </p:txBody>
      </p:sp>
      <p:pic>
        <p:nvPicPr>
          <p:cNvPr id="6" name="Picture 5">
            <a:extLst>
              <a:ext uri="{FF2B5EF4-FFF2-40B4-BE49-F238E27FC236}">
                <a16:creationId xmlns:a16="http://schemas.microsoft.com/office/drawing/2014/main" id="{158739B6-8538-0DA9-29F1-AA01CDF7915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81220" y="1482499"/>
            <a:ext cx="676275" cy="409575"/>
          </a:xfrm>
          <a:prstGeom prst="rect">
            <a:avLst/>
          </a:prstGeom>
        </p:spPr>
      </p:pic>
    </p:spTree>
    <p:extLst>
      <p:ext uri="{BB962C8B-B14F-4D97-AF65-F5344CB8AC3E}">
        <p14:creationId xmlns:p14="http://schemas.microsoft.com/office/powerpoint/2010/main" val="30987594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920093" y="351517"/>
            <a:ext cx="6705599" cy="767671"/>
          </a:xfrm>
        </p:spPr>
        <p:txBody>
          <a:bodyPr>
            <a:normAutofit/>
          </a:bodyPr>
          <a:lstStyle/>
          <a:p>
            <a:r>
              <a:rPr lang="en-US">
                <a:cs typeface="Calibri Light"/>
              </a:rPr>
              <a:t>Step 2: Creating a New Item</a:t>
            </a:r>
          </a:p>
        </p:txBody>
      </p:sp>
      <p:sp>
        <p:nvSpPr>
          <p:cNvPr id="5" name="TextBox 4">
            <a:extLst>
              <a:ext uri="{FF2B5EF4-FFF2-40B4-BE49-F238E27FC236}">
                <a16:creationId xmlns:a16="http://schemas.microsoft.com/office/drawing/2014/main" id="{F2C3501C-89EE-9092-EF76-87B5F6052D8C}"/>
              </a:ext>
            </a:extLst>
          </p:cNvPr>
          <p:cNvSpPr txBox="1"/>
          <p:nvPr/>
        </p:nvSpPr>
        <p:spPr>
          <a:xfrm>
            <a:off x="8420780" y="1711778"/>
            <a:ext cx="376849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a:cs typeface="Calibri" panose="020F0502020204030204"/>
              </a:rPr>
              <a:t>Select the "My data" Tab.</a:t>
            </a:r>
          </a:p>
          <a:p>
            <a:pPr marL="285750" indent="-285750">
              <a:buFont typeface="Arial"/>
              <a:buChar char="•"/>
            </a:pPr>
            <a:r>
              <a:rPr lang="en-US" sz="2400">
                <a:cs typeface="Calibri" panose="020F0502020204030204"/>
              </a:rPr>
              <a:t>Click "Create a new item."</a:t>
            </a:r>
          </a:p>
        </p:txBody>
      </p:sp>
      <p:pic>
        <p:nvPicPr>
          <p:cNvPr id="7" name="Picture 6">
            <a:extLst>
              <a:ext uri="{FF2B5EF4-FFF2-40B4-BE49-F238E27FC236}">
                <a16:creationId xmlns:a16="http://schemas.microsoft.com/office/drawing/2014/main" id="{79540963-7754-E707-FC9E-4087A2F78D1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25186" y="1593476"/>
            <a:ext cx="8294914" cy="3711868"/>
          </a:xfrm>
          <a:prstGeom prst="rect">
            <a:avLst/>
          </a:prstGeom>
        </p:spPr>
      </p:pic>
      <p:pic>
        <p:nvPicPr>
          <p:cNvPr id="8" name="Picture 7">
            <a:extLst>
              <a:ext uri="{FF2B5EF4-FFF2-40B4-BE49-F238E27FC236}">
                <a16:creationId xmlns:a16="http://schemas.microsoft.com/office/drawing/2014/main" id="{6C045475-97ED-BC5C-142D-E26BBCB871C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06161" y="2959553"/>
            <a:ext cx="1816553" cy="695324"/>
          </a:xfrm>
          <a:prstGeom prst="rect">
            <a:avLst/>
          </a:prstGeom>
        </p:spPr>
      </p:pic>
      <p:pic>
        <p:nvPicPr>
          <p:cNvPr id="9" name="Picture 8">
            <a:extLst>
              <a:ext uri="{FF2B5EF4-FFF2-40B4-BE49-F238E27FC236}">
                <a16:creationId xmlns:a16="http://schemas.microsoft.com/office/drawing/2014/main" id="{EDC87672-39CB-3E9E-A402-489810D1067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12964" y="3578679"/>
            <a:ext cx="1884588" cy="828674"/>
          </a:xfrm>
          <a:prstGeom prst="rect">
            <a:avLst/>
          </a:prstGeom>
        </p:spPr>
      </p:pic>
    </p:spTree>
    <p:extLst>
      <p:ext uri="{BB962C8B-B14F-4D97-AF65-F5344CB8AC3E}">
        <p14:creationId xmlns:p14="http://schemas.microsoft.com/office/powerpoint/2010/main" val="1950893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B2237BF-4260-2206-4475-5E398BBFFB37}"/>
              </a:ext>
            </a:extLst>
          </p:cNvPr>
          <p:cNvSpPr txBox="1">
            <a:spLocks noGrp="1"/>
          </p:cNvSpPr>
          <p:nvPr>
            <p:ph type="title" idx="4294967295"/>
          </p:nvPr>
        </p:nvSpPr>
        <p:spPr>
          <a:xfrm>
            <a:off x="737347" y="135405"/>
            <a:ext cx="10515600" cy="6969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chemeClr val="tx1"/>
                </a:solidFill>
                <a:effectLst/>
                <a:uLnTx/>
                <a:uFillTx/>
                <a:latin typeface="+mj-lt"/>
                <a:ea typeface="+mj-ea"/>
                <a:cs typeface="+mj-cs"/>
              </a:rPr>
              <a:t>Scholarly Communications Services</a:t>
            </a:r>
          </a:p>
        </p:txBody>
      </p:sp>
      <p:sp>
        <p:nvSpPr>
          <p:cNvPr id="7" name="TextBox 6">
            <a:extLst>
              <a:ext uri="{FF2B5EF4-FFF2-40B4-BE49-F238E27FC236}">
                <a16:creationId xmlns:a16="http://schemas.microsoft.com/office/drawing/2014/main" id="{2A634435-6C90-A51D-1312-B61C6205AC39}"/>
              </a:ext>
            </a:extLst>
          </p:cNvPr>
          <p:cNvSpPr txBox="1"/>
          <p:nvPr/>
        </p:nvSpPr>
        <p:spPr>
          <a:xfrm>
            <a:off x="203788" y="826929"/>
            <a:ext cx="4941236" cy="1938992"/>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Service Types</a:t>
            </a:r>
          </a:p>
          <a:p>
            <a:pPr marL="285750" indent="-285750">
              <a:buFont typeface="Arial"/>
              <a:buChar char="•"/>
            </a:pPr>
            <a:r>
              <a:rPr lang="en-US" sz="2400">
                <a:solidFill>
                  <a:srgbClr val="363636"/>
                </a:solidFill>
                <a:ea typeface="+mn-lt"/>
                <a:cs typeface="+mn-lt"/>
              </a:rPr>
              <a:t>Email and one-on-one consultations</a:t>
            </a:r>
          </a:p>
          <a:p>
            <a:pPr marL="285750" indent="-285750">
              <a:buFont typeface="Arial"/>
              <a:buChar char="•"/>
            </a:pPr>
            <a:r>
              <a:rPr lang="en-US" sz="2400">
                <a:solidFill>
                  <a:srgbClr val="363636"/>
                </a:solidFill>
                <a:ea typeface="+mn-lt"/>
                <a:cs typeface="+mn-lt"/>
              </a:rPr>
              <a:t>Workshops</a:t>
            </a:r>
          </a:p>
          <a:p>
            <a:pPr marL="285750" indent="-285750">
              <a:buFont typeface="Arial"/>
              <a:buChar char="•"/>
            </a:pPr>
            <a:r>
              <a:rPr lang="en-US" sz="2400">
                <a:solidFill>
                  <a:srgbClr val="363636"/>
                </a:solidFill>
                <a:ea typeface="+mn-lt"/>
                <a:cs typeface="+mn-lt"/>
              </a:rPr>
              <a:t>Classes </a:t>
            </a:r>
          </a:p>
          <a:p>
            <a:pPr marL="285750" indent="-285750">
              <a:buFont typeface="Arial"/>
              <a:buChar char="•"/>
            </a:pPr>
            <a:r>
              <a:rPr lang="en-US" sz="2400">
                <a:solidFill>
                  <a:srgbClr val="363636"/>
                </a:solidFill>
                <a:ea typeface="+mn-lt"/>
                <a:cs typeface="+mn-lt"/>
              </a:rPr>
              <a:t>Programs</a:t>
            </a:r>
          </a:p>
        </p:txBody>
      </p:sp>
      <p:sp>
        <p:nvSpPr>
          <p:cNvPr id="11" name="TextBox 10">
            <a:extLst>
              <a:ext uri="{FF2B5EF4-FFF2-40B4-BE49-F238E27FC236}">
                <a16:creationId xmlns:a16="http://schemas.microsoft.com/office/drawing/2014/main" id="{3D024A7B-258A-6730-5DF0-B060BAE5AEA3}"/>
              </a:ext>
            </a:extLst>
          </p:cNvPr>
          <p:cNvSpPr txBox="1"/>
          <p:nvPr/>
        </p:nvSpPr>
        <p:spPr>
          <a:xfrm>
            <a:off x="5682295" y="824114"/>
            <a:ext cx="6305917" cy="193397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2625"/>
              </a:lnSpc>
            </a:pPr>
            <a:r>
              <a:rPr lang="en-US" sz="2400" b="1">
                <a:solidFill>
                  <a:srgbClr val="000000"/>
                </a:solidFill>
                <a:latin typeface="Segoe UI"/>
                <a:ea typeface="Calibri"/>
                <a:cs typeface="Segoe UI"/>
              </a:rPr>
              <a:t>                         Tools</a:t>
            </a:r>
          </a:p>
          <a:p>
            <a:pPr marL="342900" indent="-342900">
              <a:buFont typeface="Arial"/>
              <a:buChar char="•"/>
            </a:pPr>
            <a:r>
              <a:rPr lang="en-US" sz="2400">
                <a:solidFill>
                  <a:srgbClr val="000000"/>
                </a:solidFill>
                <a:latin typeface="Calibri"/>
                <a:ea typeface="Calibri"/>
                <a:cs typeface="Segoe UI"/>
              </a:rPr>
              <a:t>Open Science Framework (OSF)</a:t>
            </a:r>
          </a:p>
          <a:p>
            <a:pPr marL="342900" indent="-342900">
              <a:buFont typeface="Arial"/>
              <a:buChar char="•"/>
            </a:pPr>
            <a:r>
              <a:rPr lang="en-US" sz="2400">
                <a:solidFill>
                  <a:srgbClr val="000000"/>
                </a:solidFill>
                <a:latin typeface="Calibri"/>
                <a:ea typeface="Calibri"/>
                <a:cs typeface="Segoe UI"/>
              </a:rPr>
              <a:t>UR Research Repository (URRR)</a:t>
            </a:r>
          </a:p>
          <a:p>
            <a:pPr marL="342900" indent="-342900">
              <a:buFont typeface="Arial"/>
              <a:buChar char="•"/>
            </a:pPr>
            <a:r>
              <a:rPr lang="en-US" sz="2400">
                <a:solidFill>
                  <a:srgbClr val="000000"/>
                </a:solidFill>
                <a:latin typeface="Calibri"/>
                <a:ea typeface="Calibri"/>
                <a:cs typeface="Segoe UI"/>
              </a:rPr>
              <a:t>Journal Citation Reports (JCR) database</a:t>
            </a:r>
          </a:p>
          <a:p>
            <a:pPr marL="342900" indent="-342900">
              <a:buFont typeface="Arial"/>
              <a:buChar char="•"/>
            </a:pPr>
            <a:r>
              <a:rPr lang="en-US" sz="2400">
                <a:solidFill>
                  <a:srgbClr val="000000"/>
                </a:solidFill>
                <a:latin typeface="Calibri"/>
                <a:ea typeface="Calibri"/>
                <a:cs typeface="Segoe UI"/>
              </a:rPr>
              <a:t>And more!</a:t>
            </a:r>
          </a:p>
        </p:txBody>
      </p:sp>
      <p:sp>
        <p:nvSpPr>
          <p:cNvPr id="13" name="TextBox 12">
            <a:extLst>
              <a:ext uri="{FF2B5EF4-FFF2-40B4-BE49-F238E27FC236}">
                <a16:creationId xmlns:a16="http://schemas.microsoft.com/office/drawing/2014/main" id="{66A80BC0-1064-93FE-94FB-982E259E5C4D}"/>
              </a:ext>
            </a:extLst>
          </p:cNvPr>
          <p:cNvSpPr txBox="1"/>
          <p:nvPr/>
        </p:nvSpPr>
        <p:spPr>
          <a:xfrm>
            <a:off x="203788" y="3055778"/>
            <a:ext cx="4941236" cy="267765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ea typeface="Calibri"/>
                <a:cs typeface="Calibri"/>
              </a:rPr>
              <a:t>Specialties</a:t>
            </a:r>
          </a:p>
          <a:p>
            <a:pPr marL="342900" indent="-342900">
              <a:buFont typeface="Arial"/>
              <a:buChar char="•"/>
            </a:pPr>
            <a:r>
              <a:rPr lang="en-US" sz="2400">
                <a:solidFill>
                  <a:srgbClr val="363636"/>
                </a:solidFill>
                <a:ea typeface="Calibri" panose="020F0502020204030204"/>
                <a:cs typeface="Calibri" panose="020F0502020204030204"/>
              </a:rPr>
              <a:t>Scholarly publishing</a:t>
            </a:r>
            <a:endParaRPr lang="en-US" sz="2400">
              <a:solidFill>
                <a:srgbClr val="363636"/>
              </a:solidFill>
              <a:latin typeface="Calibri"/>
              <a:ea typeface="Calibri" panose="020F0502020204030204"/>
              <a:cs typeface="Calibri"/>
            </a:endParaRPr>
          </a:p>
          <a:p>
            <a:pPr marL="342900" indent="-342900">
              <a:buFont typeface="Arial"/>
              <a:buChar char="•"/>
            </a:pPr>
            <a:r>
              <a:rPr lang="en-US" sz="2400">
                <a:solidFill>
                  <a:srgbClr val="363636"/>
                </a:solidFill>
                <a:latin typeface="Calibri"/>
                <a:ea typeface="Calibri" panose="020F0502020204030204"/>
                <a:cs typeface="Calibri"/>
              </a:rPr>
              <a:t>Open scholarship</a:t>
            </a:r>
          </a:p>
          <a:p>
            <a:pPr marL="342900" indent="-342900">
              <a:buFont typeface="Arial"/>
              <a:buChar char="•"/>
            </a:pPr>
            <a:r>
              <a:rPr lang="en-US" sz="2400">
                <a:solidFill>
                  <a:srgbClr val="363636"/>
                </a:solidFill>
                <a:latin typeface="Calibri"/>
                <a:ea typeface="Calibri" panose="020F0502020204030204"/>
                <a:cs typeface="Calibri"/>
              </a:rPr>
              <a:t>Publishing literacy</a:t>
            </a:r>
          </a:p>
          <a:p>
            <a:pPr marL="342900" indent="-342900">
              <a:buFont typeface="Arial"/>
              <a:buChar char="•"/>
            </a:pPr>
            <a:r>
              <a:rPr lang="en-US" sz="2400">
                <a:solidFill>
                  <a:srgbClr val="363636"/>
                </a:solidFill>
                <a:latin typeface="Calibri"/>
                <a:ea typeface="Calibri" panose="020F0502020204030204"/>
                <a:cs typeface="Calibri"/>
              </a:rPr>
              <a:t>Open Educational Resources (OER)</a:t>
            </a:r>
          </a:p>
          <a:p>
            <a:pPr marL="342900" indent="-342900">
              <a:buFont typeface="Arial"/>
              <a:buChar char="•"/>
            </a:pPr>
            <a:r>
              <a:rPr lang="en-US" sz="2400">
                <a:solidFill>
                  <a:srgbClr val="363636"/>
                </a:solidFill>
                <a:latin typeface="Calibri"/>
                <a:ea typeface="Calibri" panose="020F0502020204030204"/>
                <a:cs typeface="Calibri"/>
              </a:rPr>
              <a:t>Copyright and licensing  </a:t>
            </a:r>
            <a:endParaRPr lang="en-US"/>
          </a:p>
          <a:p>
            <a:pPr marL="342900" indent="-342900">
              <a:buFont typeface="Arial"/>
              <a:buChar char="•"/>
            </a:pPr>
            <a:r>
              <a:rPr lang="en-US" sz="2400">
                <a:solidFill>
                  <a:srgbClr val="363636"/>
                </a:solidFill>
                <a:latin typeface="Calibri"/>
                <a:ea typeface="Calibri" panose="020F0502020204030204"/>
                <a:cs typeface="Calibri"/>
              </a:rPr>
              <a:t>Persistent identifiers (i.e. DOI)</a:t>
            </a:r>
          </a:p>
        </p:txBody>
      </p:sp>
      <p:pic>
        <p:nvPicPr>
          <p:cNvPr id="3" name="Picture 2" descr="A open book with a lock on it&#10;&#10;AI-generated content may be incorrect.">
            <a:extLst>
              <a:ext uri="{FF2B5EF4-FFF2-40B4-BE49-F238E27FC236}">
                <a16:creationId xmlns:a16="http://schemas.microsoft.com/office/drawing/2014/main" id="{EDD552FF-FC46-CAF0-63AD-24E9CFCDACC9}"/>
              </a:ext>
            </a:extLst>
          </p:cNvPr>
          <p:cNvPicPr>
            <a:picLocks noChangeAspect="1"/>
          </p:cNvPicPr>
          <p:nvPr/>
        </p:nvPicPr>
        <p:blipFill>
          <a:blip r:embed="rId2"/>
          <a:stretch>
            <a:fillRect/>
          </a:stretch>
        </p:blipFill>
        <p:spPr>
          <a:xfrm>
            <a:off x="5684355" y="3597930"/>
            <a:ext cx="5036708" cy="1953757"/>
          </a:xfrm>
          <a:prstGeom prst="rect">
            <a:avLst/>
          </a:prstGeom>
        </p:spPr>
      </p:pic>
    </p:spTree>
    <p:extLst>
      <p:ext uri="{BB962C8B-B14F-4D97-AF65-F5344CB8AC3E}">
        <p14:creationId xmlns:p14="http://schemas.microsoft.com/office/powerpoint/2010/main" val="4191603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920093" y="351517"/>
            <a:ext cx="6705599" cy="767671"/>
          </a:xfrm>
        </p:spPr>
        <p:txBody>
          <a:bodyPr>
            <a:normAutofit/>
          </a:bodyPr>
          <a:lstStyle/>
          <a:p>
            <a:r>
              <a:rPr lang="en-US">
                <a:cs typeface="Calibri Light"/>
              </a:rPr>
              <a:t>Step 3: Submitting Your Files</a:t>
            </a:r>
          </a:p>
        </p:txBody>
      </p:sp>
      <p:sp>
        <p:nvSpPr>
          <p:cNvPr id="5" name="TextBox 4">
            <a:extLst>
              <a:ext uri="{FF2B5EF4-FFF2-40B4-BE49-F238E27FC236}">
                <a16:creationId xmlns:a16="http://schemas.microsoft.com/office/drawing/2014/main" id="{F2C3501C-89EE-9092-EF76-87B5F6052D8C}"/>
              </a:ext>
            </a:extLst>
          </p:cNvPr>
          <p:cNvSpPr txBox="1"/>
          <p:nvPr/>
        </p:nvSpPr>
        <p:spPr>
          <a:xfrm>
            <a:off x="1385886" y="4800600"/>
            <a:ext cx="941546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You have two options for submitting your files:</a:t>
            </a:r>
          </a:p>
          <a:p>
            <a:pPr marL="342900" indent="-342900">
              <a:buFont typeface="Arial"/>
              <a:buChar char="•"/>
            </a:pPr>
            <a:r>
              <a:rPr lang="en-US" sz="2400">
                <a:cs typeface="Calibri"/>
              </a:rPr>
              <a:t>You can drag and drop your files.</a:t>
            </a:r>
          </a:p>
          <a:p>
            <a:pPr marL="342900" indent="-342900">
              <a:buFont typeface="Arial"/>
              <a:buChar char="•"/>
            </a:pPr>
            <a:r>
              <a:rPr lang="en-US" sz="2400">
                <a:cs typeface="Calibri"/>
              </a:rPr>
              <a:t>You can click "Browse for files" and select your file. </a:t>
            </a:r>
          </a:p>
        </p:txBody>
      </p:sp>
      <p:pic>
        <p:nvPicPr>
          <p:cNvPr id="4" name="Picture 3">
            <a:extLst>
              <a:ext uri="{FF2B5EF4-FFF2-40B4-BE49-F238E27FC236}">
                <a16:creationId xmlns:a16="http://schemas.microsoft.com/office/drawing/2014/main" id="{08BD6CDF-76A7-681F-046E-113D25EBD2A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322614" y="1241699"/>
            <a:ext cx="9546771" cy="3490136"/>
          </a:xfrm>
          <a:prstGeom prst="rect">
            <a:avLst/>
          </a:prstGeom>
        </p:spPr>
      </p:pic>
    </p:spTree>
    <p:extLst>
      <p:ext uri="{BB962C8B-B14F-4D97-AF65-F5344CB8AC3E}">
        <p14:creationId xmlns:p14="http://schemas.microsoft.com/office/powerpoint/2010/main" val="42635851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252176" y="286347"/>
            <a:ext cx="7903027" cy="767671"/>
          </a:xfrm>
        </p:spPr>
        <p:txBody>
          <a:bodyPr>
            <a:normAutofit/>
          </a:bodyPr>
          <a:lstStyle/>
          <a:p>
            <a:pPr algn="ctr"/>
            <a:r>
              <a:rPr lang="en-US">
                <a:cs typeface="Calibri Light"/>
              </a:rPr>
              <a:t>Step 3:Link to external files</a:t>
            </a:r>
            <a:endParaRPr lang="en-US"/>
          </a:p>
        </p:txBody>
      </p:sp>
      <p:sp>
        <p:nvSpPr>
          <p:cNvPr id="5" name="TextBox 4">
            <a:extLst>
              <a:ext uri="{FF2B5EF4-FFF2-40B4-BE49-F238E27FC236}">
                <a16:creationId xmlns:a16="http://schemas.microsoft.com/office/drawing/2014/main" id="{F2C3501C-89EE-9092-EF76-87B5F6052D8C}"/>
              </a:ext>
            </a:extLst>
          </p:cNvPr>
          <p:cNvSpPr txBox="1"/>
          <p:nvPr/>
        </p:nvSpPr>
        <p:spPr>
          <a:xfrm>
            <a:off x="1042282" y="4120243"/>
            <a:ext cx="942906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Link to external files:</a:t>
            </a:r>
            <a:endParaRPr lang="en-US">
              <a:cs typeface="Calibri"/>
            </a:endParaRPr>
          </a:p>
          <a:p>
            <a:pPr marL="342900" indent="-342900">
              <a:buFont typeface="Arial"/>
              <a:buChar char="•"/>
            </a:pPr>
            <a:r>
              <a:rPr lang="en-US" sz="2400">
                <a:cs typeface="Calibri"/>
              </a:rPr>
              <a:t>If your work is only available through an external site, then you can link to it.</a:t>
            </a:r>
          </a:p>
          <a:p>
            <a:pPr marL="342900" indent="-342900">
              <a:buFont typeface="Arial"/>
              <a:buChar char="•"/>
            </a:pPr>
            <a:r>
              <a:rPr lang="en-US" sz="2400">
                <a:cs typeface="Calibri"/>
              </a:rPr>
              <a:t>Keep in mind, if the other site takes down your work, then it will not be available here either!</a:t>
            </a:r>
          </a:p>
        </p:txBody>
      </p:sp>
      <p:pic>
        <p:nvPicPr>
          <p:cNvPr id="8" name="Picture 7" descr="Select the radio option &quot;Link to eternal files&quot;">
            <a:extLst>
              <a:ext uri="{FF2B5EF4-FFF2-40B4-BE49-F238E27FC236}">
                <a16:creationId xmlns:a16="http://schemas.microsoft.com/office/drawing/2014/main" id="{D71018CA-8237-0E37-0C78-E4B17F868E69}"/>
              </a:ext>
            </a:extLst>
          </p:cNvPr>
          <p:cNvPicPr>
            <a:picLocks noChangeAspect="1"/>
          </p:cNvPicPr>
          <p:nvPr/>
        </p:nvPicPr>
        <p:blipFill>
          <a:blip r:embed="rId2"/>
          <a:stretch>
            <a:fillRect/>
          </a:stretch>
        </p:blipFill>
        <p:spPr>
          <a:xfrm>
            <a:off x="1042282" y="1129602"/>
            <a:ext cx="10107436" cy="2915057"/>
          </a:xfrm>
          <a:prstGeom prst="rect">
            <a:avLst/>
          </a:prstGeom>
        </p:spPr>
      </p:pic>
    </p:spTree>
    <p:extLst>
      <p:ext uri="{BB962C8B-B14F-4D97-AF65-F5344CB8AC3E}">
        <p14:creationId xmlns:p14="http://schemas.microsoft.com/office/powerpoint/2010/main" val="26324891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298440" y="351613"/>
            <a:ext cx="7903027" cy="767671"/>
          </a:xfrm>
        </p:spPr>
        <p:txBody>
          <a:bodyPr>
            <a:normAutofit/>
          </a:bodyPr>
          <a:lstStyle/>
          <a:p>
            <a:pPr algn="ctr"/>
            <a:r>
              <a:rPr lang="en-US">
                <a:cs typeface="Calibri Light"/>
              </a:rPr>
              <a:t>Step 3: Set as metadata record</a:t>
            </a:r>
            <a:endParaRPr lang="en-US"/>
          </a:p>
        </p:txBody>
      </p:sp>
      <p:sp>
        <p:nvSpPr>
          <p:cNvPr id="8" name="TextBox 7">
            <a:extLst>
              <a:ext uri="{FF2B5EF4-FFF2-40B4-BE49-F238E27FC236}">
                <a16:creationId xmlns:a16="http://schemas.microsoft.com/office/drawing/2014/main" id="{003AF4B0-B94C-4EFC-55B3-CB9DBB89A86E}"/>
              </a:ext>
            </a:extLst>
          </p:cNvPr>
          <p:cNvSpPr txBox="1"/>
          <p:nvPr/>
        </p:nvSpPr>
        <p:spPr>
          <a:xfrm>
            <a:off x="827993" y="4230588"/>
            <a:ext cx="1059928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Set as metadata record:</a:t>
            </a:r>
          </a:p>
          <a:p>
            <a:pPr marL="342900" indent="-342900">
              <a:buFont typeface="Arial"/>
              <a:buChar char="•"/>
            </a:pPr>
            <a:r>
              <a:rPr lang="en-US" sz="2400">
                <a:cs typeface="Calibri"/>
              </a:rPr>
              <a:t>If you cannot share your data, but you still want a record of it in URRR.</a:t>
            </a:r>
          </a:p>
          <a:p>
            <a:pPr marL="342900" indent="-342900">
              <a:buFont typeface="Arial"/>
              <a:buChar char="•"/>
            </a:pPr>
            <a:r>
              <a:rPr lang="en-US" sz="2400">
                <a:cs typeface="Calibri"/>
              </a:rPr>
              <a:t>Reasons include: The data is too large, privacy concerns, etc. </a:t>
            </a:r>
          </a:p>
          <a:p>
            <a:pPr marL="342900" indent="-342900">
              <a:buFont typeface="Arial"/>
              <a:buChar char="•"/>
            </a:pPr>
            <a:r>
              <a:rPr lang="en-US" sz="2400">
                <a:cs typeface="Calibri"/>
              </a:rPr>
              <a:t>Can add a data availability statement: "Please contact me if you want access to the data."</a:t>
            </a:r>
          </a:p>
          <a:p>
            <a:endParaRPr lang="en-US" sz="2400">
              <a:cs typeface="Calibri"/>
            </a:endParaRPr>
          </a:p>
        </p:txBody>
      </p:sp>
      <p:pic>
        <p:nvPicPr>
          <p:cNvPr id="7" name="Picture 6" descr="Select the radio option &quot;Set as metadata record&quot;">
            <a:extLst>
              <a:ext uri="{FF2B5EF4-FFF2-40B4-BE49-F238E27FC236}">
                <a16:creationId xmlns:a16="http://schemas.microsoft.com/office/drawing/2014/main" id="{5038CD50-94BC-30B1-4428-E324C02D367C}"/>
              </a:ext>
            </a:extLst>
          </p:cNvPr>
          <p:cNvPicPr>
            <a:picLocks noChangeAspect="1"/>
          </p:cNvPicPr>
          <p:nvPr/>
        </p:nvPicPr>
        <p:blipFill>
          <a:blip r:embed="rId2"/>
          <a:stretch>
            <a:fillRect/>
          </a:stretch>
        </p:blipFill>
        <p:spPr>
          <a:xfrm>
            <a:off x="827993" y="1098436"/>
            <a:ext cx="10136015" cy="3057952"/>
          </a:xfrm>
          <a:prstGeom prst="rect">
            <a:avLst/>
          </a:prstGeom>
        </p:spPr>
      </p:pic>
    </p:spTree>
    <p:extLst>
      <p:ext uri="{BB962C8B-B14F-4D97-AF65-F5344CB8AC3E}">
        <p14:creationId xmlns:p14="http://schemas.microsoft.com/office/powerpoint/2010/main" val="11798476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307771" y="446767"/>
            <a:ext cx="7903027" cy="767671"/>
          </a:xfrm>
        </p:spPr>
        <p:txBody>
          <a:bodyPr>
            <a:normAutofit/>
          </a:bodyPr>
          <a:lstStyle/>
          <a:p>
            <a:pPr algn="ctr"/>
            <a:r>
              <a:rPr lang="en-US">
                <a:cs typeface="Calibri Light"/>
              </a:rPr>
              <a:t>Step 4: Title and Description</a:t>
            </a:r>
          </a:p>
        </p:txBody>
      </p:sp>
      <p:sp>
        <p:nvSpPr>
          <p:cNvPr id="8" name="TextBox 7">
            <a:extLst>
              <a:ext uri="{FF2B5EF4-FFF2-40B4-BE49-F238E27FC236}">
                <a16:creationId xmlns:a16="http://schemas.microsoft.com/office/drawing/2014/main" id="{003AF4B0-B94C-4EFC-55B3-CB9DBB89A86E}"/>
              </a:ext>
            </a:extLst>
          </p:cNvPr>
          <p:cNvSpPr txBox="1"/>
          <p:nvPr/>
        </p:nvSpPr>
        <p:spPr>
          <a:xfrm>
            <a:off x="8007805" y="2139042"/>
            <a:ext cx="3918176"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Your Title and Description will affect the findability of the data. </a:t>
            </a:r>
          </a:p>
          <a:p>
            <a:pPr marL="342900" indent="-342900">
              <a:buFont typeface="Arial"/>
              <a:buChar char="•"/>
            </a:pPr>
            <a:r>
              <a:rPr lang="en-US" sz="2400">
                <a:cs typeface="Calibri"/>
              </a:rPr>
              <a:t>If you copy and paste, make sure you paste without format (located on the tool bar on the right side)</a:t>
            </a:r>
          </a:p>
          <a:p>
            <a:endParaRPr lang="en-US" sz="2400">
              <a:cs typeface="Calibri"/>
            </a:endParaRPr>
          </a:p>
        </p:txBody>
      </p:sp>
      <p:pic>
        <p:nvPicPr>
          <p:cNvPr id="4" name="Picture 3">
            <a:extLst>
              <a:ext uri="{FF2B5EF4-FFF2-40B4-BE49-F238E27FC236}">
                <a16:creationId xmlns:a16="http://schemas.microsoft.com/office/drawing/2014/main" id="{116311FA-DF44-7F67-7054-A1CD7C3C05C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027839" y="-1612446"/>
            <a:ext cx="1285875" cy="676275"/>
          </a:xfrm>
          <a:prstGeom prst="rect">
            <a:avLst/>
          </a:prstGeom>
        </p:spPr>
      </p:pic>
      <p:pic>
        <p:nvPicPr>
          <p:cNvPr id="5" name="Picture 4">
            <a:extLst>
              <a:ext uri="{FF2B5EF4-FFF2-40B4-BE49-F238E27FC236}">
                <a16:creationId xmlns:a16="http://schemas.microsoft.com/office/drawing/2014/main" id="{1B2FD10C-E202-E95A-00F6-B2FE9264444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6572" y="1877786"/>
            <a:ext cx="7681233" cy="3103790"/>
          </a:xfrm>
          <a:prstGeom prst="rect">
            <a:avLst/>
          </a:prstGeom>
        </p:spPr>
      </p:pic>
      <p:pic>
        <p:nvPicPr>
          <p:cNvPr id="13" name="Picture 12">
            <a:extLst>
              <a:ext uri="{FF2B5EF4-FFF2-40B4-BE49-F238E27FC236}">
                <a16:creationId xmlns:a16="http://schemas.microsoft.com/office/drawing/2014/main" id="{1A5BB186-76E0-D93A-2B90-67B86451DB2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925786" y="3973286"/>
            <a:ext cx="2347230" cy="1005566"/>
          </a:xfrm>
          <a:prstGeom prst="rect">
            <a:avLst/>
          </a:prstGeom>
        </p:spPr>
      </p:pic>
    </p:spTree>
    <p:extLst>
      <p:ext uri="{BB962C8B-B14F-4D97-AF65-F5344CB8AC3E}">
        <p14:creationId xmlns:p14="http://schemas.microsoft.com/office/powerpoint/2010/main" val="2429756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028699" y="446767"/>
            <a:ext cx="10433955" cy="767671"/>
          </a:xfrm>
        </p:spPr>
        <p:txBody>
          <a:bodyPr>
            <a:normAutofit/>
          </a:bodyPr>
          <a:lstStyle/>
          <a:p>
            <a:pPr algn="ctr"/>
            <a:r>
              <a:rPr lang="en-US">
                <a:cs typeface="Calibri Light"/>
              </a:rPr>
              <a:t>Step 5: Choosing Your Group - Overall</a:t>
            </a:r>
          </a:p>
        </p:txBody>
      </p:sp>
      <p:sp>
        <p:nvSpPr>
          <p:cNvPr id="8" name="TextBox 7">
            <a:extLst>
              <a:ext uri="{FF2B5EF4-FFF2-40B4-BE49-F238E27FC236}">
                <a16:creationId xmlns:a16="http://schemas.microsoft.com/office/drawing/2014/main" id="{003AF4B0-B94C-4EFC-55B3-CB9DBB89A86E}"/>
              </a:ext>
            </a:extLst>
          </p:cNvPr>
          <p:cNvSpPr txBox="1"/>
          <p:nvPr/>
        </p:nvSpPr>
        <p:spPr>
          <a:xfrm>
            <a:off x="8012566" y="1943099"/>
            <a:ext cx="3918176"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Select "Change Group" in order to change your group.</a:t>
            </a:r>
            <a:endParaRPr lang="en-US"/>
          </a:p>
          <a:p>
            <a:pPr marL="342900" indent="-342900">
              <a:buFont typeface="Arial"/>
              <a:buChar char="•"/>
            </a:pPr>
            <a:r>
              <a:rPr lang="en-US" sz="2400">
                <a:cs typeface="Calibri"/>
              </a:rPr>
              <a:t>Click on the arrow next to the University of Rochester in order to see the groups you can select.</a:t>
            </a:r>
          </a:p>
          <a:p>
            <a:endParaRPr lang="en-US" sz="2400">
              <a:cs typeface="Calibri"/>
            </a:endParaRPr>
          </a:p>
        </p:txBody>
      </p:sp>
      <p:pic>
        <p:nvPicPr>
          <p:cNvPr id="4" name="Picture 3">
            <a:extLst>
              <a:ext uri="{FF2B5EF4-FFF2-40B4-BE49-F238E27FC236}">
                <a16:creationId xmlns:a16="http://schemas.microsoft.com/office/drawing/2014/main" id="{116311FA-DF44-7F67-7054-A1CD7C3C05C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027839" y="-1612446"/>
            <a:ext cx="1285875" cy="676275"/>
          </a:xfrm>
          <a:prstGeom prst="rect">
            <a:avLst/>
          </a:prstGeom>
        </p:spPr>
      </p:pic>
      <p:pic>
        <p:nvPicPr>
          <p:cNvPr id="6" name="Picture 5">
            <a:extLst>
              <a:ext uri="{FF2B5EF4-FFF2-40B4-BE49-F238E27FC236}">
                <a16:creationId xmlns:a16="http://schemas.microsoft.com/office/drawing/2014/main" id="{60F87FF9-B495-5B65-C7BB-6E5647BA0B7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7007" y="1291596"/>
            <a:ext cx="6811735" cy="3921023"/>
          </a:xfrm>
          <a:prstGeom prst="rect">
            <a:avLst/>
          </a:prstGeom>
        </p:spPr>
      </p:pic>
      <p:pic>
        <p:nvPicPr>
          <p:cNvPr id="7" name="Picture 6">
            <a:extLst>
              <a:ext uri="{FF2B5EF4-FFF2-40B4-BE49-F238E27FC236}">
                <a16:creationId xmlns:a16="http://schemas.microsoft.com/office/drawing/2014/main" id="{925D1F82-F742-1F1F-5925-96463435D97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530929" y="3687534"/>
            <a:ext cx="673552" cy="284388"/>
          </a:xfrm>
          <a:prstGeom prst="rect">
            <a:avLst/>
          </a:prstGeom>
        </p:spPr>
      </p:pic>
    </p:spTree>
    <p:extLst>
      <p:ext uri="{BB962C8B-B14F-4D97-AF65-F5344CB8AC3E}">
        <p14:creationId xmlns:p14="http://schemas.microsoft.com/office/powerpoint/2010/main" val="42845568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144486" y="538970"/>
            <a:ext cx="7903027" cy="767671"/>
          </a:xfrm>
        </p:spPr>
        <p:txBody>
          <a:bodyPr>
            <a:normAutofit fontScale="90000"/>
          </a:bodyPr>
          <a:lstStyle/>
          <a:p>
            <a:pPr algn="ctr"/>
            <a:r>
              <a:rPr lang="en-US">
                <a:cs typeface="Calibri Light"/>
              </a:rPr>
              <a:t>Step 5: Choosing Your Group - Type</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8012566" y="1943099"/>
            <a:ext cx="3918176"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Select "Datasets"</a:t>
            </a:r>
          </a:p>
          <a:p>
            <a:pPr marL="342900" indent="-342900">
              <a:buFont typeface="Arial"/>
              <a:buChar char="•"/>
            </a:pPr>
            <a:r>
              <a:rPr lang="en-US" sz="2400">
                <a:cs typeface="Calibri"/>
              </a:rPr>
              <a:t>Click on the arrow next to Datasets to continue choosing your group.</a:t>
            </a:r>
          </a:p>
          <a:p>
            <a:endParaRPr lang="en-US" sz="2400">
              <a:cs typeface="Calibri"/>
            </a:endParaRPr>
          </a:p>
        </p:txBody>
      </p:sp>
      <p:pic>
        <p:nvPicPr>
          <p:cNvPr id="5" name="Picture 4">
            <a:extLst>
              <a:ext uri="{FF2B5EF4-FFF2-40B4-BE49-F238E27FC236}">
                <a16:creationId xmlns:a16="http://schemas.microsoft.com/office/drawing/2014/main" id="{17C6C9F6-0F77-6DCC-F30E-665AC16ADFF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69471" y="1222967"/>
            <a:ext cx="6648450" cy="3772531"/>
          </a:xfrm>
          <a:prstGeom prst="rect">
            <a:avLst/>
          </a:prstGeom>
        </p:spPr>
      </p:pic>
      <p:pic>
        <p:nvPicPr>
          <p:cNvPr id="9" name="Picture 8">
            <a:extLst>
              <a:ext uri="{FF2B5EF4-FFF2-40B4-BE49-F238E27FC236}">
                <a16:creationId xmlns:a16="http://schemas.microsoft.com/office/drawing/2014/main" id="{8DE6AD00-5F0D-4303-C16C-A724C4D6C5D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6751" y="3646713"/>
            <a:ext cx="1476373" cy="651780"/>
          </a:xfrm>
          <a:prstGeom prst="rect">
            <a:avLst/>
          </a:prstGeom>
        </p:spPr>
      </p:pic>
    </p:spTree>
    <p:extLst>
      <p:ext uri="{BB962C8B-B14F-4D97-AF65-F5344CB8AC3E}">
        <p14:creationId xmlns:p14="http://schemas.microsoft.com/office/powerpoint/2010/main" val="16382288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144486" y="607402"/>
            <a:ext cx="7903027" cy="767671"/>
          </a:xfrm>
        </p:spPr>
        <p:txBody>
          <a:bodyPr>
            <a:normAutofit fontScale="90000"/>
          </a:bodyPr>
          <a:lstStyle/>
          <a:p>
            <a:pPr algn="ctr"/>
            <a:r>
              <a:rPr lang="en-US">
                <a:cs typeface="Calibri Light"/>
              </a:rPr>
              <a:t>Step 5: Choosing Your Group  - School</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6842352" y="1711778"/>
            <a:ext cx="3918176"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Scroll through the list to choose your school/group.</a:t>
            </a:r>
          </a:p>
          <a:p>
            <a:pPr marL="342900" indent="-342900">
              <a:buFont typeface="Arial"/>
              <a:buChar char="•"/>
            </a:pPr>
            <a:r>
              <a:rPr lang="en-US" sz="2400">
                <a:cs typeface="Calibri"/>
              </a:rPr>
              <a:t>You can only choose one, so if you are connected to more than one group, choose the one that is relevant.</a:t>
            </a:r>
          </a:p>
          <a:p>
            <a:pPr marL="342900" indent="-342900">
              <a:buFont typeface="Arial"/>
              <a:buChar char="•"/>
            </a:pPr>
            <a:r>
              <a:rPr lang="en-US" sz="2400">
                <a:cs typeface="Calibri"/>
              </a:rPr>
              <a:t>Click on the arrow next to your group to continue selecting your groups. </a:t>
            </a:r>
          </a:p>
          <a:p>
            <a:endParaRPr lang="en-US" sz="2400">
              <a:cs typeface="Calibri"/>
            </a:endParaRPr>
          </a:p>
        </p:txBody>
      </p:sp>
      <p:pic>
        <p:nvPicPr>
          <p:cNvPr id="6" name="Picture 5">
            <a:extLst>
              <a:ext uri="{FF2B5EF4-FFF2-40B4-BE49-F238E27FC236}">
                <a16:creationId xmlns:a16="http://schemas.microsoft.com/office/drawing/2014/main" id="{4462894E-8B05-6E45-08C4-1EE8F0F60F7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37507" y="1206450"/>
            <a:ext cx="4607378" cy="3438169"/>
          </a:xfrm>
          <a:prstGeom prst="rect">
            <a:avLst/>
          </a:prstGeom>
        </p:spPr>
      </p:pic>
      <p:pic>
        <p:nvPicPr>
          <p:cNvPr id="7" name="Picture 6">
            <a:extLst>
              <a:ext uri="{FF2B5EF4-FFF2-40B4-BE49-F238E27FC236}">
                <a16:creationId xmlns:a16="http://schemas.microsoft.com/office/drawing/2014/main" id="{24D2B663-7D42-3D32-19ED-4500E523674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7508" y="4568628"/>
            <a:ext cx="5859235" cy="1585169"/>
          </a:xfrm>
          <a:prstGeom prst="rect">
            <a:avLst/>
          </a:prstGeom>
        </p:spPr>
      </p:pic>
    </p:spTree>
    <p:extLst>
      <p:ext uri="{BB962C8B-B14F-4D97-AF65-F5344CB8AC3E}">
        <p14:creationId xmlns:p14="http://schemas.microsoft.com/office/powerpoint/2010/main" val="7517073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2144486" y="744205"/>
            <a:ext cx="7903027" cy="767671"/>
          </a:xfrm>
        </p:spPr>
        <p:txBody>
          <a:bodyPr>
            <a:normAutofit fontScale="90000"/>
          </a:bodyPr>
          <a:lstStyle/>
          <a:p>
            <a:pPr algn="ctr"/>
            <a:r>
              <a:rPr lang="en-US">
                <a:cs typeface="Calibri Light"/>
              </a:rPr>
              <a:t>Step 5: Choosing Your Group  - Final</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7679350" y="2231087"/>
            <a:ext cx="3918176"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400">
                <a:cs typeface="Calibri"/>
              </a:rPr>
              <a:t>Continue pressing the arrow next to your chosen group until there is no longer an arrow. </a:t>
            </a:r>
          </a:p>
          <a:p>
            <a:pPr marL="342900" indent="-342900">
              <a:buFont typeface="Arial" panose="020B0604020202020204" pitchFamily="34" charset="0"/>
              <a:buChar char="•"/>
            </a:pPr>
            <a:r>
              <a:rPr lang="en-US" sz="2400">
                <a:cs typeface="Calibri"/>
              </a:rPr>
              <a:t>Then select “Apply.”</a:t>
            </a:r>
          </a:p>
        </p:txBody>
      </p:sp>
      <p:pic>
        <p:nvPicPr>
          <p:cNvPr id="10" name="Picture 9">
            <a:extLst>
              <a:ext uri="{FF2B5EF4-FFF2-40B4-BE49-F238E27FC236}">
                <a16:creationId xmlns:a16="http://schemas.microsoft.com/office/drawing/2014/main" id="{464E6470-D6A4-425E-60D0-BE67C6371B7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06067" y="1796717"/>
            <a:ext cx="7048500" cy="2438400"/>
          </a:xfrm>
          <a:prstGeom prst="rect">
            <a:avLst/>
          </a:prstGeom>
        </p:spPr>
      </p:pic>
    </p:spTree>
    <p:extLst>
      <p:ext uri="{BB962C8B-B14F-4D97-AF65-F5344CB8AC3E}">
        <p14:creationId xmlns:p14="http://schemas.microsoft.com/office/powerpoint/2010/main" val="1567785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990045" y="471064"/>
            <a:ext cx="9086848" cy="767671"/>
          </a:xfrm>
        </p:spPr>
        <p:txBody>
          <a:bodyPr>
            <a:normAutofit fontScale="90000"/>
          </a:bodyPr>
          <a:lstStyle/>
          <a:p>
            <a:pPr algn="ctr"/>
            <a:r>
              <a:rPr lang="en-US">
                <a:cs typeface="Calibri Light"/>
              </a:rPr>
              <a:t>Step 6: Item Type</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8135031" y="1494064"/>
            <a:ext cx="3428319"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Select "Change item type"</a:t>
            </a:r>
          </a:p>
          <a:p>
            <a:pPr marL="342900" indent="-342900">
              <a:buFont typeface="Arial"/>
              <a:buChar char="•"/>
            </a:pPr>
            <a:r>
              <a:rPr lang="en-US" sz="2400">
                <a:cs typeface="Calibri"/>
              </a:rPr>
              <a:t>Choose the item type you are depositing. </a:t>
            </a:r>
          </a:p>
          <a:p>
            <a:pPr marL="342900" indent="-342900">
              <a:buFont typeface="Arial"/>
              <a:buChar char="•"/>
            </a:pPr>
            <a:r>
              <a:rPr lang="en-US" sz="2400">
                <a:cs typeface="Calibri"/>
              </a:rPr>
              <a:t>You can click on the information button next to an item type to learn more about it.     </a:t>
            </a:r>
            <a:endParaRPr lang="en-US">
              <a:cs typeface="Calibri"/>
            </a:endParaRPr>
          </a:p>
          <a:p>
            <a:pPr marL="342900" indent="-342900">
              <a:buFont typeface="Arial"/>
              <a:buChar char="•"/>
            </a:pPr>
            <a:r>
              <a:rPr lang="en-US" sz="2400">
                <a:cs typeface="Calibri"/>
              </a:rPr>
              <a:t>Select "Appy changes."   </a:t>
            </a:r>
            <a:endParaRPr lang="en-US">
              <a:cs typeface="Calibri"/>
            </a:endParaRPr>
          </a:p>
          <a:p>
            <a:endParaRPr lang="en-US" sz="2400">
              <a:cs typeface="Calibri"/>
            </a:endParaRPr>
          </a:p>
        </p:txBody>
      </p:sp>
      <p:pic>
        <p:nvPicPr>
          <p:cNvPr id="9" name="Picture 8">
            <a:extLst>
              <a:ext uri="{FF2B5EF4-FFF2-40B4-BE49-F238E27FC236}">
                <a16:creationId xmlns:a16="http://schemas.microsoft.com/office/drawing/2014/main" id="{36C175F4-5437-896B-30B4-2155249957D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29292" y="1336277"/>
            <a:ext cx="7587343" cy="3981339"/>
          </a:xfrm>
          <a:prstGeom prst="rect">
            <a:avLst/>
          </a:prstGeom>
        </p:spPr>
      </p:pic>
      <p:pic>
        <p:nvPicPr>
          <p:cNvPr id="11" name="Picture 10">
            <a:extLst>
              <a:ext uri="{FF2B5EF4-FFF2-40B4-BE49-F238E27FC236}">
                <a16:creationId xmlns:a16="http://schemas.microsoft.com/office/drawing/2014/main" id="{6C4C8EC0-C97B-F005-0215-DFA6BDD7438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3170" y="3163660"/>
            <a:ext cx="1666875" cy="857250"/>
          </a:xfrm>
          <a:prstGeom prst="rect">
            <a:avLst/>
          </a:prstGeom>
        </p:spPr>
      </p:pic>
    </p:spTree>
    <p:extLst>
      <p:ext uri="{BB962C8B-B14F-4D97-AF65-F5344CB8AC3E}">
        <p14:creationId xmlns:p14="http://schemas.microsoft.com/office/powerpoint/2010/main" val="8958656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693626" y="546158"/>
            <a:ext cx="9086848" cy="767671"/>
          </a:xfrm>
        </p:spPr>
        <p:txBody>
          <a:bodyPr>
            <a:normAutofit fontScale="90000"/>
          </a:bodyPr>
          <a:lstStyle/>
          <a:p>
            <a:pPr algn="ctr"/>
            <a:r>
              <a:rPr lang="en-US">
                <a:cs typeface="Calibri Light"/>
              </a:rPr>
              <a:t>Step 7: Authors</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1018495" y="3562350"/>
            <a:ext cx="1016385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Your name will be automatically added under authors. Press "x" to remove your name.</a:t>
            </a:r>
            <a:endParaRPr lang="en-US"/>
          </a:p>
          <a:p>
            <a:pPr marL="342900" indent="-342900">
              <a:buFont typeface="Arial"/>
              <a:buChar char="•"/>
            </a:pPr>
            <a:r>
              <a:rPr lang="en-US" sz="2400">
                <a:cs typeface="Calibri"/>
              </a:rPr>
              <a:t>You can add other authors by searching by name, full email, or ORCID.</a:t>
            </a:r>
          </a:p>
          <a:p>
            <a:endParaRPr lang="en-US" sz="2400">
              <a:cs typeface="Calibri"/>
            </a:endParaRPr>
          </a:p>
        </p:txBody>
      </p:sp>
      <p:pic>
        <p:nvPicPr>
          <p:cNvPr id="4" name="Picture 3">
            <a:extLst>
              <a:ext uri="{FF2B5EF4-FFF2-40B4-BE49-F238E27FC236}">
                <a16:creationId xmlns:a16="http://schemas.microsoft.com/office/drawing/2014/main" id="{97CF97EB-2B99-7765-8006-AD11F1A9DCD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23258" y="1542163"/>
            <a:ext cx="9397092" cy="1678172"/>
          </a:xfrm>
          <a:prstGeom prst="rect">
            <a:avLst/>
          </a:prstGeom>
        </p:spPr>
      </p:pic>
    </p:spTree>
    <p:extLst>
      <p:ext uri="{BB962C8B-B14F-4D97-AF65-F5344CB8AC3E}">
        <p14:creationId xmlns:p14="http://schemas.microsoft.com/office/powerpoint/2010/main" val="618385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6DB3E-9DAF-869E-350E-F2F49CC0586E}"/>
            </a:ext>
          </a:extLst>
        </p:cNvPr>
        <p:cNvGrpSpPr/>
        <p:nvPr/>
      </p:nvGrpSpPr>
      <p:grpSpPr>
        <a:xfrm>
          <a:off x="0" y="0"/>
          <a:ext cx="0" cy="0"/>
          <a:chOff x="0" y="0"/>
          <a:chExt cx="0" cy="0"/>
        </a:xfrm>
      </p:grpSpPr>
      <p:sp>
        <p:nvSpPr>
          <p:cNvPr id="4" name="Subtitle 3">
            <a:extLst>
              <a:ext uri="{FF2B5EF4-FFF2-40B4-BE49-F238E27FC236}">
                <a16:creationId xmlns:a16="http://schemas.microsoft.com/office/drawing/2014/main" id="{8C956E7C-013A-DDFC-0742-2E31F7143775}"/>
              </a:ext>
            </a:extLst>
          </p:cNvPr>
          <p:cNvSpPr>
            <a:spLocks noGrp="1"/>
          </p:cNvSpPr>
          <p:nvPr>
            <p:ph type="title" idx="4294967295"/>
          </p:nvPr>
        </p:nvSpPr>
        <p:spPr>
          <a:xfrm>
            <a:off x="-704850" y="268288"/>
            <a:ext cx="13535025" cy="74136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0" i="0" u="none" strike="noStrike" kern="1200" cap="none" spc="0" normalizeH="0" baseline="0" noProof="0">
                <a:ln>
                  <a:noFill/>
                </a:ln>
                <a:solidFill>
                  <a:schemeClr val="tx1"/>
                </a:solidFill>
                <a:effectLst/>
                <a:uLnTx/>
                <a:uFillTx/>
                <a:latin typeface="+mn-lt"/>
                <a:ea typeface="Calibri"/>
                <a:cs typeface="Calibri"/>
              </a:rPr>
              <a:t>What brings you to this workshop today?</a:t>
            </a:r>
            <a:r>
              <a:rPr kumimoji="0" lang="en-US" sz="2400" b="0" i="0" u="none" strike="noStrike" kern="1200" cap="none" spc="0" normalizeH="0" baseline="0" noProof="0">
                <a:ln>
                  <a:noFill/>
                </a:ln>
                <a:solidFill>
                  <a:schemeClr val="tx1"/>
                </a:solidFill>
                <a:effectLst/>
                <a:uLnTx/>
                <a:uFillTx/>
                <a:latin typeface="+mn-lt"/>
                <a:ea typeface="Calibri"/>
                <a:cs typeface="Calibri"/>
              </a:rPr>
              <a:t> </a:t>
            </a:r>
          </a:p>
        </p:txBody>
      </p:sp>
      <p:sp>
        <p:nvSpPr>
          <p:cNvPr id="3" name="Slide Number Placeholder 2">
            <a:extLst>
              <a:ext uri="{FF2B5EF4-FFF2-40B4-BE49-F238E27FC236}">
                <a16:creationId xmlns:a16="http://schemas.microsoft.com/office/drawing/2014/main" id="{FEAFB102-A66D-D18D-BCFE-98C060C5CD7F}"/>
              </a:ext>
            </a:extLst>
          </p:cNvPr>
          <p:cNvSpPr>
            <a:spLocks noGrp="1"/>
          </p:cNvSpPr>
          <p:nvPr>
            <p:ph type="sldNum" sz="quarter" idx="4294967295"/>
          </p:nvPr>
        </p:nvSpPr>
        <p:spPr>
          <a:xfrm>
            <a:off x="8610600" y="6356350"/>
            <a:ext cx="2743200" cy="365125"/>
          </a:xfrm>
          <a:prstGeom prst="rect">
            <a:avLst/>
          </a:prstGeom>
        </p:spPr>
        <p:txBody>
          <a:bodyPr/>
          <a:lstStyle/>
          <a:p>
            <a:fld id="{3467E7BF-4280-A942-9EA8-E29937B95BD5}" type="slidenum">
              <a:rPr lang="en-US" smtClean="0"/>
              <a:t>4</a:t>
            </a:fld>
            <a:endParaRPr lang="en-US"/>
          </a:p>
        </p:txBody>
      </p:sp>
      <p:pic>
        <p:nvPicPr>
          <p:cNvPr id="6" name="Picture 5">
            <a:extLst>
              <a:ext uri="{FF2B5EF4-FFF2-40B4-BE49-F238E27FC236}">
                <a16:creationId xmlns:a16="http://schemas.microsoft.com/office/drawing/2014/main" id="{E85F41B7-6243-BC70-F053-E05D6EDD38E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752600" y="1920211"/>
            <a:ext cx="8686800" cy="4217728"/>
          </a:xfrm>
          <a:prstGeom prst="rect">
            <a:avLst/>
          </a:prstGeom>
        </p:spPr>
      </p:pic>
      <p:sp>
        <p:nvSpPr>
          <p:cNvPr id="5" name="Subtitle 3">
            <a:extLst>
              <a:ext uri="{FF2B5EF4-FFF2-40B4-BE49-F238E27FC236}">
                <a16:creationId xmlns:a16="http://schemas.microsoft.com/office/drawing/2014/main" id="{183E43CE-2AB5-61B9-561E-39FA78704C81}"/>
              </a:ext>
            </a:extLst>
          </p:cNvPr>
          <p:cNvSpPr txBox="1">
            <a:spLocks/>
          </p:cNvSpPr>
          <p:nvPr/>
        </p:nvSpPr>
        <p:spPr>
          <a:xfrm>
            <a:off x="-540575" y="534451"/>
            <a:ext cx="13535025" cy="1385759"/>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a:ea typeface="Calibri"/>
              <a:cs typeface="Calibri"/>
            </a:endParaRPr>
          </a:p>
          <a:p>
            <a:r>
              <a:rPr lang="en-US">
                <a:ea typeface="Calibri"/>
                <a:cs typeface="Calibri"/>
              </a:rPr>
              <a:t>What do you want to learn?</a:t>
            </a:r>
          </a:p>
          <a:p>
            <a:r>
              <a:rPr lang="en-US">
                <a:ea typeface="Calibri"/>
                <a:cs typeface="Calibri"/>
              </a:rPr>
              <a:t>Please answer in chat</a:t>
            </a:r>
          </a:p>
          <a:p>
            <a:endParaRPr lang="en-US">
              <a:ea typeface="Calibri"/>
              <a:cs typeface="Calibri"/>
            </a:endParaRPr>
          </a:p>
        </p:txBody>
      </p:sp>
    </p:spTree>
    <p:extLst>
      <p:ext uri="{BB962C8B-B14F-4D97-AF65-F5344CB8AC3E}">
        <p14:creationId xmlns:p14="http://schemas.microsoft.com/office/powerpoint/2010/main" val="21255623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305439" y="432292"/>
            <a:ext cx="9086848" cy="767671"/>
          </a:xfrm>
        </p:spPr>
        <p:txBody>
          <a:bodyPr>
            <a:normAutofit fontScale="90000"/>
          </a:bodyPr>
          <a:lstStyle/>
          <a:p>
            <a:pPr algn="ctr"/>
            <a:r>
              <a:rPr lang="en-US">
                <a:cs typeface="Calibri Light"/>
              </a:rPr>
              <a:t>Step 8: Categories</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8458881" y="2269672"/>
            <a:ext cx="343648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Click on the categories search bar to see the list of categories.</a:t>
            </a:r>
          </a:p>
          <a:p>
            <a:pPr marL="342900" indent="-342900">
              <a:buFont typeface="Arial"/>
              <a:buChar char="•"/>
            </a:pPr>
            <a:r>
              <a:rPr lang="en-US" sz="2400">
                <a:cs typeface="Calibri"/>
              </a:rPr>
              <a:t>Select as many categories as you want!</a:t>
            </a:r>
          </a:p>
        </p:txBody>
      </p:sp>
      <p:pic>
        <p:nvPicPr>
          <p:cNvPr id="5" name="Picture 4">
            <a:extLst>
              <a:ext uri="{FF2B5EF4-FFF2-40B4-BE49-F238E27FC236}">
                <a16:creationId xmlns:a16="http://schemas.microsoft.com/office/drawing/2014/main" id="{446C888E-11B9-F295-6674-A7BFAC513A4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09600" y="952213"/>
            <a:ext cx="7620000" cy="4267774"/>
          </a:xfrm>
          <a:prstGeom prst="rect">
            <a:avLst/>
          </a:prstGeom>
        </p:spPr>
      </p:pic>
    </p:spTree>
    <p:extLst>
      <p:ext uri="{BB962C8B-B14F-4D97-AF65-F5344CB8AC3E}">
        <p14:creationId xmlns:p14="http://schemas.microsoft.com/office/powerpoint/2010/main" val="42107227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519919" y="361739"/>
            <a:ext cx="9086848" cy="767671"/>
          </a:xfrm>
        </p:spPr>
        <p:txBody>
          <a:bodyPr>
            <a:normAutofit fontScale="90000"/>
          </a:bodyPr>
          <a:lstStyle/>
          <a:p>
            <a:pPr algn="ctr"/>
            <a:r>
              <a:rPr lang="en-US">
                <a:cs typeface="Calibri Light"/>
              </a:rPr>
              <a:t>Step 8: Three Levels of Categories</a:t>
            </a:r>
            <a:br>
              <a:rPr lang="en-US">
                <a:cs typeface="Calibri Light"/>
              </a:rPr>
            </a:br>
            <a:endParaRPr lang="en-US">
              <a:cs typeface="Calibri Light"/>
            </a:endParaRPr>
          </a:p>
        </p:txBody>
      </p:sp>
      <p:pic>
        <p:nvPicPr>
          <p:cNvPr id="4" name="Picture 3">
            <a:extLst>
              <a:ext uri="{FF2B5EF4-FFF2-40B4-BE49-F238E27FC236}">
                <a16:creationId xmlns:a16="http://schemas.microsoft.com/office/drawing/2014/main" id="{E1139A6F-8FFF-D772-ACD7-2275A4AD5A9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64029" y="653531"/>
            <a:ext cx="4561114" cy="2698878"/>
          </a:xfrm>
          <a:prstGeom prst="rect">
            <a:avLst/>
          </a:prstGeom>
        </p:spPr>
      </p:pic>
      <p:pic>
        <p:nvPicPr>
          <p:cNvPr id="7" name="Picture 6">
            <a:extLst>
              <a:ext uri="{FF2B5EF4-FFF2-40B4-BE49-F238E27FC236}">
                <a16:creationId xmlns:a16="http://schemas.microsoft.com/office/drawing/2014/main" id="{D06E3974-7B57-70D2-889F-DD3966FDF93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0358" y="3404506"/>
            <a:ext cx="4563836" cy="2657477"/>
          </a:xfrm>
          <a:prstGeom prst="rect">
            <a:avLst/>
          </a:prstGeom>
        </p:spPr>
      </p:pic>
      <p:pic>
        <p:nvPicPr>
          <p:cNvPr id="9" name="Picture 8">
            <a:extLst>
              <a:ext uri="{FF2B5EF4-FFF2-40B4-BE49-F238E27FC236}">
                <a16:creationId xmlns:a16="http://schemas.microsoft.com/office/drawing/2014/main" id="{7E5A0C2F-B1E6-59EB-1381-A409DE789BE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128658" y="729838"/>
            <a:ext cx="4517573" cy="2698666"/>
          </a:xfrm>
          <a:prstGeom prst="rect">
            <a:avLst/>
          </a:prstGeom>
        </p:spPr>
      </p:pic>
      <p:sp>
        <p:nvSpPr>
          <p:cNvPr id="10" name="TextBox 9">
            <a:extLst>
              <a:ext uri="{FF2B5EF4-FFF2-40B4-BE49-F238E27FC236}">
                <a16:creationId xmlns:a16="http://schemas.microsoft.com/office/drawing/2014/main" id="{747E63AC-D958-C460-B599-EC97524CD1FE}"/>
              </a:ext>
            </a:extLst>
          </p:cNvPr>
          <p:cNvSpPr txBox="1"/>
          <p:nvPr/>
        </p:nvSpPr>
        <p:spPr>
          <a:xfrm>
            <a:off x="5849983" y="3767544"/>
            <a:ext cx="5711734"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a:cs typeface="Calibri" panose="020F0502020204030204"/>
              </a:rPr>
              <a:t>Each category has three levels.</a:t>
            </a:r>
          </a:p>
          <a:p>
            <a:pPr marL="285750" indent="-285750">
              <a:buFont typeface="Arial"/>
              <a:buChar char="•"/>
            </a:pPr>
            <a:r>
              <a:rPr lang="en-US" sz="2400">
                <a:cs typeface="Calibri" panose="020F0502020204030204"/>
              </a:rPr>
              <a:t>Move to the next level by clicking the arrow next to the category.</a:t>
            </a:r>
          </a:p>
          <a:p>
            <a:pPr marL="285750" indent="-285750">
              <a:buFont typeface="Arial"/>
              <a:buChar char="•"/>
            </a:pPr>
            <a:r>
              <a:rPr lang="en-US" sz="2400">
                <a:cs typeface="Calibri" panose="020F0502020204030204"/>
              </a:rPr>
              <a:t>It is recommended that you select third-level categories. </a:t>
            </a:r>
          </a:p>
        </p:txBody>
      </p:sp>
      <p:sp>
        <p:nvSpPr>
          <p:cNvPr id="13" name="Speech Bubble: Oval 12">
            <a:extLst>
              <a:ext uri="{FF2B5EF4-FFF2-40B4-BE49-F238E27FC236}">
                <a16:creationId xmlns:a16="http://schemas.microsoft.com/office/drawing/2014/main" id="{4E5035E7-CE73-97D2-0641-ADCFC069D25A}"/>
              </a:ext>
              <a:ext uri="{C183D7F6-B498-43B3-948B-1728B52AA6E4}">
                <adec:decorative xmlns:adec="http://schemas.microsoft.com/office/drawing/2017/decorative" val="1"/>
              </a:ext>
            </a:extLst>
          </p:cNvPr>
          <p:cNvSpPr/>
          <p:nvPr/>
        </p:nvSpPr>
        <p:spPr>
          <a:xfrm>
            <a:off x="3367088" y="1240291"/>
            <a:ext cx="802821" cy="693964"/>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1</a:t>
            </a:r>
            <a:endParaRPr lang="en-US"/>
          </a:p>
        </p:txBody>
      </p:sp>
      <p:sp>
        <p:nvSpPr>
          <p:cNvPr id="16" name="Speech Bubble: Oval 15">
            <a:extLst>
              <a:ext uri="{FF2B5EF4-FFF2-40B4-BE49-F238E27FC236}">
                <a16:creationId xmlns:a16="http://schemas.microsoft.com/office/drawing/2014/main" id="{0F63AA8F-EACF-4A88-6C76-6F4F9D01053A}"/>
              </a:ext>
              <a:ext uri="{C183D7F6-B498-43B3-948B-1728B52AA6E4}">
                <adec:decorative xmlns:adec="http://schemas.microsoft.com/office/drawing/2017/decorative" val="1"/>
              </a:ext>
            </a:extLst>
          </p:cNvPr>
          <p:cNvSpPr/>
          <p:nvPr/>
        </p:nvSpPr>
        <p:spPr>
          <a:xfrm>
            <a:off x="3367087" y="4125005"/>
            <a:ext cx="802821" cy="693964"/>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2</a:t>
            </a:r>
          </a:p>
        </p:txBody>
      </p:sp>
      <p:sp>
        <p:nvSpPr>
          <p:cNvPr id="17" name="Speech Bubble: Oval 16">
            <a:extLst>
              <a:ext uri="{FF2B5EF4-FFF2-40B4-BE49-F238E27FC236}">
                <a16:creationId xmlns:a16="http://schemas.microsoft.com/office/drawing/2014/main" id="{0483CB1A-1D0E-2D45-3544-F98C0D7F6E62}"/>
              </a:ext>
              <a:ext uri="{C183D7F6-B498-43B3-948B-1728B52AA6E4}">
                <adec:decorative xmlns:adec="http://schemas.microsoft.com/office/drawing/2017/decorative" val="1"/>
              </a:ext>
            </a:extLst>
          </p:cNvPr>
          <p:cNvSpPr/>
          <p:nvPr/>
        </p:nvSpPr>
        <p:spPr>
          <a:xfrm>
            <a:off x="9177338" y="1240291"/>
            <a:ext cx="802821" cy="693964"/>
          </a:xfrm>
          <a:prstGeom prst="wedgeEllipseCallou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cs typeface="Calibri"/>
              </a:rPr>
              <a:t>3</a:t>
            </a:r>
          </a:p>
        </p:txBody>
      </p:sp>
    </p:spTree>
    <p:extLst>
      <p:ext uri="{BB962C8B-B14F-4D97-AF65-F5344CB8AC3E}">
        <p14:creationId xmlns:p14="http://schemas.microsoft.com/office/powerpoint/2010/main" val="2560974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394216" y="471064"/>
            <a:ext cx="9086848" cy="767671"/>
          </a:xfrm>
        </p:spPr>
        <p:txBody>
          <a:bodyPr>
            <a:normAutofit fontScale="90000"/>
          </a:bodyPr>
          <a:lstStyle/>
          <a:p>
            <a:pPr algn="ctr"/>
            <a:r>
              <a:rPr lang="en-US">
                <a:cs typeface="Calibri Light"/>
              </a:rPr>
              <a:t>Step 9: Keywords</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1111024" y="4610100"/>
            <a:ext cx="1092041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Add keywords by typing your keyword into the bar.</a:t>
            </a:r>
          </a:p>
          <a:p>
            <a:pPr marL="342900" indent="-342900">
              <a:buFont typeface="Arial"/>
              <a:buChar char="•"/>
            </a:pPr>
            <a:r>
              <a:rPr lang="en-US" sz="2400">
                <a:cs typeface="Calibri"/>
              </a:rPr>
              <a:t>Suggestions will pop up while you are typing – try to pick one of the suggestions.</a:t>
            </a:r>
          </a:p>
          <a:p>
            <a:pPr marL="342900" indent="-342900">
              <a:buFont typeface="Arial"/>
              <a:buChar char="•"/>
            </a:pPr>
            <a:r>
              <a:rPr lang="en-US" sz="2400">
                <a:cs typeface="Calibri"/>
              </a:rPr>
              <a:t>Try to add at least 5 keywords.</a:t>
            </a:r>
          </a:p>
        </p:txBody>
      </p:sp>
      <p:pic>
        <p:nvPicPr>
          <p:cNvPr id="4" name="Picture 3">
            <a:extLst>
              <a:ext uri="{FF2B5EF4-FFF2-40B4-BE49-F238E27FC236}">
                <a16:creationId xmlns:a16="http://schemas.microsoft.com/office/drawing/2014/main" id="{EDB3DC82-D53C-1DC5-E849-B410E67168D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22935" y="823643"/>
            <a:ext cx="10404021" cy="3821974"/>
          </a:xfrm>
          <a:prstGeom prst="rect">
            <a:avLst/>
          </a:prstGeom>
        </p:spPr>
      </p:pic>
    </p:spTree>
    <p:extLst>
      <p:ext uri="{BB962C8B-B14F-4D97-AF65-F5344CB8AC3E}">
        <p14:creationId xmlns:p14="http://schemas.microsoft.com/office/powerpoint/2010/main" val="18092831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755323" y="579801"/>
            <a:ext cx="9086848" cy="767671"/>
          </a:xfrm>
        </p:spPr>
        <p:txBody>
          <a:bodyPr>
            <a:normAutofit fontScale="90000"/>
          </a:bodyPr>
          <a:lstStyle/>
          <a:p>
            <a:pPr algn="ctr"/>
            <a:r>
              <a:rPr lang="en-US">
                <a:cs typeface="Calibri Light"/>
              </a:rPr>
              <a:t>Step 10: Funding and Related Materials</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1029382" y="4065814"/>
            <a:ext cx="1092041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If you received funding via a grant, you could add it here. </a:t>
            </a:r>
          </a:p>
          <a:p>
            <a:pPr marL="342900" indent="-342900">
              <a:buFont typeface="Arial"/>
              <a:buChar char="•"/>
            </a:pPr>
            <a:r>
              <a:rPr lang="en-US" sz="2400">
                <a:cs typeface="Calibri"/>
              </a:rPr>
              <a:t>You can also add any related materials. We highly recommend you add these, as it increases the findability of your research.</a:t>
            </a:r>
          </a:p>
          <a:p>
            <a:pPr marL="342900" indent="-342900">
              <a:buFont typeface="Arial"/>
              <a:buChar char="•"/>
            </a:pPr>
            <a:r>
              <a:rPr lang="en-US" sz="2400">
                <a:cs typeface="Calibri"/>
              </a:rPr>
              <a:t>Related Materials includes articles, posters, preprints, presentations, code, and any other kind of research output. </a:t>
            </a:r>
          </a:p>
        </p:txBody>
      </p:sp>
      <p:pic>
        <p:nvPicPr>
          <p:cNvPr id="5" name="Picture 4">
            <a:extLst>
              <a:ext uri="{FF2B5EF4-FFF2-40B4-BE49-F238E27FC236}">
                <a16:creationId xmlns:a16="http://schemas.microsoft.com/office/drawing/2014/main" id="{5C853CFE-89A7-4C5F-CAE2-B97F014EDB3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349829" y="1058176"/>
            <a:ext cx="8839200" cy="2714184"/>
          </a:xfrm>
          <a:prstGeom prst="rect">
            <a:avLst/>
          </a:prstGeom>
        </p:spPr>
      </p:pic>
    </p:spTree>
    <p:extLst>
      <p:ext uri="{BB962C8B-B14F-4D97-AF65-F5344CB8AC3E}">
        <p14:creationId xmlns:p14="http://schemas.microsoft.com/office/powerpoint/2010/main" val="35795059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621970" y="544737"/>
            <a:ext cx="9086848" cy="767671"/>
          </a:xfrm>
        </p:spPr>
        <p:txBody>
          <a:bodyPr>
            <a:normAutofit fontScale="90000"/>
          </a:bodyPr>
          <a:lstStyle/>
          <a:p>
            <a:pPr algn="ctr"/>
            <a:r>
              <a:rPr lang="en-US">
                <a:cs typeface="Calibri Light"/>
              </a:rPr>
              <a:t>Step 11: License</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7506382" y="1616528"/>
            <a:ext cx="4280125"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Click the arrow next to License to see the list of licenses you can choose from.</a:t>
            </a:r>
          </a:p>
          <a:p>
            <a:pPr marL="342900" indent="-342900">
              <a:buFont typeface="Arial"/>
              <a:buChar char="•"/>
            </a:pPr>
            <a:r>
              <a:rPr lang="en-US" sz="2400">
                <a:cs typeface="Calibri"/>
              </a:rPr>
              <a:t>You can choose a license from among </a:t>
            </a:r>
            <a:r>
              <a:rPr lang="en-US" sz="2400" u="sng">
                <a:cs typeface="Calibri"/>
                <a:hlinkClick r:id="rId2"/>
              </a:rPr>
              <a:t>Creative Commons</a:t>
            </a:r>
            <a:r>
              <a:rPr lang="en-US" sz="2400">
                <a:cs typeface="Calibri"/>
              </a:rPr>
              <a:t> (CC), </a:t>
            </a:r>
            <a:r>
              <a:rPr lang="en-US" sz="2400" u="sng">
                <a:cs typeface="Calibri"/>
                <a:hlinkClick r:id="rId3"/>
              </a:rPr>
              <a:t>Open Data Commons</a:t>
            </a:r>
            <a:r>
              <a:rPr lang="en-US" sz="2400">
                <a:cs typeface="Calibri"/>
              </a:rPr>
              <a:t> (ODC), </a:t>
            </a:r>
            <a:r>
              <a:rPr lang="en-US" sz="2400" u="sng">
                <a:cs typeface="Calibri"/>
                <a:hlinkClick r:id="rId4"/>
              </a:rPr>
              <a:t>Public Domain dedication</a:t>
            </a:r>
            <a:r>
              <a:rPr lang="en-US" sz="2400">
                <a:cs typeface="Calibri"/>
              </a:rPr>
              <a:t> (PDDL), and </a:t>
            </a:r>
            <a:r>
              <a:rPr lang="en-US" sz="2400" u="sng">
                <a:cs typeface="Calibri"/>
                <a:hlinkClick r:id="rId5"/>
              </a:rPr>
              <a:t>MIT Software</a:t>
            </a:r>
            <a:r>
              <a:rPr lang="en-US" sz="2400">
                <a:cs typeface="Calibri"/>
              </a:rPr>
              <a:t> (MIT). </a:t>
            </a:r>
          </a:p>
        </p:txBody>
      </p:sp>
      <p:pic>
        <p:nvPicPr>
          <p:cNvPr id="4" name="Picture 3">
            <a:extLst>
              <a:ext uri="{FF2B5EF4-FFF2-40B4-BE49-F238E27FC236}">
                <a16:creationId xmlns:a16="http://schemas.microsoft.com/office/drawing/2014/main" id="{6C6B8BAE-8DB1-B0AF-475E-D9C1B9BEF82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42257" y="1166876"/>
            <a:ext cx="6757307" cy="4428996"/>
          </a:xfrm>
          <a:prstGeom prst="rect">
            <a:avLst/>
          </a:prstGeom>
        </p:spPr>
      </p:pic>
    </p:spTree>
    <p:extLst>
      <p:ext uri="{BB962C8B-B14F-4D97-AF65-F5344CB8AC3E}">
        <p14:creationId xmlns:p14="http://schemas.microsoft.com/office/powerpoint/2010/main" val="41284773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621970" y="544737"/>
            <a:ext cx="9086848" cy="767671"/>
          </a:xfrm>
        </p:spPr>
        <p:txBody>
          <a:bodyPr>
            <a:normAutofit fontScale="90000"/>
          </a:bodyPr>
          <a:lstStyle/>
          <a:p>
            <a:pPr algn="ctr"/>
            <a:r>
              <a:rPr lang="en-US">
                <a:cs typeface="Calibri Light"/>
              </a:rPr>
              <a:t>Step 12: Item actions</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6894061" y="1575706"/>
            <a:ext cx="4280125"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On the right side of the screen, you will see the Item actions.</a:t>
            </a:r>
          </a:p>
          <a:p>
            <a:pPr marL="342900" indent="-342900">
              <a:buFont typeface="Arial"/>
              <a:buChar char="•"/>
            </a:pPr>
            <a:r>
              <a:rPr lang="en-US" sz="2400">
                <a:cs typeface="Calibri"/>
              </a:rPr>
              <a:t>Here you can add an embargo, create a private link, add a custom thumbnail, preview your item, or publish your item. </a:t>
            </a:r>
          </a:p>
        </p:txBody>
      </p:sp>
      <p:pic>
        <p:nvPicPr>
          <p:cNvPr id="5" name="Picture 4">
            <a:extLst>
              <a:ext uri="{FF2B5EF4-FFF2-40B4-BE49-F238E27FC236}">
                <a16:creationId xmlns:a16="http://schemas.microsoft.com/office/drawing/2014/main" id="{8C4AB33B-F3F7-8560-54C5-DC881B4F067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880507" y="1130945"/>
            <a:ext cx="4280807" cy="4759396"/>
          </a:xfrm>
          <a:prstGeom prst="rect">
            <a:avLst/>
          </a:prstGeom>
        </p:spPr>
      </p:pic>
    </p:spTree>
    <p:extLst>
      <p:ext uri="{BB962C8B-B14F-4D97-AF65-F5344CB8AC3E}">
        <p14:creationId xmlns:p14="http://schemas.microsoft.com/office/powerpoint/2010/main" val="2719606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552697" y="297334"/>
            <a:ext cx="9086848" cy="767671"/>
          </a:xfrm>
        </p:spPr>
        <p:txBody>
          <a:bodyPr>
            <a:normAutofit fontScale="90000"/>
          </a:bodyPr>
          <a:lstStyle/>
          <a:p>
            <a:pPr algn="ctr"/>
            <a:r>
              <a:rPr lang="en-US">
                <a:cs typeface="Calibri Light"/>
              </a:rPr>
              <a:t>Step 12: Embargo</a:t>
            </a:r>
            <a:br>
              <a:rPr lang="en-US">
                <a:cs typeface="Calibri Light"/>
              </a:rPr>
            </a:br>
            <a:endParaRPr lang="en-US">
              <a:ea typeface="Calibri Light"/>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6300295" y="1615291"/>
            <a:ext cx="4863995"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ea typeface="Calibri"/>
                <a:cs typeface="Calibri"/>
              </a:rPr>
              <a:t>An embargo will leave your work unpublished until the embargo period is over.</a:t>
            </a:r>
          </a:p>
          <a:p>
            <a:pPr marL="342900" indent="-342900">
              <a:buFont typeface="Arial"/>
              <a:buChar char="•"/>
            </a:pPr>
            <a:r>
              <a:rPr lang="en-US" sz="2400">
                <a:ea typeface="Calibri"/>
                <a:cs typeface="Calibri"/>
              </a:rPr>
              <a:t>Good if you want to time the release of your data so it coincides with the publication of an article. </a:t>
            </a:r>
          </a:p>
          <a:p>
            <a:pPr marL="342900" indent="-342900">
              <a:buFont typeface="Arial"/>
              <a:buChar char="•"/>
            </a:pPr>
            <a:r>
              <a:rPr lang="en-US" sz="2400">
                <a:ea typeface="Calibri"/>
                <a:cs typeface="Calibri"/>
              </a:rPr>
              <a:t>Can control which files are under embargo. </a:t>
            </a:r>
          </a:p>
        </p:txBody>
      </p:sp>
      <p:pic>
        <p:nvPicPr>
          <p:cNvPr id="4" name="Picture 3">
            <a:extLst>
              <a:ext uri="{FF2B5EF4-FFF2-40B4-BE49-F238E27FC236}">
                <a16:creationId xmlns:a16="http://schemas.microsoft.com/office/drawing/2014/main" id="{7E4C0F6E-D367-D8EC-B305-461E2D4C97C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53985" y="753905"/>
            <a:ext cx="5029200" cy="5181956"/>
          </a:xfrm>
          <a:prstGeom prst="rect">
            <a:avLst/>
          </a:prstGeom>
        </p:spPr>
      </p:pic>
    </p:spTree>
    <p:extLst>
      <p:ext uri="{BB962C8B-B14F-4D97-AF65-F5344CB8AC3E}">
        <p14:creationId xmlns:p14="http://schemas.microsoft.com/office/powerpoint/2010/main" val="3997055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552697" y="297334"/>
            <a:ext cx="9086848" cy="767671"/>
          </a:xfrm>
        </p:spPr>
        <p:txBody>
          <a:bodyPr>
            <a:normAutofit fontScale="90000"/>
          </a:bodyPr>
          <a:lstStyle/>
          <a:p>
            <a:pPr algn="ctr"/>
            <a:r>
              <a:rPr lang="en-US">
                <a:cs typeface="Calibri Light"/>
              </a:rPr>
              <a:t>Step 12: Private Links</a:t>
            </a:r>
            <a:br>
              <a:rPr lang="en-US">
                <a:cs typeface="Calibri Light"/>
              </a:rPr>
            </a:br>
            <a:endParaRPr lang="en-US">
              <a:ea typeface="Calibri Light"/>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6626866" y="1635083"/>
            <a:ext cx="4458255"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ea typeface="Calibri"/>
                <a:cs typeface="Calibri"/>
              </a:rPr>
              <a:t>A private link can be used to allow certain individuals to see the data before it is published.</a:t>
            </a:r>
          </a:p>
          <a:p>
            <a:pPr marL="342900" indent="-342900">
              <a:buFont typeface="Arial"/>
              <a:buChar char="•"/>
            </a:pPr>
            <a:r>
              <a:rPr lang="en-US" sz="2400">
                <a:ea typeface="Calibri"/>
                <a:cs typeface="Calibri"/>
              </a:rPr>
              <a:t>Good to share with publishers who want to see the data before they accept your article.</a:t>
            </a:r>
          </a:p>
          <a:p>
            <a:pPr marL="342900" indent="-342900">
              <a:buFont typeface="Arial"/>
              <a:buChar char="•"/>
            </a:pPr>
            <a:r>
              <a:rPr lang="en-US" sz="2400">
                <a:ea typeface="Calibri"/>
                <a:cs typeface="Calibri"/>
              </a:rPr>
              <a:t>Should NOT be used in publications.</a:t>
            </a:r>
          </a:p>
        </p:txBody>
      </p:sp>
      <p:pic>
        <p:nvPicPr>
          <p:cNvPr id="5" name="Picture 4">
            <a:extLst>
              <a:ext uri="{FF2B5EF4-FFF2-40B4-BE49-F238E27FC236}">
                <a16:creationId xmlns:a16="http://schemas.microsoft.com/office/drawing/2014/main" id="{F21AED23-18A5-EA06-53D4-561C44B6643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48244" y="1473987"/>
            <a:ext cx="5939641" cy="3365738"/>
          </a:xfrm>
          <a:prstGeom prst="rect">
            <a:avLst/>
          </a:prstGeom>
        </p:spPr>
      </p:pic>
    </p:spTree>
    <p:extLst>
      <p:ext uri="{BB962C8B-B14F-4D97-AF65-F5344CB8AC3E}">
        <p14:creationId xmlns:p14="http://schemas.microsoft.com/office/powerpoint/2010/main" val="27447311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22AC0-162A-E325-A5D6-B835121FF9C6}"/>
              </a:ext>
            </a:extLst>
          </p:cNvPr>
          <p:cNvSpPr>
            <a:spLocks noGrp="1"/>
          </p:cNvSpPr>
          <p:nvPr>
            <p:ph type="title"/>
          </p:nvPr>
        </p:nvSpPr>
        <p:spPr>
          <a:xfrm>
            <a:off x="1621970" y="544737"/>
            <a:ext cx="9086848" cy="767671"/>
          </a:xfrm>
        </p:spPr>
        <p:txBody>
          <a:bodyPr>
            <a:normAutofit fontScale="90000"/>
          </a:bodyPr>
          <a:lstStyle/>
          <a:p>
            <a:pPr algn="ctr"/>
            <a:r>
              <a:rPr lang="en-US">
                <a:cs typeface="Calibri Light"/>
              </a:rPr>
              <a:t>Step 13: Publish Item</a:t>
            </a:r>
            <a:br>
              <a:rPr lang="en-US">
                <a:cs typeface="Calibri Light"/>
              </a:rPr>
            </a:br>
            <a:endParaRPr lang="en-US">
              <a:cs typeface="Calibri Light"/>
            </a:endParaRPr>
          </a:p>
        </p:txBody>
      </p:sp>
      <p:sp>
        <p:nvSpPr>
          <p:cNvPr id="8" name="TextBox 7">
            <a:extLst>
              <a:ext uri="{FF2B5EF4-FFF2-40B4-BE49-F238E27FC236}">
                <a16:creationId xmlns:a16="http://schemas.microsoft.com/office/drawing/2014/main" id="{003AF4B0-B94C-4EFC-55B3-CB9DBB89A86E}"/>
              </a:ext>
            </a:extLst>
          </p:cNvPr>
          <p:cNvSpPr txBox="1"/>
          <p:nvPr/>
        </p:nvSpPr>
        <p:spPr>
          <a:xfrm>
            <a:off x="6656555" y="1367888"/>
            <a:ext cx="42801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cs typeface="Calibri"/>
              </a:rPr>
              <a:t>When you are done, you can publish the item.</a:t>
            </a:r>
            <a:endParaRPr lang="en-US" sz="2400">
              <a:ea typeface="Calibri"/>
              <a:cs typeface="Calibri"/>
            </a:endParaRPr>
          </a:p>
        </p:txBody>
      </p:sp>
      <p:pic>
        <p:nvPicPr>
          <p:cNvPr id="5" name="Picture 4">
            <a:extLst>
              <a:ext uri="{FF2B5EF4-FFF2-40B4-BE49-F238E27FC236}">
                <a16:creationId xmlns:a16="http://schemas.microsoft.com/office/drawing/2014/main" id="{8C4AB33B-F3F7-8560-54C5-DC881B4F067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880507" y="1130945"/>
            <a:ext cx="4280807" cy="4759396"/>
          </a:xfrm>
          <a:prstGeom prst="rect">
            <a:avLst/>
          </a:prstGeom>
        </p:spPr>
      </p:pic>
      <p:sp>
        <p:nvSpPr>
          <p:cNvPr id="4" name="Star: 5 Points 3">
            <a:extLst>
              <a:ext uri="{FF2B5EF4-FFF2-40B4-BE49-F238E27FC236}">
                <a16:creationId xmlns:a16="http://schemas.microsoft.com/office/drawing/2014/main" id="{B7EFF1AD-3DA2-E8F2-B941-F8227ABE5256}"/>
              </a:ext>
            </a:extLst>
          </p:cNvPr>
          <p:cNvSpPr/>
          <p:nvPr/>
        </p:nvSpPr>
        <p:spPr>
          <a:xfrm>
            <a:off x="6553200" y="2373085"/>
            <a:ext cx="4423557" cy="3433947"/>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ea typeface="Calibri"/>
                <a:cs typeface="Calibri"/>
              </a:rPr>
              <a:t>It will not go live – the Data Curator will check it first!</a:t>
            </a:r>
          </a:p>
        </p:txBody>
      </p:sp>
    </p:spTree>
    <p:extLst>
      <p:ext uri="{BB962C8B-B14F-4D97-AF65-F5344CB8AC3E}">
        <p14:creationId xmlns:p14="http://schemas.microsoft.com/office/powerpoint/2010/main" val="9209673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1FD6A80-7A84-5C52-1F3F-FA9A864EA4F4}"/>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B7AC04D6-BE6E-B9EF-8A99-19576DA76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9875309-F35B-96CC-E6BC-3705165B52D5}"/>
              </a:ext>
            </a:extLst>
          </p:cNvPr>
          <p:cNvSpPr>
            <a:spLocks noGrp="1"/>
          </p:cNvSpPr>
          <p:nvPr>
            <p:ph type="title"/>
          </p:nvPr>
        </p:nvSpPr>
        <p:spPr>
          <a:xfrm>
            <a:off x="382503" y="1718040"/>
            <a:ext cx="4368602" cy="897293"/>
          </a:xfrm>
        </p:spPr>
        <p:txBody>
          <a:bodyPr vert="horz" lIns="91440" tIns="45720" rIns="91440" bIns="45720" rtlCol="0" anchor="b">
            <a:normAutofit fontScale="90000"/>
          </a:bodyPr>
          <a:lstStyle/>
          <a:p>
            <a:r>
              <a:rPr lang="en-US" sz="5400" b="1">
                <a:ea typeface="Calibri Light"/>
                <a:cs typeface="Calibri Light"/>
              </a:rPr>
              <a:t>Appendix 2: </a:t>
            </a:r>
            <a:br>
              <a:rPr lang="en-US" sz="5400" b="1">
                <a:ea typeface="Calibri Light"/>
                <a:cs typeface="Calibri Light"/>
              </a:rPr>
            </a:br>
            <a:r>
              <a:rPr lang="en-US" sz="5400" b="1">
                <a:ea typeface="Calibri Light"/>
                <a:cs typeface="Calibri Light"/>
              </a:rPr>
              <a:t>File Formats</a:t>
            </a:r>
          </a:p>
        </p:txBody>
      </p:sp>
      <p:sp>
        <p:nvSpPr>
          <p:cNvPr id="15" name="sketchy line">
            <a:extLst>
              <a:ext uri="{FF2B5EF4-FFF2-40B4-BE49-F238E27FC236}">
                <a16:creationId xmlns:a16="http://schemas.microsoft.com/office/drawing/2014/main" id="{228CE8B7-F7E1-524A-AA59-C42646B84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777763F-FCDD-8126-73D8-B694A7FBB922}"/>
              </a:ext>
            </a:extLst>
          </p:cNvPr>
          <p:cNvSpPr txBox="1"/>
          <p:nvPr/>
        </p:nvSpPr>
        <p:spPr>
          <a:xfrm>
            <a:off x="380144" y="2872899"/>
            <a:ext cx="4618642" cy="389464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3200"/>
              <a:t>Introducing URRR</a:t>
            </a:r>
            <a:endParaRPr lang="en-US" sz="3200">
              <a:ea typeface="Calibri"/>
              <a:cs typeface="Calibri"/>
            </a:endParaRPr>
          </a:p>
          <a:p>
            <a:pPr marL="285750" indent="-228600">
              <a:lnSpc>
                <a:spcPct val="90000"/>
              </a:lnSpc>
              <a:spcAft>
                <a:spcPts val="600"/>
              </a:spcAft>
              <a:buFont typeface="Arial" panose="020B0604020202020204" pitchFamily="34" charset="0"/>
              <a:buChar char="•"/>
            </a:pPr>
            <a:r>
              <a:rPr lang="en-US" sz="3200">
                <a:ea typeface="Calibri"/>
                <a:cs typeface="Calibri"/>
              </a:rPr>
              <a:t>Advanced Features</a:t>
            </a:r>
          </a:p>
          <a:p>
            <a:pPr marL="285750" indent="-228600">
              <a:lnSpc>
                <a:spcPct val="90000"/>
              </a:lnSpc>
              <a:spcAft>
                <a:spcPts val="600"/>
              </a:spcAft>
              <a:buFont typeface="Arial" panose="020B0604020202020204" pitchFamily="34" charset="0"/>
              <a:buChar char="•"/>
            </a:pPr>
            <a:r>
              <a:rPr lang="en-US" sz="3200"/>
              <a:t>Demo</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1: How to Use URRR</a:t>
            </a:r>
          </a:p>
          <a:p>
            <a:pPr marL="285750" indent="-228600">
              <a:lnSpc>
                <a:spcPct val="90000"/>
              </a:lnSpc>
              <a:spcAft>
                <a:spcPts val="600"/>
              </a:spcAft>
              <a:buFont typeface="Arial" panose="020B0604020202020204" pitchFamily="34" charset="0"/>
              <a:buChar char="•"/>
            </a:pPr>
            <a:r>
              <a:rPr lang="en-US" sz="3200" b="1">
                <a:ea typeface="Calibri" panose="020F0502020204030204"/>
                <a:cs typeface="Calibri" panose="020F0502020204030204"/>
              </a:rPr>
              <a:t>Appendix 2: Advice for Different Format Types</a:t>
            </a:r>
          </a:p>
        </p:txBody>
      </p:sp>
      <p:pic>
        <p:nvPicPr>
          <p:cNvPr id="5" name="Picture 4">
            <a:extLst>
              <a:ext uri="{FF2B5EF4-FFF2-40B4-BE49-F238E27FC236}">
                <a16:creationId xmlns:a16="http://schemas.microsoft.com/office/drawing/2014/main" id="{D89C4FF2-3FC4-F1DB-AD95-D999A00C282C}"/>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Picture 2">
            <a:extLst>
              <a:ext uri="{FF2B5EF4-FFF2-40B4-BE49-F238E27FC236}">
                <a16:creationId xmlns:a16="http://schemas.microsoft.com/office/drawing/2014/main" id="{2308770D-AE8A-C9A5-8C6C-108097FC008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2447" y="82508"/>
            <a:ext cx="2191056" cy="590632"/>
          </a:xfrm>
          <a:prstGeom prst="rect">
            <a:avLst/>
          </a:prstGeom>
        </p:spPr>
      </p:pic>
    </p:spTree>
    <p:extLst>
      <p:ext uri="{BB962C8B-B14F-4D97-AF65-F5344CB8AC3E}">
        <p14:creationId xmlns:p14="http://schemas.microsoft.com/office/powerpoint/2010/main" val="213390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2D3A7F-1603-1E77-303C-842240BA48A5}"/>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8F0247A-4435-4410-5AE3-66A1C5FA9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16600F-45A9-DEBA-D815-026317184081}"/>
              </a:ext>
            </a:extLst>
          </p:cNvPr>
          <p:cNvSpPr>
            <a:spLocks noGrp="1"/>
          </p:cNvSpPr>
          <p:nvPr>
            <p:ph type="title"/>
          </p:nvPr>
        </p:nvSpPr>
        <p:spPr>
          <a:xfrm>
            <a:off x="640080" y="1718040"/>
            <a:ext cx="4690573" cy="886561"/>
          </a:xfrm>
        </p:spPr>
        <p:txBody>
          <a:bodyPr vert="horz" lIns="91440" tIns="45720" rIns="91440" bIns="45720" rtlCol="0" anchor="b">
            <a:normAutofit fontScale="90000"/>
          </a:bodyPr>
          <a:lstStyle/>
          <a:p>
            <a:r>
              <a:rPr lang="en-US" sz="5400" b="1">
                <a:ea typeface="Calibri Light"/>
                <a:cs typeface="Calibri Light"/>
              </a:rPr>
              <a:t>Part 1: Introducing URRR</a:t>
            </a:r>
          </a:p>
        </p:txBody>
      </p:sp>
      <p:sp>
        <p:nvSpPr>
          <p:cNvPr id="15" name="sketchy line">
            <a:extLst>
              <a:ext uri="{FF2B5EF4-FFF2-40B4-BE49-F238E27FC236}">
                <a16:creationId xmlns:a16="http://schemas.microsoft.com/office/drawing/2014/main" id="{0D7D3378-1E32-8469-60EF-D6DB9557D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5579D7A-7E1D-2286-9FCC-FC516C5CAF66}"/>
              </a:ext>
            </a:extLst>
          </p:cNvPr>
          <p:cNvSpPr txBox="1"/>
          <p:nvPr/>
        </p:nvSpPr>
        <p:spPr>
          <a:xfrm>
            <a:off x="380144" y="2872899"/>
            <a:ext cx="4618642" cy="389464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3200" b="1"/>
              <a:t>Introducing URRR</a:t>
            </a:r>
            <a:endParaRPr lang="en-US" sz="3200">
              <a:ea typeface="Calibri"/>
              <a:cs typeface="Calibri"/>
            </a:endParaRPr>
          </a:p>
          <a:p>
            <a:pPr marL="285750" indent="-228600">
              <a:lnSpc>
                <a:spcPct val="90000"/>
              </a:lnSpc>
              <a:spcAft>
                <a:spcPts val="600"/>
              </a:spcAft>
              <a:buFont typeface="Arial" panose="020B0604020202020204" pitchFamily="34" charset="0"/>
              <a:buChar char="•"/>
            </a:pPr>
            <a:r>
              <a:rPr lang="en-US" sz="3200">
                <a:ea typeface="Calibri"/>
                <a:cs typeface="Calibri"/>
              </a:rPr>
              <a:t>Advanced Features</a:t>
            </a:r>
          </a:p>
          <a:p>
            <a:pPr marL="285750" indent="-228600">
              <a:lnSpc>
                <a:spcPct val="90000"/>
              </a:lnSpc>
              <a:spcAft>
                <a:spcPts val="600"/>
              </a:spcAft>
              <a:buFont typeface="Arial" panose="020B0604020202020204" pitchFamily="34" charset="0"/>
              <a:buChar char="•"/>
            </a:pPr>
            <a:r>
              <a:rPr lang="en-US" sz="3200"/>
              <a:t>Demo</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1: How to Use URRR</a:t>
            </a:r>
          </a:p>
          <a:p>
            <a:pPr marL="285750" indent="-228600">
              <a:lnSpc>
                <a:spcPct val="90000"/>
              </a:lnSpc>
              <a:spcAft>
                <a:spcPts val="600"/>
              </a:spcAft>
              <a:buFont typeface="Arial" panose="020B0604020202020204" pitchFamily="34" charset="0"/>
              <a:buChar char="•"/>
            </a:pPr>
            <a:r>
              <a:rPr lang="en-US" sz="3200">
                <a:ea typeface="Calibri" panose="020F0502020204030204"/>
                <a:cs typeface="Calibri" panose="020F0502020204030204"/>
              </a:rPr>
              <a:t>Appendix 2: Advice for Different Format Types</a:t>
            </a:r>
          </a:p>
        </p:txBody>
      </p:sp>
      <p:pic>
        <p:nvPicPr>
          <p:cNvPr id="5" name="Picture 4">
            <a:extLst>
              <a:ext uri="{FF2B5EF4-FFF2-40B4-BE49-F238E27FC236}">
                <a16:creationId xmlns:a16="http://schemas.microsoft.com/office/drawing/2014/main" id="{2D757BA3-991F-5F63-8710-11AB2A0FEF46}"/>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Picture 2">
            <a:extLst>
              <a:ext uri="{FF2B5EF4-FFF2-40B4-BE49-F238E27FC236}">
                <a16:creationId xmlns:a16="http://schemas.microsoft.com/office/drawing/2014/main" id="{225B5174-D07E-AD4B-F32B-A47514F2926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22447" y="82508"/>
            <a:ext cx="2191056" cy="590632"/>
          </a:xfrm>
          <a:prstGeom prst="rect">
            <a:avLst/>
          </a:prstGeom>
        </p:spPr>
      </p:pic>
    </p:spTree>
    <p:extLst>
      <p:ext uri="{BB962C8B-B14F-4D97-AF65-F5344CB8AC3E}">
        <p14:creationId xmlns:p14="http://schemas.microsoft.com/office/powerpoint/2010/main" val="393011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34C32-6668-6A72-6B05-D6FBAA69291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17F28F7-7939-3F9A-EAB9-C63ACAECC24C}"/>
              </a:ext>
            </a:extLst>
          </p:cNvPr>
          <p:cNvSpPr txBox="1">
            <a:spLocks noGrp="1"/>
          </p:cNvSpPr>
          <p:nvPr>
            <p:ph type="title" idx="4294967295"/>
          </p:nvPr>
        </p:nvSpPr>
        <p:spPr>
          <a:xfrm>
            <a:off x="2206834" y="833330"/>
            <a:ext cx="7785940" cy="113877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n-lt"/>
                <a:ea typeface="Calibri"/>
                <a:cs typeface="Calibri"/>
              </a:rPr>
              <a:t>Format Types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latin typeface="+mn-lt"/>
                <a:ea typeface="Calibri"/>
                <a:cs typeface="Calibri"/>
              </a:rPr>
              <a:t>o</a:t>
            </a:r>
            <a:r>
              <a:rPr kumimoji="0" lang="en-US" sz="2800" b="0" i="0" u="none" strike="noStrike" kern="1200" cap="none" spc="0" normalizeH="0" baseline="0" noProof="0">
                <a:ln>
                  <a:noFill/>
                </a:ln>
                <a:solidFill>
                  <a:schemeClr val="tx1"/>
                </a:solidFill>
                <a:effectLst/>
                <a:uLnTx/>
                <a:uFillTx/>
                <a:latin typeface="+mn-lt"/>
                <a:ea typeface="Calibri"/>
                <a:cs typeface="Calibri"/>
              </a:rPr>
              <a:t>r, what kinds of files can you submit?</a:t>
            </a: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TextBox 3">
            <a:extLst>
              <a:ext uri="{FF2B5EF4-FFF2-40B4-BE49-F238E27FC236}">
                <a16:creationId xmlns:a16="http://schemas.microsoft.com/office/drawing/2014/main" id="{A2A36F1C-34A1-3270-CB59-2F440320C568}"/>
              </a:ext>
            </a:extLst>
          </p:cNvPr>
          <p:cNvSpPr txBox="1"/>
          <p:nvPr/>
        </p:nvSpPr>
        <p:spPr>
          <a:xfrm>
            <a:off x="1146784" y="2738633"/>
            <a:ext cx="10208712"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ea typeface="+mn-lt"/>
                <a:cs typeface="+mn-lt"/>
              </a:rPr>
              <a:t>Put simply, you can share...pretty much anything!</a:t>
            </a:r>
            <a:endParaRPr lang="en-US" sz="2800">
              <a:ea typeface="Calibri"/>
              <a:cs typeface="Calibri"/>
            </a:endParaRPr>
          </a:p>
          <a:p>
            <a:pPr algn="ctr"/>
            <a:endParaRPr lang="en-US" sz="2800">
              <a:ea typeface="+mn-lt"/>
              <a:cs typeface="+mn-lt"/>
            </a:endParaRPr>
          </a:p>
          <a:p>
            <a:pPr algn="ctr"/>
            <a:r>
              <a:rPr lang="en-US" sz="2800">
                <a:ea typeface="+mn-lt"/>
                <a:cs typeface="+mn-lt"/>
              </a:rPr>
              <a:t>But there are a few caveats (naturally).</a:t>
            </a:r>
            <a:endParaRPr lang="en-US" sz="2800">
              <a:ea typeface="Calibri"/>
              <a:cs typeface="Calibri"/>
            </a:endParaRPr>
          </a:p>
        </p:txBody>
      </p:sp>
      <p:sp>
        <p:nvSpPr>
          <p:cNvPr id="7" name="TextBox 6">
            <a:extLst>
              <a:ext uri="{FF2B5EF4-FFF2-40B4-BE49-F238E27FC236}">
                <a16:creationId xmlns:a16="http://schemas.microsoft.com/office/drawing/2014/main" id="{D1F32FEE-A143-1F1C-E284-A07AD96CB6EA}"/>
              </a:ext>
            </a:extLst>
          </p:cNvPr>
          <p:cNvSpPr txBox="1"/>
          <p:nvPr/>
        </p:nvSpPr>
        <p:spPr>
          <a:xfrm>
            <a:off x="5099006" y="5460043"/>
            <a:ext cx="671186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[file parade graphic]</a:t>
            </a:r>
            <a:endParaRPr lang="en-US"/>
          </a:p>
        </p:txBody>
      </p:sp>
    </p:spTree>
    <p:extLst>
      <p:ext uri="{BB962C8B-B14F-4D97-AF65-F5344CB8AC3E}">
        <p14:creationId xmlns:p14="http://schemas.microsoft.com/office/powerpoint/2010/main" val="13466583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72A96-50B1-707E-2CAF-9A5F749B90F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A5AB7A3-2829-F8F8-059B-4C2648D58D3B}"/>
              </a:ext>
            </a:extLst>
          </p:cNvPr>
          <p:cNvSpPr txBox="1">
            <a:spLocks noGrp="1"/>
          </p:cNvSpPr>
          <p:nvPr>
            <p:ph type="title" idx="4294967295"/>
          </p:nvPr>
        </p:nvSpPr>
        <p:spPr>
          <a:xfrm>
            <a:off x="2203029" y="449282"/>
            <a:ext cx="7785940" cy="113877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n-lt"/>
                <a:ea typeface="Calibri"/>
                <a:cs typeface="Calibri"/>
              </a:rPr>
              <a:t>Format Types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a:latin typeface="+mn-lt"/>
                <a:ea typeface="Calibri"/>
                <a:cs typeface="Calibri"/>
              </a:rPr>
              <a:t>p</a:t>
            </a:r>
            <a:r>
              <a:rPr kumimoji="0" lang="en-US" sz="2800" b="0" i="0" u="none" strike="noStrike" kern="1200" cap="none" spc="0" normalizeH="0" baseline="0" noProof="0">
                <a:ln>
                  <a:noFill/>
                </a:ln>
                <a:solidFill>
                  <a:schemeClr val="tx1"/>
                </a:solidFill>
                <a:effectLst/>
                <a:uLnTx/>
                <a:uFillTx/>
                <a:latin typeface="+mn-lt"/>
                <a:ea typeface="Calibri"/>
                <a:cs typeface="Calibri"/>
              </a:rPr>
              <a:t>references, not demands</a:t>
            </a: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TextBox 5">
            <a:extLst>
              <a:ext uri="{FF2B5EF4-FFF2-40B4-BE49-F238E27FC236}">
                <a16:creationId xmlns:a16="http://schemas.microsoft.com/office/drawing/2014/main" id="{C439C505-B241-EA41-D2EF-D5FB15F819BF}"/>
              </a:ext>
            </a:extLst>
          </p:cNvPr>
          <p:cNvSpPr txBox="1"/>
          <p:nvPr/>
        </p:nvSpPr>
        <p:spPr>
          <a:xfrm>
            <a:off x="762152" y="2071307"/>
            <a:ext cx="10667695"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ea typeface="Calibri"/>
                <a:cs typeface="Calibri"/>
              </a:rPr>
              <a:t>URRR has preferences for certain file types over others, as some formats are better than others for a variety of reasons, including:</a:t>
            </a:r>
            <a:endParaRPr lang="en-US"/>
          </a:p>
          <a:p>
            <a:pPr algn="ctr"/>
            <a:endParaRPr lang="en-US" sz="2400" b="1">
              <a:ea typeface="Calibri"/>
              <a:cs typeface="Calibri"/>
            </a:endParaRPr>
          </a:p>
          <a:p>
            <a:pPr marL="285750" indent="-285750">
              <a:buFont typeface="Arial"/>
              <a:buChar char="•"/>
            </a:pPr>
            <a:r>
              <a:rPr lang="en-US" sz="2400" b="1">
                <a:ea typeface="Calibri"/>
                <a:cs typeface="Calibri"/>
              </a:rPr>
              <a:t>Usability: </a:t>
            </a:r>
            <a:r>
              <a:rPr lang="en-US" sz="2400">
                <a:ea typeface="Calibri"/>
                <a:cs typeface="Calibri"/>
              </a:rPr>
              <a:t>can people recognize and open this file type, generally?</a:t>
            </a:r>
          </a:p>
          <a:p>
            <a:pPr marL="285750" indent="-285750">
              <a:buFont typeface="Arial"/>
              <a:buChar char="•"/>
            </a:pPr>
            <a:r>
              <a:rPr lang="en-US" sz="2400" b="1">
                <a:ea typeface="Calibri"/>
                <a:cs typeface="Calibri"/>
              </a:rPr>
              <a:t>Accessibility: </a:t>
            </a:r>
            <a:r>
              <a:rPr lang="en-US" sz="2400">
                <a:ea typeface="Calibri"/>
                <a:cs typeface="Calibri"/>
              </a:rPr>
              <a:t>is this format accessible to persons with disabilities?</a:t>
            </a:r>
          </a:p>
          <a:p>
            <a:pPr marL="285750" indent="-285750">
              <a:buFont typeface="Arial"/>
              <a:buChar char="•"/>
            </a:pPr>
            <a:r>
              <a:rPr lang="en-US" sz="2400" b="1">
                <a:ea typeface="Calibri"/>
                <a:cs typeface="Calibri"/>
              </a:rPr>
              <a:t>Preservability: </a:t>
            </a:r>
            <a:r>
              <a:rPr lang="en-US" sz="2400">
                <a:ea typeface="Calibri"/>
                <a:cs typeface="Calibri"/>
              </a:rPr>
              <a:t>will this file be usable for a long time?</a:t>
            </a:r>
          </a:p>
          <a:p>
            <a:pPr marL="285750" indent="-285750">
              <a:buFont typeface="Arial"/>
              <a:buChar char="•"/>
            </a:pPr>
            <a:endParaRPr lang="en-US" sz="2400">
              <a:ea typeface="Calibri"/>
              <a:cs typeface="Calibri"/>
            </a:endParaRPr>
          </a:p>
          <a:p>
            <a:r>
              <a:rPr lang="en-US" sz="2400">
                <a:ea typeface="Calibri"/>
                <a:cs typeface="Calibri"/>
              </a:rPr>
              <a:t>We understand, though, that there are 1000's of formats and sometimes these conditions are not attainable.</a:t>
            </a:r>
          </a:p>
          <a:p>
            <a:endParaRPr lang="en-US" sz="2400">
              <a:ea typeface="Calibri"/>
              <a:cs typeface="Calibri"/>
            </a:endParaRPr>
          </a:p>
          <a:p>
            <a:pPr algn="ctr"/>
            <a:endParaRPr lang="en-US" sz="2400">
              <a:ea typeface="Calibri"/>
              <a:cs typeface="Calibri"/>
            </a:endParaRPr>
          </a:p>
          <a:p>
            <a:pPr marL="285750" indent="-285750">
              <a:buFont typeface="Arial"/>
              <a:buChar char="•"/>
            </a:pPr>
            <a:endParaRPr lang="en-US">
              <a:ea typeface="Calibri"/>
              <a:cs typeface="Calibri"/>
            </a:endParaRPr>
          </a:p>
          <a:p>
            <a:endParaRPr lang="en-US">
              <a:ea typeface="Calibri"/>
              <a:cs typeface="Calibri"/>
            </a:endParaRPr>
          </a:p>
        </p:txBody>
      </p:sp>
    </p:spTree>
    <p:extLst>
      <p:ext uri="{BB962C8B-B14F-4D97-AF65-F5344CB8AC3E}">
        <p14:creationId xmlns:p14="http://schemas.microsoft.com/office/powerpoint/2010/main" val="15167736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68717-1FD5-0340-3F68-38D3F0779885}"/>
              </a:ext>
            </a:extLst>
          </p:cNvPr>
          <p:cNvSpPr>
            <a:spLocks noGrp="1"/>
          </p:cNvSpPr>
          <p:nvPr>
            <p:ph type="title"/>
          </p:nvPr>
        </p:nvSpPr>
        <p:spPr>
          <a:xfrm>
            <a:off x="838200" y="286513"/>
            <a:ext cx="10515600" cy="662291"/>
          </a:xfrm>
        </p:spPr>
        <p:txBody>
          <a:bodyPr>
            <a:normAutofit fontScale="90000"/>
          </a:bodyPr>
          <a:lstStyle/>
          <a:p>
            <a:pPr algn="ctr"/>
            <a:r>
              <a:rPr lang="en-US"/>
              <a:t>Formats Types</a:t>
            </a:r>
          </a:p>
        </p:txBody>
      </p:sp>
      <p:sp>
        <p:nvSpPr>
          <p:cNvPr id="3" name="Content Placeholder 2">
            <a:extLst>
              <a:ext uri="{FF2B5EF4-FFF2-40B4-BE49-F238E27FC236}">
                <a16:creationId xmlns:a16="http://schemas.microsoft.com/office/drawing/2014/main" id="{97E5B6C9-3C7A-A0FC-7FED-019B97CBA547}"/>
              </a:ext>
            </a:extLst>
          </p:cNvPr>
          <p:cNvSpPr>
            <a:spLocks noGrp="1"/>
          </p:cNvSpPr>
          <p:nvPr>
            <p:ph sz="half" idx="1"/>
          </p:nvPr>
        </p:nvSpPr>
        <p:spPr>
          <a:xfrm>
            <a:off x="965045" y="1166470"/>
            <a:ext cx="4937760" cy="4023359"/>
          </a:xfrm>
        </p:spPr>
        <p:txBody>
          <a:bodyPr/>
          <a:lstStyle/>
          <a:p>
            <a:pPr marL="139700" indent="0">
              <a:buFont typeface="Calibri" panose="020F0502020204030204" pitchFamily="34" charset="0"/>
              <a:buNone/>
            </a:pPr>
            <a:r>
              <a:rPr lang="en-US" sz="2400" b="1">
                <a:solidFill>
                  <a:srgbClr val="333333"/>
                </a:solidFill>
              </a:rPr>
              <a:t>According to the </a:t>
            </a:r>
            <a:r>
              <a:rPr lang="en-US" sz="2400" b="1" err="1">
                <a:solidFill>
                  <a:srgbClr val="2954D1"/>
                </a:solidFill>
                <a:hlinkClick r:id="rId2"/>
              </a:rPr>
              <a:t>DMPTool</a:t>
            </a:r>
            <a:r>
              <a:rPr lang="en-US" sz="2400" b="1">
                <a:solidFill>
                  <a:srgbClr val="333333"/>
                </a:solidFill>
              </a:rPr>
              <a:t>, formats likely to be accessible in the future are: </a:t>
            </a:r>
            <a:endParaRPr lang="en-US" sz="2400">
              <a:solidFill>
                <a:srgbClr val="333333"/>
              </a:solidFill>
            </a:endParaRPr>
          </a:p>
          <a:p>
            <a:pPr>
              <a:buFont typeface="Arial" panose="020B0604020202020204" pitchFamily="34" charset="0"/>
              <a:buChar char="•"/>
            </a:pPr>
            <a:r>
              <a:rPr lang="en-US" sz="2400">
                <a:solidFill>
                  <a:srgbClr val="333333"/>
                </a:solidFill>
              </a:rPr>
              <a:t>Non-proprietary</a:t>
            </a:r>
          </a:p>
          <a:p>
            <a:pPr>
              <a:buFont typeface="Arial" panose="020B0604020202020204" pitchFamily="34" charset="0"/>
              <a:buChar char="•"/>
            </a:pPr>
            <a:r>
              <a:rPr lang="en-US" sz="2400">
                <a:solidFill>
                  <a:srgbClr val="333333"/>
                </a:solidFill>
              </a:rPr>
              <a:t>Open, with documented standards</a:t>
            </a:r>
          </a:p>
          <a:p>
            <a:pPr>
              <a:buFont typeface="Arial" panose="020B0604020202020204" pitchFamily="34" charset="0"/>
              <a:buChar char="•"/>
            </a:pPr>
            <a:r>
              <a:rPr lang="en-US" sz="2400">
                <a:solidFill>
                  <a:srgbClr val="333333"/>
                </a:solidFill>
              </a:rPr>
              <a:t>In common usage by the research community</a:t>
            </a:r>
          </a:p>
          <a:p>
            <a:pPr>
              <a:buFont typeface="Arial" panose="020B0604020202020204" pitchFamily="34" charset="0"/>
              <a:buChar char="•"/>
            </a:pPr>
            <a:r>
              <a:rPr lang="en-US" sz="2400">
                <a:solidFill>
                  <a:srgbClr val="333333"/>
                </a:solidFill>
              </a:rPr>
              <a:t>Using standard character encodings (i.e., ASCII, UTF-8)</a:t>
            </a:r>
          </a:p>
          <a:p>
            <a:pPr>
              <a:buFont typeface="Arial" panose="020B0604020202020204" pitchFamily="34" charset="0"/>
              <a:buChar char="•"/>
            </a:pPr>
            <a:r>
              <a:rPr lang="en-US" sz="2400">
                <a:solidFill>
                  <a:srgbClr val="333333"/>
                </a:solidFill>
              </a:rPr>
              <a:t>Uncompressed (space permitting)</a:t>
            </a:r>
          </a:p>
          <a:p>
            <a:pPr marL="0" indent="0">
              <a:buNone/>
            </a:pPr>
            <a:endParaRPr lang="en-US"/>
          </a:p>
        </p:txBody>
      </p:sp>
      <p:sp>
        <p:nvSpPr>
          <p:cNvPr id="4" name="Content Placeholder 3">
            <a:extLst>
              <a:ext uri="{FF2B5EF4-FFF2-40B4-BE49-F238E27FC236}">
                <a16:creationId xmlns:a16="http://schemas.microsoft.com/office/drawing/2014/main" id="{1220700B-4539-2ADF-EE11-E1245139713C}"/>
              </a:ext>
            </a:extLst>
          </p:cNvPr>
          <p:cNvSpPr>
            <a:spLocks noGrp="1"/>
          </p:cNvSpPr>
          <p:nvPr>
            <p:ph sz="half" idx="2"/>
          </p:nvPr>
        </p:nvSpPr>
        <p:spPr>
          <a:xfrm>
            <a:off x="6289196" y="1136084"/>
            <a:ext cx="4937760" cy="4023360"/>
          </a:xfrm>
        </p:spPr>
        <p:txBody>
          <a:bodyPr/>
          <a:lstStyle/>
          <a:p>
            <a:pPr marL="139700" indent="0">
              <a:buFont typeface="Calibri" panose="020F0502020204030204" pitchFamily="34" charset="0"/>
              <a:buNone/>
            </a:pPr>
            <a:r>
              <a:rPr lang="en-US" sz="2400" b="1">
                <a:solidFill>
                  <a:srgbClr val="333333"/>
                </a:solidFill>
              </a:rPr>
              <a:t>Examples of preferred format choices include: </a:t>
            </a:r>
            <a:endParaRPr lang="en-US" sz="2400">
              <a:solidFill>
                <a:srgbClr val="333333"/>
              </a:solidFill>
            </a:endParaRPr>
          </a:p>
          <a:p>
            <a:pPr>
              <a:buFont typeface="Arial" panose="020B0604020202020204" pitchFamily="34" charset="0"/>
              <a:buChar char="•"/>
            </a:pPr>
            <a:r>
              <a:rPr lang="en-US" sz="2400">
                <a:solidFill>
                  <a:srgbClr val="333333"/>
                </a:solidFill>
              </a:rPr>
              <a:t>Image: JPEG, JPG-2000, PNG, TIFF</a:t>
            </a:r>
          </a:p>
          <a:p>
            <a:pPr>
              <a:buFont typeface="Arial" panose="020B0604020202020204" pitchFamily="34" charset="0"/>
              <a:buChar char="•"/>
            </a:pPr>
            <a:r>
              <a:rPr lang="en-US" sz="2400">
                <a:solidFill>
                  <a:srgbClr val="333333"/>
                </a:solidFill>
              </a:rPr>
              <a:t>Text: plain text (TXT), HTML, XML, PDF/A</a:t>
            </a:r>
          </a:p>
          <a:p>
            <a:pPr>
              <a:buFont typeface="Arial" panose="020B0604020202020204" pitchFamily="34" charset="0"/>
              <a:buChar char="•"/>
            </a:pPr>
            <a:r>
              <a:rPr lang="en-US" sz="2400">
                <a:solidFill>
                  <a:srgbClr val="333333"/>
                </a:solidFill>
              </a:rPr>
              <a:t>Audio: AIFF, WAVE</a:t>
            </a:r>
          </a:p>
          <a:p>
            <a:pPr>
              <a:buFont typeface="Arial" panose="020B0604020202020204" pitchFamily="34" charset="0"/>
              <a:buChar char="•"/>
            </a:pPr>
            <a:r>
              <a:rPr lang="en-US" sz="2400">
                <a:solidFill>
                  <a:srgbClr val="333333"/>
                </a:solidFill>
              </a:rPr>
              <a:t>Compressed archive: TAR, GZIP, ZIP</a:t>
            </a:r>
          </a:p>
          <a:p>
            <a:pPr>
              <a:buFont typeface="Arial" panose="020B0604020202020204" pitchFamily="34" charset="0"/>
              <a:buChar char="•"/>
            </a:pPr>
            <a:r>
              <a:rPr lang="en-US" sz="2400">
                <a:solidFill>
                  <a:srgbClr val="333333"/>
                </a:solidFill>
              </a:rPr>
              <a:t>Databases: prefer XML or CSV to native binary formats.</a:t>
            </a:r>
          </a:p>
          <a:p>
            <a:endParaRPr lang="en-US"/>
          </a:p>
        </p:txBody>
      </p:sp>
      <p:sp>
        <p:nvSpPr>
          <p:cNvPr id="7" name="TextBox 6">
            <a:extLst>
              <a:ext uri="{FF2B5EF4-FFF2-40B4-BE49-F238E27FC236}">
                <a16:creationId xmlns:a16="http://schemas.microsoft.com/office/drawing/2014/main" id="{7EE655AB-FE48-13D9-4BFA-8778559525CD}"/>
              </a:ext>
            </a:extLst>
          </p:cNvPr>
          <p:cNvSpPr txBox="1"/>
          <p:nvPr/>
        </p:nvSpPr>
        <p:spPr>
          <a:xfrm>
            <a:off x="6289196" y="5407496"/>
            <a:ext cx="5223621" cy="369332"/>
          </a:xfrm>
          <a:prstGeom prst="rect">
            <a:avLst/>
          </a:prstGeom>
          <a:noFill/>
        </p:spPr>
        <p:txBody>
          <a:bodyPr wrap="square" rtlCol="0">
            <a:spAutoFit/>
          </a:bodyPr>
          <a:lstStyle/>
          <a:p>
            <a:r>
              <a:rPr lang="en-US">
                <a:hlinkClick r:id="rId2"/>
              </a:rPr>
              <a:t>DMPTool. (n.d.). Data management general guidance. </a:t>
            </a:r>
            <a:endParaRPr lang="en-US"/>
          </a:p>
        </p:txBody>
      </p:sp>
      <p:sp>
        <p:nvSpPr>
          <p:cNvPr id="6" name="TextBox 5">
            <a:extLst>
              <a:ext uri="{FF2B5EF4-FFF2-40B4-BE49-F238E27FC236}">
                <a16:creationId xmlns:a16="http://schemas.microsoft.com/office/drawing/2014/main" id="{508D0339-20E0-6E3E-4438-58F66ABA9A73}"/>
              </a:ext>
            </a:extLst>
          </p:cNvPr>
          <p:cNvSpPr txBox="1"/>
          <p:nvPr/>
        </p:nvSpPr>
        <p:spPr>
          <a:xfrm>
            <a:off x="6289196" y="5776828"/>
            <a:ext cx="5962261" cy="369332"/>
          </a:xfrm>
          <a:prstGeom prst="rect">
            <a:avLst/>
          </a:prstGeom>
          <a:noFill/>
          <a:ln w="28575">
            <a:noFill/>
          </a:ln>
        </p:spPr>
        <p:txBody>
          <a:bodyPr wrap="square" rtlCol="0">
            <a:spAutoFit/>
          </a:bodyPr>
          <a:lstStyle/>
          <a:p>
            <a:r>
              <a:rPr lang="en-US"/>
              <a:t>The </a:t>
            </a:r>
            <a:r>
              <a:rPr lang="en-US">
                <a:hlinkClick r:id="rId3"/>
              </a:rPr>
              <a:t>UK Data Service</a:t>
            </a:r>
            <a:r>
              <a:rPr lang="en-US"/>
              <a:t> also has good advice about File Formats!</a:t>
            </a:r>
          </a:p>
        </p:txBody>
      </p:sp>
    </p:spTree>
    <p:extLst>
      <p:ext uri="{BB962C8B-B14F-4D97-AF65-F5344CB8AC3E}">
        <p14:creationId xmlns:p14="http://schemas.microsoft.com/office/powerpoint/2010/main" val="28464435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B1288-8898-E499-54F9-B9F1C5EAA764}"/>
              </a:ext>
            </a:extLst>
          </p:cNvPr>
          <p:cNvSpPr>
            <a:spLocks noGrp="1"/>
          </p:cNvSpPr>
          <p:nvPr>
            <p:ph type="title"/>
          </p:nvPr>
        </p:nvSpPr>
        <p:spPr/>
        <p:txBody>
          <a:bodyPr>
            <a:normAutofit fontScale="90000"/>
          </a:bodyPr>
          <a:lstStyle/>
          <a:p>
            <a:pPr algn="ctr"/>
            <a:r>
              <a:rPr lang="en-US"/>
              <a:t>File Preparation</a:t>
            </a:r>
            <a:br>
              <a:rPr lang="en-US"/>
            </a:br>
            <a:r>
              <a:rPr lang="en-US" sz="3100"/>
              <a:t>making everyone’s lives easier</a:t>
            </a:r>
            <a:br>
              <a:rPr lang="en-US"/>
            </a:br>
            <a:endParaRPr lang="en-US"/>
          </a:p>
        </p:txBody>
      </p:sp>
      <p:sp>
        <p:nvSpPr>
          <p:cNvPr id="3" name="Content Placeholder 2">
            <a:extLst>
              <a:ext uri="{FF2B5EF4-FFF2-40B4-BE49-F238E27FC236}">
                <a16:creationId xmlns:a16="http://schemas.microsoft.com/office/drawing/2014/main" id="{42698537-086C-06DB-098E-1A5257A5DFC3}"/>
              </a:ext>
            </a:extLst>
          </p:cNvPr>
          <p:cNvSpPr>
            <a:spLocks noGrp="1"/>
          </p:cNvSpPr>
          <p:nvPr>
            <p:ph idx="1"/>
          </p:nvPr>
        </p:nvSpPr>
        <p:spPr/>
        <p:txBody>
          <a:bodyPr/>
          <a:lstStyle/>
          <a:p>
            <a:pPr marL="0" indent="0">
              <a:buNone/>
            </a:pPr>
            <a:r>
              <a:rPr lang="en-US"/>
              <a:t>Before you share your data or submit to the repository, you should consider how your files are organized, named, and whether are accessible. Doing so ensures that your data will be usable by a greater number of people over a longer period.</a:t>
            </a:r>
          </a:p>
        </p:txBody>
      </p:sp>
    </p:spTree>
    <p:extLst>
      <p:ext uri="{BB962C8B-B14F-4D97-AF65-F5344CB8AC3E}">
        <p14:creationId xmlns:p14="http://schemas.microsoft.com/office/powerpoint/2010/main" val="9029440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2478833" y="117121"/>
            <a:ext cx="7234334"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n-lt"/>
                <a:ea typeface="+mn-ea"/>
                <a:cs typeface="+mn-cs"/>
              </a:rPr>
              <a:t>Are Your Files Organized?</a:t>
            </a:r>
          </a:p>
        </p:txBody>
      </p:sp>
      <p:sp>
        <p:nvSpPr>
          <p:cNvPr id="9" name="TextBox 8">
            <a:extLst>
              <a:ext uri="{FF2B5EF4-FFF2-40B4-BE49-F238E27FC236}">
                <a16:creationId xmlns:a16="http://schemas.microsoft.com/office/drawing/2014/main" id="{C8BFA84A-97F0-0B53-C79A-912CA5173784}"/>
              </a:ext>
            </a:extLst>
          </p:cNvPr>
          <p:cNvSpPr txBox="1"/>
          <p:nvPr/>
        </p:nvSpPr>
        <p:spPr>
          <a:xfrm>
            <a:off x="1632856" y="1530221"/>
            <a:ext cx="3424335" cy="1631216"/>
          </a:xfrm>
          <a:prstGeom prst="rect">
            <a:avLst/>
          </a:prstGeom>
          <a:noFill/>
          <a:ln w="28575">
            <a:solidFill>
              <a:schemeClr val="tx1"/>
            </a:solidFill>
          </a:ln>
        </p:spPr>
        <p:txBody>
          <a:bodyPr wrap="square" rtlCol="0">
            <a:spAutoFit/>
          </a:bodyPr>
          <a:lstStyle/>
          <a:p>
            <a:r>
              <a:rPr lang="en-US" sz="2000"/>
              <a:t>Do your files look like this?</a:t>
            </a:r>
          </a:p>
          <a:p>
            <a:pPr marL="285750" indent="-285750">
              <a:buFont typeface="Arial" panose="020B0604020202020204" pitchFamily="34" charset="0"/>
              <a:buChar char="•"/>
            </a:pPr>
            <a:r>
              <a:rPr lang="en-US" sz="2000"/>
              <a:t>Project1 Final</a:t>
            </a:r>
          </a:p>
          <a:p>
            <a:pPr marL="285750" indent="-285750">
              <a:buFont typeface="Arial" panose="020B0604020202020204" pitchFamily="34" charset="0"/>
              <a:buChar char="•"/>
            </a:pPr>
            <a:r>
              <a:rPr lang="en-US" sz="2000"/>
              <a:t>Project 1 final</a:t>
            </a:r>
          </a:p>
          <a:p>
            <a:pPr marL="285750" indent="-285750">
              <a:buFont typeface="Arial" panose="020B0604020202020204" pitchFamily="34" charset="0"/>
              <a:buChar char="•"/>
            </a:pPr>
            <a:r>
              <a:rPr lang="en-US" sz="2000"/>
              <a:t>2Project</a:t>
            </a:r>
          </a:p>
          <a:p>
            <a:pPr marL="285750" indent="-285750">
              <a:buFont typeface="Arial" panose="020B0604020202020204" pitchFamily="34" charset="0"/>
              <a:buChar char="•"/>
            </a:pPr>
            <a:r>
              <a:rPr lang="en-US" sz="2000"/>
              <a:t>Project2rough</a:t>
            </a:r>
          </a:p>
        </p:txBody>
      </p:sp>
      <p:sp>
        <p:nvSpPr>
          <p:cNvPr id="10" name="TextBox 9">
            <a:extLst>
              <a:ext uri="{FF2B5EF4-FFF2-40B4-BE49-F238E27FC236}">
                <a16:creationId xmlns:a16="http://schemas.microsoft.com/office/drawing/2014/main" id="{CF481890-1B97-F010-7F07-EF66E1B77155}"/>
              </a:ext>
            </a:extLst>
          </p:cNvPr>
          <p:cNvSpPr txBox="1"/>
          <p:nvPr/>
        </p:nvSpPr>
        <p:spPr>
          <a:xfrm>
            <a:off x="6711820" y="1530221"/>
            <a:ext cx="3514531" cy="1631216"/>
          </a:xfrm>
          <a:prstGeom prst="rect">
            <a:avLst/>
          </a:prstGeom>
          <a:noFill/>
          <a:ln w="28575">
            <a:solidFill>
              <a:schemeClr val="tx1"/>
            </a:solidFill>
          </a:ln>
        </p:spPr>
        <p:txBody>
          <a:bodyPr wrap="square" rtlCol="0">
            <a:spAutoFit/>
          </a:bodyPr>
          <a:lstStyle/>
          <a:p>
            <a:r>
              <a:rPr lang="en-US" sz="2000"/>
              <a:t>Or like this?</a:t>
            </a:r>
          </a:p>
          <a:p>
            <a:pPr marL="342900" indent="-342900">
              <a:buFont typeface="Arial" panose="020B0604020202020204" pitchFamily="34" charset="0"/>
              <a:buChar char="•"/>
            </a:pPr>
            <a:r>
              <a:rPr lang="en-US" sz="2000"/>
              <a:t>Project1_v01</a:t>
            </a:r>
          </a:p>
          <a:p>
            <a:pPr marL="285750" indent="-285750">
              <a:buFont typeface="Arial" panose="020B0604020202020204" pitchFamily="34" charset="0"/>
              <a:buChar char="•"/>
            </a:pPr>
            <a:r>
              <a:rPr lang="en-US" sz="2000"/>
              <a:t> Project1_v02</a:t>
            </a:r>
          </a:p>
          <a:p>
            <a:pPr marL="285750" indent="-285750">
              <a:buFont typeface="Arial" panose="020B0604020202020204" pitchFamily="34" charset="0"/>
              <a:buChar char="•"/>
            </a:pPr>
            <a:r>
              <a:rPr lang="en-US" sz="2000"/>
              <a:t> Project2_v01</a:t>
            </a:r>
          </a:p>
          <a:p>
            <a:pPr marL="285750" indent="-285750">
              <a:buFont typeface="Arial" panose="020B0604020202020204" pitchFamily="34" charset="0"/>
              <a:buChar char="•"/>
            </a:pPr>
            <a:r>
              <a:rPr lang="en-US" sz="2000"/>
              <a:t> Project2_v02</a:t>
            </a:r>
          </a:p>
        </p:txBody>
      </p:sp>
      <p:pic>
        <p:nvPicPr>
          <p:cNvPr id="12" name="Graphic 11">
            <a:extLst>
              <a:ext uri="{FF2B5EF4-FFF2-40B4-BE49-F238E27FC236}">
                <a16:creationId xmlns:a16="http://schemas.microsoft.com/office/drawing/2014/main" id="{EE87D469-A686-FB8C-6507-70C067E4A39C}"/>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63542" y="3568071"/>
            <a:ext cx="1685731" cy="1685731"/>
          </a:xfrm>
          <a:prstGeom prst="rect">
            <a:avLst/>
          </a:prstGeom>
        </p:spPr>
      </p:pic>
      <p:pic>
        <p:nvPicPr>
          <p:cNvPr id="14" name="Graphic 13">
            <a:extLst>
              <a:ext uri="{FF2B5EF4-FFF2-40B4-BE49-F238E27FC236}">
                <a16:creationId xmlns:a16="http://schemas.microsoft.com/office/drawing/2014/main" id="{FB7F9AB7-B00D-9300-CA61-F1B18B1B0240}"/>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78833" y="3568071"/>
            <a:ext cx="1685731" cy="1685731"/>
          </a:xfrm>
          <a:prstGeom prst="rect">
            <a:avLst/>
          </a:prstGeom>
        </p:spPr>
      </p:pic>
    </p:spTree>
    <p:extLst>
      <p:ext uri="{BB962C8B-B14F-4D97-AF65-F5344CB8AC3E}">
        <p14:creationId xmlns:p14="http://schemas.microsoft.com/office/powerpoint/2010/main" val="29703319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2478833" y="393346"/>
            <a:ext cx="7234334" cy="113877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a:t>File Preparation</a:t>
            </a:r>
            <a:br>
              <a:rPr kumimoji="0" lang="en-US" sz="4000" b="0" i="0" u="none" strike="noStrike" kern="1200" cap="none" spc="0" normalizeH="0" baseline="0" noProof="0">
                <a:ln>
                  <a:noFill/>
                </a:ln>
                <a:solidFill>
                  <a:schemeClr val="tx1"/>
                </a:solidFill>
                <a:effectLst/>
                <a:uLnTx/>
                <a:uFillTx/>
                <a:latin typeface="+mn-lt"/>
                <a:ea typeface="+mn-ea"/>
                <a:cs typeface="+mn-cs"/>
              </a:rPr>
            </a:br>
            <a:r>
              <a:rPr lang="en-US" sz="2800">
                <a:latin typeface="+mn-lt"/>
                <a:ea typeface="+mn-ea"/>
                <a:cs typeface="+mn-cs"/>
              </a:rPr>
              <a:t>u</a:t>
            </a:r>
            <a:r>
              <a:rPr kumimoji="0" lang="en-US" sz="2800" b="0" i="0" u="none" strike="noStrike" kern="1200" cap="none" spc="0" normalizeH="0" baseline="0" noProof="0">
                <a:ln>
                  <a:noFill/>
                </a:ln>
                <a:solidFill>
                  <a:schemeClr val="tx1"/>
                </a:solidFill>
                <a:effectLst/>
                <a:uLnTx/>
                <a:uFillTx/>
                <a:latin typeface="+mn-lt"/>
                <a:ea typeface="+mn-ea"/>
                <a:cs typeface="+mn-cs"/>
              </a:rPr>
              <a:t>se a file </a:t>
            </a:r>
            <a:r>
              <a:rPr lang="en-US" sz="2800">
                <a:latin typeface="+mn-lt"/>
                <a:ea typeface="+mn-ea"/>
                <a:cs typeface="+mn-cs"/>
              </a:rPr>
              <a:t>n</a:t>
            </a:r>
            <a:r>
              <a:rPr kumimoji="0" lang="en-US" sz="2800" b="0" i="0" u="none" strike="noStrike" kern="1200" cap="none" spc="0" normalizeH="0" baseline="0" noProof="0" err="1">
                <a:ln>
                  <a:noFill/>
                </a:ln>
                <a:solidFill>
                  <a:schemeClr val="tx1"/>
                </a:solidFill>
                <a:effectLst/>
                <a:uLnTx/>
                <a:uFillTx/>
                <a:latin typeface="+mn-lt"/>
                <a:ea typeface="+mn-ea"/>
                <a:cs typeface="+mn-cs"/>
              </a:rPr>
              <a:t>aming</a:t>
            </a:r>
            <a:r>
              <a:rPr kumimoji="0" lang="en-US" sz="2800" b="0" i="0" u="none" strike="noStrike" kern="1200" cap="none" spc="0" normalizeH="0" baseline="0" noProof="0">
                <a:ln>
                  <a:noFill/>
                </a:ln>
                <a:solidFill>
                  <a:schemeClr val="tx1"/>
                </a:solidFill>
                <a:effectLst/>
                <a:uLnTx/>
                <a:uFillTx/>
                <a:latin typeface="+mn-lt"/>
                <a:ea typeface="+mn-ea"/>
                <a:cs typeface="+mn-cs"/>
              </a:rPr>
              <a:t> </a:t>
            </a:r>
            <a:r>
              <a:rPr lang="en-US" sz="2800">
                <a:latin typeface="+mn-lt"/>
                <a:ea typeface="+mn-ea"/>
                <a:cs typeface="+mn-cs"/>
              </a:rPr>
              <a:t>c</a:t>
            </a:r>
            <a:r>
              <a:rPr kumimoji="0" lang="en-US" sz="2800" b="0" i="0" u="none" strike="noStrike" kern="1200" cap="none" spc="0" normalizeH="0" baseline="0" noProof="0" err="1">
                <a:ln>
                  <a:noFill/>
                </a:ln>
                <a:solidFill>
                  <a:schemeClr val="tx1"/>
                </a:solidFill>
                <a:effectLst/>
                <a:uLnTx/>
                <a:uFillTx/>
                <a:latin typeface="+mn-lt"/>
                <a:ea typeface="+mn-ea"/>
                <a:cs typeface="+mn-cs"/>
              </a:rPr>
              <a:t>onvention</a:t>
            </a:r>
            <a:r>
              <a:rPr kumimoji="0" lang="en-US" sz="2800" b="0" i="0" u="none" strike="noStrike" kern="1200" cap="none" spc="0" normalizeH="0" baseline="0" noProof="0">
                <a:ln>
                  <a:noFill/>
                </a:ln>
                <a:solidFill>
                  <a:schemeClr val="tx1"/>
                </a:solidFill>
                <a:effectLst/>
                <a:uLnTx/>
                <a:uFillTx/>
                <a:latin typeface="+mn-lt"/>
                <a:ea typeface="+mn-ea"/>
                <a:cs typeface="+mn-cs"/>
              </a:rPr>
              <a:t> (</a:t>
            </a:r>
            <a:r>
              <a:rPr lang="en-US" sz="2800" err="1">
                <a:latin typeface="+mn-lt"/>
                <a:ea typeface="+mn-ea"/>
                <a:cs typeface="+mn-cs"/>
              </a:rPr>
              <a:t>fnc</a:t>
            </a:r>
            <a:r>
              <a:rPr kumimoji="0" lang="en-US" sz="2800" b="0" i="0" u="none" strike="noStrike" kern="1200" cap="none" spc="0" normalizeH="0" baseline="0" noProof="0">
                <a:ln>
                  <a:noFill/>
                </a:ln>
                <a:solidFill>
                  <a:schemeClr val="tx1"/>
                </a:solidFill>
                <a:effectLst/>
                <a:uLnTx/>
                <a:uFillTx/>
                <a:latin typeface="+mn-lt"/>
                <a:ea typeface="+mn-ea"/>
                <a:cs typeface="+mn-cs"/>
              </a:rPr>
              <a:t>)</a:t>
            </a:r>
          </a:p>
        </p:txBody>
      </p:sp>
      <p:sp>
        <p:nvSpPr>
          <p:cNvPr id="9" name="TextBox 8">
            <a:extLst>
              <a:ext uri="{FF2B5EF4-FFF2-40B4-BE49-F238E27FC236}">
                <a16:creationId xmlns:a16="http://schemas.microsoft.com/office/drawing/2014/main" id="{C8BFA84A-97F0-0B53-C79A-912CA5173784}"/>
              </a:ext>
            </a:extLst>
          </p:cNvPr>
          <p:cNvSpPr txBox="1"/>
          <p:nvPr/>
        </p:nvSpPr>
        <p:spPr>
          <a:xfrm>
            <a:off x="1028592" y="1922109"/>
            <a:ext cx="10198364" cy="2246769"/>
          </a:xfrm>
          <a:prstGeom prst="rect">
            <a:avLst/>
          </a:prstGeom>
          <a:noFill/>
          <a:ln w="28575">
            <a:noFill/>
          </a:ln>
        </p:spPr>
        <p:txBody>
          <a:bodyPr wrap="square" rtlCol="0">
            <a:spAutoFit/>
          </a:bodyPr>
          <a:lstStyle/>
          <a:p>
            <a:r>
              <a:rPr lang="en-US" sz="2800"/>
              <a:t>A file naming convention (FNC) is a framework for naming one’s files, so they describe what they contain and how they relate to other files. An FNC is important when sharing your work with others, as it increases the findability of files and the ability to distinguish the purpose of a file. </a:t>
            </a:r>
          </a:p>
        </p:txBody>
      </p:sp>
      <p:sp>
        <p:nvSpPr>
          <p:cNvPr id="3" name="TextBox 2">
            <a:extLst>
              <a:ext uri="{FF2B5EF4-FFF2-40B4-BE49-F238E27FC236}">
                <a16:creationId xmlns:a16="http://schemas.microsoft.com/office/drawing/2014/main" id="{406A4F01-6188-0063-FA23-D85CD24A1E4D}"/>
              </a:ext>
            </a:extLst>
          </p:cNvPr>
          <p:cNvSpPr txBox="1"/>
          <p:nvPr/>
        </p:nvSpPr>
        <p:spPr>
          <a:xfrm>
            <a:off x="6131442" y="5142452"/>
            <a:ext cx="5243804" cy="707886"/>
          </a:xfrm>
          <a:prstGeom prst="rect">
            <a:avLst/>
          </a:prstGeom>
          <a:noFill/>
          <a:ln w="28575">
            <a:solidFill>
              <a:schemeClr val="tx1"/>
            </a:solidFill>
          </a:ln>
        </p:spPr>
        <p:txBody>
          <a:bodyPr wrap="square" rtlCol="0">
            <a:spAutoFit/>
          </a:bodyPr>
          <a:lstStyle/>
          <a:p>
            <a:r>
              <a:rPr lang="en-US" sz="2000"/>
              <a:t>Visit our </a:t>
            </a:r>
            <a:r>
              <a:rPr lang="en-US" sz="2000">
                <a:hlinkClick r:id="rId2"/>
              </a:rPr>
              <a:t>resource guide </a:t>
            </a:r>
            <a:r>
              <a:rPr lang="en-US" sz="2000"/>
              <a:t>to learn more about file naming conventions! </a:t>
            </a:r>
          </a:p>
        </p:txBody>
      </p:sp>
    </p:spTree>
    <p:extLst>
      <p:ext uri="{BB962C8B-B14F-4D97-AF65-F5344CB8AC3E}">
        <p14:creationId xmlns:p14="http://schemas.microsoft.com/office/powerpoint/2010/main" val="42282271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FB7C437-E505-F54C-D926-AF949C1F702C}"/>
              </a:ext>
            </a:extLst>
          </p:cNvPr>
          <p:cNvSpPr txBox="1">
            <a:spLocks noGrp="1"/>
          </p:cNvSpPr>
          <p:nvPr>
            <p:ph type="title" idx="4294967295"/>
          </p:nvPr>
        </p:nvSpPr>
        <p:spPr>
          <a:xfrm>
            <a:off x="2478832" y="449854"/>
            <a:ext cx="7234334"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n-lt"/>
                <a:ea typeface="+mn-ea"/>
                <a:cs typeface="+mn-cs"/>
              </a:rPr>
              <a:t>Example FNC</a:t>
            </a:r>
          </a:p>
        </p:txBody>
      </p:sp>
      <p:graphicFrame>
        <p:nvGraphicFramePr>
          <p:cNvPr id="4" name="Table 3">
            <a:extLst>
              <a:ext uri="{FF2B5EF4-FFF2-40B4-BE49-F238E27FC236}">
                <a16:creationId xmlns:a16="http://schemas.microsoft.com/office/drawing/2014/main" id="{7D19EAE3-381C-5162-9639-5F0AB7A83B06}"/>
              </a:ext>
            </a:extLst>
          </p:cNvPr>
          <p:cNvGraphicFramePr>
            <a:graphicFrameLocks noGrp="1"/>
          </p:cNvGraphicFramePr>
          <p:nvPr/>
        </p:nvGraphicFramePr>
        <p:xfrm>
          <a:off x="485781" y="1645297"/>
          <a:ext cx="11220437" cy="3137805"/>
        </p:xfrm>
        <a:graphic>
          <a:graphicData uri="http://schemas.openxmlformats.org/drawingml/2006/table">
            <a:tbl>
              <a:tblPr firstRow="1" bandRow="1">
                <a:tableStyleId>{69CF1AB2-1976-4502-BF36-3FF5EA218861}</a:tableStyleId>
              </a:tblPr>
              <a:tblGrid>
                <a:gridCol w="2805110">
                  <a:extLst>
                    <a:ext uri="{9D8B030D-6E8A-4147-A177-3AD203B41FA5}">
                      <a16:colId xmlns:a16="http://schemas.microsoft.com/office/drawing/2014/main" val="3136572752"/>
                    </a:ext>
                  </a:extLst>
                </a:gridCol>
                <a:gridCol w="8415327">
                  <a:extLst>
                    <a:ext uri="{9D8B030D-6E8A-4147-A177-3AD203B41FA5}">
                      <a16:colId xmlns:a16="http://schemas.microsoft.com/office/drawing/2014/main" val="551170333"/>
                    </a:ext>
                  </a:extLst>
                </a:gridCol>
              </a:tblGrid>
              <a:tr h="556727">
                <a:tc>
                  <a:txBody>
                    <a:bodyPr/>
                    <a:lstStyle/>
                    <a:p>
                      <a:r>
                        <a:rPr lang="en-US" sz="2000"/>
                        <a:t>FNC</a:t>
                      </a:r>
                      <a:endParaRPr lang="en-US" sz="2000">
                        <a:latin typeface="+mn-lt"/>
                        <a:cs typeface="Arial" panose="020B0604020202020204" pitchFamily="34" charset="0"/>
                      </a:endParaRPr>
                    </a:p>
                  </a:txBody>
                  <a:tcPr/>
                </a:tc>
                <a:tc>
                  <a:txBody>
                    <a:bodyPr/>
                    <a:lstStyle/>
                    <a:p>
                      <a:r>
                        <a:rPr lang="en-US" sz="2000"/>
                        <a:t>[SampleLocation]_[Date]_[VersionNumber].csv</a:t>
                      </a:r>
                      <a:endParaRPr lang="en-US" sz="2000">
                        <a:latin typeface="+mn-lt"/>
                        <a:cs typeface="Arial" panose="020B0604020202020204" pitchFamily="34" charset="0"/>
                      </a:endParaRPr>
                    </a:p>
                  </a:txBody>
                  <a:tcPr/>
                </a:tc>
                <a:extLst>
                  <a:ext uri="{0D108BD9-81ED-4DB2-BD59-A6C34878D82A}">
                    <a16:rowId xmlns:a16="http://schemas.microsoft.com/office/drawing/2014/main" val="574111636"/>
                  </a:ext>
                </a:extLst>
              </a:tr>
              <a:tr h="1073020">
                <a:tc>
                  <a:txBody>
                    <a:bodyPr/>
                    <a:lstStyle/>
                    <a:p>
                      <a:r>
                        <a:rPr lang="en-US" sz="2000"/>
                        <a:t>Sample Location</a:t>
                      </a:r>
                      <a:endParaRPr lang="en-US" sz="2000">
                        <a:latin typeface="+mn-lt"/>
                        <a:cs typeface="Arial" panose="020B0604020202020204" pitchFamily="34" charset="0"/>
                      </a:endParaRPr>
                    </a:p>
                  </a:txBody>
                  <a:tcPr/>
                </a:tc>
                <a:tc>
                  <a:txBody>
                    <a:bodyPr/>
                    <a:lstStyle/>
                    <a:p>
                      <a:r>
                        <a:rPr lang="en-US" sz="2000"/>
                        <a:t>The location where the sample was taken.</a:t>
                      </a:r>
                    </a:p>
                    <a:p>
                      <a:r>
                        <a:rPr lang="en-US" sz="2000"/>
                        <a:t>ERI – Lake Erie</a:t>
                      </a:r>
                    </a:p>
                    <a:p>
                      <a:r>
                        <a:rPr lang="en-US" sz="2000"/>
                        <a:t>ONT – Late Ontario</a:t>
                      </a:r>
                      <a:endParaRPr lang="en-US" sz="2000">
                        <a:latin typeface="+mn-lt"/>
                        <a:cs typeface="Arial" panose="020B0604020202020204" pitchFamily="34" charset="0"/>
                      </a:endParaRPr>
                    </a:p>
                  </a:txBody>
                  <a:tcPr/>
                </a:tc>
                <a:extLst>
                  <a:ext uri="{0D108BD9-81ED-4DB2-BD59-A6C34878D82A}">
                    <a16:rowId xmlns:a16="http://schemas.microsoft.com/office/drawing/2014/main" val="2247973617"/>
                  </a:ext>
                </a:extLst>
              </a:tr>
              <a:tr h="466531">
                <a:tc>
                  <a:txBody>
                    <a:bodyPr/>
                    <a:lstStyle/>
                    <a:p>
                      <a:r>
                        <a:rPr lang="en-US" sz="2000"/>
                        <a:t>Date</a:t>
                      </a:r>
                      <a:endParaRPr lang="en-US" sz="2000">
                        <a:latin typeface="+mn-lt"/>
                        <a:cs typeface="Arial" panose="020B0604020202020204" pitchFamily="34" charset="0"/>
                      </a:endParaRPr>
                    </a:p>
                  </a:txBody>
                  <a:tcPr/>
                </a:tc>
                <a:tc>
                  <a:txBody>
                    <a:bodyPr/>
                    <a:lstStyle/>
                    <a:p>
                      <a:r>
                        <a:rPr lang="en-US" sz="2000"/>
                        <a:t>The date the sample was taken in YYYYMMDD format.</a:t>
                      </a:r>
                      <a:endParaRPr lang="en-US" sz="2000">
                        <a:latin typeface="+mn-lt"/>
                        <a:cs typeface="Arial" panose="020B0604020202020204" pitchFamily="34" charset="0"/>
                      </a:endParaRPr>
                    </a:p>
                  </a:txBody>
                  <a:tcPr/>
                </a:tc>
                <a:extLst>
                  <a:ext uri="{0D108BD9-81ED-4DB2-BD59-A6C34878D82A}">
                    <a16:rowId xmlns:a16="http://schemas.microsoft.com/office/drawing/2014/main" val="4195412409"/>
                  </a:ext>
                </a:extLst>
              </a:tr>
              <a:tr h="522514">
                <a:tc>
                  <a:txBody>
                    <a:bodyPr/>
                    <a:lstStyle/>
                    <a:p>
                      <a:r>
                        <a:rPr lang="en-US" sz="2000"/>
                        <a:t>Version Number</a:t>
                      </a:r>
                      <a:endParaRPr lang="en-US" sz="2000">
                        <a:latin typeface="+mn-lt"/>
                        <a:cs typeface="Arial" panose="020B0604020202020204" pitchFamily="34" charset="0"/>
                      </a:endParaRPr>
                    </a:p>
                  </a:txBody>
                  <a:tcPr/>
                </a:tc>
                <a:tc>
                  <a:txBody>
                    <a:bodyPr/>
                    <a:lstStyle/>
                    <a:p>
                      <a:r>
                        <a:rPr lang="en-US" sz="2000"/>
                        <a:t>The version number of the table. Record as </a:t>
                      </a:r>
                      <a:r>
                        <a:rPr lang="en-US" sz="2000" err="1"/>
                        <a:t>vXX</a:t>
                      </a:r>
                      <a:r>
                        <a:rPr lang="en-US" sz="2000"/>
                        <a:t>.</a:t>
                      </a:r>
                      <a:endParaRPr lang="en-US" sz="2000">
                        <a:latin typeface="+mn-lt"/>
                        <a:cs typeface="Arial" panose="020B0604020202020204" pitchFamily="34" charset="0"/>
                      </a:endParaRPr>
                    </a:p>
                  </a:txBody>
                  <a:tcPr/>
                </a:tc>
                <a:extLst>
                  <a:ext uri="{0D108BD9-81ED-4DB2-BD59-A6C34878D82A}">
                    <a16:rowId xmlns:a16="http://schemas.microsoft.com/office/drawing/2014/main" val="2029091178"/>
                  </a:ext>
                </a:extLst>
              </a:tr>
              <a:tr h="519013">
                <a:tc>
                  <a:txBody>
                    <a:bodyPr/>
                    <a:lstStyle/>
                    <a:p>
                      <a:r>
                        <a:rPr lang="en-US" sz="2000"/>
                        <a:t>Example</a:t>
                      </a:r>
                      <a:endParaRPr lang="en-US" sz="2000">
                        <a:latin typeface="+mn-lt"/>
                        <a:cs typeface="Arial" panose="020B0604020202020204" pitchFamily="34" charset="0"/>
                      </a:endParaRPr>
                    </a:p>
                  </a:txBody>
                  <a:tcPr/>
                </a:tc>
                <a:tc>
                  <a:txBody>
                    <a:bodyPr/>
                    <a:lstStyle/>
                    <a:p>
                      <a:r>
                        <a:rPr lang="en-US" sz="2000"/>
                        <a:t>ONT_20220818_v03.csv</a:t>
                      </a:r>
                      <a:endParaRPr lang="en-US" sz="2000">
                        <a:latin typeface="+mn-lt"/>
                        <a:cs typeface="Arial" panose="020B0604020202020204" pitchFamily="34" charset="0"/>
                      </a:endParaRPr>
                    </a:p>
                  </a:txBody>
                  <a:tcPr/>
                </a:tc>
                <a:extLst>
                  <a:ext uri="{0D108BD9-81ED-4DB2-BD59-A6C34878D82A}">
                    <a16:rowId xmlns:a16="http://schemas.microsoft.com/office/drawing/2014/main" val="2808456204"/>
                  </a:ext>
                </a:extLst>
              </a:tr>
            </a:tbl>
          </a:graphicData>
        </a:graphic>
      </p:graphicFrame>
    </p:spTree>
    <p:extLst>
      <p:ext uri="{BB962C8B-B14F-4D97-AF65-F5344CB8AC3E}">
        <p14:creationId xmlns:p14="http://schemas.microsoft.com/office/powerpoint/2010/main" val="41796173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A4960-A866-1A50-1E60-4AF15490F7B6}"/>
              </a:ext>
            </a:extLst>
          </p:cNvPr>
          <p:cNvSpPr>
            <a:spLocks noGrp="1"/>
          </p:cNvSpPr>
          <p:nvPr>
            <p:ph type="title"/>
          </p:nvPr>
        </p:nvSpPr>
        <p:spPr/>
        <p:txBody>
          <a:bodyPr/>
          <a:lstStyle/>
          <a:p>
            <a:pPr algn="ctr"/>
            <a:r>
              <a:rPr lang="en-US" sz="4000"/>
              <a:t>File Preparation</a:t>
            </a:r>
            <a:br>
              <a:rPr lang="en-US"/>
            </a:br>
            <a:r>
              <a:rPr lang="en-US" sz="2800"/>
              <a:t>Accessibility</a:t>
            </a:r>
          </a:p>
        </p:txBody>
      </p:sp>
      <p:sp>
        <p:nvSpPr>
          <p:cNvPr id="3" name="Content Placeholder 2">
            <a:extLst>
              <a:ext uri="{FF2B5EF4-FFF2-40B4-BE49-F238E27FC236}">
                <a16:creationId xmlns:a16="http://schemas.microsoft.com/office/drawing/2014/main" id="{172A4DE8-67A2-9174-9448-B23404EC2F14}"/>
              </a:ext>
            </a:extLst>
          </p:cNvPr>
          <p:cNvSpPr>
            <a:spLocks noGrp="1"/>
          </p:cNvSpPr>
          <p:nvPr>
            <p:ph idx="1"/>
          </p:nvPr>
        </p:nvSpPr>
        <p:spPr>
          <a:xfrm>
            <a:off x="838200" y="1825625"/>
            <a:ext cx="10515600" cy="3816223"/>
          </a:xfrm>
        </p:spPr>
        <p:txBody>
          <a:bodyPr/>
          <a:lstStyle/>
          <a:p>
            <a:pPr marL="0" indent="0">
              <a:buNone/>
            </a:pPr>
            <a:r>
              <a:rPr lang="en-US"/>
              <a:t>For a file to be accessible it ought to be in a format with wide adoption, with readily available software, and readable by assistive technologies. Some of the more common files submitted to URRR that fit these qualities include:</a:t>
            </a:r>
          </a:p>
          <a:p>
            <a:r>
              <a:rPr lang="en-US"/>
              <a:t>PDFs</a:t>
            </a:r>
          </a:p>
          <a:p>
            <a:r>
              <a:rPr lang="en-US"/>
              <a:t>MS Word documents</a:t>
            </a:r>
          </a:p>
          <a:p>
            <a:r>
              <a:rPr lang="en-US"/>
              <a:t>MS PowerPoint decks</a:t>
            </a:r>
          </a:p>
          <a:p>
            <a:r>
              <a:rPr lang="en-US"/>
              <a:t>MS Excel spreadsheets</a:t>
            </a:r>
          </a:p>
        </p:txBody>
      </p:sp>
    </p:spTree>
    <p:extLst>
      <p:ext uri="{BB962C8B-B14F-4D97-AF65-F5344CB8AC3E}">
        <p14:creationId xmlns:p14="http://schemas.microsoft.com/office/powerpoint/2010/main" val="13282611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22D56-95AC-35B8-904E-681BD9B8CA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94F67B-6100-2E28-0D6A-404DC03F1EE4}"/>
              </a:ext>
            </a:extLst>
          </p:cNvPr>
          <p:cNvSpPr>
            <a:spLocks noGrp="1"/>
          </p:cNvSpPr>
          <p:nvPr>
            <p:ph type="title"/>
          </p:nvPr>
        </p:nvSpPr>
        <p:spPr/>
        <p:txBody>
          <a:bodyPr/>
          <a:lstStyle/>
          <a:p>
            <a:pPr algn="ctr"/>
            <a:r>
              <a:rPr lang="en-US" sz="4000"/>
              <a:t>File Preparation</a:t>
            </a:r>
            <a:br>
              <a:rPr lang="en-US"/>
            </a:br>
            <a:r>
              <a:rPr lang="en-US" sz="2800"/>
              <a:t>PDFs</a:t>
            </a:r>
          </a:p>
        </p:txBody>
      </p:sp>
      <p:sp>
        <p:nvSpPr>
          <p:cNvPr id="3" name="Content Placeholder 2">
            <a:extLst>
              <a:ext uri="{FF2B5EF4-FFF2-40B4-BE49-F238E27FC236}">
                <a16:creationId xmlns:a16="http://schemas.microsoft.com/office/drawing/2014/main" id="{86CCE9CA-BD99-CE20-F5E1-FD780D51A5C0}"/>
              </a:ext>
            </a:extLst>
          </p:cNvPr>
          <p:cNvSpPr>
            <a:spLocks noGrp="1"/>
          </p:cNvSpPr>
          <p:nvPr>
            <p:ph idx="1"/>
          </p:nvPr>
        </p:nvSpPr>
        <p:spPr>
          <a:xfrm>
            <a:off x="838200" y="1570070"/>
            <a:ext cx="10418064" cy="1313601"/>
          </a:xfrm>
        </p:spPr>
        <p:txBody>
          <a:bodyPr>
            <a:normAutofit/>
          </a:bodyPr>
          <a:lstStyle/>
          <a:p>
            <a:pPr marL="0" indent="0">
              <a:buNone/>
            </a:pPr>
            <a:r>
              <a:rPr lang="en-US" sz="2400"/>
              <a:t>Widely used for documents &amp; posters, PDFs are your safest bet when submitting something to URRR, or any repository. To ensure the accessibility of a PDF you </a:t>
            </a:r>
            <a:r>
              <a:rPr lang="en-US" sz="2400" i="1"/>
              <a:t>must</a:t>
            </a:r>
            <a:r>
              <a:rPr lang="en-US" sz="2400"/>
              <a:t> use Adobe Acrobat Pro.</a:t>
            </a:r>
          </a:p>
        </p:txBody>
      </p:sp>
      <p:sp>
        <p:nvSpPr>
          <p:cNvPr id="4" name="TextBox 3">
            <a:extLst>
              <a:ext uri="{FF2B5EF4-FFF2-40B4-BE49-F238E27FC236}">
                <a16:creationId xmlns:a16="http://schemas.microsoft.com/office/drawing/2014/main" id="{F95A4D3A-B961-BB6C-CF91-BFE9249CAFDE}"/>
              </a:ext>
            </a:extLst>
          </p:cNvPr>
          <p:cNvSpPr txBox="1"/>
          <p:nvPr/>
        </p:nvSpPr>
        <p:spPr>
          <a:xfrm>
            <a:off x="838200" y="2883588"/>
            <a:ext cx="4721352" cy="2862322"/>
          </a:xfrm>
          <a:prstGeom prst="rect">
            <a:avLst/>
          </a:prstGeom>
          <a:noFill/>
        </p:spPr>
        <p:txBody>
          <a:bodyPr wrap="square" rtlCol="0">
            <a:spAutoFit/>
          </a:bodyPr>
          <a:lstStyle/>
          <a:p>
            <a:r>
              <a:rPr lang="en-US"/>
              <a:t>Acrobat Pro’s accessibility checker checks dozens aspects of a document looking for potential problems for users including:</a:t>
            </a:r>
          </a:p>
          <a:p>
            <a:pPr marL="285750" indent="-285750">
              <a:buFont typeface="Arial" panose="020B0604020202020204" pitchFamily="34" charset="0"/>
              <a:buChar char="•"/>
            </a:pPr>
            <a:r>
              <a:rPr lang="en-US"/>
              <a:t>Tagging</a:t>
            </a:r>
          </a:p>
          <a:p>
            <a:pPr marL="285750" indent="-285750">
              <a:buFont typeface="Arial" panose="020B0604020202020204" pitchFamily="34" charset="0"/>
              <a:buChar char="•"/>
            </a:pPr>
            <a:r>
              <a:rPr lang="en-US"/>
              <a:t>Reading order</a:t>
            </a:r>
          </a:p>
          <a:p>
            <a:pPr marL="285750" indent="-285750">
              <a:buFont typeface="Arial" panose="020B0604020202020204" pitchFamily="34" charset="0"/>
              <a:buChar char="•"/>
            </a:pPr>
            <a:r>
              <a:rPr lang="en-US"/>
              <a:t>Color contrast</a:t>
            </a:r>
          </a:p>
          <a:p>
            <a:pPr marL="285750" indent="-285750">
              <a:buFont typeface="Arial" panose="020B0604020202020204" pitchFamily="34" charset="0"/>
              <a:buChar char="•"/>
            </a:pPr>
            <a:r>
              <a:rPr lang="en-US"/>
              <a:t>Language</a:t>
            </a:r>
          </a:p>
          <a:p>
            <a:pPr marL="285750" indent="-285750">
              <a:buFont typeface="Arial" panose="020B0604020202020204" pitchFamily="34" charset="0"/>
              <a:buChar char="•"/>
            </a:pPr>
            <a:r>
              <a:rPr lang="en-US"/>
              <a:t>Table structure</a:t>
            </a:r>
          </a:p>
          <a:p>
            <a:pPr marL="285750" indent="-285750">
              <a:buFont typeface="Arial" panose="020B0604020202020204" pitchFamily="34" charset="0"/>
              <a:buChar char="•"/>
            </a:pPr>
            <a:r>
              <a:rPr lang="en-US"/>
              <a:t>Alt-text</a:t>
            </a:r>
          </a:p>
          <a:p>
            <a:pPr marL="285750" indent="-285750">
              <a:buFont typeface="Arial" panose="020B0604020202020204" pitchFamily="34" charset="0"/>
              <a:buChar char="•"/>
            </a:pPr>
            <a:r>
              <a:rPr lang="en-US"/>
              <a:t>And more…</a:t>
            </a:r>
          </a:p>
        </p:txBody>
      </p:sp>
      <p:pic>
        <p:nvPicPr>
          <p:cNvPr id="6" name="Picture 5" descr="A screenshot of a computer&#10;&#10;AI-generated content may be incorrect.">
            <a:extLst>
              <a:ext uri="{FF2B5EF4-FFF2-40B4-BE49-F238E27FC236}">
                <a16:creationId xmlns:a16="http://schemas.microsoft.com/office/drawing/2014/main" id="{1F08719B-C17C-0480-EE38-704225430BF0}"/>
              </a:ext>
            </a:extLst>
          </p:cNvPr>
          <p:cNvPicPr>
            <a:picLocks noChangeAspect="1"/>
          </p:cNvPicPr>
          <p:nvPr/>
        </p:nvPicPr>
        <p:blipFill>
          <a:blip r:embed="rId2"/>
          <a:stretch>
            <a:fillRect/>
          </a:stretch>
        </p:blipFill>
        <p:spPr>
          <a:xfrm>
            <a:off x="6014040" y="2443509"/>
            <a:ext cx="4876464" cy="35698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332085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7B4E808-822B-EB80-A1F2-8E8CE0BEC017}"/>
              </a:ext>
            </a:extLst>
          </p:cNvPr>
          <p:cNvSpPr txBox="1">
            <a:spLocks noGrp="1"/>
          </p:cNvSpPr>
          <p:nvPr>
            <p:ph type="title" idx="4294967295"/>
          </p:nvPr>
        </p:nvSpPr>
        <p:spPr>
          <a:xfrm>
            <a:off x="1093782" y="0"/>
            <a:ext cx="9618210"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chemeClr val="tx1"/>
                </a:solidFill>
                <a:effectLst/>
                <a:uLnTx/>
                <a:uFillTx/>
                <a:ea typeface="+mn-ea"/>
                <a:cs typeface="+mn-cs"/>
              </a:rPr>
              <a:t>File Preparation </a:t>
            </a:r>
            <a:br>
              <a:rPr kumimoji="0" lang="en-US" sz="3600" b="0" i="0" u="none" strike="noStrike" kern="1200" cap="none" spc="0" normalizeH="0" baseline="0" noProof="0">
                <a:ln>
                  <a:noFill/>
                </a:ln>
                <a:solidFill>
                  <a:schemeClr val="tx1"/>
                </a:solidFill>
                <a:effectLst/>
                <a:uLnTx/>
                <a:uFillTx/>
                <a:ea typeface="+mn-ea"/>
                <a:cs typeface="+mn-cs"/>
              </a:rPr>
            </a:br>
            <a:r>
              <a:rPr kumimoji="0" lang="en-US" sz="2800" b="0" i="0" u="none" strike="noStrike" kern="1200" cap="none" spc="0" normalizeH="0" baseline="0" noProof="0">
                <a:ln>
                  <a:noFill/>
                </a:ln>
                <a:solidFill>
                  <a:schemeClr val="tx1"/>
                </a:solidFill>
                <a:effectLst/>
                <a:uLnTx/>
                <a:uFillTx/>
                <a:ea typeface="+mn-ea"/>
                <a:cs typeface="+mn-cs"/>
              </a:rPr>
              <a:t>Microsoft Accessibility Checker</a:t>
            </a:r>
            <a:endParaRPr kumimoji="0" lang="en-US" sz="3600" b="0" i="0" u="none" strike="noStrike" kern="1200" cap="none" spc="0" normalizeH="0" baseline="0" noProof="0">
              <a:ln>
                <a:noFill/>
              </a:ln>
              <a:solidFill>
                <a:schemeClr val="tx1"/>
              </a:solidFill>
              <a:effectLst/>
              <a:uLnTx/>
              <a:uFillTx/>
              <a:ea typeface="+mn-ea"/>
              <a:cs typeface="+mn-cs"/>
            </a:endParaRPr>
          </a:p>
        </p:txBody>
      </p:sp>
      <p:sp>
        <p:nvSpPr>
          <p:cNvPr id="3" name="TextBox 2">
            <a:extLst>
              <a:ext uri="{FF2B5EF4-FFF2-40B4-BE49-F238E27FC236}">
                <a16:creationId xmlns:a16="http://schemas.microsoft.com/office/drawing/2014/main" id="{DE4EADC8-A5D7-FD0F-2654-3359402AED44}"/>
              </a:ext>
            </a:extLst>
          </p:cNvPr>
          <p:cNvSpPr txBox="1"/>
          <p:nvPr/>
        </p:nvSpPr>
        <p:spPr>
          <a:xfrm>
            <a:off x="244402" y="2608517"/>
            <a:ext cx="2253824"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ea typeface="Calibri"/>
                <a:cs typeface="Calibri"/>
              </a:rPr>
              <a:t>The accessibility checkers in all MS Office Products are virtually identical and fairly intuitive. If you plan on exporting your Word Doc or PowerPoint to PDF, ensuring accessibility at this stage will make PDF accessibility easier to determine.</a:t>
            </a:r>
          </a:p>
        </p:txBody>
      </p:sp>
      <p:grpSp>
        <p:nvGrpSpPr>
          <p:cNvPr id="12" name="Group 11">
            <a:extLst>
              <a:ext uri="{FF2B5EF4-FFF2-40B4-BE49-F238E27FC236}">
                <a16:creationId xmlns:a16="http://schemas.microsoft.com/office/drawing/2014/main" id="{C86A137B-56ED-99DC-10D0-E75277DB00E3}"/>
              </a:ext>
            </a:extLst>
          </p:cNvPr>
          <p:cNvGrpSpPr/>
          <p:nvPr/>
        </p:nvGrpSpPr>
        <p:grpSpPr>
          <a:xfrm>
            <a:off x="2841267" y="1914525"/>
            <a:ext cx="2813767" cy="3748873"/>
            <a:chOff x="2841267" y="1914525"/>
            <a:chExt cx="2813767" cy="3748873"/>
          </a:xfrm>
        </p:grpSpPr>
        <p:pic>
          <p:nvPicPr>
            <p:cNvPr id="2" name="Picture 1" descr="A screenshot of a computer&#10;&#10;AI-generated content may be incorrect.">
              <a:extLst>
                <a:ext uri="{FF2B5EF4-FFF2-40B4-BE49-F238E27FC236}">
                  <a16:creationId xmlns:a16="http://schemas.microsoft.com/office/drawing/2014/main" id="{4E710C97-1566-88BC-13C9-B42BA05194DA}"/>
                </a:ext>
              </a:extLst>
            </p:cNvPr>
            <p:cNvPicPr>
              <a:picLocks/>
            </p:cNvPicPr>
            <p:nvPr/>
          </p:nvPicPr>
          <p:blipFill>
            <a:blip r:embed="rId2"/>
            <a:stretch>
              <a:fillRect/>
            </a:stretch>
          </p:blipFill>
          <p:spPr>
            <a:xfrm>
              <a:off x="2841267" y="1914525"/>
              <a:ext cx="2813767" cy="3381375"/>
            </a:xfrm>
            <a:prstGeom prst="rect">
              <a:avLst/>
            </a:prstGeom>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4377446F-DC07-C0B1-D338-1B6D7E8FF547}"/>
                </a:ext>
              </a:extLst>
            </p:cNvPr>
            <p:cNvSpPr txBox="1"/>
            <p:nvPr/>
          </p:nvSpPr>
          <p:spPr>
            <a:xfrm>
              <a:off x="3551764" y="5294066"/>
              <a:ext cx="1481382" cy="369332"/>
            </a:xfrm>
            <a:prstGeom prst="rect">
              <a:avLst/>
            </a:prstGeom>
            <a:noFill/>
          </p:spPr>
          <p:txBody>
            <a:bodyPr wrap="square" rtlCol="0">
              <a:spAutoFit/>
            </a:bodyPr>
            <a:lstStyle/>
            <a:p>
              <a:r>
                <a:rPr lang="en-US" dirty="0"/>
                <a:t>PowerPoint</a:t>
              </a:r>
            </a:p>
          </p:txBody>
        </p:sp>
      </p:grpSp>
      <p:grpSp>
        <p:nvGrpSpPr>
          <p:cNvPr id="11" name="Group 10">
            <a:extLst>
              <a:ext uri="{FF2B5EF4-FFF2-40B4-BE49-F238E27FC236}">
                <a16:creationId xmlns:a16="http://schemas.microsoft.com/office/drawing/2014/main" id="{1A11A91A-CD26-D54D-1428-41440626D559}"/>
              </a:ext>
            </a:extLst>
          </p:cNvPr>
          <p:cNvGrpSpPr/>
          <p:nvPr/>
        </p:nvGrpSpPr>
        <p:grpSpPr>
          <a:xfrm>
            <a:off x="5901058" y="2239185"/>
            <a:ext cx="2827376" cy="3788306"/>
            <a:chOff x="5901058" y="2239185"/>
            <a:chExt cx="2827376" cy="3788306"/>
          </a:xfrm>
        </p:grpSpPr>
        <p:pic>
          <p:nvPicPr>
            <p:cNvPr id="9" name="Picture 8">
              <a:extLst>
                <a:ext uri="{FF2B5EF4-FFF2-40B4-BE49-F238E27FC236}">
                  <a16:creationId xmlns:a16="http://schemas.microsoft.com/office/drawing/2014/main" id="{74D087D2-B761-8B42-99D9-DDE55C45459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01058" y="2629771"/>
              <a:ext cx="2827376" cy="3397720"/>
            </a:xfrm>
            <a:prstGeom prst="rect">
              <a:avLst/>
            </a:prstGeom>
            <a:effectLst>
              <a:outerShdw blurRad="50800" dist="38100" dir="5400000" algn="t" rotWithShape="0">
                <a:prstClr val="black">
                  <a:alpha val="40000"/>
                </a:prstClr>
              </a:outerShdw>
            </a:effectLst>
          </p:spPr>
        </p:pic>
        <p:sp>
          <p:nvSpPr>
            <p:cNvPr id="5" name="TextBox 4">
              <a:extLst>
                <a:ext uri="{FF2B5EF4-FFF2-40B4-BE49-F238E27FC236}">
                  <a16:creationId xmlns:a16="http://schemas.microsoft.com/office/drawing/2014/main" id="{F62473E9-9F6D-5DB8-082C-D5D787C539D3}"/>
                </a:ext>
              </a:extLst>
            </p:cNvPr>
            <p:cNvSpPr txBox="1"/>
            <p:nvPr/>
          </p:nvSpPr>
          <p:spPr>
            <a:xfrm>
              <a:off x="6952206" y="2239185"/>
              <a:ext cx="1631474" cy="369332"/>
            </a:xfrm>
            <a:prstGeom prst="rect">
              <a:avLst/>
            </a:prstGeom>
            <a:noFill/>
          </p:spPr>
          <p:txBody>
            <a:bodyPr wrap="square" rtlCol="0">
              <a:spAutoFit/>
            </a:bodyPr>
            <a:lstStyle/>
            <a:p>
              <a:r>
                <a:rPr lang="en-US" dirty="0"/>
                <a:t>Excel</a:t>
              </a:r>
            </a:p>
          </p:txBody>
        </p:sp>
      </p:grpSp>
      <p:grpSp>
        <p:nvGrpSpPr>
          <p:cNvPr id="8" name="Group 7">
            <a:extLst>
              <a:ext uri="{FF2B5EF4-FFF2-40B4-BE49-F238E27FC236}">
                <a16:creationId xmlns:a16="http://schemas.microsoft.com/office/drawing/2014/main" id="{534BF9C9-48A4-11A7-B213-92916F0D761B}"/>
              </a:ext>
            </a:extLst>
          </p:cNvPr>
          <p:cNvGrpSpPr/>
          <p:nvPr/>
        </p:nvGrpSpPr>
        <p:grpSpPr>
          <a:xfrm>
            <a:off x="8966040" y="1901477"/>
            <a:ext cx="3109402" cy="3780810"/>
            <a:chOff x="8966040" y="1901477"/>
            <a:chExt cx="3109402" cy="3780810"/>
          </a:xfrm>
        </p:grpSpPr>
        <p:pic>
          <p:nvPicPr>
            <p:cNvPr id="7" name="Picture 6">
              <a:extLst>
                <a:ext uri="{FF2B5EF4-FFF2-40B4-BE49-F238E27FC236}">
                  <a16:creationId xmlns:a16="http://schemas.microsoft.com/office/drawing/2014/main" id="{BBC8EF19-0BAF-D002-1FC2-0BBB40F8A35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966040" y="1901477"/>
              <a:ext cx="3109402" cy="3392589"/>
            </a:xfrm>
            <a:prstGeom prst="rect">
              <a:avLst/>
            </a:prstGeom>
            <a:effectLst>
              <a:outerShdw blurRad="50800" dist="38100" dir="8100000" algn="tr" rotWithShape="0">
                <a:prstClr val="black">
                  <a:alpha val="40000"/>
                </a:prstClr>
              </a:outerShdw>
            </a:effectLst>
          </p:spPr>
        </p:pic>
        <p:sp>
          <p:nvSpPr>
            <p:cNvPr id="6" name="TextBox 5">
              <a:extLst>
                <a:ext uri="{FF2B5EF4-FFF2-40B4-BE49-F238E27FC236}">
                  <a16:creationId xmlns:a16="http://schemas.microsoft.com/office/drawing/2014/main" id="{6872B328-56C5-E37C-E126-D14C9739EA69}"/>
                </a:ext>
              </a:extLst>
            </p:cNvPr>
            <p:cNvSpPr txBox="1"/>
            <p:nvPr/>
          </p:nvSpPr>
          <p:spPr>
            <a:xfrm>
              <a:off x="10228082" y="5316400"/>
              <a:ext cx="1574276" cy="365887"/>
            </a:xfrm>
            <a:prstGeom prst="rect">
              <a:avLst/>
            </a:prstGeom>
            <a:noFill/>
          </p:spPr>
          <p:txBody>
            <a:bodyPr wrap="square" rtlCol="0">
              <a:spAutoFit/>
            </a:bodyPr>
            <a:lstStyle/>
            <a:p>
              <a:r>
                <a:rPr lang="en-US" dirty="0"/>
                <a:t>Word</a:t>
              </a:r>
            </a:p>
          </p:txBody>
        </p:sp>
      </p:grpSp>
    </p:spTree>
    <p:extLst>
      <p:ext uri="{BB962C8B-B14F-4D97-AF65-F5344CB8AC3E}">
        <p14:creationId xmlns:p14="http://schemas.microsoft.com/office/powerpoint/2010/main" val="2404503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253927" y="812006"/>
            <a:ext cx="7078355" cy="406265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defTabSz="609630">
              <a:lnSpc>
                <a:spcPct val="100000"/>
              </a:lnSpc>
              <a:spcBef>
                <a:spcPts val="0"/>
              </a:spcBef>
              <a:defRPr/>
            </a:pPr>
            <a:br>
              <a:rPr lang="en-US" sz="2400" dirty="0">
                <a:latin typeface="Calibri"/>
                <a:ea typeface="Calibri"/>
                <a:cs typeface="Calibri"/>
              </a:rPr>
            </a:br>
            <a:r>
              <a:rPr lang="en-US" sz="2400" dirty="0">
                <a:latin typeface="Calibri"/>
                <a:ea typeface="Calibri"/>
                <a:cs typeface="Calibri"/>
              </a:rPr>
              <a:t>The University of Rochester Research Repository (URRR) is UR's institutional and data repository</a:t>
            </a:r>
            <a:br>
              <a:rPr lang="en-US" sz="2400" dirty="0">
                <a:latin typeface="Calibri"/>
                <a:ea typeface="Calibri"/>
                <a:cs typeface="Calibri"/>
              </a:rPr>
            </a:br>
            <a:br>
              <a:rPr lang="en-US" sz="2400" dirty="0">
                <a:latin typeface="Calibri"/>
                <a:ea typeface="Calibri"/>
                <a:cs typeface="Calibri"/>
              </a:rPr>
            </a:br>
            <a:br>
              <a:rPr lang="en-US" sz="2400" dirty="0">
                <a:latin typeface="Calibri"/>
                <a:ea typeface="Calibri"/>
                <a:cs typeface="Calibri"/>
              </a:rPr>
            </a:br>
            <a:r>
              <a:rPr lang="en-US" sz="2400" dirty="0">
                <a:latin typeface="Calibri"/>
                <a:ea typeface="Calibri"/>
                <a:cs typeface="Calibri"/>
              </a:rPr>
              <a:t>All UR community members can share their work in URRR!</a:t>
            </a:r>
            <a:endParaRPr lang="en-US" dirty="0">
              <a:ea typeface="Calibri" panose="020F0502020204030204"/>
              <a:cs typeface="Calibri" panose="020F0502020204030204"/>
            </a:endParaRPr>
          </a:p>
          <a:p>
            <a:pPr marL="342900" indent="-342900" defTabSz="609630">
              <a:lnSpc>
                <a:spcPct val="100000"/>
              </a:lnSpc>
              <a:spcBef>
                <a:spcPts val="0"/>
              </a:spcBef>
              <a:buFont typeface="Arial"/>
              <a:buChar char="•"/>
              <a:defRPr/>
            </a:pPr>
            <a:r>
              <a:rPr lang="en-US" sz="2400" dirty="0">
                <a:latin typeface="Calibri"/>
                <a:ea typeface="Calibri"/>
                <a:cs typeface="Calibri"/>
              </a:rPr>
              <a:t> Students</a:t>
            </a:r>
          </a:p>
          <a:p>
            <a:pPr marL="342900" indent="-342900" defTabSz="609630">
              <a:lnSpc>
                <a:spcPct val="100000"/>
              </a:lnSpc>
              <a:spcBef>
                <a:spcPts val="0"/>
              </a:spcBef>
              <a:buFont typeface="Arial"/>
              <a:buChar char="•"/>
              <a:defRPr/>
            </a:pPr>
            <a:r>
              <a:rPr lang="en-US" sz="2400" dirty="0">
                <a:latin typeface="Calibri"/>
                <a:ea typeface="Calibri"/>
                <a:cs typeface="Calibri"/>
              </a:rPr>
              <a:t> Staff</a:t>
            </a:r>
          </a:p>
          <a:p>
            <a:pPr marL="342900" indent="-342900" defTabSz="609630">
              <a:lnSpc>
                <a:spcPct val="100000"/>
              </a:lnSpc>
              <a:spcBef>
                <a:spcPts val="0"/>
              </a:spcBef>
              <a:buFont typeface="Arial"/>
              <a:buChar char="•"/>
              <a:defRPr/>
            </a:pPr>
            <a:r>
              <a:rPr lang="en-US" sz="2400" dirty="0">
                <a:latin typeface="Calibri"/>
                <a:ea typeface="Calibri"/>
                <a:cs typeface="Calibri"/>
              </a:rPr>
              <a:t> Faculty</a:t>
            </a:r>
          </a:p>
          <a:p>
            <a:pPr marL="342900" indent="-342900" defTabSz="609630">
              <a:lnSpc>
                <a:spcPct val="100000"/>
              </a:lnSpc>
              <a:spcBef>
                <a:spcPts val="0"/>
              </a:spcBef>
              <a:buFont typeface="Arial"/>
              <a:buChar char="•"/>
              <a:defRPr/>
            </a:pPr>
            <a:r>
              <a:rPr lang="en-US" sz="2400" dirty="0">
                <a:latin typeface="Calibri"/>
                <a:ea typeface="Calibri"/>
                <a:cs typeface="Calibri"/>
              </a:rPr>
              <a:t> Researchers</a:t>
            </a:r>
            <a:endParaRPr lang="en-US" dirty="0">
              <a:ea typeface="Calibri" panose="020F0502020204030204"/>
              <a:cs typeface="Calibri" panose="020F0502020204030204"/>
            </a:endParaRPr>
          </a:p>
        </p:txBody>
      </p:sp>
      <p:sp>
        <p:nvSpPr>
          <p:cNvPr id="8" name="Freeform 3">
            <a:extLst>
              <a:ext uri="{FF2B5EF4-FFF2-40B4-BE49-F238E27FC236}">
                <a16:creationId xmlns:a16="http://schemas.microsoft.com/office/drawing/2014/main" id="{4DD98D29-7907-3B2A-7DA3-237C87F59132}"/>
              </a:ext>
              <a:ext uri="{C183D7F6-B498-43B3-948B-1728B52AA6E4}">
                <adec:decorative xmlns:adec="http://schemas.microsoft.com/office/drawing/2017/decorative" val="1"/>
              </a:ext>
            </a:extLst>
          </p:cNvPr>
          <p:cNvSpPr/>
          <p:nvPr/>
        </p:nvSpPr>
        <p:spPr>
          <a:xfrm>
            <a:off x="1373" y="4883830"/>
            <a:ext cx="1052829" cy="1283939"/>
          </a:xfrm>
          <a:custGeom>
            <a:avLst/>
            <a:gdLst/>
            <a:ahLst/>
            <a:cxnLst/>
            <a:rect l="l" t="t" r="r" b="b"/>
            <a:pathLst>
              <a:path w="1579244" h="1925908">
                <a:moveTo>
                  <a:pt x="0" y="0"/>
                </a:moveTo>
                <a:lnTo>
                  <a:pt x="1579244" y="0"/>
                </a:lnTo>
                <a:lnTo>
                  <a:pt x="1579244" y="1925908"/>
                </a:lnTo>
                <a:lnTo>
                  <a:pt x="0" y="19259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9" name="Freeform 3">
            <a:extLst>
              <a:ext uri="{FF2B5EF4-FFF2-40B4-BE49-F238E27FC236}">
                <a16:creationId xmlns:a16="http://schemas.microsoft.com/office/drawing/2014/main" id="{485B3FA5-21CB-F06F-AE2C-56CB16B3CABE}"/>
              </a:ext>
              <a:ext uri="{C183D7F6-B498-43B3-948B-1728B52AA6E4}">
                <adec:decorative xmlns:adec="http://schemas.microsoft.com/office/drawing/2017/decorative" val="1"/>
              </a:ext>
            </a:extLst>
          </p:cNvPr>
          <p:cNvSpPr/>
          <p:nvPr/>
        </p:nvSpPr>
        <p:spPr>
          <a:xfrm flipH="1">
            <a:off x="6271928" y="811128"/>
            <a:ext cx="1052829" cy="1283939"/>
          </a:xfrm>
          <a:custGeom>
            <a:avLst/>
            <a:gdLst/>
            <a:ahLst/>
            <a:cxnLst/>
            <a:rect l="l" t="t" r="r" b="b"/>
            <a:pathLst>
              <a:path w="1579244" h="1925908">
                <a:moveTo>
                  <a:pt x="0" y="0"/>
                </a:moveTo>
                <a:lnTo>
                  <a:pt x="1579244" y="0"/>
                </a:lnTo>
                <a:lnTo>
                  <a:pt x="1579244" y="1925908"/>
                </a:lnTo>
                <a:lnTo>
                  <a:pt x="0" y="19259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pic>
        <p:nvPicPr>
          <p:cNvPr id="11" name="Picture 10">
            <a:extLst>
              <a:ext uri="{FF2B5EF4-FFF2-40B4-BE49-F238E27FC236}">
                <a16:creationId xmlns:a16="http://schemas.microsoft.com/office/drawing/2014/main" id="{EDE2F7FC-8F5E-BBCC-8A43-9CE8A0F2D77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495695" y="228333"/>
            <a:ext cx="4483624" cy="5804044"/>
          </a:xfrm>
          <a:prstGeom prst="rect">
            <a:avLst/>
          </a:prstGeom>
        </p:spPr>
      </p:pic>
    </p:spTree>
    <p:extLst>
      <p:ext uri="{BB962C8B-B14F-4D97-AF65-F5344CB8AC3E}">
        <p14:creationId xmlns:p14="http://schemas.microsoft.com/office/powerpoint/2010/main" val="24259614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dog next to a fruit&#10;&#10;AI-generated content may be incorrect.">
            <a:extLst>
              <a:ext uri="{FF2B5EF4-FFF2-40B4-BE49-F238E27FC236}">
                <a16:creationId xmlns:a16="http://schemas.microsoft.com/office/drawing/2014/main" id="{AD9F9824-CE4B-FA9C-39E6-DB16625D31AC}"/>
              </a:ext>
            </a:extLst>
          </p:cNvPr>
          <p:cNvPicPr>
            <a:picLocks noChangeAspect="1"/>
          </p:cNvPicPr>
          <p:nvPr/>
        </p:nvPicPr>
        <p:blipFill>
          <a:blip r:embed="rId2"/>
          <a:stretch>
            <a:fillRect/>
          </a:stretch>
        </p:blipFill>
        <p:spPr>
          <a:xfrm>
            <a:off x="4653159" y="3023526"/>
            <a:ext cx="4639910" cy="2796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773630E0-AF48-EE17-7C2C-FF61996B84FA}"/>
              </a:ext>
            </a:extLst>
          </p:cNvPr>
          <p:cNvSpPr>
            <a:spLocks noGrp="1"/>
          </p:cNvSpPr>
          <p:nvPr>
            <p:ph type="title"/>
          </p:nvPr>
        </p:nvSpPr>
        <p:spPr>
          <a:xfrm>
            <a:off x="838200" y="224614"/>
            <a:ext cx="10515600" cy="1325563"/>
          </a:xfrm>
        </p:spPr>
        <p:txBody>
          <a:bodyPr/>
          <a:lstStyle/>
          <a:p>
            <a:pPr algn="ctr"/>
            <a:r>
              <a:rPr lang="en-US" dirty="0"/>
              <a:t>File Preparation</a:t>
            </a:r>
            <a:br>
              <a:rPr lang="en-US" dirty="0"/>
            </a:br>
            <a:r>
              <a:rPr lang="en-US" sz="2800" dirty="0"/>
              <a:t>Audiovisual</a:t>
            </a:r>
          </a:p>
        </p:txBody>
      </p:sp>
      <p:pic>
        <p:nvPicPr>
          <p:cNvPr id="5" name="Content Placeholder 4" descr="A screenshot of a computer&#10;&#10;AI-generated content may be incorrect.">
            <a:extLst>
              <a:ext uri="{FF2B5EF4-FFF2-40B4-BE49-F238E27FC236}">
                <a16:creationId xmlns:a16="http://schemas.microsoft.com/office/drawing/2014/main" id="{8CE67924-5CC2-BD6C-5B47-60429563072D}"/>
              </a:ext>
            </a:extLst>
          </p:cNvPr>
          <p:cNvPicPr>
            <a:picLocks noGrp="1" noChangeAspect="1"/>
          </p:cNvPicPr>
          <p:nvPr>
            <p:ph idx="1"/>
          </p:nvPr>
        </p:nvPicPr>
        <p:blipFill>
          <a:blip r:embed="rId3"/>
          <a:stretch>
            <a:fillRect/>
          </a:stretch>
        </p:blipFill>
        <p:spPr>
          <a:xfrm>
            <a:off x="8491369" y="1670779"/>
            <a:ext cx="4096224" cy="44823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screenshot of a computer&#10;&#10;AI-generated content may be incorrect.">
            <a:extLst>
              <a:ext uri="{FF2B5EF4-FFF2-40B4-BE49-F238E27FC236}">
                <a16:creationId xmlns:a16="http://schemas.microsoft.com/office/drawing/2014/main" id="{9469C3F6-71FC-F951-FCBE-38F26EA0EE0E}"/>
              </a:ext>
            </a:extLst>
          </p:cNvPr>
          <p:cNvPicPr>
            <a:picLocks noChangeAspect="1"/>
          </p:cNvPicPr>
          <p:nvPr/>
        </p:nvPicPr>
        <p:blipFill>
          <a:blip r:embed="rId4"/>
          <a:stretch>
            <a:fillRect/>
          </a:stretch>
        </p:blipFill>
        <p:spPr>
          <a:xfrm>
            <a:off x="5505942" y="2103473"/>
            <a:ext cx="4639909" cy="14961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a:extLst>
              <a:ext uri="{FF2B5EF4-FFF2-40B4-BE49-F238E27FC236}">
                <a16:creationId xmlns:a16="http://schemas.microsoft.com/office/drawing/2014/main" id="{6EB518D0-E9E9-21BF-32FC-0785ABCB5382}"/>
              </a:ext>
            </a:extLst>
          </p:cNvPr>
          <p:cNvSpPr txBox="1"/>
          <p:nvPr/>
        </p:nvSpPr>
        <p:spPr>
          <a:xfrm>
            <a:off x="315975" y="1766524"/>
            <a:ext cx="4260715" cy="4247317"/>
          </a:xfrm>
          <a:prstGeom prst="rect">
            <a:avLst/>
          </a:prstGeom>
          <a:noFill/>
        </p:spPr>
        <p:txBody>
          <a:bodyPr wrap="square" rtlCol="0">
            <a:spAutoFit/>
          </a:bodyPr>
          <a:lstStyle/>
          <a:p>
            <a:r>
              <a:rPr lang="en-US" dirty="0"/>
              <a:t>Audiovisual materials like webinars, films, and audio recordings take a lot more time and require specialized tools to make accessible. For videos, adding subtitles of spoken words is the bare minimum, though Closed Captions are preferred. For audio recordings, edited transcripts are ideal.</a:t>
            </a:r>
          </a:p>
          <a:p>
            <a:endParaRPr lang="en-US" dirty="0"/>
          </a:p>
          <a:p>
            <a:r>
              <a:rPr lang="en-US" dirty="0"/>
              <a:t>Transcription and captioning tools exist in video editors like Adobe Premiere or can be extracted using products like </a:t>
            </a:r>
            <a:r>
              <a:rPr lang="en-US" dirty="0" err="1"/>
              <a:t>Trint</a:t>
            </a:r>
            <a:r>
              <a:rPr lang="en-US" dirty="0"/>
              <a:t> or </a:t>
            </a:r>
            <a:r>
              <a:rPr lang="en-US" dirty="0" err="1"/>
              <a:t>Otter.ai</a:t>
            </a:r>
            <a:r>
              <a:rPr lang="en-US" dirty="0"/>
              <a:t>. Keep in mind whatever tool you use, you will need to edit it with your </a:t>
            </a:r>
            <a:r>
              <a:rPr lang="en-US" i="1" dirty="0"/>
              <a:t>human</a:t>
            </a:r>
            <a:r>
              <a:rPr lang="en-US" dirty="0"/>
              <a:t> eyes ensure it faithfully translates to text everything that is spoken.</a:t>
            </a:r>
          </a:p>
        </p:txBody>
      </p:sp>
    </p:spTree>
    <p:extLst>
      <p:ext uri="{BB962C8B-B14F-4D97-AF65-F5344CB8AC3E}">
        <p14:creationId xmlns:p14="http://schemas.microsoft.com/office/powerpoint/2010/main" val="5023496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C76482-551D-371E-AB38-F7928E6B1BC1}"/>
              </a:ext>
            </a:extLst>
          </p:cNvPr>
          <p:cNvSpPr txBox="1">
            <a:spLocks noGrp="1"/>
          </p:cNvSpPr>
          <p:nvPr>
            <p:ph type="title" idx="4294967295"/>
          </p:nvPr>
        </p:nvSpPr>
        <p:spPr>
          <a:xfrm>
            <a:off x="2154455" y="297758"/>
            <a:ext cx="7883090" cy="61555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kumimoji="0" lang="en-US" sz="3400" b="0" i="0" u="none" strike="noStrike" kern="1200" cap="none" spc="0" normalizeH="0" baseline="0" noProof="0" dirty="0">
                <a:ln>
                  <a:noFill/>
                </a:ln>
                <a:effectLst/>
                <a:uLnTx/>
                <a:uFillTx/>
                <a:latin typeface="+mj-lt"/>
                <a:ea typeface="+mn-ea"/>
                <a:cs typeface="+mn-cs"/>
              </a:rPr>
              <a:t>Data</a:t>
            </a:r>
            <a:r>
              <a:rPr lang="en-US" sz="3400" dirty="0">
                <a:ea typeface="+mn-ea"/>
                <a:cs typeface="+mn-cs"/>
              </a:rPr>
              <a:t> Preparation</a:t>
            </a:r>
            <a:endParaRPr lang="en-US" dirty="0">
              <a:ea typeface="+mn-ea"/>
              <a:cs typeface="+mn-cs"/>
            </a:endParaRPr>
          </a:p>
        </p:txBody>
      </p:sp>
      <p:sp>
        <p:nvSpPr>
          <p:cNvPr id="3" name="Content Placeholder 2">
            <a:extLst>
              <a:ext uri="{FF2B5EF4-FFF2-40B4-BE49-F238E27FC236}">
                <a16:creationId xmlns:a16="http://schemas.microsoft.com/office/drawing/2014/main" id="{4FA46246-8785-F542-3BAE-78CD000C8385}"/>
              </a:ext>
            </a:extLst>
          </p:cNvPr>
          <p:cNvSpPr>
            <a:spLocks noGrp="1"/>
          </p:cNvSpPr>
          <p:nvPr>
            <p:ph idx="1"/>
          </p:nvPr>
        </p:nvSpPr>
        <p:spPr>
          <a:xfrm>
            <a:off x="838200" y="1570070"/>
            <a:ext cx="10418064" cy="1313601"/>
          </a:xfrm>
        </p:spPr>
        <p:txBody>
          <a:bodyPr vert="horz" lIns="91440" tIns="45720" rIns="91440" bIns="45720" rtlCol="0" anchor="t">
            <a:normAutofit/>
          </a:bodyPr>
          <a:lstStyle/>
          <a:p>
            <a:pPr marL="0" indent="0">
              <a:buNone/>
            </a:pPr>
            <a:r>
              <a:rPr lang="en-US" sz="2400"/>
              <a:t>Sharing one's data in a repository is becoming increasingly common and required by both funders and publishers. CSVs have file format longevity and are a safe bet. Excel files have more accessibility features, however. </a:t>
            </a:r>
            <a:endParaRPr lang="en-US" sz="2400">
              <a:ea typeface="Calibri"/>
              <a:cs typeface="Calibri"/>
            </a:endParaRPr>
          </a:p>
        </p:txBody>
      </p:sp>
      <p:sp>
        <p:nvSpPr>
          <p:cNvPr id="12" name="TextBox 11">
            <a:extLst>
              <a:ext uri="{FF2B5EF4-FFF2-40B4-BE49-F238E27FC236}">
                <a16:creationId xmlns:a16="http://schemas.microsoft.com/office/drawing/2014/main" id="{401F00DC-C569-FFE9-5292-EA0D5D9D4AF0}"/>
              </a:ext>
            </a:extLst>
          </p:cNvPr>
          <p:cNvSpPr txBox="1"/>
          <p:nvPr/>
        </p:nvSpPr>
        <p:spPr>
          <a:xfrm>
            <a:off x="838200" y="2883588"/>
            <a:ext cx="4721352" cy="2308324"/>
          </a:xfrm>
          <a:prstGeom prst="rect">
            <a:avLst/>
          </a:prstGeom>
          <a:noFill/>
        </p:spPr>
        <p:txBody>
          <a:bodyPr wrap="square" lIns="91440" tIns="45720" rIns="91440" bIns="45720" rtlCol="0" anchor="t">
            <a:spAutoFit/>
          </a:bodyPr>
          <a:lstStyle/>
          <a:p>
            <a:r>
              <a:rPr lang="en-US"/>
              <a:t>When you share data, make sure you do the following:</a:t>
            </a:r>
          </a:p>
          <a:p>
            <a:pPr marL="285750" indent="-285750">
              <a:buFont typeface="Arial" panose="020B0604020202020204" pitchFamily="34" charset="0"/>
              <a:buChar char="•"/>
            </a:pPr>
            <a:r>
              <a:rPr lang="en-US">
                <a:ea typeface="Calibri"/>
                <a:cs typeface="Calibri"/>
              </a:rPr>
              <a:t>Include a readme</a:t>
            </a:r>
          </a:p>
          <a:p>
            <a:pPr marL="285750" indent="-285750">
              <a:buFont typeface="Arial" panose="020B0604020202020204" pitchFamily="34" charset="0"/>
              <a:buChar char="•"/>
            </a:pPr>
            <a:r>
              <a:rPr lang="en-US">
                <a:ea typeface="Calibri"/>
                <a:cs typeface="Calibri"/>
              </a:rPr>
              <a:t>Include other documentation, such as a codebook or methodology</a:t>
            </a:r>
          </a:p>
          <a:p>
            <a:pPr marL="285750" indent="-285750">
              <a:buFont typeface="Arial" panose="020B0604020202020204" pitchFamily="34" charset="0"/>
              <a:buChar char="•"/>
            </a:pPr>
            <a:r>
              <a:rPr lang="en-US">
                <a:ea typeface="Calibri"/>
                <a:cs typeface="Calibri"/>
              </a:rPr>
              <a:t>Make sure it is rectangular and accessible – header row should be the first row</a:t>
            </a:r>
          </a:p>
          <a:p>
            <a:pPr marL="285750" indent="-285750">
              <a:buFont typeface="Arial" panose="020B0604020202020204" pitchFamily="34" charset="0"/>
              <a:buChar char="•"/>
            </a:pPr>
            <a:r>
              <a:rPr lang="en-US">
                <a:ea typeface="Calibri"/>
                <a:cs typeface="Calibri"/>
              </a:rPr>
              <a:t>If using Excel, use the Accessibility Checker. </a:t>
            </a:r>
          </a:p>
        </p:txBody>
      </p:sp>
      <p:sp>
        <p:nvSpPr>
          <p:cNvPr id="14" name="TextBox 13">
            <a:extLst>
              <a:ext uri="{FF2B5EF4-FFF2-40B4-BE49-F238E27FC236}">
                <a16:creationId xmlns:a16="http://schemas.microsoft.com/office/drawing/2014/main" id="{A2768A74-7411-E177-A348-178ED96752BE}"/>
              </a:ext>
            </a:extLst>
          </p:cNvPr>
          <p:cNvSpPr txBox="1"/>
          <p:nvPr/>
        </p:nvSpPr>
        <p:spPr>
          <a:xfrm>
            <a:off x="6826876" y="2883588"/>
            <a:ext cx="4721352" cy="1754326"/>
          </a:xfrm>
          <a:prstGeom prst="rect">
            <a:avLst/>
          </a:prstGeom>
          <a:noFill/>
        </p:spPr>
        <p:txBody>
          <a:bodyPr wrap="square" lIns="91440" tIns="45720" rIns="91440" bIns="45720" rtlCol="0" anchor="t">
            <a:spAutoFit/>
          </a:bodyPr>
          <a:lstStyle/>
          <a:p>
            <a:r>
              <a:rPr lang="en-US"/>
              <a:t>URRR is not always the best place for your dataset!</a:t>
            </a:r>
            <a:endParaRPr lang="en-US">
              <a:ea typeface="Calibri"/>
              <a:cs typeface="Calibri"/>
            </a:endParaRPr>
          </a:p>
          <a:p>
            <a:pPr marL="285750" indent="-285750">
              <a:buFont typeface="Arial" panose="020B0604020202020204" pitchFamily="34" charset="0"/>
              <a:buChar char="•"/>
            </a:pPr>
            <a:r>
              <a:rPr lang="en-US">
                <a:ea typeface="Calibri"/>
                <a:cs typeface="Calibri"/>
              </a:rPr>
              <a:t>Check to see if there is a subject-specific repository available. </a:t>
            </a:r>
          </a:p>
          <a:p>
            <a:pPr marL="285750" indent="-285750">
              <a:buFont typeface="Arial" panose="020B0604020202020204" pitchFamily="34" charset="0"/>
              <a:buChar char="•"/>
            </a:pPr>
            <a:r>
              <a:rPr lang="en-US">
                <a:ea typeface="Calibri"/>
                <a:cs typeface="Calibri"/>
              </a:rPr>
              <a:t>Does the data need to have restricted access or a DUA? Use ICPSR instead. </a:t>
            </a:r>
            <a:endParaRPr lang="en-US"/>
          </a:p>
        </p:txBody>
      </p:sp>
    </p:spTree>
    <p:extLst>
      <p:ext uri="{BB962C8B-B14F-4D97-AF65-F5344CB8AC3E}">
        <p14:creationId xmlns:p14="http://schemas.microsoft.com/office/powerpoint/2010/main" val="19115919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idx="4294967295"/>
          </p:nvPr>
        </p:nvSpPr>
        <p:spPr>
          <a:xfrm>
            <a:off x="2024514" y="467180"/>
            <a:ext cx="814297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ea typeface="Calibri Light"/>
                <a:cs typeface="Calibri Light" panose="020F0302020204030204"/>
              </a:rPr>
              <a:t>Sharing Data and Research</a:t>
            </a:r>
            <a:endParaRPr lang="en-US" sz="4000" b="0" i="0" u="none" strike="noStrike" kern="1200" cap="none" spc="0" normalizeH="0" baseline="0" noProof="0">
              <a:ln>
                <a:noFill/>
              </a:ln>
              <a:effectLst/>
              <a:uLnTx/>
              <a:uFillTx/>
              <a:latin typeface="+mj-lt"/>
              <a:ea typeface="Calibri Light"/>
              <a:cs typeface="Calibri Light" panose="020F0302020204030204"/>
            </a:endParaRPr>
          </a:p>
        </p:txBody>
      </p:sp>
      <p:sp>
        <p:nvSpPr>
          <p:cNvPr id="8" name="TextBox 7">
            <a:extLst>
              <a:ext uri="{FF2B5EF4-FFF2-40B4-BE49-F238E27FC236}">
                <a16:creationId xmlns:a16="http://schemas.microsoft.com/office/drawing/2014/main" id="{C9CED695-8A4D-0986-7F3B-C8B869719D53}"/>
              </a:ext>
            </a:extLst>
          </p:cNvPr>
          <p:cNvSpPr txBox="1"/>
          <p:nvPr/>
        </p:nvSpPr>
        <p:spPr>
          <a:xfrm>
            <a:off x="914789" y="1716465"/>
            <a:ext cx="10814342" cy="2308324"/>
          </a:xfrm>
          <a:prstGeom prst="rect">
            <a:avLst/>
          </a:prstGeom>
          <a:noFill/>
        </p:spPr>
        <p:txBody>
          <a:bodyPr wrap="square" lIns="91440" tIns="45720" rIns="91440" bIns="45720" rtlCol="0" anchor="t">
            <a:spAutoFit/>
          </a:bodyPr>
          <a:lstStyle/>
          <a:p>
            <a:r>
              <a:rPr lang="en-US" sz="2400"/>
              <a:t>A Subject-Specific Repository (or a Domain-Specific Repository) is a repository which stores and shares data for a specific subject. If a subject-specific repository exists, then the data should be shared there.</a:t>
            </a:r>
          </a:p>
          <a:p>
            <a:endParaRPr lang="en-US" sz="2400"/>
          </a:p>
          <a:p>
            <a:r>
              <a:rPr lang="en-US" sz="2400"/>
              <a:t>However, not all subjects have a subject-specific repository available. That is where URRR comes in! </a:t>
            </a:r>
            <a:endParaRPr lang="en-US" sz="2400">
              <a:ea typeface="Calibri"/>
              <a:cs typeface="Calibri"/>
            </a:endParaRPr>
          </a:p>
        </p:txBody>
      </p:sp>
      <p:pic>
        <p:nvPicPr>
          <p:cNvPr id="4" name="Graphic 3">
            <a:extLst>
              <a:ext uri="{FF2B5EF4-FFF2-40B4-BE49-F238E27FC236}">
                <a16:creationId xmlns:a16="http://schemas.microsoft.com/office/drawing/2014/main" id="{278426CF-72CF-FD98-D8EB-94B27FC50D29}"/>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3384" y="4296299"/>
            <a:ext cx="914400" cy="914400"/>
          </a:xfrm>
          <a:prstGeom prst="rect">
            <a:avLst/>
          </a:prstGeom>
        </p:spPr>
      </p:pic>
      <p:pic>
        <p:nvPicPr>
          <p:cNvPr id="7" name="Graphic 6">
            <a:extLst>
              <a:ext uri="{FF2B5EF4-FFF2-40B4-BE49-F238E27FC236}">
                <a16:creationId xmlns:a16="http://schemas.microsoft.com/office/drawing/2014/main" id="{F6806CF4-4B24-39AF-A65E-1C24BC957389}"/>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131353" y="4274130"/>
            <a:ext cx="914400" cy="914400"/>
          </a:xfrm>
          <a:prstGeom prst="rect">
            <a:avLst/>
          </a:prstGeom>
        </p:spPr>
      </p:pic>
      <p:pic>
        <p:nvPicPr>
          <p:cNvPr id="12" name="Graphic 11">
            <a:extLst>
              <a:ext uri="{FF2B5EF4-FFF2-40B4-BE49-F238E27FC236}">
                <a16:creationId xmlns:a16="http://schemas.microsoft.com/office/drawing/2014/main" id="{841DC9D5-4138-8B63-B3CF-E8EC234C953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64705" y="4188989"/>
            <a:ext cx="914400" cy="914400"/>
          </a:xfrm>
          <a:prstGeom prst="rect">
            <a:avLst/>
          </a:prstGeom>
        </p:spPr>
      </p:pic>
      <p:pic>
        <p:nvPicPr>
          <p:cNvPr id="14" name="Graphic 13">
            <a:extLst>
              <a:ext uri="{FF2B5EF4-FFF2-40B4-BE49-F238E27FC236}">
                <a16:creationId xmlns:a16="http://schemas.microsoft.com/office/drawing/2014/main" id="{23846B61-4C49-3452-4F5C-5C61DF7BAF68}"/>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0670" y="5103389"/>
            <a:ext cx="914400" cy="914400"/>
          </a:xfrm>
          <a:prstGeom prst="rect">
            <a:avLst/>
          </a:prstGeom>
        </p:spPr>
      </p:pic>
      <p:pic>
        <p:nvPicPr>
          <p:cNvPr id="16" name="Graphic 15">
            <a:extLst>
              <a:ext uri="{FF2B5EF4-FFF2-40B4-BE49-F238E27FC236}">
                <a16:creationId xmlns:a16="http://schemas.microsoft.com/office/drawing/2014/main" id="{1F769702-4F3B-B92E-EF1C-14204FDF52C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69071" y="4899806"/>
            <a:ext cx="914400" cy="1090261"/>
          </a:xfrm>
          <a:prstGeom prst="rect">
            <a:avLst/>
          </a:prstGeom>
        </p:spPr>
      </p:pic>
      <p:pic>
        <p:nvPicPr>
          <p:cNvPr id="18" name="Graphic 17">
            <a:extLst>
              <a:ext uri="{FF2B5EF4-FFF2-40B4-BE49-F238E27FC236}">
                <a16:creationId xmlns:a16="http://schemas.microsoft.com/office/drawing/2014/main" id="{CD025185-42AD-1EC9-A09C-14C91E222CFA}"/>
              </a:ext>
              <a:ext uri="{C183D7F6-B498-43B3-948B-1728B52AA6E4}">
                <adec:decorative xmlns:adec="http://schemas.microsoft.com/office/drawing/2017/decorative" val="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01310" y="4120438"/>
            <a:ext cx="914400" cy="1090261"/>
          </a:xfrm>
          <a:prstGeom prst="rect">
            <a:avLst/>
          </a:prstGeom>
        </p:spPr>
      </p:pic>
      <p:pic>
        <p:nvPicPr>
          <p:cNvPr id="20" name="Graphic 19">
            <a:extLst>
              <a:ext uri="{FF2B5EF4-FFF2-40B4-BE49-F238E27FC236}">
                <a16:creationId xmlns:a16="http://schemas.microsoft.com/office/drawing/2014/main" id="{CEB91431-8B3D-0E3F-9A25-B35A57384677}"/>
              </a:ext>
              <a:ext uri="{C183D7F6-B498-43B3-948B-1728B52AA6E4}">
                <adec:decorative xmlns:adec="http://schemas.microsoft.com/office/drawing/2017/decorative" val="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36740" y="4120439"/>
            <a:ext cx="914400" cy="1090261"/>
          </a:xfrm>
          <a:prstGeom prst="rect">
            <a:avLst/>
          </a:prstGeom>
        </p:spPr>
      </p:pic>
      <p:pic>
        <p:nvPicPr>
          <p:cNvPr id="22" name="Graphic 21">
            <a:extLst>
              <a:ext uri="{FF2B5EF4-FFF2-40B4-BE49-F238E27FC236}">
                <a16:creationId xmlns:a16="http://schemas.microsoft.com/office/drawing/2014/main" id="{D6F0A1C2-95E8-36FF-1FB4-29F9ECE3C832}"/>
              </a:ext>
              <a:ext uri="{C183D7F6-B498-43B3-948B-1728B52AA6E4}">
                <adec:decorative xmlns:adec="http://schemas.microsoft.com/office/drawing/2017/decorative" val="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4920" y="4098269"/>
            <a:ext cx="914400" cy="1090261"/>
          </a:xfrm>
          <a:prstGeom prst="rect">
            <a:avLst/>
          </a:prstGeom>
        </p:spPr>
      </p:pic>
      <p:pic>
        <p:nvPicPr>
          <p:cNvPr id="25" name="Graphic 24">
            <a:extLst>
              <a:ext uri="{FF2B5EF4-FFF2-40B4-BE49-F238E27FC236}">
                <a16:creationId xmlns:a16="http://schemas.microsoft.com/office/drawing/2014/main" id="{CC2BCE50-58CF-2E2F-E79E-578DCB341AE0}"/>
              </a:ext>
              <a:ext uri="{C183D7F6-B498-43B3-948B-1728B52AA6E4}">
                <adec:decorative xmlns:adec="http://schemas.microsoft.com/office/drawing/2017/decorative" val="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342172" y="5103389"/>
            <a:ext cx="914400" cy="914400"/>
          </a:xfrm>
          <a:prstGeom prst="rect">
            <a:avLst/>
          </a:prstGeom>
        </p:spPr>
      </p:pic>
      <p:pic>
        <p:nvPicPr>
          <p:cNvPr id="27" name="Graphic 26">
            <a:extLst>
              <a:ext uri="{FF2B5EF4-FFF2-40B4-BE49-F238E27FC236}">
                <a16:creationId xmlns:a16="http://schemas.microsoft.com/office/drawing/2014/main" id="{6A76FBE9-7A1E-36B1-2562-010FC06922DC}"/>
              </a:ext>
              <a:ext uri="{C183D7F6-B498-43B3-948B-1728B52AA6E4}">
                <adec:decorative xmlns:adec="http://schemas.microsoft.com/office/drawing/2017/decorative" val="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948686" y="5043270"/>
            <a:ext cx="914400" cy="914400"/>
          </a:xfrm>
          <a:prstGeom prst="rect">
            <a:avLst/>
          </a:prstGeom>
        </p:spPr>
      </p:pic>
      <p:pic>
        <p:nvPicPr>
          <p:cNvPr id="29" name="Graphic 28">
            <a:extLst>
              <a:ext uri="{FF2B5EF4-FFF2-40B4-BE49-F238E27FC236}">
                <a16:creationId xmlns:a16="http://schemas.microsoft.com/office/drawing/2014/main" id="{3B9F21B7-69E3-D6E9-0E23-010DB9E18DC9}"/>
              </a:ext>
              <a:ext uri="{C183D7F6-B498-43B3-948B-1728B52AA6E4}">
                <adec:decorative xmlns:adec="http://schemas.microsoft.com/office/drawing/2017/decorative" val="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525000" y="4987737"/>
            <a:ext cx="914400" cy="914400"/>
          </a:xfrm>
          <a:prstGeom prst="rect">
            <a:avLst/>
          </a:prstGeom>
        </p:spPr>
      </p:pic>
      <p:pic>
        <p:nvPicPr>
          <p:cNvPr id="31" name="Graphic 30">
            <a:extLst>
              <a:ext uri="{FF2B5EF4-FFF2-40B4-BE49-F238E27FC236}">
                <a16:creationId xmlns:a16="http://schemas.microsoft.com/office/drawing/2014/main" id="{07E2B0B7-7117-FB30-8E06-D46157597AEE}"/>
              </a:ext>
              <a:ext uri="{C183D7F6-B498-43B3-948B-1728B52AA6E4}">
                <adec:decorative xmlns:adec="http://schemas.microsoft.com/office/drawing/2017/decorative" val="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438917" y="5096911"/>
            <a:ext cx="914400" cy="914400"/>
          </a:xfrm>
          <a:prstGeom prst="rect">
            <a:avLst/>
          </a:prstGeom>
        </p:spPr>
      </p:pic>
      <p:pic>
        <p:nvPicPr>
          <p:cNvPr id="33" name="Graphic 32">
            <a:extLst>
              <a:ext uri="{FF2B5EF4-FFF2-40B4-BE49-F238E27FC236}">
                <a16:creationId xmlns:a16="http://schemas.microsoft.com/office/drawing/2014/main" id="{0689D5E6-A6C0-4E15-A049-E5E3CEF5E8E2}"/>
              </a:ext>
              <a:ext uri="{C183D7F6-B498-43B3-948B-1728B52AA6E4}">
                <adec:decorative xmlns:adec="http://schemas.microsoft.com/office/drawing/2017/decorative" val="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652875" y="5084835"/>
            <a:ext cx="914400" cy="914400"/>
          </a:xfrm>
          <a:prstGeom prst="rect">
            <a:avLst/>
          </a:prstGeom>
        </p:spPr>
      </p:pic>
      <p:pic>
        <p:nvPicPr>
          <p:cNvPr id="5" name="Graphic 4">
            <a:extLst>
              <a:ext uri="{FF2B5EF4-FFF2-40B4-BE49-F238E27FC236}">
                <a16:creationId xmlns:a16="http://schemas.microsoft.com/office/drawing/2014/main" id="{A7DC487C-A7EF-6983-1BF2-3F66650EBC5F}"/>
              </a:ext>
              <a:ext uri="{C183D7F6-B498-43B3-948B-1728B52AA6E4}">
                <adec:decorative xmlns:adec="http://schemas.microsoft.com/office/drawing/2017/decorative" val="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0474325" y="4055079"/>
            <a:ext cx="914400" cy="914400"/>
          </a:xfrm>
          <a:prstGeom prst="rect">
            <a:avLst/>
          </a:prstGeom>
        </p:spPr>
      </p:pic>
      <p:pic>
        <p:nvPicPr>
          <p:cNvPr id="10" name="Graphic 9">
            <a:extLst>
              <a:ext uri="{FF2B5EF4-FFF2-40B4-BE49-F238E27FC236}">
                <a16:creationId xmlns:a16="http://schemas.microsoft.com/office/drawing/2014/main" id="{249DED8D-8724-D5E8-6F8B-032983CC53BD}"/>
              </a:ext>
              <a:ext uri="{C183D7F6-B498-43B3-948B-1728B52AA6E4}">
                <adec:decorative xmlns:adec="http://schemas.microsoft.com/office/drawing/2017/decorative" val="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949109" y="5043270"/>
            <a:ext cx="914400" cy="914400"/>
          </a:xfrm>
          <a:prstGeom prst="rect">
            <a:avLst/>
          </a:prstGeom>
        </p:spPr>
      </p:pic>
    </p:spTree>
    <p:extLst>
      <p:ext uri="{BB962C8B-B14F-4D97-AF65-F5344CB8AC3E}">
        <p14:creationId xmlns:p14="http://schemas.microsoft.com/office/powerpoint/2010/main" val="3760715308"/>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idx="4294967295"/>
          </p:nvPr>
        </p:nvSpPr>
        <p:spPr>
          <a:xfrm>
            <a:off x="1090611" y="404879"/>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j-lt"/>
                <a:ea typeface="+mj-ea"/>
                <a:cs typeface="Calibri Light"/>
              </a:rPr>
              <a:t>What is URRR?</a:t>
            </a:r>
            <a:endParaRPr kumimoji="0" lang="en-US" sz="4400" b="0" i="0" u="none" strike="noStrike" kern="1200" cap="none" spc="0" normalizeH="0" baseline="0" noProof="0">
              <a:ln>
                <a:noFill/>
              </a:ln>
              <a:solidFill>
                <a:schemeClr val="tx1"/>
              </a:solidFill>
              <a:effectLst/>
              <a:uLnTx/>
              <a:uFillTx/>
              <a:latin typeface="+mj-lt"/>
              <a:ea typeface="+mj-ea"/>
              <a:cs typeface="Calibri Light" panose="020F0302020204030204"/>
            </a:endParaRPr>
          </a:p>
        </p:txBody>
      </p:sp>
      <p:sp>
        <p:nvSpPr>
          <p:cNvPr id="9" name="Oval 8">
            <a:extLst>
              <a:ext uri="{FF2B5EF4-FFF2-40B4-BE49-F238E27FC236}">
                <a16:creationId xmlns:a16="http://schemas.microsoft.com/office/drawing/2014/main" id="{DC340368-C0BF-5705-8006-D3EFBBD4E8E9}"/>
              </a:ext>
            </a:extLst>
          </p:cNvPr>
          <p:cNvSpPr/>
          <p:nvPr/>
        </p:nvSpPr>
        <p:spPr>
          <a:xfrm>
            <a:off x="1587437" y="2175072"/>
            <a:ext cx="2877953" cy="1688917"/>
          </a:xfrm>
          <a:prstGeom prst="ellipse">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A Generalist Repository</a:t>
            </a:r>
          </a:p>
        </p:txBody>
      </p:sp>
      <p:sp>
        <p:nvSpPr>
          <p:cNvPr id="11" name="Oval 10">
            <a:extLst>
              <a:ext uri="{FF2B5EF4-FFF2-40B4-BE49-F238E27FC236}">
                <a16:creationId xmlns:a16="http://schemas.microsoft.com/office/drawing/2014/main" id="{F8C52108-2896-A7FF-1CE3-AA6A125858FD}"/>
              </a:ext>
            </a:extLst>
          </p:cNvPr>
          <p:cNvSpPr/>
          <p:nvPr/>
        </p:nvSpPr>
        <p:spPr>
          <a:xfrm>
            <a:off x="4465390" y="1326305"/>
            <a:ext cx="2877953" cy="1600551"/>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UR Instance of </a:t>
            </a:r>
            <a:r>
              <a:rPr lang="en-US" sz="2000" err="1"/>
              <a:t>Figshare</a:t>
            </a:r>
            <a:endParaRPr lang="en-US" sz="2000"/>
          </a:p>
        </p:txBody>
      </p:sp>
      <p:sp>
        <p:nvSpPr>
          <p:cNvPr id="12" name="Oval 11">
            <a:extLst>
              <a:ext uri="{FF2B5EF4-FFF2-40B4-BE49-F238E27FC236}">
                <a16:creationId xmlns:a16="http://schemas.microsoft.com/office/drawing/2014/main" id="{C74A1A78-1CD4-1514-C86D-594F677092F8}"/>
              </a:ext>
            </a:extLst>
          </p:cNvPr>
          <p:cNvSpPr/>
          <p:nvPr/>
        </p:nvSpPr>
        <p:spPr>
          <a:xfrm>
            <a:off x="7088204" y="2246327"/>
            <a:ext cx="3044791" cy="1600551"/>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All UR Community Members Can Use for Free!</a:t>
            </a:r>
          </a:p>
        </p:txBody>
      </p:sp>
      <p:sp>
        <p:nvSpPr>
          <p:cNvPr id="14" name="Oval 13">
            <a:extLst>
              <a:ext uri="{FF2B5EF4-FFF2-40B4-BE49-F238E27FC236}">
                <a16:creationId xmlns:a16="http://schemas.microsoft.com/office/drawing/2014/main" id="{165B76C4-15A4-DA68-380F-99B0C00F6662}"/>
              </a:ext>
            </a:extLst>
          </p:cNvPr>
          <p:cNvSpPr/>
          <p:nvPr/>
        </p:nvSpPr>
        <p:spPr>
          <a:xfrm>
            <a:off x="2668555" y="4043791"/>
            <a:ext cx="3117522" cy="1761083"/>
          </a:xfrm>
          <a:prstGeom prst="ellipse">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t>Can Deposit Up to 10 GB.  Contact us if you want more!</a:t>
            </a:r>
          </a:p>
        </p:txBody>
      </p:sp>
      <p:sp>
        <p:nvSpPr>
          <p:cNvPr id="13" name="Oval 12">
            <a:extLst>
              <a:ext uri="{FF2B5EF4-FFF2-40B4-BE49-F238E27FC236}">
                <a16:creationId xmlns:a16="http://schemas.microsoft.com/office/drawing/2014/main" id="{644F32FD-8362-2F34-417C-E73E8212630A}"/>
              </a:ext>
            </a:extLst>
          </p:cNvPr>
          <p:cNvSpPr/>
          <p:nvPr/>
        </p:nvSpPr>
        <p:spPr>
          <a:xfrm>
            <a:off x="6096000" y="4043791"/>
            <a:ext cx="3044791" cy="1761082"/>
          </a:xfrm>
          <a:prstGeom prst="ellipse">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t>Publicly share data, posters, articles, images presentations, etc. </a:t>
            </a:r>
          </a:p>
        </p:txBody>
      </p:sp>
      <p:pic>
        <p:nvPicPr>
          <p:cNvPr id="3" name="Picture 2">
            <a:extLst>
              <a:ext uri="{FF2B5EF4-FFF2-40B4-BE49-F238E27FC236}">
                <a16:creationId xmlns:a16="http://schemas.microsoft.com/office/drawing/2014/main" id="{A421E804-3B4C-B55F-3903-0B2C8A2BAD2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69" y="4216241"/>
            <a:ext cx="1343083" cy="176108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95F7A673-4E1A-5663-DAB7-02BBEEB5D867}"/>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9284" y="4766900"/>
            <a:ext cx="2568128" cy="794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366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E285F-0B65-206A-6959-607CEB4CC248}"/>
            </a:ext>
          </a:extLst>
        </p:cNvPr>
        <p:cNvGrpSpPr/>
        <p:nvPr/>
      </p:nvGrpSpPr>
      <p:grpSpPr>
        <a:xfrm>
          <a:off x="0" y="0"/>
          <a:ext cx="0" cy="0"/>
          <a:chOff x="0" y="0"/>
          <a:chExt cx="0" cy="0"/>
        </a:xfrm>
      </p:grpSpPr>
      <p:sp>
        <p:nvSpPr>
          <p:cNvPr id="24" name="Title 1">
            <a:extLst>
              <a:ext uri="{FF2B5EF4-FFF2-40B4-BE49-F238E27FC236}">
                <a16:creationId xmlns:a16="http://schemas.microsoft.com/office/drawing/2014/main" id="{E1DC1C28-8108-F603-7FD5-DAA587AA7DCA}"/>
              </a:ext>
            </a:extLst>
          </p:cNvPr>
          <p:cNvSpPr txBox="1">
            <a:spLocks noGrp="1"/>
          </p:cNvSpPr>
          <p:nvPr>
            <p:ph type="title" idx="4294967295"/>
          </p:nvPr>
        </p:nvSpPr>
        <p:spPr>
          <a:xfrm>
            <a:off x="1090611" y="404879"/>
            <a:ext cx="9390931" cy="84876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cs typeface="Calibri Light"/>
              </a:rPr>
              <a:t>URRR's Accepted Content Types</a:t>
            </a:r>
            <a:endParaRPr kumimoji="0" lang="en-US" sz="4400" b="0" i="0" u="none" strike="noStrike" kern="1200" cap="none" spc="0" normalizeH="0" baseline="0" noProof="0">
              <a:ln>
                <a:noFill/>
              </a:ln>
              <a:solidFill>
                <a:schemeClr val="tx1"/>
              </a:solidFill>
              <a:effectLst/>
              <a:uLnTx/>
              <a:uFillTx/>
              <a:latin typeface="+mj-lt"/>
              <a:ea typeface="+mj-ea"/>
              <a:cs typeface="Calibri Light" panose="020F0302020204030204"/>
            </a:endParaRPr>
          </a:p>
        </p:txBody>
      </p:sp>
      <p:pic>
        <p:nvPicPr>
          <p:cNvPr id="3" name="Picture 2">
            <a:extLst>
              <a:ext uri="{FF2B5EF4-FFF2-40B4-BE49-F238E27FC236}">
                <a16:creationId xmlns:a16="http://schemas.microsoft.com/office/drawing/2014/main" id="{D9215E7B-FFE1-6974-06C7-B97E2B32C0A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69" y="3543141"/>
            <a:ext cx="1343083" cy="176108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84209AAC-3524-7C64-B818-BE9E01F299E2}"/>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9284" y="4766900"/>
            <a:ext cx="2568128" cy="7945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FA05014-6A2C-5AA5-5C69-97C8771B228D}"/>
              </a:ext>
            </a:extLst>
          </p:cNvPr>
          <p:cNvSpPr txBox="1"/>
          <p:nvPr/>
        </p:nvSpPr>
        <p:spPr>
          <a:xfrm>
            <a:off x="2044700" y="1714500"/>
            <a:ext cx="10744200"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Sans-Serif"/>
              <a:buChar char="•"/>
            </a:pPr>
            <a:r>
              <a:rPr lang="en-US" sz="2400">
                <a:solidFill>
                  <a:srgbClr val="363636"/>
                </a:solidFill>
                <a:cs typeface="Arial"/>
              </a:rPr>
              <a:t>Articles, chapters, preprints, author-accepted manuscripts, etc.</a:t>
            </a:r>
            <a:r>
              <a:rPr lang="en-US" sz="2400">
                <a:cs typeface="Arial"/>
              </a:rPr>
              <a:t>​</a:t>
            </a:r>
            <a:endParaRPr lang="en-US">
              <a:ea typeface="Calibri" panose="020F0502020204030204"/>
              <a:cs typeface="Calibri" panose="020F0502020204030204"/>
            </a:endParaRPr>
          </a:p>
          <a:p>
            <a:pPr marL="285750" indent="-285750">
              <a:buFont typeface="Arial,Sans-Serif"/>
              <a:buChar char="•"/>
            </a:pPr>
            <a:r>
              <a:rPr lang="en-US" sz="2400">
                <a:solidFill>
                  <a:srgbClr val="363636"/>
                </a:solidFill>
                <a:cs typeface="Arial"/>
              </a:rPr>
              <a:t>Working papers &amp; technical reports</a:t>
            </a:r>
            <a:r>
              <a:rPr lang="en-US" sz="2400">
                <a:cs typeface="Arial"/>
              </a:rPr>
              <a:t>​</a:t>
            </a:r>
            <a:endParaRPr lang="en-US" sz="2400">
              <a:ea typeface="Calibri"/>
              <a:cs typeface="Arial"/>
            </a:endParaRPr>
          </a:p>
          <a:p>
            <a:pPr marL="285750" indent="-285750">
              <a:buFont typeface="Arial,Sans-Serif"/>
              <a:buChar char="•"/>
            </a:pPr>
            <a:r>
              <a:rPr lang="en-US" sz="2400">
                <a:solidFill>
                  <a:srgbClr val="363636"/>
                </a:solidFill>
                <a:cs typeface="Arial"/>
              </a:rPr>
              <a:t>White papers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Datasets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Code</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Conference presentations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Conference posters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Campus-based publications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Course-based publications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Images</a:t>
            </a:r>
            <a:r>
              <a:rPr lang="en-US" sz="2400">
                <a:cs typeface="Arial"/>
              </a:rPr>
              <a:t>​</a:t>
            </a:r>
            <a:endParaRPr lang="en-US" sz="2400">
              <a:ea typeface="Calibri" panose="020F0502020204030204"/>
              <a:cs typeface="Arial"/>
            </a:endParaRPr>
          </a:p>
          <a:p>
            <a:pPr marL="285750" indent="-285750">
              <a:buFont typeface="Arial,Sans-Serif"/>
              <a:buChar char="•"/>
            </a:pPr>
            <a:r>
              <a:rPr lang="en-US" sz="2400">
                <a:solidFill>
                  <a:srgbClr val="363636"/>
                </a:solidFill>
                <a:cs typeface="Arial"/>
              </a:rPr>
              <a:t>Audio &amp; video recordings</a:t>
            </a:r>
            <a:endParaRPr lang="en-US" sz="2400">
              <a:solidFill>
                <a:srgbClr val="363636"/>
              </a:solidFill>
              <a:ea typeface="Calibri" panose="020F0502020204030204"/>
              <a:cs typeface="Arial"/>
            </a:endParaRPr>
          </a:p>
        </p:txBody>
      </p:sp>
    </p:spTree>
    <p:extLst>
      <p:ext uri="{BB962C8B-B14F-4D97-AF65-F5344CB8AC3E}">
        <p14:creationId xmlns:p14="http://schemas.microsoft.com/office/powerpoint/2010/main" val="26528306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4F6FDF9951C94DA996A219B2FD6573" ma:contentTypeVersion="5" ma:contentTypeDescription="Create a new document." ma:contentTypeScope="" ma:versionID="a6fde6675f906dea141d8aa40ab9208b">
  <xsd:schema xmlns:xsd="http://www.w3.org/2001/XMLSchema" xmlns:xs="http://www.w3.org/2001/XMLSchema" xmlns:p="http://schemas.microsoft.com/office/2006/metadata/properties" xmlns:ns2="8ce275f6-574e-48c5-906d-3c3affbc612c" xmlns:ns3="d27dfb51-b165-475f-98e1-38e73463725a" targetNamespace="http://schemas.microsoft.com/office/2006/metadata/properties" ma:root="true" ma:fieldsID="161079a12d8242c935f277f214d1cfa7" ns2:_="" ns3:_="">
    <xsd:import namespace="8ce275f6-574e-48c5-906d-3c3affbc612c"/>
    <xsd:import namespace="d27dfb51-b165-475f-98e1-38e73463725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e275f6-574e-48c5-906d-3c3affbc61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7dfb51-b165-475f-98e1-38e73463725a"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27dfb51-b165-475f-98e1-38e73463725a">
      <UserInfo>
        <DisplayName>URRR Members</DisplayName>
        <AccountId>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36A470-FE0E-4A37-9466-CC76B365F898}">
  <ds:schemaRefs>
    <ds:schemaRef ds:uri="8ce275f6-574e-48c5-906d-3c3affbc612c"/>
    <ds:schemaRef ds:uri="d27dfb51-b165-475f-98e1-38e73463725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4F04022-848A-49E5-BC27-9749DC6329C0}">
  <ds:schemaRefs>
    <ds:schemaRef ds:uri="8ce275f6-574e-48c5-906d-3c3affbc612c"/>
    <ds:schemaRef ds:uri="d27dfb51-b165-475f-98e1-38e73463725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1B2DEA4-5B31-4400-87B0-98481F2BDC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TotalTime>
  <Words>3763</Words>
  <Application>Microsoft Office PowerPoint</Application>
  <PresentationFormat>Widescreen</PresentationFormat>
  <Paragraphs>451</Paragraphs>
  <Slides>72</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Arial</vt:lpstr>
      <vt:lpstr>Arial,Sans-Serif</vt:lpstr>
      <vt:lpstr>Calibri</vt:lpstr>
      <vt:lpstr>Calibri Light</vt:lpstr>
      <vt:lpstr>Goudy Old Style</vt:lpstr>
      <vt:lpstr>Segoe UI</vt:lpstr>
      <vt:lpstr>Office Theme</vt:lpstr>
      <vt:lpstr>Data Skills: Sharing Your Research with URRR </vt:lpstr>
      <vt:lpstr>Data Skills Workshop Series</vt:lpstr>
      <vt:lpstr>Data Services</vt:lpstr>
      <vt:lpstr>Scholarly Communications Services</vt:lpstr>
      <vt:lpstr>What brings you to this workshop today? </vt:lpstr>
      <vt:lpstr>Part 1: Introducing URRR</vt:lpstr>
      <vt:lpstr> The University of Rochester Research Repository (URRR) is UR's institutional and data repository   All UR community members can share their work in URRR!  Students  Staff  Faculty  Researchers</vt:lpstr>
      <vt:lpstr>What is URRR?</vt:lpstr>
      <vt:lpstr>URRR's Accepted Content Types</vt:lpstr>
      <vt:lpstr>Why Should You Share Your Research?</vt:lpstr>
      <vt:lpstr>URRR Curation Service</vt:lpstr>
      <vt:lpstr>Submitting Your Research to URRR</vt:lpstr>
      <vt:lpstr>Part 2:  Advanced Features</vt:lpstr>
      <vt:lpstr>Create Your Profile On URRR</vt:lpstr>
      <vt:lpstr>ORCID</vt:lpstr>
      <vt:lpstr>Choose a License</vt:lpstr>
      <vt:lpstr>Related Materials: Connect to Other Work</vt:lpstr>
      <vt:lpstr>Increase Findability with Categories and Keywords</vt:lpstr>
      <vt:lpstr>Special Features of URRR: Item Actions</vt:lpstr>
      <vt:lpstr>Special Features of URRR:  Embargo and Private Link</vt:lpstr>
      <vt:lpstr>Special Features of URRR: DOI</vt:lpstr>
      <vt:lpstr>Sharing Your Files</vt:lpstr>
      <vt:lpstr>Can You Share Your Research?</vt:lpstr>
      <vt:lpstr>Is Your Data Too Large to Share?</vt:lpstr>
      <vt:lpstr>Solutions to Large Data</vt:lpstr>
      <vt:lpstr>Is Your Research Sensitive?</vt:lpstr>
      <vt:lpstr>De-identifying Your Data</vt:lpstr>
      <vt:lpstr>Restricted Access Repository</vt:lpstr>
      <vt:lpstr>ICPSR</vt:lpstr>
      <vt:lpstr>Summary</vt:lpstr>
      <vt:lpstr>Part 3: Demo</vt:lpstr>
      <vt:lpstr>Demo Time: Let's Explore URRR!</vt:lpstr>
      <vt:lpstr>Contact us About Data Skills!</vt:lpstr>
      <vt:lpstr>Please Fill Out Our Survey</vt:lpstr>
      <vt:lpstr>Thank you! Feel free to contact us with any questions you have. </vt:lpstr>
      <vt:lpstr>Appendix 1:  How to Use URRR</vt:lpstr>
      <vt:lpstr>UR Repository Comparison Chart</vt:lpstr>
      <vt:lpstr>Step 1: Logging In</vt:lpstr>
      <vt:lpstr>Step 2: Creating a New Item</vt:lpstr>
      <vt:lpstr>Step 3: Submitting Your Files</vt:lpstr>
      <vt:lpstr>Step 3:Link to external files</vt:lpstr>
      <vt:lpstr>Step 3: Set as metadata record</vt:lpstr>
      <vt:lpstr>Step 4: Title and Description</vt:lpstr>
      <vt:lpstr>Step 5: Choosing Your Group - Overall</vt:lpstr>
      <vt:lpstr>Step 5: Choosing Your Group - Type </vt:lpstr>
      <vt:lpstr>Step 5: Choosing Your Group  - School </vt:lpstr>
      <vt:lpstr>Step 5: Choosing Your Group  - Final </vt:lpstr>
      <vt:lpstr>Step 6: Item Type </vt:lpstr>
      <vt:lpstr>Step 7: Authors </vt:lpstr>
      <vt:lpstr>Step 8: Categories </vt:lpstr>
      <vt:lpstr>Step 8: Three Levels of Categories </vt:lpstr>
      <vt:lpstr>Step 9: Keywords </vt:lpstr>
      <vt:lpstr>Step 10: Funding and Related Materials </vt:lpstr>
      <vt:lpstr>Step 11: License </vt:lpstr>
      <vt:lpstr>Step 12: Item actions </vt:lpstr>
      <vt:lpstr>Step 12: Embargo </vt:lpstr>
      <vt:lpstr>Step 12: Private Links </vt:lpstr>
      <vt:lpstr>Step 13: Publish Item </vt:lpstr>
      <vt:lpstr>Appendix 2:  File Formats</vt:lpstr>
      <vt:lpstr>Format Types or, what kinds of files can you submit?</vt:lpstr>
      <vt:lpstr>Format Types preferences, not demands</vt:lpstr>
      <vt:lpstr>Formats Types</vt:lpstr>
      <vt:lpstr>File Preparation making everyone’s lives easier </vt:lpstr>
      <vt:lpstr>Are Your Files Organized?</vt:lpstr>
      <vt:lpstr>File Preparation use a file naming convention (fnc)</vt:lpstr>
      <vt:lpstr>Example FNC</vt:lpstr>
      <vt:lpstr>File Preparation Accessibility</vt:lpstr>
      <vt:lpstr>File Preparation PDFs</vt:lpstr>
      <vt:lpstr>File Preparation  Microsoft Accessibility Checker</vt:lpstr>
      <vt:lpstr>File Preparation Audiovisual</vt:lpstr>
      <vt:lpstr>Data Preparation</vt:lpstr>
      <vt:lpstr>Sharing Data and Research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 Jieer</dc:creator>
  <cp:lastModifiedBy>Mariner, Matthew</cp:lastModifiedBy>
  <cp:revision>42</cp:revision>
  <dcterms:created xsi:type="dcterms:W3CDTF">2021-10-14T19:28:20Z</dcterms:created>
  <dcterms:modified xsi:type="dcterms:W3CDTF">2025-04-30T15:02:10Z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0x010100454F6FDF9951C94DA996A219B2FD6573</vt:lpwstr>
  </property>
</Properties>
</file>