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7" r:id="rId1"/>
  </p:sldMasterIdLst>
  <p:notesMasterIdLst>
    <p:notesMasterId r:id="rId59"/>
  </p:notesMasterIdLst>
  <p:sldIdLst>
    <p:sldId id="258" r:id="rId2"/>
    <p:sldId id="518" r:id="rId3"/>
    <p:sldId id="413" r:id="rId4"/>
    <p:sldId id="315" r:id="rId5"/>
    <p:sldId id="516" r:id="rId6"/>
    <p:sldId id="260" r:id="rId7"/>
    <p:sldId id="319" r:id="rId8"/>
    <p:sldId id="525" r:id="rId9"/>
    <p:sldId id="410" r:id="rId10"/>
    <p:sldId id="414" r:id="rId11"/>
    <p:sldId id="526" r:id="rId12"/>
    <p:sldId id="527" r:id="rId13"/>
    <p:sldId id="512" r:id="rId14"/>
    <p:sldId id="321" r:id="rId15"/>
    <p:sldId id="528" r:id="rId16"/>
    <p:sldId id="529" r:id="rId17"/>
    <p:sldId id="531" r:id="rId18"/>
    <p:sldId id="533" r:id="rId19"/>
    <p:sldId id="544" r:id="rId20"/>
    <p:sldId id="398" r:id="rId21"/>
    <p:sldId id="393" r:id="rId22"/>
    <p:sldId id="281" r:id="rId23"/>
    <p:sldId id="395" r:id="rId24"/>
    <p:sldId id="438" r:id="rId25"/>
    <p:sldId id="436" r:id="rId26"/>
    <p:sldId id="468" r:id="rId27"/>
    <p:sldId id="471" r:id="rId28"/>
    <p:sldId id="509" r:id="rId29"/>
    <p:sldId id="510" r:id="rId30"/>
    <p:sldId id="511" r:id="rId31"/>
    <p:sldId id="536" r:id="rId32"/>
    <p:sldId id="538" r:id="rId33"/>
    <p:sldId id="535" r:id="rId34"/>
    <p:sldId id="537" r:id="rId35"/>
    <p:sldId id="506" r:id="rId36"/>
    <p:sldId id="388" r:id="rId37"/>
    <p:sldId id="483" r:id="rId38"/>
    <p:sldId id="484" r:id="rId39"/>
    <p:sldId id="342" r:id="rId40"/>
    <p:sldId id="515" r:id="rId41"/>
    <p:sldId id="503" r:id="rId42"/>
    <p:sldId id="486" r:id="rId43"/>
    <p:sldId id="485" r:id="rId44"/>
    <p:sldId id="487" r:id="rId45"/>
    <p:sldId id="545" r:id="rId46"/>
    <p:sldId id="534" r:id="rId47"/>
    <p:sldId id="293" r:id="rId48"/>
    <p:sldId id="540" r:id="rId49"/>
    <p:sldId id="444" r:id="rId50"/>
    <p:sldId id="445" r:id="rId51"/>
    <p:sldId id="488" r:id="rId52"/>
    <p:sldId id="499" r:id="rId53"/>
    <p:sldId id="541" r:id="rId54"/>
    <p:sldId id="543" r:id="rId55"/>
    <p:sldId id="542" r:id="rId56"/>
    <p:sldId id="524" r:id="rId57"/>
    <p:sldId id="508" r:id="rId58"/>
  </p:sldIdLst>
  <p:sldSz cx="9144000" cy="5143500" type="screen16x9"/>
  <p:notesSz cx="6858000" cy="9144000"/>
  <p:embeddedFontLst>
    <p:embeddedFont>
      <p:font typeface="Fredoka One" panose="02000000000000000000" pitchFamily="2" charset="0"/>
      <p:regular r:id="rId60"/>
    </p:embeddedFont>
    <p:embeddedFont>
      <p:font typeface="Goudy Old Style" panose="02020502050305020303" pitchFamily="18" charset="0"/>
      <p:regular r:id="rId61"/>
      <p:bold r:id="rId62"/>
      <p:italic r:id="rId63"/>
    </p:embeddedFont>
    <p:embeddedFont>
      <p:font typeface="Lato" panose="020F0502020204030203" pitchFamily="34" charset="0"/>
      <p:regular r:id="rId64"/>
      <p:bold r:id="rId65"/>
    </p:embeddedFont>
    <p:embeddedFont>
      <p:font typeface="Open Sans" panose="020B0606030504020204" pitchFamily="34" charset="0"/>
      <p:regular r:id="rId66"/>
      <p:bold r:id="rId67"/>
      <p:italic r:id="rId68"/>
      <p:boldItalic r:id="rId6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5630001-DB79-4446-A0FC-25F6B336ED37}" v="358" dt="2025-02-11T14:26:54.412"/>
    <p1510:client id="{BAA8B16A-8D84-44DA-A8EA-57680C9EE739}" v="165" dt="2025-02-10T21:05:17.625"/>
    <p1510:client id="{CAC5E106-95B4-47FC-A038-4E5A3ED66803}" v="465" dt="2025-02-10T22:08:14.191"/>
    <p1510:client id="{D53E7C2F-53F1-4126-99B2-3309CBFE7351}" v="436" dt="2025-02-10T17:58:37.739"/>
    <p1510:client id="{D9E1AEBD-C34F-42D0-91D8-C9F9961134B8}" v="10" dt="2025-02-10T20:13:52.975"/>
  </p1510:revLst>
</p1510:revInfo>
</file>

<file path=ppt/tableStyles.xml><?xml version="1.0" encoding="utf-8"?>
<a:tblStyleLst xmlns:a="http://schemas.openxmlformats.org/drawingml/2006/main" def="{B704CC19-7876-4C92-AFE6-77F8AAAC6BA4}">
  <a:tblStyle styleId="{B704CC19-7876-4C92-AFE6-77F8AAAC6BA4}"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73" autoAdjust="0"/>
  </p:normalViewPr>
  <p:slideViewPr>
    <p:cSldViewPr snapToGrid="0">
      <p:cViewPr varScale="1">
        <p:scale>
          <a:sx n="138" d="100"/>
          <a:sy n="138" d="100"/>
        </p:scale>
        <p:origin x="378" y="120"/>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4.fntdata"/><Relationship Id="rId68"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font" Target="fonts/font7.fntdata"/><Relationship Id="rId74" Type="http://schemas.microsoft.com/office/2016/11/relationships/changesInfo" Target="changesInfos/changesInfo1.xml"/><Relationship Id="rId5" Type="http://schemas.openxmlformats.org/officeDocument/2006/relationships/slide" Target="slides/slide4.xml"/><Relationship Id="rId61" Type="http://schemas.openxmlformats.org/officeDocument/2006/relationships/font" Target="fonts/font2.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5.fntdata"/><Relationship Id="rId69" Type="http://schemas.openxmlformats.org/officeDocument/2006/relationships/font" Target="fonts/font10.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67" Type="http://schemas.openxmlformats.org/officeDocument/2006/relationships/font" Target="fonts/font8.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3.fntdata"/><Relationship Id="rId70" Type="http://schemas.openxmlformats.org/officeDocument/2006/relationships/presProps" Target="presProps.xml"/><Relationship Id="rId75"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1.fntdata"/><Relationship Id="rId65" Type="http://schemas.openxmlformats.org/officeDocument/2006/relationships/font" Target="fonts/font6.fntdata"/><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eather Owen" userId="RQglz8YAIl74cHlC1aVNmxQoTHUL7cTff+Ff4iwTyRM=" providerId="None" clId="Web-{65630001-DB79-4446-A0FC-25F6B336ED37}"/>
    <pc:docChg chg="modSld">
      <pc:chgData name="Heather Owen" userId="RQglz8YAIl74cHlC1aVNmxQoTHUL7cTff+Ff4iwTyRM=" providerId="None" clId="Web-{65630001-DB79-4446-A0FC-25F6B336ED37}" dt="2025-02-11T14:26:54.412" v="194" actId="1076"/>
      <pc:docMkLst>
        <pc:docMk/>
      </pc:docMkLst>
      <pc:sldChg chg="modSp">
        <pc:chgData name="Heather Owen" userId="RQglz8YAIl74cHlC1aVNmxQoTHUL7cTff+Ff4iwTyRM=" providerId="None" clId="Web-{65630001-DB79-4446-A0FC-25F6B336ED37}" dt="2025-02-11T14:26:54.412" v="194" actId="1076"/>
        <pc:sldMkLst>
          <pc:docMk/>
          <pc:sldMk cId="181352450" sldId="518"/>
        </pc:sldMkLst>
        <pc:spChg chg="mod">
          <ac:chgData name="Heather Owen" userId="RQglz8YAIl74cHlC1aVNmxQoTHUL7cTff+Ff4iwTyRM=" providerId="None" clId="Web-{65630001-DB79-4446-A0FC-25F6B336ED37}" dt="2025-02-11T14:26:54.412" v="194" actId="1076"/>
          <ac:spMkLst>
            <pc:docMk/>
            <pc:sldMk cId="181352450" sldId="518"/>
            <ac:spMk id="4" creationId="{5BE65EA1-3D74-4798-A30E-65AA8408569C}"/>
          </ac:spMkLst>
        </pc:spChg>
        <pc:spChg chg="mod">
          <ac:chgData name="Heather Owen" userId="RQglz8YAIl74cHlC1aVNmxQoTHUL7cTff+Ff4iwTyRM=" providerId="None" clId="Web-{65630001-DB79-4446-A0FC-25F6B336ED37}" dt="2025-02-11T14:26:47.881" v="192" actId="20577"/>
          <ac:spMkLst>
            <pc:docMk/>
            <pc:sldMk cId="181352450" sldId="518"/>
            <ac:spMk id="12" creationId="{68E29305-69EF-DF7F-7EFD-BAE88BB41D17}"/>
          </ac:spMkLst>
        </pc:spChg>
      </pc:sldChg>
      <pc:sldChg chg="modSp">
        <pc:chgData name="Heather Owen" userId="RQglz8YAIl74cHlC1aVNmxQoTHUL7cTff+Ff4iwTyRM=" providerId="None" clId="Web-{65630001-DB79-4446-A0FC-25F6B336ED37}" dt="2025-02-11T14:02:16.563" v="16" actId="1076"/>
        <pc:sldMkLst>
          <pc:docMk/>
          <pc:sldMk cId="3798319810" sldId="525"/>
        </pc:sldMkLst>
        <pc:spChg chg="mod">
          <ac:chgData name="Heather Owen" userId="RQglz8YAIl74cHlC1aVNmxQoTHUL7cTff+Ff4iwTyRM=" providerId="None" clId="Web-{65630001-DB79-4446-A0FC-25F6B336ED37}" dt="2025-02-11T14:02:16.563" v="16" actId="1076"/>
          <ac:spMkLst>
            <pc:docMk/>
            <pc:sldMk cId="3798319810" sldId="525"/>
            <ac:spMk id="8" creationId="{D3F56ADF-99BE-E068-1FD6-9C7DDF06FA7E}"/>
          </ac:spMkLst>
        </pc:spChg>
      </pc:sldChg>
      <pc:sldChg chg="addSp modSp">
        <pc:chgData name="Heather Owen" userId="RQglz8YAIl74cHlC1aVNmxQoTHUL7cTff+Ff4iwTyRM=" providerId="None" clId="Web-{65630001-DB79-4446-A0FC-25F6B336ED37}" dt="2025-02-11T14:24:02.734" v="170" actId="1076"/>
        <pc:sldMkLst>
          <pc:docMk/>
          <pc:sldMk cId="2041176577" sldId="529"/>
        </pc:sldMkLst>
        <pc:spChg chg="mod">
          <ac:chgData name="Heather Owen" userId="RQglz8YAIl74cHlC1aVNmxQoTHUL7cTff+Ff4iwTyRM=" providerId="None" clId="Web-{65630001-DB79-4446-A0FC-25F6B336ED37}" dt="2025-02-11T14:24:02.734" v="170" actId="1076"/>
          <ac:spMkLst>
            <pc:docMk/>
            <pc:sldMk cId="2041176577" sldId="529"/>
            <ac:spMk id="3" creationId="{C2E712A8-2F05-8350-9903-3A664AC653BC}"/>
          </ac:spMkLst>
        </pc:spChg>
        <pc:spChg chg="add mod">
          <ac:chgData name="Heather Owen" userId="RQglz8YAIl74cHlC1aVNmxQoTHUL7cTff+Ff4iwTyRM=" providerId="None" clId="Web-{65630001-DB79-4446-A0FC-25F6B336ED37}" dt="2025-02-11T14:23:58.437" v="169" actId="1076"/>
          <ac:spMkLst>
            <pc:docMk/>
            <pc:sldMk cId="2041176577" sldId="529"/>
            <ac:spMk id="14" creationId="{20294D3D-2682-B03A-D411-44D35B465F10}"/>
          </ac:spMkLst>
        </pc:spChg>
        <pc:graphicFrameChg chg="mod">
          <ac:chgData name="Heather Owen" userId="RQglz8YAIl74cHlC1aVNmxQoTHUL7cTff+Ff4iwTyRM=" providerId="None" clId="Web-{65630001-DB79-4446-A0FC-25F6B336ED37}" dt="2025-02-11T14:22:53.341" v="155" actId="14100"/>
          <ac:graphicFrameMkLst>
            <pc:docMk/>
            <pc:sldMk cId="2041176577" sldId="529"/>
            <ac:graphicFrameMk id="2" creationId="{4BBBAC93-9D14-C23F-50E0-56137FDC3A30}"/>
          </ac:graphicFrameMkLst>
        </pc:graphicFrameChg>
      </pc:sldChg>
      <pc:sldChg chg="modSp">
        <pc:chgData name="Heather Owen" userId="RQglz8YAIl74cHlC1aVNmxQoTHUL7cTff+Ff4iwTyRM=" providerId="None" clId="Web-{65630001-DB79-4446-A0FC-25F6B336ED37}" dt="2025-02-11T14:26:38.006" v="191" actId="20577"/>
        <pc:sldMkLst>
          <pc:docMk/>
          <pc:sldMk cId="2180365429" sldId="542"/>
        </pc:sldMkLst>
        <pc:spChg chg="mod">
          <ac:chgData name="Heather Owen" userId="RQglz8YAIl74cHlC1aVNmxQoTHUL7cTff+Ff4iwTyRM=" providerId="None" clId="Web-{65630001-DB79-4446-A0FC-25F6B336ED37}" dt="2025-02-11T14:26:38.006" v="191" actId="20577"/>
          <ac:spMkLst>
            <pc:docMk/>
            <pc:sldMk cId="2180365429" sldId="542"/>
            <ac:spMk id="12" creationId="{68E29305-69EF-DF7F-7EFD-BAE88BB41D17}"/>
          </ac:spMkLst>
        </pc:spChg>
      </pc:sldChg>
      <pc:sldChg chg="modSp">
        <pc:chgData name="Heather Owen" userId="RQglz8YAIl74cHlC1aVNmxQoTHUL7cTff+Ff4iwTyRM=" providerId="None" clId="Web-{65630001-DB79-4446-A0FC-25F6B336ED37}" dt="2025-02-11T14:24:56.674" v="184" actId="14100"/>
        <pc:sldMkLst>
          <pc:docMk/>
          <pc:sldMk cId="1196458750" sldId="545"/>
        </pc:sldMkLst>
        <pc:spChg chg="mod">
          <ac:chgData name="Heather Owen" userId="RQglz8YAIl74cHlC1aVNmxQoTHUL7cTff+Ff4iwTyRM=" providerId="None" clId="Web-{65630001-DB79-4446-A0FC-25F6B336ED37}" dt="2025-02-11T14:24:56.674" v="184" actId="14100"/>
          <ac:spMkLst>
            <pc:docMk/>
            <pc:sldMk cId="1196458750" sldId="545"/>
            <ac:spMk id="2" creationId="{F784D48C-3F2C-86B4-92C4-D3AEB480674B}"/>
          </ac:spMkLst>
        </pc:spChg>
      </pc:sldChg>
    </pc:docChg>
  </pc:docChgLst>
  <pc:docChgLst>
    <pc:chgData name="Sarah Siddiqui" clId="Web-{9B402E63-929D-48CD-99C3-FF5402AE5380}"/>
    <pc:docChg chg="addSld delSld modSld">
      <pc:chgData name="Sarah Siddiqui" userId="" providerId="" clId="Web-{9B402E63-929D-48CD-99C3-FF5402AE5380}" dt="2024-05-06T15:24:27.358" v="17" actId="14100"/>
      <pc:docMkLst>
        <pc:docMk/>
      </pc:docMkLst>
      <pc:sldChg chg="modSp">
        <pc:chgData name="Sarah Siddiqui" userId="" providerId="" clId="Web-{9B402E63-929D-48CD-99C3-FF5402AE5380}" dt="2024-05-06T15:22:09.649" v="8" actId="20577"/>
        <pc:sldMkLst>
          <pc:docMk/>
          <pc:sldMk cId="3876843809" sldId="293"/>
        </pc:sldMkLst>
        <pc:spChg chg="mod">
          <ac:chgData name="Sarah Siddiqui" userId="" providerId="" clId="Web-{9B402E63-929D-48CD-99C3-FF5402AE5380}" dt="2024-05-06T15:22:09.649" v="8" actId="20577"/>
          <ac:spMkLst>
            <pc:docMk/>
            <pc:sldMk cId="3876843809" sldId="293"/>
            <ac:spMk id="10" creationId="{AE14FD72-6BDA-377C-D4EB-C39BB59A457C}"/>
          </ac:spMkLst>
        </pc:spChg>
      </pc:sldChg>
      <pc:sldChg chg="modSp">
        <pc:chgData name="Sarah Siddiqui" userId="" providerId="" clId="Web-{9B402E63-929D-48CD-99C3-FF5402AE5380}" dt="2024-05-06T15:21:08.631" v="3" actId="20577"/>
        <pc:sldMkLst>
          <pc:docMk/>
          <pc:sldMk cId="3127366768" sldId="471"/>
        </pc:sldMkLst>
        <pc:spChg chg="mod">
          <ac:chgData name="Sarah Siddiqui" userId="" providerId="" clId="Web-{9B402E63-929D-48CD-99C3-FF5402AE5380}" dt="2024-05-06T15:21:08.631" v="3" actId="20577"/>
          <ac:spMkLst>
            <pc:docMk/>
            <pc:sldMk cId="3127366768" sldId="471"/>
            <ac:spMk id="5" creationId="{99F79F51-38B4-3145-0D80-FA3046377BEA}"/>
          </ac:spMkLst>
        </pc:spChg>
      </pc:sldChg>
      <pc:sldChg chg="modSp">
        <pc:chgData name="Sarah Siddiqui" userId="" providerId="" clId="Web-{9B402E63-929D-48CD-99C3-FF5402AE5380}" dt="2024-05-06T15:21:25.241" v="5" actId="20577"/>
        <pc:sldMkLst>
          <pc:docMk/>
          <pc:sldMk cId="517392746" sldId="485"/>
        </pc:sldMkLst>
        <pc:spChg chg="mod">
          <ac:chgData name="Sarah Siddiqui" userId="" providerId="" clId="Web-{9B402E63-929D-48CD-99C3-FF5402AE5380}" dt="2024-05-06T15:21:25.241" v="5" actId="20577"/>
          <ac:spMkLst>
            <pc:docMk/>
            <pc:sldMk cId="517392746" sldId="485"/>
            <ac:spMk id="6" creationId="{EFB7C437-E505-F54C-D926-AF949C1F702C}"/>
          </ac:spMkLst>
        </pc:spChg>
      </pc:sldChg>
      <pc:sldChg chg="del">
        <pc:chgData name="Sarah Siddiqui" userId="" providerId="" clId="Web-{9B402E63-929D-48CD-99C3-FF5402AE5380}" dt="2024-05-06T15:23:34.637" v="11"/>
        <pc:sldMkLst>
          <pc:docMk/>
          <pc:sldMk cId="3359438871" sldId="497"/>
        </pc:sldMkLst>
      </pc:sldChg>
      <pc:sldChg chg="modSp">
        <pc:chgData name="Sarah Siddiqui" userId="" providerId="" clId="Web-{9B402E63-929D-48CD-99C3-FF5402AE5380}" dt="2024-05-06T15:24:27.358" v="17" actId="14100"/>
        <pc:sldMkLst>
          <pc:docMk/>
          <pc:sldMk cId="880159956" sldId="507"/>
        </pc:sldMkLst>
        <pc:spChg chg="mod">
          <ac:chgData name="Sarah Siddiqui" userId="" providerId="" clId="Web-{9B402E63-929D-48CD-99C3-FF5402AE5380}" dt="2024-05-06T15:24:27.358" v="17" actId="14100"/>
          <ac:spMkLst>
            <pc:docMk/>
            <pc:sldMk cId="880159956" sldId="507"/>
            <ac:spMk id="4" creationId="{00000000-0000-0000-0000-000000000000}"/>
          </ac:spMkLst>
        </pc:spChg>
      </pc:sldChg>
      <pc:sldChg chg="modSp">
        <pc:chgData name="Sarah Siddiqui" userId="" providerId="" clId="Web-{9B402E63-929D-48CD-99C3-FF5402AE5380}" dt="2024-05-06T15:15:40.369" v="1" actId="20577"/>
        <pc:sldMkLst>
          <pc:docMk/>
          <pc:sldMk cId="2237475414" sldId="516"/>
        </pc:sldMkLst>
        <pc:spChg chg="mod">
          <ac:chgData name="Sarah Siddiqui" userId="" providerId="" clId="Web-{9B402E63-929D-48CD-99C3-FF5402AE5380}" dt="2024-05-06T15:15:40.369" v="1" actId="20577"/>
          <ac:spMkLst>
            <pc:docMk/>
            <pc:sldMk cId="2237475414" sldId="516"/>
            <ac:spMk id="2" creationId="{D509B3AA-D873-FE0F-5A5E-8E30FA1C3E11}"/>
          </ac:spMkLst>
        </pc:spChg>
      </pc:sldChg>
      <pc:sldChg chg="modSp add replId">
        <pc:chgData name="Sarah Siddiqui" userId="" providerId="" clId="Web-{9B402E63-929D-48CD-99C3-FF5402AE5380}" dt="2024-05-06T15:24:05.560" v="14" actId="14100"/>
        <pc:sldMkLst>
          <pc:docMk/>
          <pc:sldMk cId="3961606874" sldId="517"/>
        </pc:sldMkLst>
        <pc:spChg chg="mod">
          <ac:chgData name="Sarah Siddiqui" userId="" providerId="" clId="Web-{9B402E63-929D-48CD-99C3-FF5402AE5380}" dt="2024-05-06T15:24:05.560" v="14" actId="14100"/>
          <ac:spMkLst>
            <pc:docMk/>
            <pc:sldMk cId="3961606874" sldId="517"/>
            <ac:spMk id="4" creationId="{00000000-0000-0000-0000-000000000000}"/>
          </ac:spMkLst>
        </pc:spChg>
        <pc:spChg chg="mod">
          <ac:chgData name="Sarah Siddiqui" userId="" providerId="" clId="Web-{9B402E63-929D-48CD-99C3-FF5402AE5380}" dt="2024-05-06T15:23:23.918" v="10" actId="20577"/>
          <ac:spMkLst>
            <pc:docMk/>
            <pc:sldMk cId="3961606874" sldId="517"/>
            <ac:spMk id="6" creationId="{00000000-0000-0000-0000-000000000000}"/>
          </ac:spMkLst>
        </pc:spChg>
      </pc:sldChg>
    </pc:docChg>
  </pc:docChgLst>
  <pc:docChgLst>
    <pc:chgData name="Sarah Siddiqui" clId="Web-{50C5510D-FDF9-430E-B3B9-7FEECA500C54}"/>
    <pc:docChg chg="addSld delSld modSld">
      <pc:chgData name="Sarah Siddiqui" userId="" providerId="" clId="Web-{50C5510D-FDF9-430E-B3B9-7FEECA500C54}" dt="2024-05-01T20:22:43.607" v="2" actId="20577"/>
      <pc:docMkLst>
        <pc:docMk/>
      </pc:docMkLst>
      <pc:sldChg chg="del">
        <pc:chgData name="Sarah Siddiqui" userId="" providerId="" clId="Web-{50C5510D-FDF9-430E-B3B9-7FEECA500C54}" dt="2024-05-01T20:22:30.732" v="1"/>
        <pc:sldMkLst>
          <pc:docMk/>
          <pc:sldMk cId="1196631027" sldId="514"/>
        </pc:sldMkLst>
      </pc:sldChg>
      <pc:sldChg chg="modSp add">
        <pc:chgData name="Sarah Siddiqui" userId="" providerId="" clId="Web-{50C5510D-FDF9-430E-B3B9-7FEECA500C54}" dt="2024-05-01T20:22:43.607" v="2" actId="20577"/>
        <pc:sldMkLst>
          <pc:docMk/>
          <pc:sldMk cId="2237475414" sldId="516"/>
        </pc:sldMkLst>
        <pc:spChg chg="mod">
          <ac:chgData name="Sarah Siddiqui" userId="" providerId="" clId="Web-{50C5510D-FDF9-430E-B3B9-7FEECA500C54}" dt="2024-05-01T20:22:43.607" v="2" actId="20577"/>
          <ac:spMkLst>
            <pc:docMk/>
            <pc:sldMk cId="2237475414" sldId="516"/>
            <ac:spMk id="3" creationId="{0B0C6E5A-95B8-1CB0-C24D-D0906682AA7A}"/>
          </ac:spMkLst>
        </pc:spChg>
      </pc:sldChg>
    </pc:docChg>
  </pc:docChgLst>
  <pc:docChgLst>
    <pc:chgData name="Heather Owen" userId="RQglz8YAIl74cHlC1aVNmxQoTHUL7cTff+Ff4iwTyRM=" providerId="None" clId="Web-{D53E7C2F-53F1-4126-99B2-3309CBFE7351}"/>
    <pc:docChg chg="addSld modSld sldOrd">
      <pc:chgData name="Heather Owen" userId="RQglz8YAIl74cHlC1aVNmxQoTHUL7cTff+Ff4iwTyRM=" providerId="None" clId="Web-{D53E7C2F-53F1-4126-99B2-3309CBFE7351}" dt="2025-02-10T17:58:37.739" v="249" actId="20577"/>
      <pc:docMkLst>
        <pc:docMk/>
      </pc:docMkLst>
      <pc:sldChg chg="modSp">
        <pc:chgData name="Heather Owen" userId="RQglz8YAIl74cHlC1aVNmxQoTHUL7cTff+Ff4iwTyRM=" providerId="None" clId="Web-{D53E7C2F-53F1-4126-99B2-3309CBFE7351}" dt="2025-02-10T17:53:38.184" v="32" actId="1076"/>
        <pc:sldMkLst>
          <pc:docMk/>
          <pc:sldMk cId="2425961425" sldId="499"/>
        </pc:sldMkLst>
        <pc:spChg chg="mod">
          <ac:chgData name="Heather Owen" userId="RQglz8YAIl74cHlC1aVNmxQoTHUL7cTff+Ff4iwTyRM=" providerId="None" clId="Web-{D53E7C2F-53F1-4126-99B2-3309CBFE7351}" dt="2025-02-10T17:53:27.856" v="29" actId="20577"/>
          <ac:spMkLst>
            <pc:docMk/>
            <pc:sldMk cId="2425961425" sldId="499"/>
            <ac:spMk id="6" creationId="{00000000-0000-0000-0000-000000000000}"/>
          </ac:spMkLst>
        </pc:spChg>
        <pc:picChg chg="mod">
          <ac:chgData name="Heather Owen" userId="RQglz8YAIl74cHlC1aVNmxQoTHUL7cTff+Ff4iwTyRM=" providerId="None" clId="Web-{D53E7C2F-53F1-4126-99B2-3309CBFE7351}" dt="2025-02-10T17:53:38.184" v="32" actId="1076"/>
          <ac:picMkLst>
            <pc:docMk/>
            <pc:sldMk cId="2425961425" sldId="499"/>
            <ac:picMk id="11" creationId="{EDE2F7FC-8F5E-BBCC-8A43-9CE8A0F2D771}"/>
          </ac:picMkLst>
        </pc:picChg>
      </pc:sldChg>
      <pc:sldChg chg="modSp">
        <pc:chgData name="Heather Owen" userId="RQglz8YAIl74cHlC1aVNmxQoTHUL7cTff+Ff4iwTyRM=" providerId="None" clId="Web-{D53E7C2F-53F1-4126-99B2-3309CBFE7351}" dt="2025-02-10T17:55:00.952" v="55" actId="20577"/>
        <pc:sldMkLst>
          <pc:docMk/>
          <pc:sldMk cId="2180365429" sldId="542"/>
        </pc:sldMkLst>
        <pc:spChg chg="mod">
          <ac:chgData name="Heather Owen" userId="RQglz8YAIl74cHlC1aVNmxQoTHUL7cTff+Ff4iwTyRM=" providerId="None" clId="Web-{D53E7C2F-53F1-4126-99B2-3309CBFE7351}" dt="2025-02-10T17:54:33.858" v="50" actId="20577"/>
          <ac:spMkLst>
            <pc:docMk/>
            <pc:sldMk cId="2180365429" sldId="542"/>
            <ac:spMk id="4" creationId="{5BE65EA1-3D74-4798-A30E-65AA8408569C}"/>
          </ac:spMkLst>
        </pc:spChg>
        <pc:spChg chg="mod">
          <ac:chgData name="Heather Owen" userId="RQglz8YAIl74cHlC1aVNmxQoTHUL7cTff+Ff4iwTyRM=" providerId="None" clId="Web-{D53E7C2F-53F1-4126-99B2-3309CBFE7351}" dt="2025-02-10T17:55:00.952" v="55" actId="20577"/>
          <ac:spMkLst>
            <pc:docMk/>
            <pc:sldMk cId="2180365429" sldId="542"/>
            <ac:spMk id="10" creationId="{F99A1D59-C15D-00F5-B03D-E75F8E57D45F}"/>
          </ac:spMkLst>
        </pc:spChg>
      </pc:sldChg>
      <pc:sldChg chg="addSp delSp modSp add ord replId">
        <pc:chgData name="Heather Owen" userId="RQglz8YAIl74cHlC1aVNmxQoTHUL7cTff+Ff4iwTyRM=" providerId="None" clId="Web-{D53E7C2F-53F1-4126-99B2-3309CBFE7351}" dt="2025-02-10T17:58:37.739" v="249" actId="20577"/>
        <pc:sldMkLst>
          <pc:docMk/>
          <pc:sldMk cId="4103214122" sldId="543"/>
        </pc:sldMkLst>
        <pc:spChg chg="mod">
          <ac:chgData name="Heather Owen" userId="RQglz8YAIl74cHlC1aVNmxQoTHUL7cTff+Ff4iwTyRM=" providerId="None" clId="Web-{D53E7C2F-53F1-4126-99B2-3309CBFE7351}" dt="2025-02-10T17:57:03.705" v="194" actId="1076"/>
          <ac:spMkLst>
            <pc:docMk/>
            <pc:sldMk cId="4103214122" sldId="543"/>
            <ac:spMk id="4" creationId="{7F6BEC43-E5A0-269B-857F-58380543FE9C}"/>
          </ac:spMkLst>
        </pc:spChg>
        <pc:spChg chg="mod">
          <ac:chgData name="Heather Owen" userId="RQglz8YAIl74cHlC1aVNmxQoTHUL7cTff+Ff4iwTyRM=" providerId="None" clId="Web-{D53E7C2F-53F1-4126-99B2-3309CBFE7351}" dt="2025-02-10T17:58:37.739" v="249" actId="20577"/>
          <ac:spMkLst>
            <pc:docMk/>
            <pc:sldMk cId="4103214122" sldId="543"/>
            <ac:spMk id="10" creationId="{7AEBE0BE-66CB-302F-DEC9-6CC5045397A6}"/>
          </ac:spMkLst>
        </pc:spChg>
        <pc:spChg chg="del">
          <ac:chgData name="Heather Owen" userId="RQglz8YAIl74cHlC1aVNmxQoTHUL7cTff+Ff4iwTyRM=" providerId="None" clId="Web-{D53E7C2F-53F1-4126-99B2-3309CBFE7351}" dt="2025-02-10T17:56:41.658" v="189"/>
          <ac:spMkLst>
            <pc:docMk/>
            <pc:sldMk cId="4103214122" sldId="543"/>
            <ac:spMk id="12" creationId="{B7D35602-D1B3-3511-5BE0-05EDEEBF58B4}"/>
          </ac:spMkLst>
        </pc:spChg>
        <pc:picChg chg="del">
          <ac:chgData name="Heather Owen" userId="RQglz8YAIl74cHlC1aVNmxQoTHUL7cTff+Ff4iwTyRM=" providerId="None" clId="Web-{D53E7C2F-53F1-4126-99B2-3309CBFE7351}" dt="2025-02-10T17:52:14.479" v="1"/>
          <ac:picMkLst>
            <pc:docMk/>
            <pc:sldMk cId="4103214122" sldId="543"/>
            <ac:picMk id="2" creationId="{26D46A17-4D9C-6421-F4E9-4384DDF6E190}"/>
          </ac:picMkLst>
        </pc:picChg>
        <pc:picChg chg="add mod">
          <ac:chgData name="Heather Owen" userId="RQglz8YAIl74cHlC1aVNmxQoTHUL7cTff+Ff4iwTyRM=" providerId="None" clId="Web-{D53E7C2F-53F1-4126-99B2-3309CBFE7351}" dt="2025-02-10T17:57:00.971" v="193" actId="1076"/>
          <ac:picMkLst>
            <pc:docMk/>
            <pc:sldMk cId="4103214122" sldId="543"/>
            <ac:picMk id="3" creationId="{1A4FE1BF-AA34-DEAD-3871-E27C49D2CE4C}"/>
          </ac:picMkLst>
        </pc:picChg>
      </pc:sldChg>
    </pc:docChg>
  </pc:docChgLst>
  <pc:docChgLst>
    <pc:chgData name="Heather Owen" clId="Web-{AE64A4AB-A8E5-4CD5-92DC-B1F77D3FD2DC}"/>
    <pc:docChg chg="addSld delSld modSld">
      <pc:chgData name="Heather Owen" userId="" providerId="" clId="Web-{AE64A4AB-A8E5-4CD5-92DC-B1F77D3FD2DC}" dt="2024-04-17T19:06:50.986" v="80" actId="1076"/>
      <pc:docMkLst>
        <pc:docMk/>
      </pc:docMkLst>
      <pc:sldChg chg="del">
        <pc:chgData name="Heather Owen" userId="" providerId="" clId="Web-{AE64A4AB-A8E5-4CD5-92DC-B1F77D3FD2DC}" dt="2024-04-17T18:59:22.001" v="37"/>
        <pc:sldMkLst>
          <pc:docMk/>
          <pc:sldMk cId="716291655" sldId="345"/>
        </pc:sldMkLst>
      </pc:sldChg>
      <pc:sldChg chg="delSp modSp add mod modClrScheme chgLayout">
        <pc:chgData name="Heather Owen" userId="" providerId="" clId="Web-{AE64A4AB-A8E5-4CD5-92DC-B1F77D3FD2DC}" dt="2024-04-17T19:04:48.122" v="63" actId="1076"/>
        <pc:sldMkLst>
          <pc:docMk/>
          <pc:sldMk cId="2082380503" sldId="347"/>
        </pc:sldMkLst>
        <pc:spChg chg="mod ord">
          <ac:chgData name="Heather Owen" userId="" providerId="" clId="Web-{AE64A4AB-A8E5-4CD5-92DC-B1F77D3FD2DC}" dt="2024-04-17T19:04:48.122" v="63" actId="1076"/>
          <ac:spMkLst>
            <pc:docMk/>
            <pc:sldMk cId="2082380503" sldId="347"/>
            <ac:spMk id="4" creationId="{D6A64C43-9F17-5CF7-865A-E0568BD66004}"/>
          </ac:spMkLst>
        </pc:spChg>
        <pc:picChg chg="del">
          <ac:chgData name="Heather Owen" userId="" providerId="" clId="Web-{AE64A4AB-A8E5-4CD5-92DC-B1F77D3FD2DC}" dt="2024-04-17T19:04:23.387" v="60"/>
          <ac:picMkLst>
            <pc:docMk/>
            <pc:sldMk cId="2082380503" sldId="347"/>
            <ac:picMk id="8" creationId="{D799AE4F-1CBA-4DFE-818E-EF369943F281}"/>
          </ac:picMkLst>
        </pc:picChg>
      </pc:sldChg>
      <pc:sldChg chg="del">
        <pc:chgData name="Heather Owen" userId="" providerId="" clId="Web-{AE64A4AB-A8E5-4CD5-92DC-B1F77D3FD2DC}" dt="2024-04-17T18:55:11.648" v="20"/>
        <pc:sldMkLst>
          <pc:docMk/>
          <pc:sldMk cId="4256618487" sldId="355"/>
        </pc:sldMkLst>
      </pc:sldChg>
      <pc:sldChg chg="del">
        <pc:chgData name="Heather Owen" userId="" providerId="" clId="Web-{AE64A4AB-A8E5-4CD5-92DC-B1F77D3FD2DC}" dt="2024-04-17T18:55:00.273" v="12"/>
        <pc:sldMkLst>
          <pc:docMk/>
          <pc:sldMk cId="3205176178" sldId="357"/>
        </pc:sldMkLst>
      </pc:sldChg>
      <pc:sldChg chg="del">
        <pc:chgData name="Heather Owen" userId="" providerId="" clId="Web-{AE64A4AB-A8E5-4CD5-92DC-B1F77D3FD2DC}" dt="2024-04-17T18:55:07.476" v="18"/>
        <pc:sldMkLst>
          <pc:docMk/>
          <pc:sldMk cId="2893615387" sldId="358"/>
        </pc:sldMkLst>
      </pc:sldChg>
      <pc:sldChg chg="del">
        <pc:chgData name="Heather Owen" userId="" providerId="" clId="Web-{AE64A4AB-A8E5-4CD5-92DC-B1F77D3FD2DC}" dt="2024-04-17T18:55:04.070" v="17"/>
        <pc:sldMkLst>
          <pc:docMk/>
          <pc:sldMk cId="1785360729" sldId="359"/>
        </pc:sldMkLst>
      </pc:sldChg>
      <pc:sldChg chg="del">
        <pc:chgData name="Heather Owen" userId="" providerId="" clId="Web-{AE64A4AB-A8E5-4CD5-92DC-B1F77D3FD2DC}" dt="2024-04-17T18:55:03.257" v="16"/>
        <pc:sldMkLst>
          <pc:docMk/>
          <pc:sldMk cId="3044821778" sldId="360"/>
        </pc:sldMkLst>
      </pc:sldChg>
      <pc:sldChg chg="del">
        <pc:chgData name="Heather Owen" userId="" providerId="" clId="Web-{AE64A4AB-A8E5-4CD5-92DC-B1F77D3FD2DC}" dt="2024-04-17T18:55:02.445" v="15"/>
        <pc:sldMkLst>
          <pc:docMk/>
          <pc:sldMk cId="2287435421" sldId="361"/>
        </pc:sldMkLst>
      </pc:sldChg>
      <pc:sldChg chg="del">
        <pc:chgData name="Heather Owen" userId="" providerId="" clId="Web-{AE64A4AB-A8E5-4CD5-92DC-B1F77D3FD2DC}" dt="2024-04-17T18:55:01.835" v="14"/>
        <pc:sldMkLst>
          <pc:docMk/>
          <pc:sldMk cId="1950773119" sldId="363"/>
        </pc:sldMkLst>
      </pc:sldChg>
      <pc:sldChg chg="del">
        <pc:chgData name="Heather Owen" userId="" providerId="" clId="Web-{AE64A4AB-A8E5-4CD5-92DC-B1F77D3FD2DC}" dt="2024-04-17T18:54:54.007" v="11"/>
        <pc:sldMkLst>
          <pc:docMk/>
          <pc:sldMk cId="2840744207" sldId="364"/>
        </pc:sldMkLst>
      </pc:sldChg>
      <pc:sldChg chg="del">
        <pc:chgData name="Heather Owen" userId="" providerId="" clId="Web-{AE64A4AB-A8E5-4CD5-92DC-B1F77D3FD2DC}" dt="2024-04-17T18:55:01.773" v="13"/>
        <pc:sldMkLst>
          <pc:docMk/>
          <pc:sldMk cId="1742838508" sldId="365"/>
        </pc:sldMkLst>
      </pc:sldChg>
      <pc:sldChg chg="del">
        <pc:chgData name="Heather Owen" userId="" providerId="" clId="Web-{AE64A4AB-A8E5-4CD5-92DC-B1F77D3FD2DC}" dt="2024-04-17T18:54:50.913" v="9"/>
        <pc:sldMkLst>
          <pc:docMk/>
          <pc:sldMk cId="649392154" sldId="366"/>
        </pc:sldMkLst>
      </pc:sldChg>
      <pc:sldChg chg="del">
        <pc:chgData name="Heather Owen" userId="" providerId="" clId="Web-{AE64A4AB-A8E5-4CD5-92DC-B1F77D3FD2DC}" dt="2024-04-17T18:54:49.460" v="8"/>
        <pc:sldMkLst>
          <pc:docMk/>
          <pc:sldMk cId="2846443541" sldId="367"/>
        </pc:sldMkLst>
      </pc:sldChg>
      <pc:sldChg chg="del">
        <pc:chgData name="Heather Owen" userId="" providerId="" clId="Web-{AE64A4AB-A8E5-4CD5-92DC-B1F77D3FD2DC}" dt="2024-04-17T18:54:46.522" v="7"/>
        <pc:sldMkLst>
          <pc:docMk/>
          <pc:sldMk cId="2727648271" sldId="368"/>
        </pc:sldMkLst>
      </pc:sldChg>
      <pc:sldChg chg="del">
        <pc:chgData name="Heather Owen" userId="" providerId="" clId="Web-{AE64A4AB-A8E5-4CD5-92DC-B1F77D3FD2DC}" dt="2024-04-17T18:54:41.241" v="4"/>
        <pc:sldMkLst>
          <pc:docMk/>
          <pc:sldMk cId="1021102417" sldId="369"/>
        </pc:sldMkLst>
      </pc:sldChg>
      <pc:sldChg chg="del">
        <pc:chgData name="Heather Owen" userId="" providerId="" clId="Web-{AE64A4AB-A8E5-4CD5-92DC-B1F77D3FD2DC}" dt="2024-04-17T18:54:45.116" v="6"/>
        <pc:sldMkLst>
          <pc:docMk/>
          <pc:sldMk cId="3299754261" sldId="371"/>
        </pc:sldMkLst>
      </pc:sldChg>
      <pc:sldChg chg="del">
        <pc:chgData name="Heather Owen" userId="" providerId="" clId="Web-{AE64A4AB-A8E5-4CD5-92DC-B1F77D3FD2DC}" dt="2024-04-17T18:54:42.616" v="5"/>
        <pc:sldMkLst>
          <pc:docMk/>
          <pc:sldMk cId="4160751752" sldId="372"/>
        </pc:sldMkLst>
      </pc:sldChg>
      <pc:sldChg chg="del">
        <pc:chgData name="Heather Owen" userId="" providerId="" clId="Web-{AE64A4AB-A8E5-4CD5-92DC-B1F77D3FD2DC}" dt="2024-04-17T18:54:38.303" v="2"/>
        <pc:sldMkLst>
          <pc:docMk/>
          <pc:sldMk cId="76520739" sldId="373"/>
        </pc:sldMkLst>
      </pc:sldChg>
      <pc:sldChg chg="del">
        <pc:chgData name="Heather Owen" userId="" providerId="" clId="Web-{AE64A4AB-A8E5-4CD5-92DC-B1F77D3FD2DC}" dt="2024-04-17T18:54:39.897" v="3"/>
        <pc:sldMkLst>
          <pc:docMk/>
          <pc:sldMk cId="368048918" sldId="374"/>
        </pc:sldMkLst>
      </pc:sldChg>
      <pc:sldChg chg="del">
        <pc:chgData name="Heather Owen" userId="" providerId="" clId="Web-{AE64A4AB-A8E5-4CD5-92DC-B1F77D3FD2DC}" dt="2024-04-17T18:54:36.944" v="1"/>
        <pc:sldMkLst>
          <pc:docMk/>
          <pc:sldMk cId="317256666" sldId="375"/>
        </pc:sldMkLst>
      </pc:sldChg>
      <pc:sldChg chg="del">
        <pc:chgData name="Heather Owen" userId="" providerId="" clId="Web-{AE64A4AB-A8E5-4CD5-92DC-B1F77D3FD2DC}" dt="2024-04-17T18:54:35.256" v="0"/>
        <pc:sldMkLst>
          <pc:docMk/>
          <pc:sldMk cId="2643289797" sldId="376"/>
        </pc:sldMkLst>
      </pc:sldChg>
      <pc:sldChg chg="del">
        <pc:chgData name="Heather Owen" userId="" providerId="" clId="Web-{AE64A4AB-A8E5-4CD5-92DC-B1F77D3FD2DC}" dt="2024-04-17T18:54:52.085" v="10"/>
        <pc:sldMkLst>
          <pc:docMk/>
          <pc:sldMk cId="1862573983" sldId="377"/>
        </pc:sldMkLst>
      </pc:sldChg>
      <pc:sldChg chg="del">
        <pc:chgData name="Heather Owen" userId="" providerId="" clId="Web-{AE64A4AB-A8E5-4CD5-92DC-B1F77D3FD2DC}" dt="2024-04-17T18:55:10.554" v="19"/>
        <pc:sldMkLst>
          <pc:docMk/>
          <pc:sldMk cId="2089472680" sldId="406"/>
        </pc:sldMkLst>
      </pc:sldChg>
      <pc:sldChg chg="delSp modSp add mod modClrScheme chgLayout">
        <pc:chgData name="Heather Owen" userId="" providerId="" clId="Web-{AE64A4AB-A8E5-4CD5-92DC-B1F77D3FD2DC}" dt="2024-04-17T19:01:51.834" v="40"/>
        <pc:sldMkLst>
          <pc:docMk/>
          <pc:sldMk cId="3760715308" sldId="436"/>
        </pc:sldMkLst>
        <pc:spChg chg="mod ord">
          <ac:chgData name="Heather Owen" userId="" providerId="" clId="Web-{AE64A4AB-A8E5-4CD5-92DC-B1F77D3FD2DC}" dt="2024-04-17T19:01:51.834" v="40"/>
          <ac:spMkLst>
            <pc:docMk/>
            <pc:sldMk cId="3760715308" sldId="436"/>
            <ac:spMk id="2" creationId="{DFC6BE46-5DA1-3440-0B70-AD40FF194A0A}"/>
          </ac:spMkLst>
        </pc:spChg>
        <pc:spChg chg="mod ord">
          <ac:chgData name="Heather Owen" userId="" providerId="" clId="Web-{AE64A4AB-A8E5-4CD5-92DC-B1F77D3FD2DC}" dt="2024-04-17T19:01:51.834" v="40"/>
          <ac:spMkLst>
            <pc:docMk/>
            <pc:sldMk cId="3760715308" sldId="436"/>
            <ac:spMk id="24" creationId="{E243D7C5-617F-688A-0D5B-C77E629CED27}"/>
          </ac:spMkLst>
        </pc:spChg>
        <pc:picChg chg="del">
          <ac:chgData name="Heather Owen" userId="" providerId="" clId="Web-{AE64A4AB-A8E5-4CD5-92DC-B1F77D3FD2DC}" dt="2024-04-17T19:01:43.756" v="39"/>
          <ac:picMkLst>
            <pc:docMk/>
            <pc:sldMk cId="3760715308" sldId="436"/>
            <ac:picMk id="6" creationId="{D7584BA6-E7DF-4A83-B6F4-E9CB09748465}"/>
          </ac:picMkLst>
        </pc:picChg>
      </pc:sldChg>
      <pc:sldChg chg="del">
        <pc:chgData name="Heather Owen" userId="" providerId="" clId="Web-{AE64A4AB-A8E5-4CD5-92DC-B1F77D3FD2DC}" dt="2024-04-17T19:02:16.195" v="42"/>
        <pc:sldMkLst>
          <pc:docMk/>
          <pc:sldMk cId="1912822078" sldId="439"/>
        </pc:sldMkLst>
      </pc:sldChg>
      <pc:sldChg chg="del">
        <pc:chgData name="Heather Owen" userId="" providerId="" clId="Web-{AE64A4AB-A8E5-4CD5-92DC-B1F77D3FD2DC}" dt="2024-04-17T19:06:41.329" v="79"/>
        <pc:sldMkLst>
          <pc:docMk/>
          <pc:sldMk cId="1223484869" sldId="440"/>
        </pc:sldMkLst>
      </pc:sldChg>
      <pc:sldChg chg="modSp">
        <pc:chgData name="Heather Owen" userId="" providerId="" clId="Web-{AE64A4AB-A8E5-4CD5-92DC-B1F77D3FD2DC}" dt="2024-04-17T19:06:50.986" v="80" actId="1076"/>
        <pc:sldMkLst>
          <pc:docMk/>
          <pc:sldMk cId="4155409403" sldId="441"/>
        </pc:sldMkLst>
        <pc:spChg chg="mod">
          <ac:chgData name="Heather Owen" userId="" providerId="" clId="Web-{AE64A4AB-A8E5-4CD5-92DC-B1F77D3FD2DC}" dt="2024-04-17T19:06:50.986" v="80" actId="1076"/>
          <ac:spMkLst>
            <pc:docMk/>
            <pc:sldMk cId="4155409403" sldId="441"/>
            <ac:spMk id="7" creationId="{07E2A738-1F1C-0265-877B-8E979B48EBAC}"/>
          </ac:spMkLst>
        </pc:spChg>
      </pc:sldChg>
      <pc:sldChg chg="addSp delSp modSp add mod modClrScheme chgLayout">
        <pc:chgData name="Heather Owen" userId="" providerId="" clId="Web-{AE64A4AB-A8E5-4CD5-92DC-B1F77D3FD2DC}" dt="2024-04-17T19:03:19.291" v="56" actId="1076"/>
        <pc:sldMkLst>
          <pc:docMk/>
          <pc:sldMk cId="665720975" sldId="468"/>
        </pc:sldMkLst>
        <pc:spChg chg="mod ord">
          <ac:chgData name="Heather Owen" userId="" providerId="" clId="Web-{AE64A4AB-A8E5-4CD5-92DC-B1F77D3FD2DC}" dt="2024-04-17T19:02:38.242" v="45"/>
          <ac:spMkLst>
            <pc:docMk/>
            <pc:sldMk cId="665720975" sldId="468"/>
            <ac:spMk id="2" creationId="{DFC6BE46-5DA1-3440-0B70-AD40FF194A0A}"/>
          </ac:spMkLst>
        </pc:spChg>
        <pc:spChg chg="add del mod ord">
          <ac:chgData name="Heather Owen" userId="" providerId="" clId="Web-{AE64A4AB-A8E5-4CD5-92DC-B1F77D3FD2DC}" dt="2024-04-17T19:03:08.322" v="54"/>
          <ac:spMkLst>
            <pc:docMk/>
            <pc:sldMk cId="665720975" sldId="468"/>
            <ac:spMk id="17" creationId="{C390F12A-CF70-95FC-F05A-A31FAEEBA14A}"/>
          </ac:spMkLst>
        </pc:spChg>
        <pc:spChg chg="add del mod ord">
          <ac:chgData name="Heather Owen" userId="" providerId="" clId="Web-{AE64A4AB-A8E5-4CD5-92DC-B1F77D3FD2DC}" dt="2024-04-17T19:02:54.649" v="49"/>
          <ac:spMkLst>
            <pc:docMk/>
            <pc:sldMk cId="665720975" sldId="468"/>
            <ac:spMk id="18" creationId="{B7547933-4673-0FEB-DF26-04BE720AB786}"/>
          </ac:spMkLst>
        </pc:spChg>
        <pc:spChg chg="add del mod ord">
          <ac:chgData name="Heather Owen" userId="" providerId="" clId="Web-{AE64A4AB-A8E5-4CD5-92DC-B1F77D3FD2DC}" dt="2024-04-17T19:03:06.618" v="53"/>
          <ac:spMkLst>
            <pc:docMk/>
            <pc:sldMk cId="665720975" sldId="468"/>
            <ac:spMk id="19" creationId="{1A20BC2E-11DA-3C9B-D4D3-77CA4F315281}"/>
          </ac:spMkLst>
        </pc:spChg>
        <pc:spChg chg="add del mod ord">
          <ac:chgData name="Heather Owen" userId="" providerId="" clId="Web-{AE64A4AB-A8E5-4CD5-92DC-B1F77D3FD2DC}" dt="2024-04-17T19:02:52.696" v="48"/>
          <ac:spMkLst>
            <pc:docMk/>
            <pc:sldMk cId="665720975" sldId="468"/>
            <ac:spMk id="20" creationId="{CB01495E-F441-B067-4509-88C9E32EA310}"/>
          </ac:spMkLst>
        </pc:spChg>
        <pc:spChg chg="mod ord">
          <ac:chgData name="Heather Owen" userId="" providerId="" clId="Web-{AE64A4AB-A8E5-4CD5-92DC-B1F77D3FD2DC}" dt="2024-04-17T19:03:19.291" v="56" actId="1076"/>
          <ac:spMkLst>
            <pc:docMk/>
            <pc:sldMk cId="665720975" sldId="468"/>
            <ac:spMk id="24" creationId="{E243D7C5-617F-688A-0D5B-C77E629CED27}"/>
          </ac:spMkLst>
        </pc:spChg>
        <pc:graphicFrameChg chg="mod modGraphic">
          <ac:chgData name="Heather Owen" userId="" providerId="" clId="Web-{AE64A4AB-A8E5-4CD5-92DC-B1F77D3FD2DC}" dt="2024-04-17T19:03:14.212" v="55" actId="1076"/>
          <ac:graphicFrameMkLst>
            <pc:docMk/>
            <pc:sldMk cId="665720975" sldId="468"/>
            <ac:graphicFrameMk id="3" creationId="{A2D26AAE-883E-28EF-F3CE-F2C70C160196}"/>
          </ac:graphicFrameMkLst>
        </pc:graphicFrameChg>
        <pc:picChg chg="del">
          <ac:chgData name="Heather Owen" userId="" providerId="" clId="Web-{AE64A4AB-A8E5-4CD5-92DC-B1F77D3FD2DC}" dt="2024-04-17T19:02:33.289" v="44"/>
          <ac:picMkLst>
            <pc:docMk/>
            <pc:sldMk cId="665720975" sldId="468"/>
            <ac:picMk id="6" creationId="{D7584BA6-E7DF-4A83-B6F4-E9CB09748465}"/>
          </ac:picMkLst>
        </pc:picChg>
      </pc:sldChg>
      <pc:sldChg chg="add">
        <pc:chgData name="Heather Owen" userId="" providerId="" clId="Web-{AE64A4AB-A8E5-4CD5-92DC-B1F77D3FD2DC}" dt="2024-04-17T19:04:05.464" v="59"/>
        <pc:sldMkLst>
          <pc:docMk/>
          <pc:sldMk cId="3127366768" sldId="471"/>
        </pc:sldMkLst>
      </pc:sldChg>
      <pc:sldChg chg="add">
        <pc:chgData name="Heather Owen" userId="" providerId="" clId="Web-{AE64A4AB-A8E5-4CD5-92DC-B1F77D3FD2DC}" dt="2024-04-17T19:04:05.433" v="58"/>
        <pc:sldMkLst>
          <pc:docMk/>
          <pc:sldMk cId="3637455462" sldId="472"/>
        </pc:sldMkLst>
      </pc:sldChg>
      <pc:sldChg chg="addSp delSp modSp add mod modClrScheme chgLayout">
        <pc:chgData name="Heather Owen" userId="" providerId="" clId="Web-{AE64A4AB-A8E5-4CD5-92DC-B1F77D3FD2DC}" dt="2024-04-17T18:59:16.454" v="36"/>
        <pc:sldMkLst>
          <pc:docMk/>
          <pc:sldMk cId="2423599614" sldId="503"/>
        </pc:sldMkLst>
        <pc:spChg chg="mod ord">
          <ac:chgData name="Heather Owen" userId="" providerId="" clId="Web-{AE64A4AB-A8E5-4CD5-92DC-B1F77D3FD2DC}" dt="2024-04-17T18:57:51.373" v="22"/>
          <ac:spMkLst>
            <pc:docMk/>
            <pc:sldMk cId="2423599614" sldId="503"/>
            <ac:spMk id="2" creationId="{0DC0BC04-EE73-4536-EFC6-0DDA22D92CDF}"/>
          </ac:spMkLst>
        </pc:spChg>
        <pc:spChg chg="mod">
          <ac:chgData name="Heather Owen" userId="" providerId="" clId="Web-{AE64A4AB-A8E5-4CD5-92DC-B1F77D3FD2DC}" dt="2024-04-17T18:58:47.109" v="32" actId="20577"/>
          <ac:spMkLst>
            <pc:docMk/>
            <pc:sldMk cId="2423599614" sldId="503"/>
            <ac:spMk id="8" creationId="{6A64E4D8-59F0-8844-AAD1-ABB0D9A821FD}"/>
          </ac:spMkLst>
        </pc:spChg>
        <pc:spChg chg="mod">
          <ac:chgData name="Heather Owen" userId="" providerId="" clId="Web-{AE64A4AB-A8E5-4CD5-92DC-B1F77D3FD2DC}" dt="2024-04-17T18:58:51.375" v="33" actId="20577"/>
          <ac:spMkLst>
            <pc:docMk/>
            <pc:sldMk cId="2423599614" sldId="503"/>
            <ac:spMk id="9" creationId="{DAC2C4E5-B173-21CB-78C3-9B3D2B9879AD}"/>
          </ac:spMkLst>
        </pc:spChg>
        <pc:spChg chg="mod">
          <ac:chgData name="Heather Owen" userId="" providerId="" clId="Web-{AE64A4AB-A8E5-4CD5-92DC-B1F77D3FD2DC}" dt="2024-04-17T18:58:59.078" v="35" actId="20577"/>
          <ac:spMkLst>
            <pc:docMk/>
            <pc:sldMk cId="2423599614" sldId="503"/>
            <ac:spMk id="10" creationId="{EF9B12CE-1EF9-5AA4-0FA9-80E617823B82}"/>
          </ac:spMkLst>
        </pc:spChg>
        <pc:spChg chg="mod">
          <ac:chgData name="Heather Owen" userId="" providerId="" clId="Web-{AE64A4AB-A8E5-4CD5-92DC-B1F77D3FD2DC}" dt="2024-04-17T18:58:55.906" v="34" actId="20577"/>
          <ac:spMkLst>
            <pc:docMk/>
            <pc:sldMk cId="2423599614" sldId="503"/>
            <ac:spMk id="11" creationId="{A8644094-968F-D795-27C9-C9EBFBF2B88D}"/>
          </ac:spMkLst>
        </pc:spChg>
        <pc:spChg chg="add del mod">
          <ac:chgData name="Heather Owen" userId="" providerId="" clId="Web-{AE64A4AB-A8E5-4CD5-92DC-B1F77D3FD2DC}" dt="2024-04-17T18:59:16.454" v="36"/>
          <ac:spMkLst>
            <pc:docMk/>
            <pc:sldMk cId="2423599614" sldId="503"/>
            <ac:spMk id="12" creationId="{25B2FD1F-5052-2A12-2C6D-3062ECC6B120}"/>
          </ac:spMkLst>
        </pc:spChg>
        <pc:picChg chg="mod">
          <ac:chgData name="Heather Owen" userId="" providerId="" clId="Web-{AE64A4AB-A8E5-4CD5-92DC-B1F77D3FD2DC}" dt="2024-04-17T18:58:01.279" v="23" actId="1076"/>
          <ac:picMkLst>
            <pc:docMk/>
            <pc:sldMk cId="2423599614" sldId="503"/>
            <ac:picMk id="5" creationId="{1FB289ED-22C3-97A6-9CAF-1E3ECE75DB51}"/>
          </ac:picMkLst>
        </pc:picChg>
      </pc:sldChg>
      <pc:sldChg chg="modSp add mod modClrScheme chgLayout">
        <pc:chgData name="Heather Owen" userId="" providerId="" clId="Web-{AE64A4AB-A8E5-4CD5-92DC-B1F77D3FD2DC}" dt="2024-04-17T19:06:14.735" v="78" actId="1076"/>
        <pc:sldMkLst>
          <pc:docMk/>
          <pc:sldMk cId="3249365553" sldId="506"/>
        </pc:sldMkLst>
        <pc:spChg chg="mod">
          <ac:chgData name="Heather Owen" userId="" providerId="" clId="Web-{AE64A4AB-A8E5-4CD5-92DC-B1F77D3FD2DC}" dt="2024-04-17T19:06:08.641" v="76" actId="1076"/>
          <ac:spMkLst>
            <pc:docMk/>
            <pc:sldMk cId="3249365553" sldId="506"/>
            <ac:spMk id="4" creationId="{FDB3DCE0-237F-31A1-61B9-0477B4C0CD3A}"/>
          </ac:spMkLst>
        </pc:spChg>
        <pc:spChg chg="mod">
          <ac:chgData name="Heather Owen" userId="" providerId="" clId="Web-{AE64A4AB-A8E5-4CD5-92DC-B1F77D3FD2DC}" dt="2024-04-17T19:06:14.735" v="78" actId="1076"/>
          <ac:spMkLst>
            <pc:docMk/>
            <pc:sldMk cId="3249365553" sldId="506"/>
            <ac:spMk id="5" creationId="{2AB30AD8-B2A6-C095-ECE8-25FE34B25702}"/>
          </ac:spMkLst>
        </pc:spChg>
        <pc:spChg chg="mod ord">
          <ac:chgData name="Heather Owen" userId="" providerId="" clId="Web-{AE64A4AB-A8E5-4CD5-92DC-B1F77D3FD2DC}" dt="2024-04-17T19:06:11.516" v="77" actId="1076"/>
          <ac:spMkLst>
            <pc:docMk/>
            <pc:sldMk cId="3249365553" sldId="506"/>
            <ac:spMk id="6" creationId="{EFB7C437-E505-F54C-D926-AF949C1F702C}"/>
          </ac:spMkLst>
        </pc:spChg>
      </pc:sldChg>
    </pc:docChg>
  </pc:docChgLst>
  <pc:docChgLst>
    <pc:chgData name="Heather Owen" userId="RQglz8YAIl74cHlC1aVNmxQoTHUL7cTff+Ff4iwTyRM=" providerId="None" clId="Web-{BAA8B16A-8D84-44DA-A8EA-57680C9EE739}"/>
    <pc:docChg chg="addSld modSld">
      <pc:chgData name="Heather Owen" userId="RQglz8YAIl74cHlC1aVNmxQoTHUL7cTff+Ff4iwTyRM=" providerId="None" clId="Web-{BAA8B16A-8D84-44DA-A8EA-57680C9EE739}" dt="2025-02-10T21:05:17.360" v="177" actId="20577"/>
      <pc:docMkLst>
        <pc:docMk/>
      </pc:docMkLst>
      <pc:sldChg chg="modSp">
        <pc:chgData name="Heather Owen" userId="RQglz8YAIl74cHlC1aVNmxQoTHUL7cTff+Ff4iwTyRM=" providerId="None" clId="Web-{BAA8B16A-8D84-44DA-A8EA-57680C9EE739}" dt="2025-02-10T20:36:40.952" v="11" actId="1076"/>
        <pc:sldMkLst>
          <pc:docMk/>
          <pc:sldMk cId="1228960606" sldId="258"/>
        </pc:sldMkLst>
        <pc:spChg chg="mod">
          <ac:chgData name="Heather Owen" userId="RQglz8YAIl74cHlC1aVNmxQoTHUL7cTff+Ff4iwTyRM=" providerId="None" clId="Web-{BAA8B16A-8D84-44DA-A8EA-57680C9EE739}" dt="2025-02-10T20:36:33.827" v="10" actId="20577"/>
          <ac:spMkLst>
            <pc:docMk/>
            <pc:sldMk cId="1228960606" sldId="258"/>
            <ac:spMk id="2" creationId="{3E9EA9FB-CACF-B542-A070-4CDACFDBF017}"/>
          </ac:spMkLst>
        </pc:spChg>
        <pc:spChg chg="mod">
          <ac:chgData name="Heather Owen" userId="RQglz8YAIl74cHlC1aVNmxQoTHUL7cTff+Ff4iwTyRM=" providerId="None" clId="Web-{BAA8B16A-8D84-44DA-A8EA-57680C9EE739}" dt="2025-02-10T20:36:40.952" v="11" actId="1076"/>
          <ac:spMkLst>
            <pc:docMk/>
            <pc:sldMk cId="1228960606" sldId="258"/>
            <ac:spMk id="3" creationId="{E760BF93-EDA3-D943-9E91-758E94E4208B}"/>
          </ac:spMkLst>
        </pc:spChg>
      </pc:sldChg>
      <pc:sldChg chg="modSp">
        <pc:chgData name="Heather Owen" userId="RQglz8YAIl74cHlC1aVNmxQoTHUL7cTff+Ff4iwTyRM=" providerId="None" clId="Web-{BAA8B16A-8D84-44DA-A8EA-57680C9EE739}" dt="2025-02-10T20:39:55.389" v="27" actId="20577"/>
        <pc:sldMkLst>
          <pc:docMk/>
          <pc:sldMk cId="2501294837" sldId="410"/>
        </pc:sldMkLst>
        <pc:graphicFrameChg chg="modGraphic">
          <ac:chgData name="Heather Owen" userId="RQglz8YAIl74cHlC1aVNmxQoTHUL7cTff+Ff4iwTyRM=" providerId="None" clId="Web-{BAA8B16A-8D84-44DA-A8EA-57680C9EE739}" dt="2025-02-10T20:39:55.389" v="27" actId="20577"/>
          <ac:graphicFrameMkLst>
            <pc:docMk/>
            <pc:sldMk cId="2501294837" sldId="410"/>
            <ac:graphicFrameMk id="3" creationId="{90DDF554-23FD-E44E-7C8A-3FFB9B219EE1}"/>
          </ac:graphicFrameMkLst>
        </pc:graphicFrameChg>
      </pc:sldChg>
      <pc:sldChg chg="modSp">
        <pc:chgData name="Heather Owen" userId="RQglz8YAIl74cHlC1aVNmxQoTHUL7cTff+Ff4iwTyRM=" providerId="None" clId="Web-{BAA8B16A-8D84-44DA-A8EA-57680C9EE739}" dt="2025-02-10T21:05:17.360" v="177" actId="20577"/>
        <pc:sldMkLst>
          <pc:docMk/>
          <pc:sldMk cId="285610615" sldId="533"/>
        </pc:sldMkLst>
        <pc:spChg chg="mod">
          <ac:chgData name="Heather Owen" userId="RQglz8YAIl74cHlC1aVNmxQoTHUL7cTff+Ff4iwTyRM=" providerId="None" clId="Web-{BAA8B16A-8D84-44DA-A8EA-57680C9EE739}" dt="2025-02-10T21:01:12.610" v="35" actId="20577"/>
          <ac:spMkLst>
            <pc:docMk/>
            <pc:sldMk cId="285610615" sldId="533"/>
            <ac:spMk id="2152" creationId="{00000000-0000-0000-0000-000000000000}"/>
          </ac:spMkLst>
        </pc:spChg>
        <pc:spChg chg="mod">
          <ac:chgData name="Heather Owen" userId="RQglz8YAIl74cHlC1aVNmxQoTHUL7cTff+Ff4iwTyRM=" providerId="None" clId="Web-{BAA8B16A-8D84-44DA-A8EA-57680C9EE739}" dt="2025-02-10T21:03:51.438" v="116" actId="20577"/>
          <ac:spMkLst>
            <pc:docMk/>
            <pc:sldMk cId="285610615" sldId="533"/>
            <ac:spMk id="2155" creationId="{00000000-0000-0000-0000-000000000000}"/>
          </ac:spMkLst>
        </pc:spChg>
        <pc:spChg chg="mod">
          <ac:chgData name="Heather Owen" userId="RQglz8YAIl74cHlC1aVNmxQoTHUL7cTff+Ff4iwTyRM=" providerId="None" clId="Web-{BAA8B16A-8D84-44DA-A8EA-57680C9EE739}" dt="2025-02-10T21:05:17.360" v="177" actId="20577"/>
          <ac:spMkLst>
            <pc:docMk/>
            <pc:sldMk cId="285610615" sldId="533"/>
            <ac:spMk id="2158" creationId="{00000000-0000-0000-0000-000000000000}"/>
          </ac:spMkLst>
        </pc:spChg>
      </pc:sldChg>
      <pc:sldChg chg="modSp">
        <pc:chgData name="Heather Owen" userId="RQglz8YAIl74cHlC1aVNmxQoTHUL7cTff+Ff4iwTyRM=" providerId="None" clId="Web-{BAA8B16A-8D84-44DA-A8EA-57680C9EE739}" dt="2025-02-10T20:53:48.265" v="28" actId="14100"/>
        <pc:sldMkLst>
          <pc:docMk/>
          <pc:sldMk cId="2882647488" sldId="541"/>
        </pc:sldMkLst>
        <pc:spChg chg="mod">
          <ac:chgData name="Heather Owen" userId="RQglz8YAIl74cHlC1aVNmxQoTHUL7cTff+Ff4iwTyRM=" providerId="None" clId="Web-{BAA8B16A-8D84-44DA-A8EA-57680C9EE739}" dt="2025-02-10T20:53:48.265" v="28" actId="14100"/>
          <ac:spMkLst>
            <pc:docMk/>
            <pc:sldMk cId="2882647488" sldId="541"/>
            <ac:spMk id="9" creationId="{39AB863B-89B2-03C8-076A-1E85D11C34B5}"/>
          </ac:spMkLst>
        </pc:spChg>
      </pc:sldChg>
      <pc:sldChg chg="add replId">
        <pc:chgData name="Heather Owen" userId="RQglz8YAIl74cHlC1aVNmxQoTHUL7cTff+Ff4iwTyRM=" providerId="None" clId="Web-{BAA8B16A-8D84-44DA-A8EA-57680C9EE739}" dt="2025-02-10T21:00:57.141" v="29"/>
        <pc:sldMkLst>
          <pc:docMk/>
          <pc:sldMk cId="730704389" sldId="544"/>
        </pc:sldMkLst>
      </pc:sldChg>
    </pc:docChg>
  </pc:docChgLst>
  <pc:docChgLst>
    <pc:chgData name="Sarah Siddiqui" clId="Web-{622EF6ED-B6A3-4BE2-8264-DACBC74DFBB7}"/>
    <pc:docChg chg="modSld">
      <pc:chgData name="Sarah Siddiqui" userId="" providerId="" clId="Web-{622EF6ED-B6A3-4BE2-8264-DACBC74DFBB7}" dt="2024-05-06T17:58:23.091" v="28" actId="1076"/>
      <pc:docMkLst>
        <pc:docMk/>
      </pc:docMkLst>
      <pc:sldChg chg="modSp">
        <pc:chgData name="Sarah Siddiqui" userId="" providerId="" clId="Web-{622EF6ED-B6A3-4BE2-8264-DACBC74DFBB7}" dt="2024-05-06T17:55:46.945" v="1" actId="20577"/>
        <pc:sldMkLst>
          <pc:docMk/>
          <pc:sldMk cId="1021102417" sldId="342"/>
        </pc:sldMkLst>
        <pc:spChg chg="mod">
          <ac:chgData name="Sarah Siddiqui" userId="" providerId="" clId="Web-{622EF6ED-B6A3-4BE2-8264-DACBC74DFBB7}" dt="2024-05-06T17:55:46.945" v="1" actId="20577"/>
          <ac:spMkLst>
            <pc:docMk/>
            <pc:sldMk cId="1021102417" sldId="342"/>
            <ac:spMk id="2" creationId="{340E81C3-7F69-0E98-9CD5-BA1836C7A9F6}"/>
          </ac:spMkLst>
        </pc:spChg>
      </pc:sldChg>
      <pc:sldChg chg="modSp">
        <pc:chgData name="Sarah Siddiqui" userId="" providerId="" clId="Web-{622EF6ED-B6A3-4BE2-8264-DACBC74DFBB7}" dt="2024-05-06T17:58:23.091" v="28" actId="1076"/>
        <pc:sldMkLst>
          <pc:docMk/>
          <pc:sldMk cId="3127366768" sldId="471"/>
        </pc:sldMkLst>
        <pc:spChg chg="mod">
          <ac:chgData name="Sarah Siddiqui" userId="" providerId="" clId="Web-{622EF6ED-B6A3-4BE2-8264-DACBC74DFBB7}" dt="2024-05-06T17:58:23.091" v="28" actId="1076"/>
          <ac:spMkLst>
            <pc:docMk/>
            <pc:sldMk cId="3127366768" sldId="471"/>
            <ac:spMk id="6" creationId="{7A48E4D5-A98F-6897-8DCC-8989EA31386D}"/>
          </ac:spMkLst>
        </pc:spChg>
        <pc:spChg chg="mod">
          <ac:chgData name="Sarah Siddiqui" userId="" providerId="" clId="Web-{622EF6ED-B6A3-4BE2-8264-DACBC74DFBB7}" dt="2024-05-06T17:58:19.622" v="26" actId="1076"/>
          <ac:spMkLst>
            <pc:docMk/>
            <pc:sldMk cId="3127366768" sldId="471"/>
            <ac:spMk id="12" creationId="{C74A1A78-1CD4-1514-C86D-594F677092F8}"/>
          </ac:spMkLst>
        </pc:spChg>
        <pc:spChg chg="mod">
          <ac:chgData name="Sarah Siddiqui" userId="" providerId="" clId="Web-{622EF6ED-B6A3-4BE2-8264-DACBC74DFBB7}" dt="2024-05-06T17:58:19.779" v="27" actId="1076"/>
          <ac:spMkLst>
            <pc:docMk/>
            <pc:sldMk cId="3127366768" sldId="471"/>
            <ac:spMk id="14" creationId="{165B76C4-15A4-DA68-380F-99B0C00F6662}"/>
          </ac:spMkLst>
        </pc:spChg>
      </pc:sldChg>
      <pc:sldChg chg="modSp">
        <pc:chgData name="Sarah Siddiqui" userId="" providerId="" clId="Web-{622EF6ED-B6A3-4BE2-8264-DACBC74DFBB7}" dt="2024-05-06T17:55:56.258" v="3" actId="20577"/>
        <pc:sldMkLst>
          <pc:docMk/>
          <pc:sldMk cId="4006224378" sldId="484"/>
        </pc:sldMkLst>
        <pc:spChg chg="mod">
          <ac:chgData name="Sarah Siddiqui" userId="" providerId="" clId="Web-{622EF6ED-B6A3-4BE2-8264-DACBC74DFBB7}" dt="2024-05-06T17:55:56.258" v="3" actId="20577"/>
          <ac:spMkLst>
            <pc:docMk/>
            <pc:sldMk cId="4006224378" sldId="484"/>
            <ac:spMk id="5" creationId="{94C9D5C2-022E-372D-8FA8-89A6E859261F}"/>
          </ac:spMkLst>
        </pc:spChg>
      </pc:sldChg>
    </pc:docChg>
  </pc:docChgLst>
  <pc:docChgLst>
    <pc:chgData name="Moriana Garcia" userId="TlFqJcvbCPrRCqwOTz+jfaLoVpcDxHYLg0XmpfyQNiI=" providerId="None" clId="Web-{CAC5E106-95B4-47FC-A038-4E5A3ED66803}"/>
    <pc:docChg chg="addSld modSld sldOrd">
      <pc:chgData name="Moriana Garcia" userId="TlFqJcvbCPrRCqwOTz+jfaLoVpcDxHYLg0XmpfyQNiI=" providerId="None" clId="Web-{CAC5E106-95B4-47FC-A038-4E5A3ED66803}" dt="2025-02-10T22:08:13.362" v="254" actId="20577"/>
      <pc:docMkLst>
        <pc:docMk/>
      </pc:docMkLst>
      <pc:sldChg chg="delSp modSp add ord replId">
        <pc:chgData name="Moriana Garcia" userId="TlFqJcvbCPrRCqwOTz+jfaLoVpcDxHYLg0XmpfyQNiI=" providerId="None" clId="Web-{CAC5E106-95B4-47FC-A038-4E5A3ED66803}" dt="2025-02-10T22:08:13.362" v="254" actId="20577"/>
        <pc:sldMkLst>
          <pc:docMk/>
          <pc:sldMk cId="1196458750" sldId="545"/>
        </pc:sldMkLst>
        <pc:spChg chg="mod">
          <ac:chgData name="Moriana Garcia" userId="TlFqJcvbCPrRCqwOTz+jfaLoVpcDxHYLg0XmpfyQNiI=" providerId="None" clId="Web-{CAC5E106-95B4-47FC-A038-4E5A3ED66803}" dt="2025-02-10T22:05:19.700" v="236"/>
          <ac:spMkLst>
            <pc:docMk/>
            <pc:sldMk cId="1196458750" sldId="545"/>
            <ac:spMk id="2" creationId="{F784D48C-3F2C-86B4-92C4-D3AEB480674B}"/>
          </ac:spMkLst>
        </pc:spChg>
        <pc:spChg chg="mod">
          <ac:chgData name="Moriana Garcia" userId="TlFqJcvbCPrRCqwOTz+jfaLoVpcDxHYLg0XmpfyQNiI=" providerId="None" clId="Web-{CAC5E106-95B4-47FC-A038-4E5A3ED66803}" dt="2025-02-10T22:05:53.233" v="245" actId="20577"/>
          <ac:spMkLst>
            <pc:docMk/>
            <pc:sldMk cId="1196458750" sldId="545"/>
            <ac:spMk id="6" creationId="{60245022-8467-839F-7B81-7FAD1DED78CE}"/>
          </ac:spMkLst>
        </pc:spChg>
        <pc:spChg chg="mod">
          <ac:chgData name="Moriana Garcia" userId="TlFqJcvbCPrRCqwOTz+jfaLoVpcDxHYLg0XmpfyQNiI=" providerId="None" clId="Web-{CAC5E106-95B4-47FC-A038-4E5A3ED66803}" dt="2025-02-10T22:08:13.362" v="254" actId="20577"/>
          <ac:spMkLst>
            <pc:docMk/>
            <pc:sldMk cId="1196458750" sldId="545"/>
            <ac:spMk id="9" creationId="{F33F5642-ECD8-DA81-9450-DA9C7909A90B}"/>
          </ac:spMkLst>
        </pc:spChg>
        <pc:picChg chg="del">
          <ac:chgData name="Moriana Garcia" userId="TlFqJcvbCPrRCqwOTz+jfaLoVpcDxHYLg0XmpfyQNiI=" providerId="None" clId="Web-{CAC5E106-95B4-47FC-A038-4E5A3ED66803}" dt="2025-02-10T21:50:27.046" v="30"/>
          <ac:picMkLst>
            <pc:docMk/>
            <pc:sldMk cId="1196458750" sldId="545"/>
            <ac:picMk id="5" creationId="{101A14EE-3DB0-87CC-A3EC-F6086E564399}"/>
          </ac:picMkLst>
        </pc:picChg>
      </pc:sldChg>
    </pc:docChg>
  </pc:docChgLst>
  <pc:docChgLst>
    <pc:chgData name="Heather Owen" clId="Web-{A5DF8248-9BF3-432C-B904-6919C5404166}"/>
    <pc:docChg chg="addSld delSld modSld sldOrd">
      <pc:chgData name="Heather Owen" userId="" providerId="" clId="Web-{A5DF8248-9BF3-432C-B904-6919C5404166}" dt="2024-04-29T17:16:55.859" v="27"/>
      <pc:docMkLst>
        <pc:docMk/>
      </pc:docMkLst>
      <pc:sldChg chg="modSp">
        <pc:chgData name="Heather Owen" userId="" providerId="" clId="Web-{A5DF8248-9BF3-432C-B904-6919C5404166}" dt="2024-04-29T17:02:25.713" v="0" actId="20577"/>
        <pc:sldMkLst>
          <pc:docMk/>
          <pc:sldMk cId="1228960606" sldId="258"/>
        </pc:sldMkLst>
        <pc:spChg chg="mod">
          <ac:chgData name="Heather Owen" userId="" providerId="" clId="Web-{A5DF8248-9BF3-432C-B904-6919C5404166}" dt="2024-04-29T17:02:25.713" v="0" actId="20577"/>
          <ac:spMkLst>
            <pc:docMk/>
            <pc:sldMk cId="1228960606" sldId="258"/>
            <ac:spMk id="3" creationId="{E760BF93-EDA3-D943-9E91-758E94E4208B}"/>
          </ac:spMkLst>
        </pc:spChg>
      </pc:sldChg>
      <pc:sldChg chg="modSp ord">
        <pc:chgData name="Heather Owen" userId="" providerId="" clId="Web-{A5DF8248-9BF3-432C-B904-6919C5404166}" dt="2024-04-29T17:08:34.331" v="9"/>
        <pc:sldMkLst>
          <pc:docMk/>
          <pc:sldMk cId="1333410128" sldId="320"/>
        </pc:sldMkLst>
        <pc:spChg chg="mod">
          <ac:chgData name="Heather Owen" userId="" providerId="" clId="Web-{A5DF8248-9BF3-432C-B904-6919C5404166}" dt="2024-04-29T17:08:16.222" v="7" actId="14100"/>
          <ac:spMkLst>
            <pc:docMk/>
            <pc:sldMk cId="1333410128" sldId="320"/>
            <ac:spMk id="2292" creationId="{00000000-0000-0000-0000-000000000000}"/>
          </ac:spMkLst>
        </pc:spChg>
        <pc:cxnChg chg="mod">
          <ac:chgData name="Heather Owen" userId="" providerId="" clId="Web-{A5DF8248-9BF3-432C-B904-6919C5404166}" dt="2024-04-29T17:08:06.565" v="5" actId="1076"/>
          <ac:cxnSpMkLst>
            <pc:docMk/>
            <pc:sldMk cId="1333410128" sldId="320"/>
            <ac:cxnSpMk id="2293" creationId="{00000000-0000-0000-0000-000000000000}"/>
          </ac:cxnSpMkLst>
        </pc:cxnChg>
        <pc:cxnChg chg="mod">
          <ac:chgData name="Heather Owen" userId="" providerId="" clId="Web-{A5DF8248-9BF3-432C-B904-6919C5404166}" dt="2024-04-29T17:08:12.471" v="6" actId="1076"/>
          <ac:cxnSpMkLst>
            <pc:docMk/>
            <pc:sldMk cId="1333410128" sldId="320"/>
            <ac:cxnSpMk id="2294" creationId="{00000000-0000-0000-0000-000000000000}"/>
          </ac:cxnSpMkLst>
        </pc:cxnChg>
        <pc:cxnChg chg="mod">
          <ac:chgData name="Heather Owen" userId="" providerId="" clId="Web-{A5DF8248-9BF3-432C-B904-6919C5404166}" dt="2024-04-29T17:08:23.347" v="8" actId="14100"/>
          <ac:cxnSpMkLst>
            <pc:docMk/>
            <pc:sldMk cId="1333410128" sldId="320"/>
            <ac:cxnSpMk id="2297" creationId="{00000000-0000-0000-0000-000000000000}"/>
          </ac:cxnSpMkLst>
        </pc:cxnChg>
      </pc:sldChg>
      <pc:sldChg chg="del">
        <pc:chgData name="Heather Owen" userId="" providerId="" clId="Web-{A5DF8248-9BF3-432C-B904-6919C5404166}" dt="2024-04-29T17:16:55.859" v="27"/>
        <pc:sldMkLst>
          <pc:docMk/>
          <pc:sldMk cId="2168940239" sldId="344"/>
        </pc:sldMkLst>
      </pc:sldChg>
      <pc:sldChg chg="modSp">
        <pc:chgData name="Heather Owen" userId="" providerId="" clId="Web-{A5DF8248-9BF3-432C-B904-6919C5404166}" dt="2024-04-29T17:14:29.887" v="25" actId="20577"/>
        <pc:sldMkLst>
          <pc:docMk/>
          <pc:sldMk cId="4047302622" sldId="391"/>
        </pc:sldMkLst>
        <pc:spChg chg="mod">
          <ac:chgData name="Heather Owen" userId="" providerId="" clId="Web-{A5DF8248-9BF3-432C-B904-6919C5404166}" dt="2024-04-29T17:14:29.887" v="25" actId="20577"/>
          <ac:spMkLst>
            <pc:docMk/>
            <pc:sldMk cId="4047302622" sldId="391"/>
            <ac:spMk id="2" creationId="{F342BB70-060A-D4CA-95D3-CED965A5C2B0}"/>
          </ac:spMkLst>
        </pc:spChg>
      </pc:sldChg>
      <pc:sldChg chg="modSp">
        <pc:chgData name="Heather Owen" userId="" providerId="" clId="Web-{A5DF8248-9BF3-432C-B904-6919C5404166}" dt="2024-04-29T17:03:03.277" v="3" actId="20577"/>
        <pc:sldMkLst>
          <pc:docMk/>
          <pc:sldMk cId="3359438871" sldId="497"/>
        </pc:sldMkLst>
        <pc:spChg chg="mod">
          <ac:chgData name="Heather Owen" userId="" providerId="" clId="Web-{A5DF8248-9BF3-432C-B904-6919C5404166}" dt="2024-04-29T17:03:03.277" v="3" actId="20577"/>
          <ac:spMkLst>
            <pc:docMk/>
            <pc:sldMk cId="3359438871" sldId="497"/>
            <ac:spMk id="4" creationId="{00000000-0000-0000-0000-000000000000}"/>
          </ac:spMkLst>
        </pc:spChg>
      </pc:sldChg>
      <pc:sldChg chg="modSp">
        <pc:chgData name="Heather Owen" userId="" providerId="" clId="Web-{A5DF8248-9BF3-432C-B904-6919C5404166}" dt="2024-04-29T17:03:13.308" v="4" actId="20577"/>
        <pc:sldMkLst>
          <pc:docMk/>
          <pc:sldMk cId="880159956" sldId="507"/>
        </pc:sldMkLst>
        <pc:spChg chg="mod">
          <ac:chgData name="Heather Owen" userId="" providerId="" clId="Web-{A5DF8248-9BF3-432C-B904-6919C5404166}" dt="2024-04-29T17:03:13.308" v="4" actId="20577"/>
          <ac:spMkLst>
            <pc:docMk/>
            <pc:sldMk cId="880159956" sldId="507"/>
            <ac:spMk id="4" creationId="{00000000-0000-0000-0000-000000000000}"/>
          </ac:spMkLst>
        </pc:spChg>
      </pc:sldChg>
      <pc:sldChg chg="modSp new">
        <pc:chgData name="Heather Owen" userId="" providerId="" clId="Web-{A5DF8248-9BF3-432C-B904-6919C5404166}" dt="2024-04-29T17:09:22.051" v="21" actId="20577"/>
        <pc:sldMkLst>
          <pc:docMk/>
          <pc:sldMk cId="1196631027" sldId="514"/>
        </pc:sldMkLst>
        <pc:spChg chg="mod">
          <ac:chgData name="Heather Owen" userId="" providerId="" clId="Web-{A5DF8248-9BF3-432C-B904-6919C5404166}" dt="2024-04-29T17:09:22.051" v="21" actId="20577"/>
          <ac:spMkLst>
            <pc:docMk/>
            <pc:sldMk cId="1196631027" sldId="514"/>
            <ac:spMk id="2" creationId="{D509B3AA-D873-FE0F-5A5E-8E30FA1C3E11}"/>
          </ac:spMkLst>
        </pc:spChg>
      </pc:sldChg>
      <pc:sldChg chg="add replId">
        <pc:chgData name="Heather Owen" userId="" providerId="" clId="Web-{A5DF8248-9BF3-432C-B904-6919C5404166}" dt="2024-04-29T17:16:53.749" v="26"/>
        <pc:sldMkLst>
          <pc:docMk/>
          <pc:sldMk cId="1766858666" sldId="515"/>
        </pc:sldMkLst>
      </pc:sldChg>
    </pc:docChg>
  </pc:docChgLst>
  <pc:docChgLst>
    <pc:chgData name="Heather Owen" clId="Web-{AA468E20-519A-454A-A7BC-90CCA95A6419}"/>
    <pc:docChg chg="modSld">
      <pc:chgData name="Heather Owen" userId="" providerId="" clId="Web-{AA468E20-519A-454A-A7BC-90CCA95A6419}" dt="2024-04-19T16:30:08.698" v="1" actId="14100"/>
      <pc:docMkLst>
        <pc:docMk/>
      </pc:docMkLst>
      <pc:sldChg chg="modSp">
        <pc:chgData name="Heather Owen" userId="" providerId="" clId="Web-{AA468E20-519A-454A-A7BC-90CCA95A6419}" dt="2024-04-19T16:30:08.698" v="1" actId="14100"/>
        <pc:sldMkLst>
          <pc:docMk/>
          <pc:sldMk cId="3127366768" sldId="471"/>
        </pc:sldMkLst>
        <pc:spChg chg="mod">
          <ac:chgData name="Heather Owen" userId="" providerId="" clId="Web-{AA468E20-519A-454A-A7BC-90CCA95A6419}" dt="2024-04-19T16:30:08.698" v="1" actId="14100"/>
          <ac:spMkLst>
            <pc:docMk/>
            <pc:sldMk cId="3127366768" sldId="471"/>
            <ac:spMk id="6" creationId="{7A48E4D5-A98F-6897-8DCC-8989EA31386D}"/>
          </ac:spMkLst>
        </pc:spChg>
      </pc:sldChg>
    </pc:docChg>
  </pc:docChgLst>
  <pc:docChgLst>
    <pc:chgData name="Heather Owen" clId="Web-{6DFA0539-4A83-4C97-8E23-D51058ACDC0C}"/>
    <pc:docChg chg="addSld modSld">
      <pc:chgData name="Heather Owen" userId="" providerId="" clId="Web-{6DFA0539-4A83-4C97-8E23-D51058ACDC0C}" dt="2024-04-26T17:38:02.369" v="789" actId="1076"/>
      <pc:docMkLst>
        <pc:docMk/>
      </pc:docMkLst>
      <pc:sldChg chg="modSp">
        <pc:chgData name="Heather Owen" userId="" providerId="" clId="Web-{6DFA0539-4A83-4C97-8E23-D51058ACDC0C}" dt="2024-04-26T17:19:00.022" v="338"/>
        <pc:sldMkLst>
          <pc:docMk/>
          <pc:sldMk cId="3876843809" sldId="293"/>
        </pc:sldMkLst>
        <pc:graphicFrameChg chg="modGraphic">
          <ac:chgData name="Heather Owen" userId="" providerId="" clId="Web-{6DFA0539-4A83-4C97-8E23-D51058ACDC0C}" dt="2024-04-26T17:19:00.022" v="338"/>
          <ac:graphicFrameMkLst>
            <pc:docMk/>
            <pc:sldMk cId="3876843809" sldId="293"/>
            <ac:graphicFrameMk id="8" creationId="{1DB1796B-6643-E8F0-C069-4ADCA234E606}"/>
          </ac:graphicFrameMkLst>
        </pc:graphicFrameChg>
      </pc:sldChg>
      <pc:sldChg chg="addSp modSp">
        <pc:chgData name="Heather Owen" userId="" providerId="" clId="Web-{6DFA0539-4A83-4C97-8E23-D51058ACDC0C}" dt="2024-04-26T17:38:02.369" v="789" actId="1076"/>
        <pc:sldMkLst>
          <pc:docMk/>
          <pc:sldMk cId="1246182721" sldId="386"/>
        </pc:sldMkLst>
        <pc:spChg chg="mod">
          <ac:chgData name="Heather Owen" userId="" providerId="" clId="Web-{6DFA0539-4A83-4C97-8E23-D51058ACDC0C}" dt="2024-04-26T17:37:59.760" v="788" actId="1076"/>
          <ac:spMkLst>
            <pc:docMk/>
            <pc:sldMk cId="1246182721" sldId="386"/>
            <ac:spMk id="2" creationId="{F342BB70-060A-D4CA-95D3-CED965A5C2B0}"/>
          </ac:spMkLst>
        </pc:spChg>
        <pc:spChg chg="mod">
          <ac:chgData name="Heather Owen" userId="" providerId="" clId="Web-{6DFA0539-4A83-4C97-8E23-D51058ACDC0C}" dt="2024-04-26T17:36:51.461" v="780" actId="14100"/>
          <ac:spMkLst>
            <pc:docMk/>
            <pc:sldMk cId="1246182721" sldId="386"/>
            <ac:spMk id="3" creationId="{C4591E9F-3FE5-50D7-1DB8-FFE9F06040EE}"/>
          </ac:spMkLst>
        </pc:spChg>
        <pc:spChg chg="add mod">
          <ac:chgData name="Heather Owen" userId="" providerId="" clId="Web-{6DFA0539-4A83-4C97-8E23-D51058ACDC0C}" dt="2024-04-26T17:37:52.666" v="787" actId="1076"/>
          <ac:spMkLst>
            <pc:docMk/>
            <pc:sldMk cId="1246182721" sldId="386"/>
            <ac:spMk id="5" creationId="{1EFB52F2-347C-07A6-F47E-614F1D249EFB}"/>
          </ac:spMkLst>
        </pc:spChg>
        <pc:spChg chg="add mod">
          <ac:chgData name="Heather Owen" userId="" providerId="" clId="Web-{6DFA0539-4A83-4C97-8E23-D51058ACDC0C}" dt="2024-04-26T17:37:49.978" v="786" actId="1076"/>
          <ac:spMkLst>
            <pc:docMk/>
            <pc:sldMk cId="1246182721" sldId="386"/>
            <ac:spMk id="7" creationId="{E12DF152-849E-9737-A722-111EDA2D7C81}"/>
          </ac:spMkLst>
        </pc:spChg>
        <pc:spChg chg="add mod">
          <ac:chgData name="Heather Owen" userId="" providerId="" clId="Web-{6DFA0539-4A83-4C97-8E23-D51058ACDC0C}" dt="2024-04-26T17:38:02.369" v="789" actId="1076"/>
          <ac:spMkLst>
            <pc:docMk/>
            <pc:sldMk cId="1246182721" sldId="386"/>
            <ac:spMk id="8" creationId="{0AD4DC7C-95D4-33FA-DBE5-5664D13D2D3B}"/>
          </ac:spMkLst>
        </pc:spChg>
      </pc:sldChg>
      <pc:sldChg chg="modSp">
        <pc:chgData name="Heather Owen" userId="" providerId="" clId="Web-{6DFA0539-4A83-4C97-8E23-D51058ACDC0C}" dt="2024-04-26T17:21:12.243" v="395" actId="1076"/>
        <pc:sldMkLst>
          <pc:docMk/>
          <pc:sldMk cId="3568961748" sldId="443"/>
        </pc:sldMkLst>
        <pc:spChg chg="mod">
          <ac:chgData name="Heather Owen" userId="" providerId="" clId="Web-{6DFA0539-4A83-4C97-8E23-D51058ACDC0C}" dt="2024-04-26T17:21:12.243" v="395" actId="1076"/>
          <ac:spMkLst>
            <pc:docMk/>
            <pc:sldMk cId="3568961748" sldId="443"/>
            <ac:spMk id="4" creationId="{E508B3AB-B9BA-1200-EBDE-9B43A3DF788A}"/>
          </ac:spMkLst>
        </pc:spChg>
      </pc:sldChg>
      <pc:sldChg chg="modSp">
        <pc:chgData name="Heather Owen" userId="" providerId="" clId="Web-{6DFA0539-4A83-4C97-8E23-D51058ACDC0C}" dt="2024-04-26T17:21:47.821" v="399" actId="20577"/>
        <pc:sldMkLst>
          <pc:docMk/>
          <pc:sldMk cId="2629383267" sldId="445"/>
        </pc:sldMkLst>
        <pc:graphicFrameChg chg="modGraphic">
          <ac:chgData name="Heather Owen" userId="" providerId="" clId="Web-{6DFA0539-4A83-4C97-8E23-D51058ACDC0C}" dt="2024-04-26T17:21:47.821" v="399" actId="20577"/>
          <ac:graphicFrameMkLst>
            <pc:docMk/>
            <pc:sldMk cId="2629383267" sldId="445"/>
            <ac:graphicFrameMk id="5" creationId="{6FAF90E1-2DDB-F8E6-E650-3F7909C73F80}"/>
          </ac:graphicFrameMkLst>
        </pc:graphicFrameChg>
      </pc:sldChg>
      <pc:sldChg chg="addSp modSp">
        <pc:chgData name="Heather Owen" userId="" providerId="" clId="Web-{6DFA0539-4A83-4C97-8E23-D51058ACDC0C}" dt="2024-04-26T17:22:44.744" v="409" actId="1076"/>
        <pc:sldMkLst>
          <pc:docMk/>
          <pc:sldMk cId="3127366768" sldId="471"/>
        </pc:sldMkLst>
        <pc:spChg chg="add mod">
          <ac:chgData name="Heather Owen" userId="" providerId="" clId="Web-{6DFA0539-4A83-4C97-8E23-D51058ACDC0C}" dt="2024-04-26T17:22:44.744" v="409" actId="1076"/>
          <ac:spMkLst>
            <pc:docMk/>
            <pc:sldMk cId="3127366768" sldId="471"/>
            <ac:spMk id="2" creationId="{B31E0EDC-D79F-EFFD-99DA-1179428AB9BD}"/>
          </ac:spMkLst>
        </pc:spChg>
        <pc:spChg chg="mod">
          <ac:chgData name="Heather Owen" userId="" providerId="" clId="Web-{6DFA0539-4A83-4C97-8E23-D51058ACDC0C}" dt="2024-04-26T17:16:07.472" v="334"/>
          <ac:spMkLst>
            <pc:docMk/>
            <pc:sldMk cId="3127366768" sldId="471"/>
            <ac:spMk id="6" creationId="{7A48E4D5-A98F-6897-8DCC-8989EA31386D}"/>
          </ac:spMkLst>
        </pc:spChg>
        <pc:spChg chg="mod">
          <ac:chgData name="Heather Owen" userId="" providerId="" clId="Web-{6DFA0539-4A83-4C97-8E23-D51058ACDC0C}" dt="2024-04-26T17:16:54.723" v="336" actId="20577"/>
          <ac:spMkLst>
            <pc:docMk/>
            <pc:sldMk cId="3127366768" sldId="471"/>
            <ac:spMk id="11" creationId="{F8C52108-2896-A7FF-1CE3-AA6A125858FD}"/>
          </ac:spMkLst>
        </pc:spChg>
        <pc:spChg chg="mod">
          <ac:chgData name="Heather Owen" userId="" providerId="" clId="Web-{6DFA0539-4A83-4C97-8E23-D51058ACDC0C}" dt="2024-04-26T17:15:59.831" v="333"/>
          <ac:spMkLst>
            <pc:docMk/>
            <pc:sldMk cId="3127366768" sldId="471"/>
            <ac:spMk id="12" creationId="{C74A1A78-1CD4-1514-C86D-594F677092F8}"/>
          </ac:spMkLst>
        </pc:spChg>
      </pc:sldChg>
      <pc:sldChg chg="modSp">
        <pc:chgData name="Heather Owen" userId="" providerId="" clId="Web-{6DFA0539-4A83-4C97-8E23-D51058ACDC0C}" dt="2024-04-26T17:21:58.321" v="400" actId="1076"/>
        <pc:sldMkLst>
          <pc:docMk/>
          <pc:sldMk cId="2425961425" sldId="499"/>
        </pc:sldMkLst>
        <pc:spChg chg="mod">
          <ac:chgData name="Heather Owen" userId="" providerId="" clId="Web-{6DFA0539-4A83-4C97-8E23-D51058ACDC0C}" dt="2024-04-26T17:21:58.321" v="400" actId="1076"/>
          <ac:spMkLst>
            <pc:docMk/>
            <pc:sldMk cId="2425961425" sldId="499"/>
            <ac:spMk id="6" creationId="{00000000-0000-0000-0000-000000000000}"/>
          </ac:spMkLst>
        </pc:spChg>
      </pc:sldChg>
      <pc:sldChg chg="addSp modSp add replId">
        <pc:chgData name="Heather Owen" userId="" providerId="" clId="Web-{6DFA0539-4A83-4C97-8E23-D51058ACDC0C}" dt="2024-04-26T13:13:16.925" v="203" actId="20577"/>
        <pc:sldMkLst>
          <pc:docMk/>
          <pc:sldMk cId="2598801699" sldId="511"/>
        </pc:sldMkLst>
        <pc:spChg chg="mod">
          <ac:chgData name="Heather Owen" userId="" providerId="" clId="Web-{6DFA0539-4A83-4C97-8E23-D51058ACDC0C}" dt="2024-04-26T13:13:06.284" v="202" actId="1076"/>
          <ac:spMkLst>
            <pc:docMk/>
            <pc:sldMk cId="2598801699" sldId="511"/>
            <ac:spMk id="3" creationId="{2519F762-6101-B319-FBBB-0D4BB4E1D22F}"/>
          </ac:spMkLst>
        </pc:spChg>
        <pc:spChg chg="mod">
          <ac:chgData name="Heather Owen" userId="" providerId="" clId="Web-{6DFA0539-4A83-4C97-8E23-D51058ACDC0C}" dt="2024-04-26T13:12:42.034" v="195" actId="20577"/>
          <ac:spMkLst>
            <pc:docMk/>
            <pc:sldMk cId="2598801699" sldId="511"/>
            <ac:spMk id="4" creationId="{FDB3DCE0-237F-31A1-61B9-0477B4C0CD3A}"/>
          </ac:spMkLst>
        </pc:spChg>
        <pc:spChg chg="mod">
          <ac:chgData name="Heather Owen" userId="" providerId="" clId="Web-{6DFA0539-4A83-4C97-8E23-D51058ACDC0C}" dt="2024-04-26T13:13:16.925" v="203" actId="20577"/>
          <ac:spMkLst>
            <pc:docMk/>
            <pc:sldMk cId="2598801699" sldId="511"/>
            <ac:spMk id="6" creationId="{EFB7C437-E505-F54C-D926-AF949C1F702C}"/>
          </ac:spMkLst>
        </pc:spChg>
        <pc:spChg chg="add mod">
          <ac:chgData name="Heather Owen" userId="" providerId="" clId="Web-{6DFA0539-4A83-4C97-8E23-D51058ACDC0C}" dt="2024-04-26T13:06:35.886" v="25" actId="1076"/>
          <ac:spMkLst>
            <pc:docMk/>
            <pc:sldMk cId="2598801699" sldId="511"/>
            <ac:spMk id="7" creationId="{9FB27BF7-350F-0E70-E04F-782A96D45E0E}"/>
          </ac:spMkLst>
        </pc:spChg>
      </pc:sldChg>
      <pc:sldChg chg="addSp modSp add replId">
        <pc:chgData name="Heather Owen" userId="" providerId="" clId="Web-{6DFA0539-4A83-4C97-8E23-D51058ACDC0C}" dt="2024-04-26T17:14:07.235" v="331" actId="1076"/>
        <pc:sldMkLst>
          <pc:docMk/>
          <pc:sldMk cId="1320576914" sldId="512"/>
        </pc:sldMkLst>
        <pc:spChg chg="mod">
          <ac:chgData name="Heather Owen" userId="" providerId="" clId="Web-{6DFA0539-4A83-4C97-8E23-D51058ACDC0C}" dt="2024-04-26T17:02:41.755" v="324" actId="1076"/>
          <ac:spMkLst>
            <pc:docMk/>
            <pc:sldMk cId="1320576914" sldId="512"/>
            <ac:spMk id="2" creationId="{AB4C412C-4C73-2405-799E-2FC477E9382D}"/>
          </ac:spMkLst>
        </pc:spChg>
        <pc:spChg chg="mod">
          <ac:chgData name="Heather Owen" userId="" providerId="" clId="Web-{6DFA0539-4A83-4C97-8E23-D51058ACDC0C}" dt="2024-04-26T13:17:18.383" v="218" actId="20577"/>
          <ac:spMkLst>
            <pc:docMk/>
            <pc:sldMk cId="1320576914" sldId="512"/>
            <ac:spMk id="3" creationId="{3D2AA3A5-1FDE-2530-E9D2-50DDEE58BD97}"/>
          </ac:spMkLst>
        </pc:spChg>
        <pc:spChg chg="mod">
          <ac:chgData name="Heather Owen" userId="" providerId="" clId="Web-{6DFA0539-4A83-4C97-8E23-D51058ACDC0C}" dt="2024-04-26T13:31:25.901" v="313" actId="1076"/>
          <ac:spMkLst>
            <pc:docMk/>
            <pc:sldMk cId="1320576914" sldId="512"/>
            <ac:spMk id="4" creationId="{5FC07E1D-4113-49A7-DC34-6D27228ACE4E}"/>
          </ac:spMkLst>
        </pc:spChg>
        <pc:picChg chg="add mod">
          <ac:chgData name="Heather Owen" userId="" providerId="" clId="Web-{6DFA0539-4A83-4C97-8E23-D51058ACDC0C}" dt="2024-04-26T17:14:07.235" v="331" actId="1076"/>
          <ac:picMkLst>
            <pc:docMk/>
            <pc:sldMk cId="1320576914" sldId="512"/>
            <ac:picMk id="5" creationId="{7132B541-9535-3F08-4F20-97B3F7E12D0E}"/>
          </ac:picMkLst>
        </pc:picChg>
      </pc:sldChg>
      <pc:sldChg chg="add replId">
        <pc:chgData name="Heather Owen" userId="" providerId="" clId="Web-{6DFA0539-4A83-4C97-8E23-D51058ACDC0C}" dt="2024-04-26T17:24:36.480" v="410"/>
        <pc:sldMkLst>
          <pc:docMk/>
          <pc:sldMk cId="2593557447" sldId="513"/>
        </pc:sldMkLst>
      </pc:sldChg>
    </pc:docChg>
  </pc:docChgLst>
  <pc:docChgLst>
    <pc:chgData name="Owen, Heather" userId="78be9db1-6850-40ec-92e2-64dbcfce15ac" providerId="ADAL" clId="{D9C9D81B-374E-4010-9E87-07EE50A4844C}"/>
    <pc:docChg chg="undo custSel addSld delSld modSld sldOrd">
      <pc:chgData name="Owen, Heather" userId="78be9db1-6850-40ec-92e2-64dbcfce15ac" providerId="ADAL" clId="{D9C9D81B-374E-4010-9E87-07EE50A4844C}" dt="2023-05-26T13:40:02.728" v="10615" actId="20577"/>
      <pc:docMkLst>
        <pc:docMk/>
      </pc:docMkLst>
      <pc:sldChg chg="addSp delSp modSp mod">
        <pc:chgData name="Owen, Heather" userId="78be9db1-6850-40ec-92e2-64dbcfce15ac" providerId="ADAL" clId="{D9C9D81B-374E-4010-9E87-07EE50A4844C}" dt="2023-05-26T13:40:02.728" v="10615" actId="20577"/>
        <pc:sldMkLst>
          <pc:docMk/>
          <pc:sldMk cId="0" sldId="256"/>
        </pc:sldMkLst>
        <pc:spChg chg="mod">
          <ac:chgData name="Owen, Heather" userId="78be9db1-6850-40ec-92e2-64dbcfce15ac" providerId="ADAL" clId="{D9C9D81B-374E-4010-9E87-07EE50A4844C}" dt="2023-05-26T13:40:02.728" v="10615" actId="20577"/>
          <ac:spMkLst>
            <pc:docMk/>
            <pc:sldMk cId="0" sldId="256"/>
            <ac:spMk id="4" creationId="{794C1850-88BF-F892-397A-DE7238D65350}"/>
          </ac:spMkLst>
        </pc:spChg>
        <pc:spChg chg="add del mod">
          <ac:chgData name="Owen, Heather" userId="78be9db1-6850-40ec-92e2-64dbcfce15ac" providerId="ADAL" clId="{D9C9D81B-374E-4010-9E87-07EE50A4844C}" dt="2023-05-13T20:46:36.367" v="5" actId="478"/>
          <ac:spMkLst>
            <pc:docMk/>
            <pc:sldMk cId="0" sldId="256"/>
            <ac:spMk id="5" creationId="{20EBC9FA-26DC-FA91-4E82-8E411349EDD4}"/>
          </ac:spMkLst>
        </pc:spChg>
        <pc:spChg chg="mod">
          <ac:chgData name="Owen, Heather" userId="78be9db1-6850-40ec-92e2-64dbcfce15ac" providerId="ADAL" clId="{D9C9D81B-374E-4010-9E87-07EE50A4844C}" dt="2023-05-26T13:31:23.961" v="10601" actId="1076"/>
          <ac:spMkLst>
            <pc:docMk/>
            <pc:sldMk cId="0" sldId="256"/>
            <ac:spMk id="1789" creationId="{00000000-0000-0000-0000-000000000000}"/>
          </ac:spMkLst>
        </pc:spChg>
        <pc:spChg chg="del">
          <ac:chgData name="Owen, Heather" userId="78be9db1-6850-40ec-92e2-64dbcfce15ac" providerId="ADAL" clId="{D9C9D81B-374E-4010-9E87-07EE50A4844C}" dt="2023-05-13T20:46:33.511" v="4" actId="478"/>
          <ac:spMkLst>
            <pc:docMk/>
            <pc:sldMk cId="0" sldId="256"/>
            <ac:spMk id="1790" creationId="{00000000-0000-0000-0000-000000000000}"/>
          </ac:spMkLst>
        </pc:spChg>
      </pc:sldChg>
      <pc:sldChg chg="modSp mod">
        <pc:chgData name="Owen, Heather" userId="78be9db1-6850-40ec-92e2-64dbcfce15ac" providerId="ADAL" clId="{D9C9D81B-374E-4010-9E87-07EE50A4844C}" dt="2023-05-26T13:32:36.521" v="10611" actId="20577"/>
        <pc:sldMkLst>
          <pc:docMk/>
          <pc:sldMk cId="0" sldId="260"/>
        </pc:sldMkLst>
        <pc:spChg chg="mod">
          <ac:chgData name="Owen, Heather" userId="78be9db1-6850-40ec-92e2-64dbcfce15ac" providerId="ADAL" clId="{D9C9D81B-374E-4010-9E87-07EE50A4844C}" dt="2023-05-26T13:32:36.521" v="10611" actId="20577"/>
          <ac:spMkLst>
            <pc:docMk/>
            <pc:sldMk cId="0" sldId="260"/>
            <ac:spMk id="1836" creationId="{00000000-0000-0000-0000-000000000000}"/>
          </ac:spMkLst>
        </pc:spChg>
      </pc:sldChg>
      <pc:sldChg chg="del">
        <pc:chgData name="Owen, Heather" userId="78be9db1-6850-40ec-92e2-64dbcfce15ac" providerId="ADAL" clId="{D9C9D81B-374E-4010-9E87-07EE50A4844C}" dt="2023-05-13T20:47:23.019" v="71" actId="47"/>
        <pc:sldMkLst>
          <pc:docMk/>
          <pc:sldMk cId="0" sldId="266"/>
        </pc:sldMkLst>
      </pc:sldChg>
      <pc:sldChg chg="del">
        <pc:chgData name="Owen, Heather" userId="78be9db1-6850-40ec-92e2-64dbcfce15ac" providerId="ADAL" clId="{D9C9D81B-374E-4010-9E87-07EE50A4844C}" dt="2023-05-13T20:47:24.739" v="72" actId="47"/>
        <pc:sldMkLst>
          <pc:docMk/>
          <pc:sldMk cId="0" sldId="287"/>
        </pc:sldMkLst>
      </pc:sldChg>
      <pc:sldChg chg="add">
        <pc:chgData name="Owen, Heather" userId="78be9db1-6850-40ec-92e2-64dbcfce15ac" providerId="ADAL" clId="{D9C9D81B-374E-4010-9E87-07EE50A4844C}" dt="2023-05-25T15:36:34.337" v="9416"/>
        <pc:sldMkLst>
          <pc:docMk/>
          <pc:sldMk cId="3876843809" sldId="293"/>
        </pc:sldMkLst>
      </pc:sldChg>
      <pc:sldChg chg="modSp add mod">
        <pc:chgData name="Owen, Heather" userId="78be9db1-6850-40ec-92e2-64dbcfce15ac" providerId="ADAL" clId="{D9C9D81B-374E-4010-9E87-07EE50A4844C}" dt="2023-05-26T12:40:25.630" v="9823" actId="207"/>
        <pc:sldMkLst>
          <pc:docMk/>
          <pc:sldMk cId="2200849319" sldId="314"/>
        </pc:sldMkLst>
        <pc:spChg chg="mod">
          <ac:chgData name="Owen, Heather" userId="78be9db1-6850-40ec-92e2-64dbcfce15ac" providerId="ADAL" clId="{D9C9D81B-374E-4010-9E87-07EE50A4844C}" dt="2023-05-26T12:40:25.630" v="9823" actId="207"/>
          <ac:spMkLst>
            <pc:docMk/>
            <pc:sldMk cId="2200849319" sldId="314"/>
            <ac:spMk id="3" creationId="{21251DEB-6E0E-59F7-5969-E84502C6D01E}"/>
          </ac:spMkLst>
        </pc:spChg>
      </pc:sldChg>
      <pc:sldChg chg="modSp mod">
        <pc:chgData name="Owen, Heather" userId="78be9db1-6850-40ec-92e2-64dbcfce15ac" providerId="ADAL" clId="{D9C9D81B-374E-4010-9E87-07EE50A4844C}" dt="2023-05-13T20:50:03.122" v="155" actId="1076"/>
        <pc:sldMkLst>
          <pc:docMk/>
          <pc:sldMk cId="1084638956" sldId="319"/>
        </pc:sldMkLst>
        <pc:spChg chg="mod">
          <ac:chgData name="Owen, Heather" userId="78be9db1-6850-40ec-92e2-64dbcfce15ac" providerId="ADAL" clId="{D9C9D81B-374E-4010-9E87-07EE50A4844C}" dt="2023-05-13T20:50:03.122" v="155" actId="1076"/>
          <ac:spMkLst>
            <pc:docMk/>
            <pc:sldMk cId="1084638956" sldId="319"/>
            <ac:spMk id="2" creationId="{1E0F5102-E760-8882-9E9B-E70FBAFD6529}"/>
          </ac:spMkLst>
        </pc:spChg>
        <pc:spChg chg="mod">
          <ac:chgData name="Owen, Heather" userId="78be9db1-6850-40ec-92e2-64dbcfce15ac" providerId="ADAL" clId="{D9C9D81B-374E-4010-9E87-07EE50A4844C}" dt="2023-05-13T20:48:15.410" v="108" actId="20577"/>
          <ac:spMkLst>
            <pc:docMk/>
            <pc:sldMk cId="1084638956" sldId="319"/>
            <ac:spMk id="2451" creationId="{00000000-0000-0000-0000-000000000000}"/>
          </ac:spMkLst>
        </pc:spChg>
      </pc:sldChg>
      <pc:sldChg chg="addSp delSp modSp mod">
        <pc:chgData name="Owen, Heather" userId="78be9db1-6850-40ec-92e2-64dbcfce15ac" providerId="ADAL" clId="{D9C9D81B-374E-4010-9E87-07EE50A4844C}" dt="2023-05-13T20:52:14.577" v="397" actId="1076"/>
        <pc:sldMkLst>
          <pc:docMk/>
          <pc:sldMk cId="1333410128" sldId="320"/>
        </pc:sldMkLst>
        <pc:spChg chg="mod">
          <ac:chgData name="Owen, Heather" userId="78be9db1-6850-40ec-92e2-64dbcfce15ac" providerId="ADAL" clId="{D9C9D81B-374E-4010-9E87-07EE50A4844C}" dt="2023-05-13T20:50:22.936" v="166" actId="5793"/>
          <ac:spMkLst>
            <pc:docMk/>
            <pc:sldMk cId="1333410128" sldId="320"/>
            <ac:spMk id="2281" creationId="{00000000-0000-0000-0000-000000000000}"/>
          </ac:spMkLst>
        </pc:spChg>
        <pc:spChg chg="mod">
          <ac:chgData name="Owen, Heather" userId="78be9db1-6850-40ec-92e2-64dbcfce15ac" providerId="ADAL" clId="{D9C9D81B-374E-4010-9E87-07EE50A4844C}" dt="2023-05-13T20:50:36.473" v="226" actId="20577"/>
          <ac:spMkLst>
            <pc:docMk/>
            <pc:sldMk cId="1333410128" sldId="320"/>
            <ac:spMk id="2284" creationId="{00000000-0000-0000-0000-000000000000}"/>
          </ac:spMkLst>
        </pc:spChg>
        <pc:spChg chg="mod">
          <ac:chgData name="Owen, Heather" userId="78be9db1-6850-40ec-92e2-64dbcfce15ac" providerId="ADAL" clId="{D9C9D81B-374E-4010-9E87-07EE50A4844C}" dt="2023-05-13T20:51:30.996" v="324" actId="20577"/>
          <ac:spMkLst>
            <pc:docMk/>
            <pc:sldMk cId="1333410128" sldId="320"/>
            <ac:spMk id="2287" creationId="{00000000-0000-0000-0000-000000000000}"/>
          </ac:spMkLst>
        </pc:spChg>
        <pc:spChg chg="mod">
          <ac:chgData name="Owen, Heather" userId="78be9db1-6850-40ec-92e2-64dbcfce15ac" providerId="ADAL" clId="{D9C9D81B-374E-4010-9E87-07EE50A4844C}" dt="2023-05-13T20:51:44.430" v="332" actId="1076"/>
          <ac:spMkLst>
            <pc:docMk/>
            <pc:sldMk cId="1333410128" sldId="320"/>
            <ac:spMk id="2290" creationId="{00000000-0000-0000-0000-000000000000}"/>
          </ac:spMkLst>
        </pc:spChg>
        <pc:spChg chg="add del mod">
          <ac:chgData name="Owen, Heather" userId="78be9db1-6850-40ec-92e2-64dbcfce15ac" providerId="ADAL" clId="{D9C9D81B-374E-4010-9E87-07EE50A4844C}" dt="2023-05-13T20:52:14.577" v="397" actId="1076"/>
          <ac:spMkLst>
            <pc:docMk/>
            <pc:sldMk cId="1333410128" sldId="320"/>
            <ac:spMk id="2292" creationId="{00000000-0000-0000-0000-000000000000}"/>
          </ac:spMkLst>
        </pc:spChg>
        <pc:cxnChg chg="mod">
          <ac:chgData name="Owen, Heather" userId="78be9db1-6850-40ec-92e2-64dbcfce15ac" providerId="ADAL" clId="{D9C9D81B-374E-4010-9E87-07EE50A4844C}" dt="2023-05-13T20:52:14.577" v="397" actId="1076"/>
          <ac:cxnSpMkLst>
            <pc:docMk/>
            <pc:sldMk cId="1333410128" sldId="320"/>
            <ac:cxnSpMk id="2297" creationId="{00000000-0000-0000-0000-000000000000}"/>
          </ac:cxnSpMkLst>
        </pc:cxnChg>
      </pc:sldChg>
      <pc:sldChg chg="modSp mod">
        <pc:chgData name="Owen, Heather" userId="78be9db1-6850-40ec-92e2-64dbcfce15ac" providerId="ADAL" clId="{D9C9D81B-374E-4010-9E87-07EE50A4844C}" dt="2023-05-13T20:53:41.337" v="507" actId="1076"/>
        <pc:sldMkLst>
          <pc:docMk/>
          <pc:sldMk cId="2871816371" sldId="321"/>
        </pc:sldMkLst>
        <pc:spChg chg="mod">
          <ac:chgData name="Owen, Heather" userId="78be9db1-6850-40ec-92e2-64dbcfce15ac" providerId="ADAL" clId="{D9C9D81B-374E-4010-9E87-07EE50A4844C}" dt="2023-05-13T20:53:41.337" v="507" actId="1076"/>
          <ac:spMkLst>
            <pc:docMk/>
            <pc:sldMk cId="2871816371" sldId="321"/>
            <ac:spMk id="1836" creationId="{00000000-0000-0000-0000-000000000000}"/>
          </ac:spMkLst>
        </pc:spChg>
      </pc:sldChg>
      <pc:sldChg chg="del">
        <pc:chgData name="Owen, Heather" userId="78be9db1-6850-40ec-92e2-64dbcfce15ac" providerId="ADAL" clId="{D9C9D81B-374E-4010-9E87-07EE50A4844C}" dt="2023-05-13T20:53:49.196" v="512" actId="47"/>
        <pc:sldMkLst>
          <pc:docMk/>
          <pc:sldMk cId="3643647667" sldId="322"/>
        </pc:sldMkLst>
      </pc:sldChg>
      <pc:sldChg chg="del">
        <pc:chgData name="Owen, Heather" userId="78be9db1-6850-40ec-92e2-64dbcfce15ac" providerId="ADAL" clId="{D9C9D81B-374E-4010-9E87-07EE50A4844C}" dt="2023-05-13T20:53:44.199" v="508" actId="47"/>
        <pc:sldMkLst>
          <pc:docMk/>
          <pc:sldMk cId="3333250001" sldId="340"/>
        </pc:sldMkLst>
      </pc:sldChg>
      <pc:sldChg chg="del">
        <pc:chgData name="Owen, Heather" userId="78be9db1-6850-40ec-92e2-64dbcfce15ac" providerId="ADAL" clId="{D9C9D81B-374E-4010-9E87-07EE50A4844C}" dt="2023-05-13T20:53:46.344" v="509" actId="47"/>
        <pc:sldMkLst>
          <pc:docMk/>
          <pc:sldMk cId="3134650720" sldId="341"/>
        </pc:sldMkLst>
      </pc:sldChg>
      <pc:sldChg chg="del">
        <pc:chgData name="Owen, Heather" userId="78be9db1-6850-40ec-92e2-64dbcfce15ac" providerId="ADAL" clId="{D9C9D81B-374E-4010-9E87-07EE50A4844C}" dt="2023-05-13T20:53:47.399" v="510" actId="47"/>
        <pc:sldMkLst>
          <pc:docMk/>
          <pc:sldMk cId="4285674825" sldId="342"/>
        </pc:sldMkLst>
      </pc:sldChg>
      <pc:sldChg chg="del">
        <pc:chgData name="Owen, Heather" userId="78be9db1-6850-40ec-92e2-64dbcfce15ac" providerId="ADAL" clId="{D9C9D81B-374E-4010-9E87-07EE50A4844C}" dt="2023-05-13T20:53:48.263" v="511" actId="47"/>
        <pc:sldMkLst>
          <pc:docMk/>
          <pc:sldMk cId="1653688344" sldId="343"/>
        </pc:sldMkLst>
      </pc:sldChg>
      <pc:sldChg chg="modSp add del mod">
        <pc:chgData name="Owen, Heather" userId="78be9db1-6850-40ec-92e2-64dbcfce15ac" providerId="ADAL" clId="{D9C9D81B-374E-4010-9E87-07EE50A4844C}" dt="2023-05-25T15:37:48.048" v="9423" actId="47"/>
        <pc:sldMkLst>
          <pc:docMk/>
          <pc:sldMk cId="2168940239" sldId="344"/>
        </pc:sldMkLst>
        <pc:spChg chg="mod">
          <ac:chgData name="Owen, Heather" userId="78be9db1-6850-40ec-92e2-64dbcfce15ac" providerId="ADAL" clId="{D9C9D81B-374E-4010-9E87-07EE50A4844C}" dt="2023-05-25T15:10:26.254" v="8539" actId="207"/>
          <ac:spMkLst>
            <pc:docMk/>
            <pc:sldMk cId="2168940239" sldId="344"/>
            <ac:spMk id="3" creationId="{21251DEB-6E0E-59F7-5969-E84502C6D01E}"/>
          </ac:spMkLst>
        </pc:spChg>
      </pc:sldChg>
      <pc:sldChg chg="modSp add mod">
        <pc:chgData name="Owen, Heather" userId="78be9db1-6850-40ec-92e2-64dbcfce15ac" providerId="ADAL" clId="{D9C9D81B-374E-4010-9E87-07EE50A4844C}" dt="2023-05-26T12:40:51.384" v="9825" actId="207"/>
        <pc:sldMkLst>
          <pc:docMk/>
          <pc:sldMk cId="716291655" sldId="345"/>
        </pc:sldMkLst>
        <pc:spChg chg="mod">
          <ac:chgData name="Owen, Heather" userId="78be9db1-6850-40ec-92e2-64dbcfce15ac" providerId="ADAL" clId="{D9C9D81B-374E-4010-9E87-07EE50A4844C}" dt="2023-05-26T12:40:51.384" v="9825" actId="207"/>
          <ac:spMkLst>
            <pc:docMk/>
            <pc:sldMk cId="716291655" sldId="345"/>
            <ac:spMk id="3" creationId="{21251DEB-6E0E-59F7-5969-E84502C6D01E}"/>
          </ac:spMkLst>
        </pc:spChg>
      </pc:sldChg>
      <pc:sldChg chg="del">
        <pc:chgData name="Owen, Heather" userId="78be9db1-6850-40ec-92e2-64dbcfce15ac" providerId="ADAL" clId="{D9C9D81B-374E-4010-9E87-07EE50A4844C}" dt="2023-05-13T20:53:50.627" v="513" actId="47"/>
        <pc:sldMkLst>
          <pc:docMk/>
          <pc:sldMk cId="481070643" sldId="346"/>
        </pc:sldMkLst>
      </pc:sldChg>
      <pc:sldChg chg="add del">
        <pc:chgData name="Owen, Heather" userId="78be9db1-6850-40ec-92e2-64dbcfce15ac" providerId="ADAL" clId="{D9C9D81B-374E-4010-9E87-07EE50A4844C}" dt="2023-05-25T15:39:07.106" v="9436" actId="47"/>
        <pc:sldMkLst>
          <pc:docMk/>
          <pc:sldMk cId="2082380503" sldId="347"/>
        </pc:sldMkLst>
      </pc:sldChg>
      <pc:sldChg chg="del">
        <pc:chgData name="Owen, Heather" userId="78be9db1-6850-40ec-92e2-64dbcfce15ac" providerId="ADAL" clId="{D9C9D81B-374E-4010-9E87-07EE50A4844C}" dt="2023-05-13T20:53:51.587" v="514" actId="47"/>
        <pc:sldMkLst>
          <pc:docMk/>
          <pc:sldMk cId="4056366843" sldId="349"/>
        </pc:sldMkLst>
      </pc:sldChg>
      <pc:sldChg chg="del">
        <pc:chgData name="Owen, Heather" userId="78be9db1-6850-40ec-92e2-64dbcfce15ac" providerId="ADAL" clId="{D9C9D81B-374E-4010-9E87-07EE50A4844C}" dt="2023-05-13T20:53:52.820" v="515" actId="47"/>
        <pc:sldMkLst>
          <pc:docMk/>
          <pc:sldMk cId="3452545500" sldId="350"/>
        </pc:sldMkLst>
      </pc:sldChg>
      <pc:sldChg chg="del">
        <pc:chgData name="Owen, Heather" userId="78be9db1-6850-40ec-92e2-64dbcfce15ac" providerId="ADAL" clId="{D9C9D81B-374E-4010-9E87-07EE50A4844C}" dt="2023-05-13T20:53:54.049" v="516" actId="47"/>
        <pc:sldMkLst>
          <pc:docMk/>
          <pc:sldMk cId="2879511172" sldId="351"/>
        </pc:sldMkLst>
      </pc:sldChg>
      <pc:sldChg chg="del">
        <pc:chgData name="Owen, Heather" userId="78be9db1-6850-40ec-92e2-64dbcfce15ac" providerId="ADAL" clId="{D9C9D81B-374E-4010-9E87-07EE50A4844C}" dt="2023-05-13T20:53:54.983" v="517" actId="47"/>
        <pc:sldMkLst>
          <pc:docMk/>
          <pc:sldMk cId="1102413969" sldId="352"/>
        </pc:sldMkLst>
      </pc:sldChg>
      <pc:sldChg chg="del">
        <pc:chgData name="Owen, Heather" userId="78be9db1-6850-40ec-92e2-64dbcfce15ac" providerId="ADAL" clId="{D9C9D81B-374E-4010-9E87-07EE50A4844C}" dt="2023-05-13T20:53:56.056" v="518" actId="47"/>
        <pc:sldMkLst>
          <pc:docMk/>
          <pc:sldMk cId="3734459207" sldId="353"/>
        </pc:sldMkLst>
      </pc:sldChg>
      <pc:sldChg chg="del">
        <pc:chgData name="Owen, Heather" userId="78be9db1-6850-40ec-92e2-64dbcfce15ac" providerId="ADAL" clId="{D9C9D81B-374E-4010-9E87-07EE50A4844C}" dt="2023-05-13T20:53:58.915" v="519" actId="47"/>
        <pc:sldMkLst>
          <pc:docMk/>
          <pc:sldMk cId="2674154708" sldId="354"/>
        </pc:sldMkLst>
      </pc:sldChg>
      <pc:sldChg chg="addSp delSp">
        <pc:chgData name="Owen, Heather" userId="78be9db1-6850-40ec-92e2-64dbcfce15ac" providerId="ADAL" clId="{D9C9D81B-374E-4010-9E87-07EE50A4844C}" dt="2023-05-26T13:20:01.712" v="10189" actId="478"/>
        <pc:sldMkLst>
          <pc:docMk/>
          <pc:sldMk cId="4256618487" sldId="355"/>
        </pc:sldMkLst>
        <pc:spChg chg="add del">
          <ac:chgData name="Owen, Heather" userId="78be9db1-6850-40ec-92e2-64dbcfce15ac" providerId="ADAL" clId="{D9C9D81B-374E-4010-9E87-07EE50A4844C}" dt="2023-05-26T13:20:01.712" v="10189" actId="478"/>
          <ac:spMkLst>
            <pc:docMk/>
            <pc:sldMk cId="4256618487" sldId="355"/>
            <ac:spMk id="2" creationId="{0EE69768-C921-05BE-7DB6-0A88CC20752D}"/>
          </ac:spMkLst>
        </pc:spChg>
      </pc:sldChg>
      <pc:sldChg chg="modSp mod ord">
        <pc:chgData name="Owen, Heather" userId="78be9db1-6850-40ec-92e2-64dbcfce15ac" providerId="ADAL" clId="{D9C9D81B-374E-4010-9E87-07EE50A4844C}" dt="2023-05-25T15:46:06.164" v="9494"/>
        <pc:sldMkLst>
          <pc:docMk/>
          <pc:sldMk cId="3982711567" sldId="356"/>
        </pc:sldMkLst>
        <pc:spChg chg="mod">
          <ac:chgData name="Owen, Heather" userId="78be9db1-6850-40ec-92e2-64dbcfce15ac" providerId="ADAL" clId="{D9C9D81B-374E-4010-9E87-07EE50A4844C}" dt="2023-05-25T15:45:58.051" v="9491" actId="20577"/>
          <ac:spMkLst>
            <pc:docMk/>
            <pc:sldMk cId="3982711567" sldId="356"/>
            <ac:spMk id="2" creationId="{8CF72E29-3A03-2C59-5841-0F394543E9AA}"/>
          </ac:spMkLst>
        </pc:spChg>
        <pc:picChg chg="mod">
          <ac:chgData name="Owen, Heather" userId="78be9db1-6850-40ec-92e2-64dbcfce15ac" providerId="ADAL" clId="{D9C9D81B-374E-4010-9E87-07EE50A4844C}" dt="2023-05-25T15:46:01.717" v="9492" actId="1076"/>
          <ac:picMkLst>
            <pc:docMk/>
            <pc:sldMk cId="3982711567" sldId="356"/>
            <ac:picMk id="4" creationId="{6A865AA3-524E-9D2D-BADF-ACF248B9B10F}"/>
          </ac:picMkLst>
        </pc:picChg>
      </pc:sldChg>
      <pc:sldChg chg="modSp mod">
        <pc:chgData name="Owen, Heather" userId="78be9db1-6850-40ec-92e2-64dbcfce15ac" providerId="ADAL" clId="{D9C9D81B-374E-4010-9E87-07EE50A4844C}" dt="2023-05-26T13:01:56.270" v="10119" actId="20577"/>
        <pc:sldMkLst>
          <pc:docMk/>
          <pc:sldMk cId="3205176178" sldId="357"/>
        </pc:sldMkLst>
        <pc:spChg chg="mod">
          <ac:chgData name="Owen, Heather" userId="78be9db1-6850-40ec-92e2-64dbcfce15ac" providerId="ADAL" clId="{D9C9D81B-374E-4010-9E87-07EE50A4844C}" dt="2023-05-26T13:01:56.270" v="10119" actId="20577"/>
          <ac:spMkLst>
            <pc:docMk/>
            <pc:sldMk cId="3205176178" sldId="357"/>
            <ac:spMk id="2" creationId="{11A34B85-A8BD-26F0-4B17-CE97AA2DDE58}"/>
          </ac:spMkLst>
        </pc:spChg>
        <pc:graphicFrameChg chg="modGraphic">
          <ac:chgData name="Owen, Heather" userId="78be9db1-6850-40ec-92e2-64dbcfce15ac" providerId="ADAL" clId="{D9C9D81B-374E-4010-9E87-07EE50A4844C}" dt="2023-05-26T12:54:18.630" v="10095" actId="20577"/>
          <ac:graphicFrameMkLst>
            <pc:docMk/>
            <pc:sldMk cId="3205176178" sldId="357"/>
            <ac:graphicFrameMk id="3" creationId="{096C67A3-E96B-BEC8-616D-0F79B605132D}"/>
          </ac:graphicFrameMkLst>
        </pc:graphicFrameChg>
      </pc:sldChg>
      <pc:sldChg chg="modSp mod">
        <pc:chgData name="Owen, Heather" userId="78be9db1-6850-40ec-92e2-64dbcfce15ac" providerId="ADAL" clId="{D9C9D81B-374E-4010-9E87-07EE50A4844C}" dt="2023-05-26T12:42:07.553" v="9829" actId="1076"/>
        <pc:sldMkLst>
          <pc:docMk/>
          <pc:sldMk cId="1785360729" sldId="359"/>
        </pc:sldMkLst>
        <pc:spChg chg="mod">
          <ac:chgData name="Owen, Heather" userId="78be9db1-6850-40ec-92e2-64dbcfce15ac" providerId="ADAL" clId="{D9C9D81B-374E-4010-9E87-07EE50A4844C}" dt="2023-05-26T12:42:07.553" v="9829" actId="1076"/>
          <ac:spMkLst>
            <pc:docMk/>
            <pc:sldMk cId="1785360729" sldId="359"/>
            <ac:spMk id="4" creationId="{6DE3CD52-CD1A-7AD9-B4BF-6F930521436D}"/>
          </ac:spMkLst>
        </pc:spChg>
      </pc:sldChg>
      <pc:sldChg chg="addSp delSp modSp mod ord">
        <pc:chgData name="Owen, Heather" userId="78be9db1-6850-40ec-92e2-64dbcfce15ac" providerId="ADAL" clId="{D9C9D81B-374E-4010-9E87-07EE50A4844C}" dt="2023-05-26T13:02:04.272" v="10135" actId="20577"/>
        <pc:sldMkLst>
          <pc:docMk/>
          <pc:sldMk cId="2840744207" sldId="364"/>
        </pc:sldMkLst>
        <pc:spChg chg="mod">
          <ac:chgData name="Owen, Heather" userId="78be9db1-6850-40ec-92e2-64dbcfce15ac" providerId="ADAL" clId="{D9C9D81B-374E-4010-9E87-07EE50A4844C}" dt="2023-05-26T13:02:04.272" v="10135" actId="20577"/>
          <ac:spMkLst>
            <pc:docMk/>
            <pc:sldMk cId="2840744207" sldId="364"/>
            <ac:spMk id="2" creationId="{920BDEB7-3B27-B820-47CD-6FC5FCD7F98A}"/>
          </ac:spMkLst>
        </pc:spChg>
        <pc:graphicFrameChg chg="add mod modGraphic">
          <ac:chgData name="Owen, Heather" userId="78be9db1-6850-40ec-92e2-64dbcfce15ac" providerId="ADAL" clId="{D9C9D81B-374E-4010-9E87-07EE50A4844C}" dt="2023-05-26T12:54:48.120" v="10113" actId="20577"/>
          <ac:graphicFrameMkLst>
            <pc:docMk/>
            <pc:sldMk cId="2840744207" sldId="364"/>
            <ac:graphicFrameMk id="4" creationId="{87162633-D172-8DB9-20B9-201ACE4D5A6E}"/>
          </ac:graphicFrameMkLst>
        </pc:graphicFrameChg>
        <pc:picChg chg="del mod">
          <ac:chgData name="Owen, Heather" userId="78be9db1-6850-40ec-92e2-64dbcfce15ac" providerId="ADAL" clId="{D9C9D81B-374E-4010-9E87-07EE50A4844C}" dt="2023-05-26T12:52:49.398" v="10049" actId="478"/>
          <ac:picMkLst>
            <pc:docMk/>
            <pc:sldMk cId="2840744207" sldId="364"/>
            <ac:picMk id="3" creationId="{05954985-9DBD-07B3-8246-D73767D19F57}"/>
          </ac:picMkLst>
        </pc:picChg>
      </pc:sldChg>
      <pc:sldChg chg="modSp mod">
        <pc:chgData name="Owen, Heather" userId="78be9db1-6850-40ec-92e2-64dbcfce15ac" providerId="ADAL" clId="{D9C9D81B-374E-4010-9E87-07EE50A4844C}" dt="2023-05-26T12:47:56.728" v="9834" actId="20577"/>
        <pc:sldMkLst>
          <pc:docMk/>
          <pc:sldMk cId="1742838508" sldId="365"/>
        </pc:sldMkLst>
        <pc:spChg chg="mod">
          <ac:chgData name="Owen, Heather" userId="78be9db1-6850-40ec-92e2-64dbcfce15ac" providerId="ADAL" clId="{D9C9D81B-374E-4010-9E87-07EE50A4844C}" dt="2023-05-26T12:47:56.728" v="9834" actId="20577"/>
          <ac:spMkLst>
            <pc:docMk/>
            <pc:sldMk cId="1742838508" sldId="365"/>
            <ac:spMk id="2" creationId="{8CF72E29-3A03-2C59-5841-0F394543E9AA}"/>
          </ac:spMkLst>
        </pc:spChg>
      </pc:sldChg>
      <pc:sldChg chg="modSp mod">
        <pc:chgData name="Owen, Heather" userId="78be9db1-6850-40ec-92e2-64dbcfce15ac" providerId="ADAL" clId="{D9C9D81B-374E-4010-9E87-07EE50A4844C}" dt="2023-05-13T20:52:52.237" v="485" actId="1076"/>
        <pc:sldMkLst>
          <pc:docMk/>
          <pc:sldMk cId="3384433362" sldId="370"/>
        </pc:sldMkLst>
        <pc:spChg chg="mod">
          <ac:chgData name="Owen, Heather" userId="78be9db1-6850-40ec-92e2-64dbcfce15ac" providerId="ADAL" clId="{D9C9D81B-374E-4010-9E87-07EE50A4844C}" dt="2023-05-13T20:52:52.237" v="485" actId="1076"/>
          <ac:spMkLst>
            <pc:docMk/>
            <pc:sldMk cId="3384433362" sldId="370"/>
            <ac:spMk id="1830" creationId="{00000000-0000-0000-0000-000000000000}"/>
          </ac:spMkLst>
        </pc:spChg>
        <pc:spChg chg="mod">
          <ac:chgData name="Owen, Heather" userId="78be9db1-6850-40ec-92e2-64dbcfce15ac" providerId="ADAL" clId="{D9C9D81B-374E-4010-9E87-07EE50A4844C}" dt="2023-05-13T20:52:24.031" v="400" actId="20577"/>
          <ac:spMkLst>
            <pc:docMk/>
            <pc:sldMk cId="3384433362" sldId="370"/>
            <ac:spMk id="1831" creationId="{00000000-0000-0000-0000-000000000000}"/>
          </ac:spMkLst>
        </pc:spChg>
      </pc:sldChg>
      <pc:sldChg chg="modSp del mod ord">
        <pc:chgData name="Owen, Heather" userId="78be9db1-6850-40ec-92e2-64dbcfce15ac" providerId="ADAL" clId="{D9C9D81B-374E-4010-9E87-07EE50A4844C}" dt="2023-05-25T15:37:53.247" v="9424" actId="47"/>
        <pc:sldMkLst>
          <pc:docMk/>
          <pc:sldMk cId="3718621823" sldId="378"/>
        </pc:sldMkLst>
        <pc:spChg chg="mod">
          <ac:chgData name="Owen, Heather" userId="78be9db1-6850-40ec-92e2-64dbcfce15ac" providerId="ADAL" clId="{D9C9D81B-374E-4010-9E87-07EE50A4844C}" dt="2023-05-25T15:10:02.503" v="8537" actId="207"/>
          <ac:spMkLst>
            <pc:docMk/>
            <pc:sldMk cId="3718621823" sldId="378"/>
            <ac:spMk id="2" creationId="{3D8E6C65-3770-C799-065B-807967709652}"/>
          </ac:spMkLst>
        </pc:spChg>
        <pc:picChg chg="mod">
          <ac:chgData name="Owen, Heather" userId="78be9db1-6850-40ec-92e2-64dbcfce15ac" providerId="ADAL" clId="{D9C9D81B-374E-4010-9E87-07EE50A4844C}" dt="2023-05-24T13:56:52.464" v="6118" actId="1076"/>
          <ac:picMkLst>
            <pc:docMk/>
            <pc:sldMk cId="3718621823" sldId="378"/>
            <ac:picMk id="1026" creationId="{197A95F5-00EC-3573-EDF5-4A4A4E06DCD9}"/>
          </ac:picMkLst>
        </pc:picChg>
      </pc:sldChg>
      <pc:sldChg chg="del">
        <pc:chgData name="Owen, Heather" userId="78be9db1-6850-40ec-92e2-64dbcfce15ac" providerId="ADAL" clId="{D9C9D81B-374E-4010-9E87-07EE50A4844C}" dt="2023-05-13T20:54:04.994" v="520" actId="47"/>
        <pc:sldMkLst>
          <pc:docMk/>
          <pc:sldMk cId="2824953702" sldId="385"/>
        </pc:sldMkLst>
      </pc:sldChg>
      <pc:sldChg chg="delSp modSp mod">
        <pc:chgData name="Owen, Heather" userId="78be9db1-6850-40ec-92e2-64dbcfce15ac" providerId="ADAL" clId="{D9C9D81B-374E-4010-9E87-07EE50A4844C}" dt="2023-05-25T15:09:30.942" v="8535" actId="1076"/>
        <pc:sldMkLst>
          <pc:docMk/>
          <pc:sldMk cId="1246182721" sldId="386"/>
        </pc:sldMkLst>
        <pc:spChg chg="mod">
          <ac:chgData name="Owen, Heather" userId="78be9db1-6850-40ec-92e2-64dbcfce15ac" providerId="ADAL" clId="{D9C9D81B-374E-4010-9E87-07EE50A4844C}" dt="2023-05-25T15:09:30.942" v="8535" actId="1076"/>
          <ac:spMkLst>
            <pc:docMk/>
            <pc:sldMk cId="1246182721" sldId="386"/>
            <ac:spMk id="2" creationId="{F342BB70-060A-D4CA-95D3-CED965A5C2B0}"/>
          </ac:spMkLst>
        </pc:spChg>
        <pc:spChg chg="mod">
          <ac:chgData name="Owen, Heather" userId="78be9db1-6850-40ec-92e2-64dbcfce15ac" providerId="ADAL" clId="{D9C9D81B-374E-4010-9E87-07EE50A4844C}" dt="2023-05-17T14:06:59.165" v="877" actId="20577"/>
          <ac:spMkLst>
            <pc:docMk/>
            <pc:sldMk cId="1246182721" sldId="386"/>
            <ac:spMk id="3" creationId="{C4591E9F-3FE5-50D7-1DB8-FFE9F06040EE}"/>
          </ac:spMkLst>
        </pc:spChg>
        <pc:spChg chg="del">
          <ac:chgData name="Owen, Heather" userId="78be9db1-6850-40ec-92e2-64dbcfce15ac" providerId="ADAL" clId="{D9C9D81B-374E-4010-9E87-07EE50A4844C}" dt="2023-05-17T14:17:33.741" v="2129" actId="478"/>
          <ac:spMkLst>
            <pc:docMk/>
            <pc:sldMk cId="1246182721" sldId="386"/>
            <ac:spMk id="4" creationId="{C7696CB7-769B-39F0-DE4E-A3EE3FFB029B}"/>
          </ac:spMkLst>
        </pc:spChg>
      </pc:sldChg>
      <pc:sldChg chg="delSp modSp mod">
        <pc:chgData name="Owen, Heather" userId="78be9db1-6850-40ec-92e2-64dbcfce15ac" providerId="ADAL" clId="{D9C9D81B-374E-4010-9E87-07EE50A4844C}" dt="2023-05-24T18:46:09.380" v="8532" actId="1076"/>
        <pc:sldMkLst>
          <pc:docMk/>
          <pc:sldMk cId="2015274983" sldId="387"/>
        </pc:sldMkLst>
        <pc:spChg chg="mod">
          <ac:chgData name="Owen, Heather" userId="78be9db1-6850-40ec-92e2-64dbcfce15ac" providerId="ADAL" clId="{D9C9D81B-374E-4010-9E87-07EE50A4844C}" dt="2023-05-24T18:46:09.380" v="8532" actId="1076"/>
          <ac:spMkLst>
            <pc:docMk/>
            <pc:sldMk cId="2015274983" sldId="387"/>
            <ac:spMk id="2" creationId="{F342BB70-060A-D4CA-95D3-CED965A5C2B0}"/>
          </ac:spMkLst>
        </pc:spChg>
        <pc:spChg chg="mod">
          <ac:chgData name="Owen, Heather" userId="78be9db1-6850-40ec-92e2-64dbcfce15ac" providerId="ADAL" clId="{D9C9D81B-374E-4010-9E87-07EE50A4844C}" dt="2023-05-17T14:23:13.490" v="2757" actId="1076"/>
          <ac:spMkLst>
            <pc:docMk/>
            <pc:sldMk cId="2015274983" sldId="387"/>
            <ac:spMk id="3" creationId="{C4591E9F-3FE5-50D7-1DB8-FFE9F06040EE}"/>
          </ac:spMkLst>
        </pc:spChg>
        <pc:spChg chg="del">
          <ac:chgData name="Owen, Heather" userId="78be9db1-6850-40ec-92e2-64dbcfce15ac" providerId="ADAL" clId="{D9C9D81B-374E-4010-9E87-07EE50A4844C}" dt="2023-05-17T14:24:32.716" v="2787" actId="478"/>
          <ac:spMkLst>
            <pc:docMk/>
            <pc:sldMk cId="2015274983" sldId="387"/>
            <ac:spMk id="4" creationId="{C7696CB7-769B-39F0-DE4E-A3EE3FFB029B}"/>
          </ac:spMkLst>
        </pc:spChg>
      </pc:sldChg>
      <pc:sldChg chg="delSp modSp mod">
        <pc:chgData name="Owen, Heather" userId="78be9db1-6850-40ec-92e2-64dbcfce15ac" providerId="ADAL" clId="{D9C9D81B-374E-4010-9E87-07EE50A4844C}" dt="2023-05-17T14:42:02.741" v="4077" actId="1076"/>
        <pc:sldMkLst>
          <pc:docMk/>
          <pc:sldMk cId="1193061745" sldId="388"/>
        </pc:sldMkLst>
        <pc:spChg chg="mod">
          <ac:chgData name="Owen, Heather" userId="78be9db1-6850-40ec-92e2-64dbcfce15ac" providerId="ADAL" clId="{D9C9D81B-374E-4010-9E87-07EE50A4844C}" dt="2023-05-17T14:42:02.741" v="4077" actId="1076"/>
          <ac:spMkLst>
            <pc:docMk/>
            <pc:sldMk cId="1193061745" sldId="388"/>
            <ac:spMk id="2" creationId="{F342BB70-060A-D4CA-95D3-CED965A5C2B0}"/>
          </ac:spMkLst>
        </pc:spChg>
        <pc:spChg chg="mod">
          <ac:chgData name="Owen, Heather" userId="78be9db1-6850-40ec-92e2-64dbcfce15ac" providerId="ADAL" clId="{D9C9D81B-374E-4010-9E87-07EE50A4844C}" dt="2023-05-17T14:41:46.653" v="4071" actId="1076"/>
          <ac:spMkLst>
            <pc:docMk/>
            <pc:sldMk cId="1193061745" sldId="388"/>
            <ac:spMk id="3" creationId="{C4591E9F-3FE5-50D7-1DB8-FFE9F06040EE}"/>
          </ac:spMkLst>
        </pc:spChg>
        <pc:spChg chg="del">
          <ac:chgData name="Owen, Heather" userId="78be9db1-6850-40ec-92e2-64dbcfce15ac" providerId="ADAL" clId="{D9C9D81B-374E-4010-9E87-07EE50A4844C}" dt="2023-05-17T14:37:23.648" v="3970" actId="478"/>
          <ac:spMkLst>
            <pc:docMk/>
            <pc:sldMk cId="1193061745" sldId="388"/>
            <ac:spMk id="4" creationId="{C7696CB7-769B-39F0-DE4E-A3EE3FFB029B}"/>
          </ac:spMkLst>
        </pc:spChg>
      </pc:sldChg>
      <pc:sldChg chg="delSp modSp mod">
        <pc:chgData name="Owen, Heather" userId="78be9db1-6850-40ec-92e2-64dbcfce15ac" providerId="ADAL" clId="{D9C9D81B-374E-4010-9E87-07EE50A4844C}" dt="2023-05-25T15:09:54.980" v="8536" actId="207"/>
        <pc:sldMkLst>
          <pc:docMk/>
          <pc:sldMk cId="3524408566" sldId="389"/>
        </pc:sldMkLst>
        <pc:spChg chg="mod">
          <ac:chgData name="Owen, Heather" userId="78be9db1-6850-40ec-92e2-64dbcfce15ac" providerId="ADAL" clId="{D9C9D81B-374E-4010-9E87-07EE50A4844C}" dt="2023-05-25T15:09:54.980" v="8536" actId="207"/>
          <ac:spMkLst>
            <pc:docMk/>
            <pc:sldMk cId="3524408566" sldId="389"/>
            <ac:spMk id="2" creationId="{F342BB70-060A-D4CA-95D3-CED965A5C2B0}"/>
          </ac:spMkLst>
        </pc:spChg>
        <pc:spChg chg="mod">
          <ac:chgData name="Owen, Heather" userId="78be9db1-6850-40ec-92e2-64dbcfce15ac" providerId="ADAL" clId="{D9C9D81B-374E-4010-9E87-07EE50A4844C}" dt="2023-05-17T14:43:47.497" v="4201" actId="20577"/>
          <ac:spMkLst>
            <pc:docMk/>
            <pc:sldMk cId="3524408566" sldId="389"/>
            <ac:spMk id="3" creationId="{C4591E9F-3FE5-50D7-1DB8-FFE9F06040EE}"/>
          </ac:spMkLst>
        </pc:spChg>
        <pc:spChg chg="del">
          <ac:chgData name="Owen, Heather" userId="78be9db1-6850-40ec-92e2-64dbcfce15ac" providerId="ADAL" clId="{D9C9D81B-374E-4010-9E87-07EE50A4844C}" dt="2023-05-17T14:42:37.362" v="4123" actId="478"/>
          <ac:spMkLst>
            <pc:docMk/>
            <pc:sldMk cId="3524408566" sldId="389"/>
            <ac:spMk id="4" creationId="{C7696CB7-769B-39F0-DE4E-A3EE3FFB029B}"/>
          </ac:spMkLst>
        </pc:spChg>
      </pc:sldChg>
      <pc:sldChg chg="delSp modSp mod">
        <pc:chgData name="Owen, Heather" userId="78be9db1-6850-40ec-92e2-64dbcfce15ac" providerId="ADAL" clId="{D9C9D81B-374E-4010-9E87-07EE50A4844C}" dt="2023-05-25T15:43:18.219" v="9476" actId="404"/>
        <pc:sldMkLst>
          <pc:docMk/>
          <pc:sldMk cId="4007126555" sldId="390"/>
        </pc:sldMkLst>
        <pc:spChg chg="mod">
          <ac:chgData name="Owen, Heather" userId="78be9db1-6850-40ec-92e2-64dbcfce15ac" providerId="ADAL" clId="{D9C9D81B-374E-4010-9E87-07EE50A4844C}" dt="2023-05-25T15:43:18.219" v="9476" actId="404"/>
          <ac:spMkLst>
            <pc:docMk/>
            <pc:sldMk cId="4007126555" sldId="390"/>
            <ac:spMk id="2" creationId="{F342BB70-060A-D4CA-95D3-CED965A5C2B0}"/>
          </ac:spMkLst>
        </pc:spChg>
        <pc:spChg chg="mod">
          <ac:chgData name="Owen, Heather" userId="78be9db1-6850-40ec-92e2-64dbcfce15ac" providerId="ADAL" clId="{D9C9D81B-374E-4010-9E87-07EE50A4844C}" dt="2023-05-24T18:27:18.666" v="7584" actId="1076"/>
          <ac:spMkLst>
            <pc:docMk/>
            <pc:sldMk cId="4007126555" sldId="390"/>
            <ac:spMk id="3" creationId="{C4591E9F-3FE5-50D7-1DB8-FFE9F06040EE}"/>
          </ac:spMkLst>
        </pc:spChg>
        <pc:spChg chg="del">
          <ac:chgData name="Owen, Heather" userId="78be9db1-6850-40ec-92e2-64dbcfce15ac" providerId="ADAL" clId="{D9C9D81B-374E-4010-9E87-07EE50A4844C}" dt="2023-05-24T18:13:38.867" v="6297" actId="478"/>
          <ac:spMkLst>
            <pc:docMk/>
            <pc:sldMk cId="4007126555" sldId="390"/>
            <ac:spMk id="4" creationId="{C7696CB7-769B-39F0-DE4E-A3EE3FFB029B}"/>
          </ac:spMkLst>
        </pc:spChg>
      </pc:sldChg>
      <pc:sldChg chg="delSp modSp mod">
        <pc:chgData name="Owen, Heather" userId="78be9db1-6850-40ec-92e2-64dbcfce15ac" providerId="ADAL" clId="{D9C9D81B-374E-4010-9E87-07EE50A4844C}" dt="2023-05-25T15:41:49.891" v="9467" actId="1076"/>
        <pc:sldMkLst>
          <pc:docMk/>
          <pc:sldMk cId="4047302622" sldId="391"/>
        </pc:sldMkLst>
        <pc:spChg chg="mod">
          <ac:chgData name="Owen, Heather" userId="78be9db1-6850-40ec-92e2-64dbcfce15ac" providerId="ADAL" clId="{D9C9D81B-374E-4010-9E87-07EE50A4844C}" dt="2023-05-25T15:41:49.891" v="9467" actId="1076"/>
          <ac:spMkLst>
            <pc:docMk/>
            <pc:sldMk cId="4047302622" sldId="391"/>
            <ac:spMk id="2" creationId="{F342BB70-060A-D4CA-95D3-CED965A5C2B0}"/>
          </ac:spMkLst>
        </pc:spChg>
        <pc:spChg chg="mod">
          <ac:chgData name="Owen, Heather" userId="78be9db1-6850-40ec-92e2-64dbcfce15ac" providerId="ADAL" clId="{D9C9D81B-374E-4010-9E87-07EE50A4844C}" dt="2023-05-25T15:39:45.353" v="9445" actId="1076"/>
          <ac:spMkLst>
            <pc:docMk/>
            <pc:sldMk cId="4047302622" sldId="391"/>
            <ac:spMk id="3" creationId="{C4591E9F-3FE5-50D7-1DB8-FFE9F06040EE}"/>
          </ac:spMkLst>
        </pc:spChg>
        <pc:spChg chg="del">
          <ac:chgData name="Owen, Heather" userId="78be9db1-6850-40ec-92e2-64dbcfce15ac" providerId="ADAL" clId="{D9C9D81B-374E-4010-9E87-07EE50A4844C}" dt="2023-05-24T18:27:46.648" v="7585" actId="478"/>
          <ac:spMkLst>
            <pc:docMk/>
            <pc:sldMk cId="4047302622" sldId="391"/>
            <ac:spMk id="4" creationId="{C7696CB7-769B-39F0-DE4E-A3EE3FFB029B}"/>
          </ac:spMkLst>
        </pc:spChg>
      </pc:sldChg>
      <pc:sldChg chg="addSp modSp new mod">
        <pc:chgData name="Owen, Heather" userId="78be9db1-6850-40ec-92e2-64dbcfce15ac" providerId="ADAL" clId="{D9C9D81B-374E-4010-9E87-07EE50A4844C}" dt="2023-05-13T20:58:50.371" v="667" actId="1076"/>
        <pc:sldMkLst>
          <pc:docMk/>
          <pc:sldMk cId="1278310247" sldId="392"/>
        </pc:sldMkLst>
        <pc:spChg chg="mod">
          <ac:chgData name="Owen, Heather" userId="78be9db1-6850-40ec-92e2-64dbcfce15ac" providerId="ADAL" clId="{D9C9D81B-374E-4010-9E87-07EE50A4844C}" dt="2023-05-13T20:56:20.946" v="576" actId="14100"/>
          <ac:spMkLst>
            <pc:docMk/>
            <pc:sldMk cId="1278310247" sldId="392"/>
            <ac:spMk id="2" creationId="{AB4C412C-4C73-2405-799E-2FC477E9382D}"/>
          </ac:spMkLst>
        </pc:spChg>
        <pc:spChg chg="mod">
          <ac:chgData name="Owen, Heather" userId="78be9db1-6850-40ec-92e2-64dbcfce15ac" providerId="ADAL" clId="{D9C9D81B-374E-4010-9E87-07EE50A4844C}" dt="2023-05-13T20:55:55.158" v="563" actId="20577"/>
          <ac:spMkLst>
            <pc:docMk/>
            <pc:sldMk cId="1278310247" sldId="392"/>
            <ac:spMk id="3" creationId="{3D2AA3A5-1FDE-2530-E9D2-50DDEE58BD97}"/>
          </ac:spMkLst>
        </pc:spChg>
        <pc:spChg chg="add mod">
          <ac:chgData name="Owen, Heather" userId="78be9db1-6850-40ec-92e2-64dbcfce15ac" providerId="ADAL" clId="{D9C9D81B-374E-4010-9E87-07EE50A4844C}" dt="2023-05-13T20:58:50.371" v="667" actId="1076"/>
          <ac:spMkLst>
            <pc:docMk/>
            <pc:sldMk cId="1278310247" sldId="392"/>
            <ac:spMk id="4" creationId="{5FC07E1D-4113-49A7-DC34-6D27228ACE4E}"/>
          </ac:spMkLst>
        </pc:spChg>
      </pc:sldChg>
      <pc:sldChg chg="addSp modSp new mod">
        <pc:chgData name="Owen, Heather" userId="78be9db1-6850-40ec-92e2-64dbcfce15ac" providerId="ADAL" clId="{D9C9D81B-374E-4010-9E87-07EE50A4844C}" dt="2023-05-13T21:02:12.504" v="727" actId="1076"/>
        <pc:sldMkLst>
          <pc:docMk/>
          <pc:sldMk cId="751421112" sldId="393"/>
        </pc:sldMkLst>
        <pc:spChg chg="mod">
          <ac:chgData name="Owen, Heather" userId="78be9db1-6850-40ec-92e2-64dbcfce15ac" providerId="ADAL" clId="{D9C9D81B-374E-4010-9E87-07EE50A4844C}" dt="2023-05-13T21:01:51.136" v="724" actId="113"/>
          <ac:spMkLst>
            <pc:docMk/>
            <pc:sldMk cId="751421112" sldId="393"/>
            <ac:spMk id="2" creationId="{87707173-D990-8B32-B3C3-23AEADAD6120}"/>
          </ac:spMkLst>
        </pc:spChg>
        <pc:spChg chg="mod">
          <ac:chgData name="Owen, Heather" userId="78be9db1-6850-40ec-92e2-64dbcfce15ac" providerId="ADAL" clId="{D9C9D81B-374E-4010-9E87-07EE50A4844C}" dt="2023-05-13T21:00:20.010" v="693" actId="1076"/>
          <ac:spMkLst>
            <pc:docMk/>
            <pc:sldMk cId="751421112" sldId="393"/>
            <ac:spMk id="3" creationId="{A231BEFE-32B0-6229-DF6D-B68D56141FD6}"/>
          </ac:spMkLst>
        </pc:spChg>
        <pc:spChg chg="add mod">
          <ac:chgData name="Owen, Heather" userId="78be9db1-6850-40ec-92e2-64dbcfce15ac" providerId="ADAL" clId="{D9C9D81B-374E-4010-9E87-07EE50A4844C}" dt="2023-05-13T21:02:12.504" v="727" actId="1076"/>
          <ac:spMkLst>
            <pc:docMk/>
            <pc:sldMk cId="751421112" sldId="393"/>
            <ac:spMk id="4" creationId="{D50D78A5-9E27-0530-8C74-E151ED2BECCE}"/>
          </ac:spMkLst>
        </pc:spChg>
      </pc:sldChg>
      <pc:sldChg chg="addSp delSp modSp add mod">
        <pc:chgData name="Owen, Heather" userId="78be9db1-6850-40ec-92e2-64dbcfce15ac" providerId="ADAL" clId="{D9C9D81B-374E-4010-9E87-07EE50A4844C}" dt="2023-05-15T12:42:49.063" v="857" actId="1076"/>
        <pc:sldMkLst>
          <pc:docMk/>
          <pc:sldMk cId="3578942272" sldId="394"/>
        </pc:sldMkLst>
        <pc:spChg chg="mod">
          <ac:chgData name="Owen, Heather" userId="78be9db1-6850-40ec-92e2-64dbcfce15ac" providerId="ADAL" clId="{D9C9D81B-374E-4010-9E87-07EE50A4844C}" dt="2023-05-13T21:10:16.010" v="841" actId="20577"/>
          <ac:spMkLst>
            <pc:docMk/>
            <pc:sldMk cId="3578942272" sldId="394"/>
            <ac:spMk id="2" creationId="{1E0F5102-E760-8882-9E9B-E70FBAFD6529}"/>
          </ac:spMkLst>
        </pc:spChg>
        <pc:spChg chg="add mod">
          <ac:chgData name="Owen, Heather" userId="78be9db1-6850-40ec-92e2-64dbcfce15ac" providerId="ADAL" clId="{D9C9D81B-374E-4010-9E87-07EE50A4844C}" dt="2023-05-15T12:42:49.063" v="857" actId="1076"/>
          <ac:spMkLst>
            <pc:docMk/>
            <pc:sldMk cId="3578942272" sldId="394"/>
            <ac:spMk id="3" creationId="{F3C7B87C-F491-A337-D0C5-CF03D6851C67}"/>
          </ac:spMkLst>
        </pc:spChg>
        <pc:spChg chg="mod">
          <ac:chgData name="Owen, Heather" userId="78be9db1-6850-40ec-92e2-64dbcfce15ac" providerId="ADAL" clId="{D9C9D81B-374E-4010-9E87-07EE50A4844C}" dt="2023-05-13T21:09:55.255" v="769" actId="20577"/>
          <ac:spMkLst>
            <pc:docMk/>
            <pc:sldMk cId="3578942272" sldId="394"/>
            <ac:spMk id="2451" creationId="{00000000-0000-0000-0000-000000000000}"/>
          </ac:spMkLst>
        </pc:spChg>
        <pc:picChg chg="add mod">
          <ac:chgData name="Owen, Heather" userId="78be9db1-6850-40ec-92e2-64dbcfce15ac" providerId="ADAL" clId="{D9C9D81B-374E-4010-9E87-07EE50A4844C}" dt="2023-05-13T21:13:28.697" v="853" actId="1076"/>
          <ac:picMkLst>
            <pc:docMk/>
            <pc:sldMk cId="3578942272" sldId="394"/>
            <ac:picMk id="5" creationId="{166737E4-8209-182B-889E-E547F8F2DFE3}"/>
          </ac:picMkLst>
        </pc:picChg>
        <pc:picChg chg="del">
          <ac:chgData name="Owen, Heather" userId="78be9db1-6850-40ec-92e2-64dbcfce15ac" providerId="ADAL" clId="{D9C9D81B-374E-4010-9E87-07EE50A4844C}" dt="2023-05-13T21:10:58.522" v="847" actId="478"/>
          <ac:picMkLst>
            <pc:docMk/>
            <pc:sldMk cId="3578942272" sldId="394"/>
            <ac:picMk id="6" creationId="{C87A6498-FAB5-41F1-B966-249DC5DF2F62}"/>
          </ac:picMkLst>
        </pc:picChg>
      </pc:sldChg>
      <pc:sldChg chg="addSp modSp new mod">
        <pc:chgData name="Owen, Heather" userId="78be9db1-6850-40ec-92e2-64dbcfce15ac" providerId="ADAL" clId="{D9C9D81B-374E-4010-9E87-07EE50A4844C}" dt="2023-05-17T14:37:04.825" v="3969" actId="1076"/>
        <pc:sldMkLst>
          <pc:docMk/>
          <pc:sldMk cId="920882777" sldId="395"/>
        </pc:sldMkLst>
        <pc:spChg chg="mod">
          <ac:chgData name="Owen, Heather" userId="78be9db1-6850-40ec-92e2-64dbcfce15ac" providerId="ADAL" clId="{D9C9D81B-374E-4010-9E87-07EE50A4844C}" dt="2023-05-17T14:31:45.738" v="3511" actId="1076"/>
          <ac:spMkLst>
            <pc:docMk/>
            <pc:sldMk cId="920882777" sldId="395"/>
            <ac:spMk id="2" creationId="{CF99DB1E-D8E7-1A36-F1E4-8964AE214C12}"/>
          </ac:spMkLst>
        </pc:spChg>
        <pc:spChg chg="mod">
          <ac:chgData name="Owen, Heather" userId="78be9db1-6850-40ec-92e2-64dbcfce15ac" providerId="ADAL" clId="{D9C9D81B-374E-4010-9E87-07EE50A4844C}" dt="2023-05-17T14:33:15.040" v="3715" actId="20577"/>
          <ac:spMkLst>
            <pc:docMk/>
            <pc:sldMk cId="920882777" sldId="395"/>
            <ac:spMk id="3" creationId="{871F5A18-FA85-A38C-D833-1B0104229687}"/>
          </ac:spMkLst>
        </pc:spChg>
        <pc:spChg chg="mod">
          <ac:chgData name="Owen, Heather" userId="78be9db1-6850-40ec-92e2-64dbcfce15ac" providerId="ADAL" clId="{D9C9D81B-374E-4010-9E87-07EE50A4844C}" dt="2023-05-17T14:32:54.072" v="3670" actId="1076"/>
          <ac:spMkLst>
            <pc:docMk/>
            <pc:sldMk cId="920882777" sldId="395"/>
            <ac:spMk id="4" creationId="{A58FCD5F-802E-1582-003D-303DB0747FC4}"/>
          </ac:spMkLst>
        </pc:spChg>
        <pc:spChg chg="mod">
          <ac:chgData name="Owen, Heather" userId="78be9db1-6850-40ec-92e2-64dbcfce15ac" providerId="ADAL" clId="{D9C9D81B-374E-4010-9E87-07EE50A4844C}" dt="2023-05-17T14:34:27.007" v="3914" actId="20577"/>
          <ac:spMkLst>
            <pc:docMk/>
            <pc:sldMk cId="920882777" sldId="395"/>
            <ac:spMk id="5" creationId="{A96500E6-8E87-7169-F58B-CFBAC3854101}"/>
          </ac:spMkLst>
        </pc:spChg>
        <pc:spChg chg="mod">
          <ac:chgData name="Owen, Heather" userId="78be9db1-6850-40ec-92e2-64dbcfce15ac" providerId="ADAL" clId="{D9C9D81B-374E-4010-9E87-07EE50A4844C}" dt="2023-05-17T14:33:19.796" v="3724" actId="20577"/>
          <ac:spMkLst>
            <pc:docMk/>
            <pc:sldMk cId="920882777" sldId="395"/>
            <ac:spMk id="6" creationId="{B6F232B8-38D0-6C0D-D863-1515867876BB}"/>
          </ac:spMkLst>
        </pc:spChg>
        <pc:spChg chg="add mod">
          <ac:chgData name="Owen, Heather" userId="78be9db1-6850-40ec-92e2-64dbcfce15ac" providerId="ADAL" clId="{D9C9D81B-374E-4010-9E87-07EE50A4844C}" dt="2023-05-17T14:37:04.825" v="3969" actId="1076"/>
          <ac:spMkLst>
            <pc:docMk/>
            <pc:sldMk cId="920882777" sldId="395"/>
            <ac:spMk id="7" creationId="{AAC4E069-ABAB-3147-F049-823B13B7114B}"/>
          </ac:spMkLst>
        </pc:spChg>
      </pc:sldChg>
      <pc:sldChg chg="modSp new mod">
        <pc:chgData name="Owen, Heather" userId="78be9db1-6850-40ec-92e2-64dbcfce15ac" providerId="ADAL" clId="{D9C9D81B-374E-4010-9E87-07EE50A4844C}" dt="2023-05-24T14:07:44.421" v="6238" actId="1076"/>
        <pc:sldMkLst>
          <pc:docMk/>
          <pc:sldMk cId="260362790" sldId="396"/>
        </pc:sldMkLst>
        <pc:spChg chg="mod">
          <ac:chgData name="Owen, Heather" userId="78be9db1-6850-40ec-92e2-64dbcfce15ac" providerId="ADAL" clId="{D9C9D81B-374E-4010-9E87-07EE50A4844C}" dt="2023-05-24T14:07:44.421" v="6238" actId="1076"/>
          <ac:spMkLst>
            <pc:docMk/>
            <pc:sldMk cId="260362790" sldId="396"/>
            <ac:spMk id="2" creationId="{B2747D8F-FE23-4A41-3410-87FEC41B294A}"/>
          </ac:spMkLst>
        </pc:spChg>
        <pc:spChg chg="mod">
          <ac:chgData name="Owen, Heather" userId="78be9db1-6850-40ec-92e2-64dbcfce15ac" providerId="ADAL" clId="{D9C9D81B-374E-4010-9E87-07EE50A4844C}" dt="2023-05-24T14:07:40.581" v="6237" actId="1076"/>
          <ac:spMkLst>
            <pc:docMk/>
            <pc:sldMk cId="260362790" sldId="396"/>
            <ac:spMk id="3" creationId="{F7B351A3-9362-3D1E-B9DD-B82A0D6D6FC5}"/>
          </ac:spMkLst>
        </pc:spChg>
      </pc:sldChg>
      <pc:sldChg chg="modSp new mod">
        <pc:chgData name="Owen, Heather" userId="78be9db1-6850-40ec-92e2-64dbcfce15ac" providerId="ADAL" clId="{D9C9D81B-374E-4010-9E87-07EE50A4844C}" dt="2023-05-25T15:42:28.961" v="9473" actId="113"/>
        <pc:sldMkLst>
          <pc:docMk/>
          <pc:sldMk cId="2891876627" sldId="397"/>
        </pc:sldMkLst>
        <pc:spChg chg="mod">
          <ac:chgData name="Owen, Heather" userId="78be9db1-6850-40ec-92e2-64dbcfce15ac" providerId="ADAL" clId="{D9C9D81B-374E-4010-9E87-07EE50A4844C}" dt="2023-05-25T15:42:28.961" v="9473" actId="113"/>
          <ac:spMkLst>
            <pc:docMk/>
            <pc:sldMk cId="2891876627" sldId="397"/>
            <ac:spMk id="2" creationId="{77E3BAEB-17BB-6C53-1EAB-61496FDBB4DD}"/>
          </ac:spMkLst>
        </pc:spChg>
        <pc:spChg chg="mod">
          <ac:chgData name="Owen, Heather" userId="78be9db1-6850-40ec-92e2-64dbcfce15ac" providerId="ADAL" clId="{D9C9D81B-374E-4010-9E87-07EE50A4844C}" dt="2023-05-25T15:39:19.930" v="9439" actId="1076"/>
          <ac:spMkLst>
            <pc:docMk/>
            <pc:sldMk cId="2891876627" sldId="397"/>
            <ac:spMk id="3" creationId="{5BD2BE87-E149-2851-26EE-44D73ACFDFDD}"/>
          </ac:spMkLst>
        </pc:spChg>
      </pc:sldChg>
      <pc:sldChg chg="modSp add mod ord">
        <pc:chgData name="Owen, Heather" userId="78be9db1-6850-40ec-92e2-64dbcfce15ac" providerId="ADAL" clId="{D9C9D81B-374E-4010-9E87-07EE50A4844C}" dt="2023-05-25T15:36:11.151" v="9415" actId="20577"/>
        <pc:sldMkLst>
          <pc:docMk/>
          <pc:sldMk cId="2276999964" sldId="398"/>
        </pc:sldMkLst>
        <pc:spChg chg="mod">
          <ac:chgData name="Owen, Heather" userId="78be9db1-6850-40ec-92e2-64dbcfce15ac" providerId="ADAL" clId="{D9C9D81B-374E-4010-9E87-07EE50A4844C}" dt="2023-05-25T15:36:01.211" v="9413" actId="20577"/>
          <ac:spMkLst>
            <pc:docMk/>
            <pc:sldMk cId="2276999964" sldId="398"/>
            <ac:spMk id="1836" creationId="{00000000-0000-0000-0000-000000000000}"/>
          </ac:spMkLst>
        </pc:spChg>
        <pc:spChg chg="mod">
          <ac:chgData name="Owen, Heather" userId="78be9db1-6850-40ec-92e2-64dbcfce15ac" providerId="ADAL" clId="{D9C9D81B-374E-4010-9E87-07EE50A4844C}" dt="2023-05-25T15:36:11.151" v="9415" actId="20577"/>
          <ac:spMkLst>
            <pc:docMk/>
            <pc:sldMk cId="2276999964" sldId="398"/>
            <ac:spMk id="1837" creationId="{00000000-0000-0000-0000-000000000000}"/>
          </ac:spMkLst>
        </pc:spChg>
      </pc:sldChg>
      <pc:sldChg chg="add del">
        <pc:chgData name="Owen, Heather" userId="78be9db1-6850-40ec-92e2-64dbcfce15ac" providerId="ADAL" clId="{D9C9D81B-374E-4010-9E87-07EE50A4844C}" dt="2023-05-25T15:35:31.035" v="9387"/>
        <pc:sldMkLst>
          <pc:docMk/>
          <pc:sldMk cId="2523422193" sldId="398"/>
        </pc:sldMkLst>
      </pc:sldChg>
      <pc:sldChg chg="modSp add mod">
        <pc:chgData name="Owen, Heather" userId="78be9db1-6850-40ec-92e2-64dbcfce15ac" providerId="ADAL" clId="{D9C9D81B-374E-4010-9E87-07EE50A4844C}" dt="2023-05-26T12:40:13.032" v="9822" actId="6549"/>
        <pc:sldMkLst>
          <pc:docMk/>
          <pc:sldMk cId="760258458" sldId="399"/>
        </pc:sldMkLst>
        <pc:spChg chg="mod">
          <ac:chgData name="Owen, Heather" userId="78be9db1-6850-40ec-92e2-64dbcfce15ac" providerId="ADAL" clId="{D9C9D81B-374E-4010-9E87-07EE50A4844C}" dt="2023-05-25T15:50:13.699" v="9820" actId="1076"/>
          <ac:spMkLst>
            <pc:docMk/>
            <pc:sldMk cId="760258458" sldId="399"/>
            <ac:spMk id="2" creationId="{3938EDF9-744B-4952-CD1D-DBD6C2DC5E06}"/>
          </ac:spMkLst>
        </pc:spChg>
        <pc:spChg chg="mod">
          <ac:chgData name="Owen, Heather" userId="78be9db1-6850-40ec-92e2-64dbcfce15ac" providerId="ADAL" clId="{D9C9D81B-374E-4010-9E87-07EE50A4844C}" dt="2023-05-26T12:40:13.032" v="9822" actId="6549"/>
          <ac:spMkLst>
            <pc:docMk/>
            <pc:sldMk cId="760258458" sldId="399"/>
            <ac:spMk id="3" creationId="{21251DEB-6E0E-59F7-5969-E84502C6D01E}"/>
          </ac:spMkLst>
        </pc:spChg>
      </pc:sldChg>
      <pc:sldChg chg="add del">
        <pc:chgData name="Owen, Heather" userId="78be9db1-6850-40ec-92e2-64dbcfce15ac" providerId="ADAL" clId="{D9C9D81B-374E-4010-9E87-07EE50A4844C}" dt="2023-05-26T12:40:37.611" v="9824" actId="47"/>
        <pc:sldMkLst>
          <pc:docMk/>
          <pc:sldMk cId="484330481" sldId="400"/>
        </pc:sldMkLst>
      </pc:sldChg>
      <pc:sldChg chg="modSp add mod">
        <pc:chgData name="Owen, Heather" userId="78be9db1-6850-40ec-92e2-64dbcfce15ac" providerId="ADAL" clId="{D9C9D81B-374E-4010-9E87-07EE50A4844C}" dt="2023-05-26T12:41:06.773" v="9827" actId="207"/>
        <pc:sldMkLst>
          <pc:docMk/>
          <pc:sldMk cId="683318575" sldId="401"/>
        </pc:sldMkLst>
        <pc:spChg chg="mod">
          <ac:chgData name="Owen, Heather" userId="78be9db1-6850-40ec-92e2-64dbcfce15ac" providerId="ADAL" clId="{D9C9D81B-374E-4010-9E87-07EE50A4844C}" dt="2023-05-26T12:41:06.773" v="9827" actId="207"/>
          <ac:spMkLst>
            <pc:docMk/>
            <pc:sldMk cId="683318575" sldId="401"/>
            <ac:spMk id="3" creationId="{21251DEB-6E0E-59F7-5969-E84502C6D01E}"/>
          </ac:spMkLst>
        </pc:spChg>
      </pc:sldChg>
      <pc:sldChg chg="modSp add mod ord modNotes">
        <pc:chgData name="Owen, Heather" userId="78be9db1-6850-40ec-92e2-64dbcfce15ac" providerId="ADAL" clId="{D9C9D81B-374E-4010-9E87-07EE50A4844C}" dt="2023-05-26T13:29:15.116" v="10498" actId="113"/>
        <pc:sldMkLst>
          <pc:docMk/>
          <pc:sldMk cId="3267431062" sldId="402"/>
        </pc:sldMkLst>
        <pc:spChg chg="mod">
          <ac:chgData name="Owen, Heather" userId="78be9db1-6850-40ec-92e2-64dbcfce15ac" providerId="ADAL" clId="{D9C9D81B-374E-4010-9E87-07EE50A4844C}" dt="2023-05-26T13:29:15.116" v="10498" actId="113"/>
          <ac:spMkLst>
            <pc:docMk/>
            <pc:sldMk cId="3267431062" sldId="402"/>
            <ac:spMk id="3" creationId="{21251DEB-6E0E-59F7-5969-E84502C6D01E}"/>
          </ac:spMkLst>
        </pc:spChg>
        <pc:picChg chg="mod">
          <ac:chgData name="Owen, Heather" userId="78be9db1-6850-40ec-92e2-64dbcfce15ac" providerId="ADAL" clId="{D9C9D81B-374E-4010-9E87-07EE50A4844C}" dt="2023-05-25T15:38:51.832" v="9434" actId="1076"/>
          <ac:picMkLst>
            <pc:docMk/>
            <pc:sldMk cId="3267431062" sldId="402"/>
            <ac:picMk id="3074" creationId="{5CB2A9F5-C465-1B7E-4A91-AA7BBABD552B}"/>
          </ac:picMkLst>
        </pc:picChg>
      </pc:sldChg>
      <pc:sldChg chg="modSp add mod">
        <pc:chgData name="Owen, Heather" userId="78be9db1-6850-40ec-92e2-64dbcfce15ac" providerId="ADAL" clId="{D9C9D81B-374E-4010-9E87-07EE50A4844C}" dt="2023-05-26T12:41:13.194" v="9828" actId="207"/>
        <pc:sldMkLst>
          <pc:docMk/>
          <pc:sldMk cId="4160916047" sldId="403"/>
        </pc:sldMkLst>
        <pc:spChg chg="mod">
          <ac:chgData name="Owen, Heather" userId="78be9db1-6850-40ec-92e2-64dbcfce15ac" providerId="ADAL" clId="{D9C9D81B-374E-4010-9E87-07EE50A4844C}" dt="2023-05-26T12:41:13.194" v="9828" actId="207"/>
          <ac:spMkLst>
            <pc:docMk/>
            <pc:sldMk cId="4160916047" sldId="403"/>
            <ac:spMk id="3" creationId="{21251DEB-6E0E-59F7-5969-E84502C6D01E}"/>
          </ac:spMkLst>
        </pc:spChg>
      </pc:sldChg>
      <pc:sldChg chg="addSp delSp modSp add mod ord modClrScheme chgLayout">
        <pc:chgData name="Owen, Heather" userId="78be9db1-6850-40ec-92e2-64dbcfce15ac" providerId="ADAL" clId="{D9C9D81B-374E-4010-9E87-07EE50A4844C}" dt="2023-05-25T15:46:55.304" v="9505" actId="1076"/>
        <pc:sldMkLst>
          <pc:docMk/>
          <pc:sldMk cId="1445671804" sldId="404"/>
        </pc:sldMkLst>
        <pc:spChg chg="mod">
          <ac:chgData name="Owen, Heather" userId="78be9db1-6850-40ec-92e2-64dbcfce15ac" providerId="ADAL" clId="{D9C9D81B-374E-4010-9E87-07EE50A4844C}" dt="2023-05-25T15:46:51.473" v="9504" actId="1076"/>
          <ac:spMkLst>
            <pc:docMk/>
            <pc:sldMk cId="1445671804" sldId="404"/>
            <ac:spMk id="2" creationId="{8CF72E29-3A03-2C59-5841-0F394543E9AA}"/>
          </ac:spMkLst>
        </pc:spChg>
        <pc:picChg chg="add mod">
          <ac:chgData name="Owen, Heather" userId="78be9db1-6850-40ec-92e2-64dbcfce15ac" providerId="ADAL" clId="{D9C9D81B-374E-4010-9E87-07EE50A4844C}" dt="2023-05-25T15:46:55.304" v="9505" actId="1076"/>
          <ac:picMkLst>
            <pc:docMk/>
            <pc:sldMk cId="1445671804" sldId="404"/>
            <ac:picMk id="3" creationId="{9FFB82A4-8C29-00AB-6A20-FDCC2029E374}"/>
          </ac:picMkLst>
        </pc:picChg>
        <pc:picChg chg="del">
          <ac:chgData name="Owen, Heather" userId="78be9db1-6850-40ec-92e2-64dbcfce15ac" providerId="ADAL" clId="{D9C9D81B-374E-4010-9E87-07EE50A4844C}" dt="2023-05-25T15:46:36.990" v="9498" actId="478"/>
          <ac:picMkLst>
            <pc:docMk/>
            <pc:sldMk cId="1445671804" sldId="404"/>
            <ac:picMk id="4" creationId="{6A865AA3-524E-9D2D-BADF-ACF248B9B10F}"/>
          </ac:picMkLst>
        </pc:picChg>
      </pc:sldChg>
      <pc:sldChg chg="modSp new mod">
        <pc:chgData name="Owen, Heather" userId="78be9db1-6850-40ec-92e2-64dbcfce15ac" providerId="ADAL" clId="{D9C9D81B-374E-4010-9E87-07EE50A4844C}" dt="2023-05-26T13:06:29.953" v="10187" actId="1076"/>
        <pc:sldMkLst>
          <pc:docMk/>
          <pc:sldMk cId="2912450073" sldId="405"/>
        </pc:sldMkLst>
        <pc:spChg chg="mod">
          <ac:chgData name="Owen, Heather" userId="78be9db1-6850-40ec-92e2-64dbcfce15ac" providerId="ADAL" clId="{D9C9D81B-374E-4010-9E87-07EE50A4844C}" dt="2023-05-26T13:06:29.953" v="10187" actId="1076"/>
          <ac:spMkLst>
            <pc:docMk/>
            <pc:sldMk cId="2912450073" sldId="405"/>
            <ac:spMk id="2" creationId="{ED1DA2E2-748A-3F4C-A683-DD07D5C1FCD9}"/>
          </ac:spMkLst>
        </pc:spChg>
        <pc:spChg chg="mod">
          <ac:chgData name="Owen, Heather" userId="78be9db1-6850-40ec-92e2-64dbcfce15ac" providerId="ADAL" clId="{D9C9D81B-374E-4010-9E87-07EE50A4844C}" dt="2023-05-26T13:06:26.808" v="10186" actId="1076"/>
          <ac:spMkLst>
            <pc:docMk/>
            <pc:sldMk cId="2912450073" sldId="405"/>
            <ac:spMk id="3" creationId="{65C1A186-5FFD-DC5D-8B06-BF139912ED99}"/>
          </ac:spMkLst>
        </pc:spChg>
      </pc:sldChg>
      <pc:sldChg chg="addSp delSp modSp new mod modClrScheme chgLayout">
        <pc:chgData name="Owen, Heather" userId="78be9db1-6850-40ec-92e2-64dbcfce15ac" providerId="ADAL" clId="{D9C9D81B-374E-4010-9E87-07EE50A4844C}" dt="2023-05-26T13:22:28.442" v="10295" actId="20577"/>
        <pc:sldMkLst>
          <pc:docMk/>
          <pc:sldMk cId="2089472680" sldId="406"/>
        </pc:sldMkLst>
        <pc:spChg chg="del">
          <ac:chgData name="Owen, Heather" userId="78be9db1-6850-40ec-92e2-64dbcfce15ac" providerId="ADAL" clId="{D9C9D81B-374E-4010-9E87-07EE50A4844C}" dt="2023-05-26T13:21:54.186" v="10200" actId="26606"/>
          <ac:spMkLst>
            <pc:docMk/>
            <pc:sldMk cId="2089472680" sldId="406"/>
            <ac:spMk id="2" creationId="{14E1972F-5E6E-686A-DD1B-FA4559CD0D6F}"/>
          </ac:spMkLst>
        </pc:spChg>
        <pc:spChg chg="add del">
          <ac:chgData name="Owen, Heather" userId="78be9db1-6850-40ec-92e2-64dbcfce15ac" providerId="ADAL" clId="{D9C9D81B-374E-4010-9E87-07EE50A4844C}" dt="2023-05-26T13:20:19.305" v="10194" actId="478"/>
          <ac:spMkLst>
            <pc:docMk/>
            <pc:sldMk cId="2089472680" sldId="406"/>
            <ac:spMk id="3" creationId="{083539FE-6E21-0E03-CE4D-CA4933D4C1F7}"/>
          </ac:spMkLst>
        </pc:spChg>
        <pc:spChg chg="add del">
          <ac:chgData name="Owen, Heather" userId="78be9db1-6850-40ec-92e2-64dbcfce15ac" providerId="ADAL" clId="{D9C9D81B-374E-4010-9E87-07EE50A4844C}" dt="2023-05-26T13:20:46.490" v="10196"/>
          <ac:spMkLst>
            <pc:docMk/>
            <pc:sldMk cId="2089472680" sldId="406"/>
            <ac:spMk id="4" creationId="{F53DCE30-6499-AF18-B776-01BF445667B5}"/>
          </ac:spMkLst>
        </pc:spChg>
        <pc:spChg chg="add mod">
          <ac:chgData name="Owen, Heather" userId="78be9db1-6850-40ec-92e2-64dbcfce15ac" providerId="ADAL" clId="{D9C9D81B-374E-4010-9E87-07EE50A4844C}" dt="2023-05-26T13:22:28.442" v="10295" actId="20577"/>
          <ac:spMkLst>
            <pc:docMk/>
            <pc:sldMk cId="2089472680" sldId="406"/>
            <ac:spMk id="2059" creationId="{E2965100-AF8C-9B5A-2BE9-D92F72622D1D}"/>
          </ac:spMkLst>
        </pc:spChg>
        <pc:picChg chg="add mod">
          <ac:chgData name="Owen, Heather" userId="78be9db1-6850-40ec-92e2-64dbcfce15ac" providerId="ADAL" clId="{D9C9D81B-374E-4010-9E87-07EE50A4844C}" dt="2023-05-26T13:21:54.186" v="10200" actId="26606"/>
          <ac:picMkLst>
            <pc:docMk/>
            <pc:sldMk cId="2089472680" sldId="406"/>
            <ac:picMk id="2054" creationId="{872B0BBD-3741-2F21-BC57-8B3D0D7162DE}"/>
          </ac:picMkLst>
        </pc:picChg>
      </pc:sldChg>
      <pc:sldChg chg="new del">
        <pc:chgData name="Owen, Heather" userId="78be9db1-6850-40ec-92e2-64dbcfce15ac" providerId="ADAL" clId="{D9C9D81B-374E-4010-9E87-07EE50A4844C}" dt="2023-05-26T13:20:10.908" v="10191" actId="680"/>
        <pc:sldMkLst>
          <pc:docMk/>
          <pc:sldMk cId="2579898785" sldId="406"/>
        </pc:sldMkLst>
      </pc:sldChg>
      <pc:sldMasterChg chg="delSldLayout">
        <pc:chgData name="Owen, Heather" userId="78be9db1-6850-40ec-92e2-64dbcfce15ac" providerId="ADAL" clId="{D9C9D81B-374E-4010-9E87-07EE50A4844C}" dt="2023-05-13T20:47:24.739" v="72" actId="47"/>
        <pc:sldMasterMkLst>
          <pc:docMk/>
          <pc:sldMasterMk cId="0" sldId="2147483677"/>
        </pc:sldMasterMkLst>
        <pc:sldLayoutChg chg="del">
          <pc:chgData name="Owen, Heather" userId="78be9db1-6850-40ec-92e2-64dbcfce15ac" providerId="ADAL" clId="{D9C9D81B-374E-4010-9E87-07EE50A4844C}" dt="2023-05-13T20:47:24.739" v="72" actId="47"/>
          <pc:sldLayoutMkLst>
            <pc:docMk/>
            <pc:sldMasterMk cId="0" sldId="2147483677"/>
            <pc:sldLayoutMk cId="0" sldId="2147483653"/>
          </pc:sldLayoutMkLst>
        </pc:sldLayoutChg>
        <pc:sldLayoutChg chg="del">
          <pc:chgData name="Owen, Heather" userId="78be9db1-6850-40ec-92e2-64dbcfce15ac" providerId="ADAL" clId="{D9C9D81B-374E-4010-9E87-07EE50A4844C}" dt="2023-05-13T20:47:23.019" v="71" actId="47"/>
          <pc:sldLayoutMkLst>
            <pc:docMk/>
            <pc:sldMasterMk cId="0" sldId="2147483677"/>
            <pc:sldLayoutMk cId="0" sldId="2147483654"/>
          </pc:sldLayoutMkLst>
        </pc:sldLayoutChg>
      </pc:sldMasterChg>
    </pc:docChg>
  </pc:docChgLst>
  <pc:docChgLst>
    <pc:chgData name="Heather Owen" clId="Web-{F71CCB97-2117-43A4-8573-8C319CA7178A}"/>
    <pc:docChg chg="addSld delSld modSld sldOrd">
      <pc:chgData name="Heather Owen" userId="" providerId="" clId="Web-{F71CCB97-2117-43A4-8573-8C319CA7178A}" dt="2024-04-18T19:46:23.376" v="772" actId="1076"/>
      <pc:docMkLst>
        <pc:docMk/>
      </pc:docMkLst>
      <pc:sldChg chg="modSp">
        <pc:chgData name="Heather Owen" userId="" providerId="" clId="Web-{F71CCB97-2117-43A4-8573-8C319CA7178A}" dt="2024-04-18T19:45:04.483" v="764"/>
        <pc:sldMkLst>
          <pc:docMk/>
          <pc:sldMk cId="3876843809" sldId="293"/>
        </pc:sldMkLst>
        <pc:graphicFrameChg chg="mod modGraphic">
          <ac:chgData name="Heather Owen" userId="" providerId="" clId="Web-{F71CCB97-2117-43A4-8573-8C319CA7178A}" dt="2024-04-18T19:45:04.483" v="764"/>
          <ac:graphicFrameMkLst>
            <pc:docMk/>
            <pc:sldMk cId="3876843809" sldId="293"/>
            <ac:graphicFrameMk id="8" creationId="{1DB1796B-6643-E8F0-C069-4ADCA234E606}"/>
          </ac:graphicFrameMkLst>
        </pc:graphicFrameChg>
      </pc:sldChg>
      <pc:sldChg chg="modSp">
        <pc:chgData name="Heather Owen" userId="" providerId="" clId="Web-{F71CCB97-2117-43A4-8573-8C319CA7178A}" dt="2024-04-18T19:20:51.382" v="274" actId="1076"/>
        <pc:sldMkLst>
          <pc:docMk/>
          <pc:sldMk cId="1084638956" sldId="319"/>
        </pc:sldMkLst>
        <pc:spChg chg="mod">
          <ac:chgData name="Heather Owen" userId="" providerId="" clId="Web-{F71CCB97-2117-43A4-8573-8C319CA7178A}" dt="2024-04-18T19:20:51.382" v="274" actId="1076"/>
          <ac:spMkLst>
            <pc:docMk/>
            <pc:sldMk cId="1084638956" sldId="319"/>
            <ac:spMk id="2" creationId="{1E0F5102-E760-8882-9E9B-E70FBAFD6529}"/>
          </ac:spMkLst>
        </pc:spChg>
      </pc:sldChg>
      <pc:sldChg chg="modSp">
        <pc:chgData name="Heather Owen" userId="" providerId="" clId="Web-{F71CCB97-2117-43A4-8573-8C319CA7178A}" dt="2024-04-18T19:22:29.791" v="276" actId="14100"/>
        <pc:sldMkLst>
          <pc:docMk/>
          <pc:sldMk cId="1333410128" sldId="320"/>
        </pc:sldMkLst>
        <pc:spChg chg="mod">
          <ac:chgData name="Heather Owen" userId="" providerId="" clId="Web-{F71CCB97-2117-43A4-8573-8C319CA7178A}" dt="2024-04-18T19:22:23.197" v="275" actId="1076"/>
          <ac:spMkLst>
            <pc:docMk/>
            <pc:sldMk cId="1333410128" sldId="320"/>
            <ac:spMk id="2288" creationId="{00000000-0000-0000-0000-000000000000}"/>
          </ac:spMkLst>
        </pc:spChg>
        <pc:cxnChg chg="mod">
          <ac:chgData name="Heather Owen" userId="" providerId="" clId="Web-{F71CCB97-2117-43A4-8573-8C319CA7178A}" dt="2024-04-18T19:22:29.791" v="276" actId="14100"/>
          <ac:cxnSpMkLst>
            <pc:docMk/>
            <pc:sldMk cId="1333410128" sldId="320"/>
            <ac:cxnSpMk id="2297" creationId="{00000000-0000-0000-0000-000000000000}"/>
          </ac:cxnSpMkLst>
        </pc:cxnChg>
      </pc:sldChg>
      <pc:sldChg chg="modSp add mod modClrScheme chgLayout">
        <pc:chgData name="Heather Owen" userId="" providerId="" clId="Web-{F71CCB97-2117-43A4-8573-8C319CA7178A}" dt="2024-04-18T15:38:28.528" v="82" actId="1076"/>
        <pc:sldMkLst>
          <pc:docMk/>
          <pc:sldMk cId="1021102417" sldId="342"/>
        </pc:sldMkLst>
        <pc:spChg chg="mod ord">
          <ac:chgData name="Heather Owen" userId="" providerId="" clId="Web-{F71CCB97-2117-43A4-8573-8C319CA7178A}" dt="2024-04-18T15:38:02.590" v="73" actId="1076"/>
          <ac:spMkLst>
            <pc:docMk/>
            <pc:sldMk cId="1021102417" sldId="342"/>
            <ac:spMk id="2" creationId="{340E81C3-7F69-0E98-9CD5-BA1836C7A9F6}"/>
          </ac:spMkLst>
        </pc:spChg>
        <pc:spChg chg="mod">
          <ac:chgData name="Heather Owen" userId="" providerId="" clId="Web-{F71CCB97-2117-43A4-8573-8C319CA7178A}" dt="2024-04-18T15:38:28.528" v="82" actId="1076"/>
          <ac:spMkLst>
            <pc:docMk/>
            <pc:sldMk cId="1021102417" sldId="342"/>
            <ac:spMk id="4" creationId="{92CE032E-7D4B-E32E-C08C-89CE36203672}"/>
          </ac:spMkLst>
        </pc:spChg>
      </pc:sldChg>
      <pc:sldChg chg="delSp modSp add mod modClrScheme chgLayout">
        <pc:chgData name="Heather Owen" userId="" providerId="" clId="Web-{F71CCB97-2117-43A4-8573-8C319CA7178A}" dt="2024-04-18T19:36:27.751" v="644" actId="1076"/>
        <pc:sldMkLst>
          <pc:docMk/>
          <pc:sldMk cId="2168940239" sldId="344"/>
        </pc:sldMkLst>
        <pc:spChg chg="mod ord">
          <ac:chgData name="Heather Owen" userId="" providerId="" clId="Web-{F71CCB97-2117-43A4-8573-8C319CA7178A}" dt="2024-04-18T19:36:23.641" v="643"/>
          <ac:spMkLst>
            <pc:docMk/>
            <pc:sldMk cId="2168940239" sldId="344"/>
            <ac:spMk id="3" creationId="{21251DEB-6E0E-59F7-5969-E84502C6D01E}"/>
          </ac:spMkLst>
        </pc:spChg>
        <pc:spChg chg="mod ord">
          <ac:chgData name="Heather Owen" userId="" providerId="" clId="Web-{F71CCB97-2117-43A4-8573-8C319CA7178A}" dt="2024-04-18T19:36:27.751" v="644" actId="1076"/>
          <ac:spMkLst>
            <pc:docMk/>
            <pc:sldMk cId="2168940239" sldId="344"/>
            <ac:spMk id="4" creationId="{F651E9DA-5382-66FA-B919-7F704C784E5A}"/>
          </ac:spMkLst>
        </pc:spChg>
        <pc:picChg chg="del">
          <ac:chgData name="Heather Owen" userId="" providerId="" clId="Web-{F71CCB97-2117-43A4-8573-8C319CA7178A}" dt="2024-04-18T19:36:19.188" v="642"/>
          <ac:picMkLst>
            <pc:docMk/>
            <pc:sldMk cId="2168940239" sldId="344"/>
            <ac:picMk id="2" creationId="{DED9873E-63B7-E373-0AA6-8AD311B6FFF6}"/>
          </ac:picMkLst>
        </pc:picChg>
      </pc:sldChg>
      <pc:sldChg chg="modSp del">
        <pc:chgData name="Heather Owen" userId="" providerId="" clId="Web-{F71CCB97-2117-43A4-8573-8C319CA7178A}" dt="2024-04-18T19:29:07.583" v="520"/>
        <pc:sldMkLst>
          <pc:docMk/>
          <pc:sldMk cId="2082380503" sldId="347"/>
        </pc:sldMkLst>
        <pc:spChg chg="mod">
          <ac:chgData name="Heather Owen" userId="" providerId="" clId="Web-{F71CCB97-2117-43A4-8573-8C319CA7178A}" dt="2024-04-18T15:41:43.377" v="118" actId="1076"/>
          <ac:spMkLst>
            <pc:docMk/>
            <pc:sldMk cId="2082380503" sldId="347"/>
            <ac:spMk id="4" creationId="{D6A64C43-9F17-5CF7-865A-E0568BD66004}"/>
          </ac:spMkLst>
        </pc:spChg>
      </pc:sldChg>
      <pc:sldChg chg="addSp modSp">
        <pc:chgData name="Heather Owen" userId="" providerId="" clId="Web-{F71CCB97-2117-43A4-8573-8C319CA7178A}" dt="2024-04-18T17:45:18.621" v="187" actId="1076"/>
        <pc:sldMkLst>
          <pc:docMk/>
          <pc:sldMk cId="1193061745" sldId="388"/>
        </pc:sldMkLst>
        <pc:spChg chg="add mod">
          <ac:chgData name="Heather Owen" userId="" providerId="" clId="Web-{F71CCB97-2117-43A4-8573-8C319CA7178A}" dt="2024-04-18T17:45:18.621" v="187" actId="1076"/>
          <ac:spMkLst>
            <pc:docMk/>
            <pc:sldMk cId="1193061745" sldId="388"/>
            <ac:spMk id="4" creationId="{C3B1C1A7-8571-A7DC-B716-996710C03758}"/>
          </ac:spMkLst>
        </pc:spChg>
      </pc:sldChg>
      <pc:sldChg chg="modSp">
        <pc:chgData name="Heather Owen" userId="" providerId="" clId="Web-{F71CCB97-2117-43A4-8573-8C319CA7178A}" dt="2024-04-18T15:45:34.617" v="127" actId="14100"/>
        <pc:sldMkLst>
          <pc:docMk/>
          <pc:sldMk cId="4007126555" sldId="390"/>
        </pc:sldMkLst>
        <pc:spChg chg="mod">
          <ac:chgData name="Heather Owen" userId="" providerId="" clId="Web-{F71CCB97-2117-43A4-8573-8C319CA7178A}" dt="2024-04-18T15:45:34.617" v="127" actId="14100"/>
          <ac:spMkLst>
            <pc:docMk/>
            <pc:sldMk cId="4007126555" sldId="390"/>
            <ac:spMk id="2" creationId="{F342BB70-060A-D4CA-95D3-CED965A5C2B0}"/>
          </ac:spMkLst>
        </pc:spChg>
      </pc:sldChg>
      <pc:sldChg chg="del">
        <pc:chgData name="Heather Owen" userId="" providerId="" clId="Web-{F71CCB97-2117-43A4-8573-8C319CA7178A}" dt="2024-04-18T15:32:56.848" v="11"/>
        <pc:sldMkLst>
          <pc:docMk/>
          <pc:sldMk cId="260362790" sldId="396"/>
        </pc:sldMkLst>
      </pc:sldChg>
      <pc:sldChg chg="modSp">
        <pc:chgData name="Heather Owen" userId="" providerId="" clId="Web-{F71CCB97-2117-43A4-8573-8C319CA7178A}" dt="2024-04-18T19:43:48.200" v="741" actId="1076"/>
        <pc:sldMkLst>
          <pc:docMk/>
          <pc:sldMk cId="1699111214" sldId="467"/>
        </pc:sldMkLst>
        <pc:spChg chg="mod">
          <ac:chgData name="Heather Owen" userId="" providerId="" clId="Web-{F71CCB97-2117-43A4-8573-8C319CA7178A}" dt="2024-04-18T19:41:53.822" v="677" actId="20577"/>
          <ac:spMkLst>
            <pc:docMk/>
            <pc:sldMk cId="1699111214" sldId="467"/>
            <ac:spMk id="2" creationId="{5F52CBAC-9751-D53C-3E56-A19B6DE3D136}"/>
          </ac:spMkLst>
        </pc:spChg>
        <pc:spChg chg="mod">
          <ac:chgData name="Heather Owen" userId="" providerId="" clId="Web-{F71CCB97-2117-43A4-8573-8C319CA7178A}" dt="2024-04-18T19:43:48.200" v="741" actId="1076"/>
          <ac:spMkLst>
            <pc:docMk/>
            <pc:sldMk cId="1699111214" sldId="467"/>
            <ac:spMk id="6" creationId="{B470EB0B-C3EC-521D-295B-92D30E25AB10}"/>
          </ac:spMkLst>
        </pc:spChg>
        <pc:spChg chg="mod">
          <ac:chgData name="Heather Owen" userId="" providerId="" clId="Web-{F71CCB97-2117-43A4-8573-8C319CA7178A}" dt="2024-04-18T19:42:47.761" v="700" actId="1076"/>
          <ac:spMkLst>
            <pc:docMk/>
            <pc:sldMk cId="1699111214" sldId="467"/>
            <ac:spMk id="7" creationId="{D99B53DD-9D22-47CD-D66E-5AD494448A80}"/>
          </ac:spMkLst>
        </pc:spChg>
      </pc:sldChg>
      <pc:sldChg chg="addSp delSp modSp add del">
        <pc:chgData name="Heather Owen" userId="" providerId="" clId="Web-{F71CCB97-2117-43A4-8573-8C319CA7178A}" dt="2024-04-18T19:29:52.990" v="561" actId="1076"/>
        <pc:sldMkLst>
          <pc:docMk/>
          <pc:sldMk cId="3127366768" sldId="471"/>
        </pc:sldMkLst>
        <pc:spChg chg="add mod">
          <ac:chgData name="Heather Owen" userId="" providerId="" clId="Web-{F71CCB97-2117-43A4-8573-8C319CA7178A}" dt="2024-04-18T19:29:36.083" v="559" actId="1076"/>
          <ac:spMkLst>
            <pc:docMk/>
            <pc:sldMk cId="3127366768" sldId="471"/>
            <ac:spMk id="5" creationId="{99F79F51-38B4-3145-0D80-FA3046377BEA}"/>
          </ac:spMkLst>
        </pc:spChg>
        <pc:spChg chg="add mod">
          <ac:chgData name="Heather Owen" userId="" providerId="" clId="Web-{F71CCB97-2117-43A4-8573-8C319CA7178A}" dt="2024-04-18T19:27:02.001" v="458" actId="14100"/>
          <ac:spMkLst>
            <pc:docMk/>
            <pc:sldMk cId="3127366768" sldId="471"/>
            <ac:spMk id="6" creationId="{7A48E4D5-A98F-6897-8DCC-8989EA31386D}"/>
          </ac:spMkLst>
        </pc:spChg>
        <pc:spChg chg="mod">
          <ac:chgData name="Heather Owen" userId="" providerId="" clId="Web-{F71CCB97-2117-43A4-8573-8C319CA7178A}" dt="2024-04-18T19:27:08.830" v="460" actId="14100"/>
          <ac:spMkLst>
            <pc:docMk/>
            <pc:sldMk cId="3127366768" sldId="471"/>
            <ac:spMk id="9" creationId="{DC340368-C0BF-5705-8006-D3EFBBD4E8E9}"/>
          </ac:spMkLst>
        </pc:spChg>
        <pc:spChg chg="mod">
          <ac:chgData name="Heather Owen" userId="" providerId="" clId="Web-{F71CCB97-2117-43A4-8573-8C319CA7178A}" dt="2024-04-18T19:29:44.287" v="560" actId="1076"/>
          <ac:spMkLst>
            <pc:docMk/>
            <pc:sldMk cId="3127366768" sldId="471"/>
            <ac:spMk id="11" creationId="{F8C52108-2896-A7FF-1CE3-AA6A125858FD}"/>
          </ac:spMkLst>
        </pc:spChg>
        <pc:spChg chg="mod">
          <ac:chgData name="Heather Owen" userId="" providerId="" clId="Web-{F71CCB97-2117-43A4-8573-8C319CA7178A}" dt="2024-04-18T19:28:53.660" v="518"/>
          <ac:spMkLst>
            <pc:docMk/>
            <pc:sldMk cId="3127366768" sldId="471"/>
            <ac:spMk id="12" creationId="{C74A1A78-1CD4-1514-C86D-594F677092F8}"/>
          </ac:spMkLst>
        </pc:spChg>
        <pc:spChg chg="mod">
          <ac:chgData name="Heather Owen" userId="" providerId="" clId="Web-{F71CCB97-2117-43A4-8573-8C319CA7178A}" dt="2024-04-18T19:28:45.301" v="517" actId="14100"/>
          <ac:spMkLst>
            <pc:docMk/>
            <pc:sldMk cId="3127366768" sldId="471"/>
            <ac:spMk id="13" creationId="{644F32FD-8362-2F34-417C-E73E8212630A}"/>
          </ac:spMkLst>
        </pc:spChg>
        <pc:spChg chg="mod">
          <ac:chgData name="Heather Owen" userId="" providerId="" clId="Web-{F71CCB97-2117-43A4-8573-8C319CA7178A}" dt="2024-04-18T19:28:06.519" v="482" actId="20577"/>
          <ac:spMkLst>
            <pc:docMk/>
            <pc:sldMk cId="3127366768" sldId="471"/>
            <ac:spMk id="14" creationId="{165B76C4-15A4-DA68-380F-99B0C00F6662}"/>
          </ac:spMkLst>
        </pc:spChg>
        <pc:spChg chg="del">
          <ac:chgData name="Heather Owen" userId="" providerId="" clId="Web-{F71CCB97-2117-43A4-8573-8C319CA7178A}" dt="2024-04-18T19:24:00.715" v="292"/>
          <ac:spMkLst>
            <pc:docMk/>
            <pc:sldMk cId="3127366768" sldId="471"/>
            <ac:spMk id="24" creationId="{E243D7C5-617F-688A-0D5B-C77E629CED27}"/>
          </ac:spMkLst>
        </pc:spChg>
        <pc:picChg chg="mod">
          <ac:chgData name="Heather Owen" userId="" providerId="" clId="Web-{F71CCB97-2117-43A4-8573-8C319CA7178A}" dt="2024-04-18T19:29:52.990" v="561" actId="1076"/>
          <ac:picMkLst>
            <pc:docMk/>
            <pc:sldMk cId="3127366768" sldId="471"/>
            <ac:picMk id="4" creationId="{95F7A673-4E1A-5663-DAB7-02BBEEB5D867}"/>
          </ac:picMkLst>
        </pc:picChg>
      </pc:sldChg>
      <pc:sldChg chg="addSp delSp modSp del mod modClrScheme chgLayout">
        <pc:chgData name="Heather Owen" userId="" providerId="" clId="Web-{F71CCB97-2117-43A4-8573-8C319CA7178A}" dt="2024-04-18T19:29:06.395" v="519"/>
        <pc:sldMkLst>
          <pc:docMk/>
          <pc:sldMk cId="3637455462" sldId="472"/>
        </pc:sldMkLst>
        <pc:spChg chg="mod ord">
          <ac:chgData name="Heather Owen" userId="" providerId="" clId="Web-{F71CCB97-2117-43A4-8573-8C319CA7178A}" dt="2024-04-18T15:42:52.675" v="126"/>
          <ac:spMkLst>
            <pc:docMk/>
            <pc:sldMk cId="3637455462" sldId="472"/>
            <ac:spMk id="2" creationId="{DFC6BE46-5DA1-3440-0B70-AD40FF194A0A}"/>
          </ac:spMkLst>
        </pc:spChg>
        <pc:spChg chg="mod">
          <ac:chgData name="Heather Owen" userId="" providerId="" clId="Web-{F71CCB97-2117-43A4-8573-8C319CA7178A}" dt="2024-04-18T15:50:58.156" v="131" actId="20577"/>
          <ac:spMkLst>
            <pc:docMk/>
            <pc:sldMk cId="3637455462" sldId="472"/>
            <ac:spMk id="3" creationId="{DA8823D1-4EF0-5861-DD16-383D665D0715}"/>
          </ac:spMkLst>
        </pc:spChg>
        <pc:spChg chg="mod">
          <ac:chgData name="Heather Owen" userId="" providerId="" clId="Web-{F71CCB97-2117-43A4-8573-8C319CA7178A}" dt="2024-04-18T15:51:02.031" v="132" actId="20577"/>
          <ac:spMkLst>
            <pc:docMk/>
            <pc:sldMk cId="3637455462" sldId="472"/>
            <ac:spMk id="5" creationId="{F35B942E-E237-08E0-790D-A0E2DF0CC990}"/>
          </ac:spMkLst>
        </pc:spChg>
        <pc:spChg chg="add del mod ord">
          <ac:chgData name="Heather Owen" userId="" providerId="" clId="Web-{F71CCB97-2117-43A4-8573-8C319CA7178A}" dt="2024-04-18T15:42:10.268" v="123"/>
          <ac:spMkLst>
            <pc:docMk/>
            <pc:sldMk cId="3637455462" sldId="472"/>
            <ac:spMk id="7" creationId="{7B85CD43-50A0-06D8-138E-AFF7DADD47E9}"/>
          </ac:spMkLst>
        </pc:spChg>
        <pc:spChg chg="add del mod ord">
          <ac:chgData name="Heather Owen" userId="" providerId="" clId="Web-{F71CCB97-2117-43A4-8573-8C319CA7178A}" dt="2024-04-18T15:42:52.675" v="126"/>
          <ac:spMkLst>
            <pc:docMk/>
            <pc:sldMk cId="3637455462" sldId="472"/>
            <ac:spMk id="9" creationId="{CBF30B43-0B00-8FF6-14CB-3E7452BDE747}"/>
          </ac:spMkLst>
        </pc:spChg>
        <pc:spChg chg="add del mod ord">
          <ac:chgData name="Heather Owen" userId="" providerId="" clId="Web-{F71CCB97-2117-43A4-8573-8C319CA7178A}" dt="2024-04-18T15:42:52.675" v="126"/>
          <ac:spMkLst>
            <pc:docMk/>
            <pc:sldMk cId="3637455462" sldId="472"/>
            <ac:spMk id="10" creationId="{2385223A-646E-60D3-90B1-F8EA4FF13F92}"/>
          </ac:spMkLst>
        </pc:spChg>
        <pc:spChg chg="add del mod ord">
          <ac:chgData name="Heather Owen" userId="" providerId="" clId="Web-{F71CCB97-2117-43A4-8573-8C319CA7178A}" dt="2024-04-18T15:42:52.675" v="126"/>
          <ac:spMkLst>
            <pc:docMk/>
            <pc:sldMk cId="3637455462" sldId="472"/>
            <ac:spMk id="11" creationId="{B2624DD7-C2D1-4BF3-7166-E4257C6A0A61}"/>
          </ac:spMkLst>
        </pc:spChg>
        <pc:spChg chg="add del mod ord">
          <ac:chgData name="Heather Owen" userId="" providerId="" clId="Web-{F71CCB97-2117-43A4-8573-8C319CA7178A}" dt="2024-04-18T15:42:52.675" v="126"/>
          <ac:spMkLst>
            <pc:docMk/>
            <pc:sldMk cId="3637455462" sldId="472"/>
            <ac:spMk id="12" creationId="{08CE597D-58C5-83F5-41BD-E11AF941343D}"/>
          </ac:spMkLst>
        </pc:spChg>
        <pc:spChg chg="mod ord">
          <ac:chgData name="Heather Owen" userId="" providerId="" clId="Web-{F71CCB97-2117-43A4-8573-8C319CA7178A}" dt="2024-04-18T15:42:52.675" v="126"/>
          <ac:spMkLst>
            <pc:docMk/>
            <pc:sldMk cId="3637455462" sldId="472"/>
            <ac:spMk id="24" creationId="{E243D7C5-617F-688A-0D5B-C77E629CED27}"/>
          </ac:spMkLst>
        </pc:spChg>
        <pc:picChg chg="del">
          <ac:chgData name="Heather Owen" userId="" providerId="" clId="Web-{F71CCB97-2117-43A4-8573-8C319CA7178A}" dt="2024-04-18T15:42:23.659" v="124"/>
          <ac:picMkLst>
            <pc:docMk/>
            <pc:sldMk cId="3637455462" sldId="472"/>
            <ac:picMk id="6" creationId="{D7584BA6-E7DF-4A83-B6F4-E9CB09748465}"/>
          </ac:picMkLst>
        </pc:picChg>
      </pc:sldChg>
      <pc:sldChg chg="addSp delSp modSp add del mod modClrScheme chgLayout">
        <pc:chgData name="Heather Owen" userId="" providerId="" clId="Web-{F71CCB97-2117-43A4-8573-8C319CA7178A}" dt="2024-04-18T19:37:19.189" v="646" actId="1076"/>
        <pc:sldMkLst>
          <pc:docMk/>
          <pc:sldMk cId="2166574088" sldId="483"/>
        </pc:sldMkLst>
        <pc:spChg chg="mod">
          <ac:chgData name="Heather Owen" userId="" providerId="" clId="Web-{F71CCB97-2117-43A4-8573-8C319CA7178A}" dt="2024-04-18T19:32:40.823" v="633" actId="1076"/>
          <ac:spMkLst>
            <pc:docMk/>
            <pc:sldMk cId="2166574088" sldId="483"/>
            <ac:spMk id="3" creationId="{406A4F01-6188-0063-FA23-D85CD24A1E4D}"/>
          </ac:spMkLst>
        </pc:spChg>
        <pc:spChg chg="add del mod ord">
          <ac:chgData name="Heather Owen" userId="" providerId="" clId="Web-{F71CCB97-2117-43A4-8573-8C319CA7178A}" dt="2024-04-18T19:31:58.759" v="584" actId="20577"/>
          <ac:spMkLst>
            <pc:docMk/>
            <pc:sldMk cId="2166574088" sldId="483"/>
            <ac:spMk id="6" creationId="{EFB7C437-E505-F54C-D926-AF949C1F702C}"/>
          </ac:spMkLst>
        </pc:spChg>
        <pc:spChg chg="add del mod">
          <ac:chgData name="Heather Owen" userId="" providerId="" clId="Web-{F71CCB97-2117-43A4-8573-8C319CA7178A}" dt="2024-04-18T19:30:56.387" v="565"/>
          <ac:spMkLst>
            <pc:docMk/>
            <pc:sldMk cId="2166574088" sldId="483"/>
            <ac:spMk id="7" creationId="{C98E4046-B085-3724-778D-202F5CCC0081}"/>
          </ac:spMkLst>
        </pc:spChg>
        <pc:spChg chg="mod">
          <ac:chgData name="Heather Owen" userId="" providerId="" clId="Web-{F71CCB97-2117-43A4-8573-8C319CA7178A}" dt="2024-04-18T19:37:19.189" v="646" actId="1076"/>
          <ac:spMkLst>
            <pc:docMk/>
            <pc:sldMk cId="2166574088" sldId="483"/>
            <ac:spMk id="9" creationId="{C8BFA84A-97F0-0B53-C79A-912CA5173784}"/>
          </ac:spMkLst>
        </pc:spChg>
        <pc:picChg chg="del">
          <ac:chgData name="Heather Owen" userId="" providerId="" clId="Web-{F71CCB97-2117-43A4-8573-8C319CA7178A}" dt="2024-04-18T19:31:49.259" v="580"/>
          <ac:picMkLst>
            <pc:docMk/>
            <pc:sldMk cId="2166574088" sldId="483"/>
            <ac:picMk id="2" creationId="{3FC11513-6A6E-456B-DBA4-2EAD5411EDA6}"/>
          </ac:picMkLst>
        </pc:picChg>
        <pc:picChg chg="mod">
          <ac:chgData name="Heather Owen" userId="" providerId="" clId="Web-{F71CCB97-2117-43A4-8573-8C319CA7178A}" dt="2024-04-18T19:32:55.901" v="636"/>
          <ac:picMkLst>
            <pc:docMk/>
            <pc:sldMk cId="2166574088" sldId="483"/>
            <ac:picMk id="5" creationId="{CBDF22A9-E5DF-4AB2-1820-D63D9DCD43BD}"/>
          </ac:picMkLst>
        </pc:picChg>
      </pc:sldChg>
      <pc:sldChg chg="addSp delSp modSp add mod modClrScheme chgLayout">
        <pc:chgData name="Heather Owen" userId="" providerId="" clId="Web-{F71CCB97-2117-43A4-8573-8C319CA7178A}" dt="2024-04-18T15:36:02.978" v="65" actId="1076"/>
        <pc:sldMkLst>
          <pc:docMk/>
          <pc:sldMk cId="4006224378" sldId="484"/>
        </pc:sldMkLst>
        <pc:spChg chg="mod">
          <ac:chgData name="Heather Owen" userId="" providerId="" clId="Web-{F71CCB97-2117-43A4-8573-8C319CA7178A}" dt="2024-04-18T15:35:53.852" v="63" actId="1076"/>
          <ac:spMkLst>
            <pc:docMk/>
            <pc:sldMk cId="4006224378" sldId="484"/>
            <ac:spMk id="3" creationId="{406A4F01-6188-0063-FA23-D85CD24A1E4D}"/>
          </ac:spMkLst>
        </pc:spChg>
        <pc:spChg chg="add mod">
          <ac:chgData name="Heather Owen" userId="" providerId="" clId="Web-{F71CCB97-2117-43A4-8573-8C319CA7178A}" dt="2024-04-18T15:35:36.680" v="58" actId="20577"/>
          <ac:spMkLst>
            <pc:docMk/>
            <pc:sldMk cId="4006224378" sldId="484"/>
            <ac:spMk id="5" creationId="{94C9D5C2-022E-372D-8FA8-89A6E859261F}"/>
          </ac:spMkLst>
        </pc:spChg>
        <pc:spChg chg="del mod ord">
          <ac:chgData name="Heather Owen" userId="" providerId="" clId="Web-{F71CCB97-2117-43A4-8573-8C319CA7178A}" dt="2024-04-18T15:35:25.117" v="48"/>
          <ac:spMkLst>
            <pc:docMk/>
            <pc:sldMk cId="4006224378" sldId="484"/>
            <ac:spMk id="6" creationId="{EFB7C437-E505-F54C-D926-AF949C1F702C}"/>
          </ac:spMkLst>
        </pc:spChg>
        <pc:picChg chg="del">
          <ac:chgData name="Heather Owen" userId="" providerId="" clId="Web-{F71CCB97-2117-43A4-8573-8C319CA7178A}" dt="2024-04-18T15:34:34.522" v="22"/>
          <ac:picMkLst>
            <pc:docMk/>
            <pc:sldMk cId="4006224378" sldId="484"/>
            <ac:picMk id="2" creationId="{3FC11513-6A6E-456B-DBA4-2EAD5411EDA6}"/>
          </ac:picMkLst>
        </pc:picChg>
        <pc:picChg chg="mod">
          <ac:chgData name="Heather Owen" userId="" providerId="" clId="Web-{F71CCB97-2117-43A4-8573-8C319CA7178A}" dt="2024-04-18T15:36:02.978" v="65" actId="1076"/>
          <ac:picMkLst>
            <pc:docMk/>
            <pc:sldMk cId="4006224378" sldId="484"/>
            <ac:picMk id="7" creationId="{471D940B-6FF6-2DDB-C44E-68F141BCFC8C}"/>
          </ac:picMkLst>
        </pc:picChg>
      </pc:sldChg>
      <pc:sldChg chg="delSp modSp add mod modClrScheme chgLayout">
        <pc:chgData name="Heather Owen" userId="" providerId="" clId="Web-{F71CCB97-2117-43A4-8573-8C319CA7178A}" dt="2024-04-18T15:41:04.126" v="116" actId="1076"/>
        <pc:sldMkLst>
          <pc:docMk/>
          <pc:sldMk cId="517392746" sldId="485"/>
        </pc:sldMkLst>
        <pc:spChg chg="mod">
          <ac:chgData name="Heather Owen" userId="" providerId="" clId="Web-{F71CCB97-2117-43A4-8573-8C319CA7178A}" dt="2024-04-18T15:39:26.201" v="90" actId="1076"/>
          <ac:spMkLst>
            <pc:docMk/>
            <pc:sldMk cId="517392746" sldId="485"/>
            <ac:spMk id="3" creationId="{406A4F01-6188-0063-FA23-D85CD24A1E4D}"/>
          </ac:spMkLst>
        </pc:spChg>
        <pc:spChg chg="mod">
          <ac:chgData name="Heather Owen" userId="" providerId="" clId="Web-{F71CCB97-2117-43A4-8573-8C319CA7178A}" dt="2024-04-18T15:40:23.297" v="109" actId="1076"/>
          <ac:spMkLst>
            <pc:docMk/>
            <pc:sldMk cId="517392746" sldId="485"/>
            <ac:spMk id="4" creationId="{D2C9A115-782C-26BE-9F79-B2099A4FD45C}"/>
          </ac:spMkLst>
        </pc:spChg>
        <pc:spChg chg="mod ord">
          <ac:chgData name="Heather Owen" userId="" providerId="" clId="Web-{F71CCB97-2117-43A4-8573-8C319CA7178A}" dt="2024-04-18T15:41:04.126" v="116" actId="1076"/>
          <ac:spMkLst>
            <pc:docMk/>
            <pc:sldMk cId="517392746" sldId="485"/>
            <ac:spMk id="6" creationId="{EFB7C437-E505-F54C-D926-AF949C1F702C}"/>
          </ac:spMkLst>
        </pc:spChg>
        <pc:spChg chg="mod">
          <ac:chgData name="Heather Owen" userId="" providerId="" clId="Web-{F71CCB97-2117-43A4-8573-8C319CA7178A}" dt="2024-04-18T15:40:20.671" v="108" actId="1076"/>
          <ac:spMkLst>
            <pc:docMk/>
            <pc:sldMk cId="517392746" sldId="485"/>
            <ac:spMk id="9" creationId="{C8BFA84A-97F0-0B53-C79A-912CA5173784}"/>
          </ac:spMkLst>
        </pc:spChg>
        <pc:picChg chg="del">
          <ac:chgData name="Heather Owen" userId="" providerId="" clId="Web-{F71CCB97-2117-43A4-8573-8C319CA7178A}" dt="2024-04-18T15:39:43.811" v="100"/>
          <ac:picMkLst>
            <pc:docMk/>
            <pc:sldMk cId="517392746" sldId="485"/>
            <ac:picMk id="2" creationId="{3FC11513-6A6E-456B-DBA4-2EAD5411EDA6}"/>
          </ac:picMkLst>
        </pc:picChg>
        <pc:picChg chg="mod">
          <ac:chgData name="Heather Owen" userId="" providerId="" clId="Web-{F71CCB97-2117-43A4-8573-8C319CA7178A}" dt="2024-04-18T15:40:48.422" v="112"/>
          <ac:picMkLst>
            <pc:docMk/>
            <pc:sldMk cId="517392746" sldId="485"/>
            <ac:picMk id="8" creationId="{710BD820-E3F5-82FF-FCC6-203122239FDE}"/>
          </ac:picMkLst>
        </pc:picChg>
      </pc:sldChg>
      <pc:sldChg chg="delSp modSp">
        <pc:chgData name="Heather Owen" userId="" providerId="" clId="Web-{F71CCB97-2117-43A4-8573-8C319CA7178A}" dt="2024-04-18T19:45:30.531" v="765"/>
        <pc:sldMkLst>
          <pc:docMk/>
          <pc:sldMk cId="3117472976" sldId="488"/>
        </pc:sldMkLst>
        <pc:spChg chg="mod">
          <ac:chgData name="Heather Owen" userId="" providerId="" clId="Web-{F71CCB97-2117-43A4-8573-8C319CA7178A}" dt="2024-04-18T19:40:01.631" v="649" actId="1076"/>
          <ac:spMkLst>
            <pc:docMk/>
            <pc:sldMk cId="3117472976" sldId="488"/>
            <ac:spMk id="3" creationId="{BE3009D3-D734-0C55-B921-4347DBCD86C9}"/>
          </ac:spMkLst>
        </pc:spChg>
        <pc:picChg chg="del">
          <ac:chgData name="Heather Owen" userId="" providerId="" clId="Web-{F71CCB97-2117-43A4-8573-8C319CA7178A}" dt="2024-04-18T19:45:30.531" v="765"/>
          <ac:picMkLst>
            <pc:docMk/>
            <pc:sldMk cId="3117472976" sldId="488"/>
            <ac:picMk id="2" creationId="{3FC11513-6A6E-456B-DBA4-2EAD5411EDA6}"/>
          </ac:picMkLst>
        </pc:picChg>
      </pc:sldChg>
      <pc:sldChg chg="addSp delSp modSp add mod modClrScheme chgLayout">
        <pc:chgData name="Heather Owen" userId="" providerId="" clId="Web-{F71CCB97-2117-43A4-8573-8C319CA7178A}" dt="2024-04-18T19:46:23.376" v="772" actId="1076"/>
        <pc:sldMkLst>
          <pc:docMk/>
          <pc:sldMk cId="2425961425" sldId="499"/>
        </pc:sldMkLst>
        <pc:spChg chg="add mod">
          <ac:chgData name="Heather Owen" userId="" providerId="" clId="Web-{F71CCB97-2117-43A4-8573-8C319CA7178A}" dt="2024-04-18T19:46:16.407" v="771" actId="1076"/>
          <ac:spMkLst>
            <pc:docMk/>
            <pc:sldMk cId="2425961425" sldId="499"/>
            <ac:spMk id="2" creationId="{4E916A89-51C5-A8D3-ED37-031971644C19}"/>
          </ac:spMkLst>
        </pc:spChg>
        <pc:spChg chg="add mod">
          <ac:chgData name="Heather Owen" userId="" providerId="" clId="Web-{F71CCB97-2117-43A4-8573-8C319CA7178A}" dt="2024-04-18T19:41:29.915" v="669" actId="1076"/>
          <ac:spMkLst>
            <pc:docMk/>
            <pc:sldMk cId="2425961425" sldId="499"/>
            <ac:spMk id="3" creationId="{5C205295-6AE3-E58F-6103-D39F270942B4}"/>
          </ac:spMkLst>
        </pc:spChg>
        <pc:spChg chg="add mod">
          <ac:chgData name="Heather Owen" userId="" providerId="" clId="Web-{F71CCB97-2117-43A4-8573-8C319CA7178A}" dt="2024-04-18T19:41:23.133" v="666" actId="1076"/>
          <ac:spMkLst>
            <pc:docMk/>
            <pc:sldMk cId="2425961425" sldId="499"/>
            <ac:spMk id="4" creationId="{52E20364-E7A2-58FA-E89F-5D7CE42AD71B}"/>
          </ac:spMkLst>
        </pc:spChg>
        <pc:spChg chg="mod ord">
          <ac:chgData name="Heather Owen" userId="" providerId="" clId="Web-{F71CCB97-2117-43A4-8573-8C319CA7178A}" dt="2024-04-18T19:46:14.657" v="770" actId="1076"/>
          <ac:spMkLst>
            <pc:docMk/>
            <pc:sldMk cId="2425961425" sldId="499"/>
            <ac:spMk id="6" creationId="{00000000-0000-0000-0000-000000000000}"/>
          </ac:spMkLst>
        </pc:spChg>
        <pc:spChg chg="del">
          <ac:chgData name="Heather Owen" userId="" providerId="" clId="Web-{F71CCB97-2117-43A4-8573-8C319CA7178A}" dt="2024-04-18T19:41:06.945" v="661"/>
          <ac:spMkLst>
            <pc:docMk/>
            <pc:sldMk cId="2425961425" sldId="499"/>
            <ac:spMk id="8" creationId="{4DD98D29-7907-3B2A-7DA3-237C87F59132}"/>
          </ac:spMkLst>
        </pc:spChg>
        <pc:spChg chg="del mod">
          <ac:chgData name="Heather Owen" userId="" providerId="" clId="Web-{F71CCB97-2117-43A4-8573-8C319CA7178A}" dt="2024-04-18T19:41:07.508" v="662"/>
          <ac:spMkLst>
            <pc:docMk/>
            <pc:sldMk cId="2425961425" sldId="499"/>
            <ac:spMk id="9" creationId="{485B3FA5-21CB-F06F-AE2C-56CB16B3CABE}"/>
          </ac:spMkLst>
        </pc:spChg>
        <pc:picChg chg="mod">
          <ac:chgData name="Heather Owen" userId="" providerId="" clId="Web-{F71CCB97-2117-43A4-8573-8C319CA7178A}" dt="2024-04-18T19:46:23.376" v="772" actId="1076"/>
          <ac:picMkLst>
            <pc:docMk/>
            <pc:sldMk cId="2425961425" sldId="499"/>
            <ac:picMk id="11" creationId="{EDE2F7FC-8F5E-BBCC-8A43-9CE8A0F2D771}"/>
          </ac:picMkLst>
        </pc:picChg>
      </pc:sldChg>
      <pc:sldChg chg="ord">
        <pc:chgData name="Heather Owen" userId="" providerId="" clId="Web-{F71CCB97-2117-43A4-8573-8C319CA7178A}" dt="2024-04-18T15:33:14.567" v="12"/>
        <pc:sldMkLst>
          <pc:docMk/>
          <pc:sldMk cId="3249365553" sldId="506"/>
        </pc:sldMkLst>
      </pc:sldChg>
      <pc:sldChg chg="modSp">
        <pc:chgData name="Heather Owen" userId="" providerId="" clId="Web-{F71CCB97-2117-43A4-8573-8C319CA7178A}" dt="2024-04-18T15:41:39.580" v="117" actId="1076"/>
        <pc:sldMkLst>
          <pc:docMk/>
          <pc:sldMk cId="275532994" sldId="509"/>
        </pc:sldMkLst>
        <pc:spChg chg="mod">
          <ac:chgData name="Heather Owen" userId="" providerId="" clId="Web-{F71CCB97-2117-43A4-8573-8C319CA7178A}" dt="2024-04-18T15:41:39.580" v="117" actId="1076"/>
          <ac:spMkLst>
            <pc:docMk/>
            <pc:sldMk cId="275532994" sldId="509"/>
            <ac:spMk id="5" creationId="{39838A08-4FE7-FB57-5D9E-A1272A90D13D}"/>
          </ac:spMkLst>
        </pc:spChg>
      </pc:sldChg>
      <pc:sldChg chg="delSp modSp add mod modClrScheme chgLayout">
        <pc:chgData name="Heather Owen" userId="" providerId="" clId="Web-{F71CCB97-2117-43A4-8573-8C319CA7178A}" dt="2024-04-18T15:30:50.970" v="9" actId="1076"/>
        <pc:sldMkLst>
          <pc:docMk/>
          <pc:sldMk cId="1475956943" sldId="510"/>
        </pc:sldMkLst>
        <pc:spChg chg="mod">
          <ac:chgData name="Heather Owen" userId="" providerId="" clId="Web-{F71CCB97-2117-43A4-8573-8C319CA7178A}" dt="2024-04-18T15:30:07.891" v="4" actId="1076"/>
          <ac:spMkLst>
            <pc:docMk/>
            <pc:sldMk cId="1475956943" sldId="510"/>
            <ac:spMk id="3" creationId="{2519F762-6101-B319-FBBB-0D4BB4E1D22F}"/>
          </ac:spMkLst>
        </pc:spChg>
        <pc:spChg chg="mod ord">
          <ac:chgData name="Heather Owen" userId="" providerId="" clId="Web-{F71CCB97-2117-43A4-8573-8C319CA7178A}" dt="2024-04-18T15:30:50.970" v="9" actId="1076"/>
          <ac:spMkLst>
            <pc:docMk/>
            <pc:sldMk cId="1475956943" sldId="510"/>
            <ac:spMk id="6" creationId="{EFB7C437-E505-F54C-D926-AF949C1F702C}"/>
          </ac:spMkLst>
        </pc:spChg>
        <pc:picChg chg="del">
          <ac:chgData name="Heather Owen" userId="" providerId="" clId="Web-{F71CCB97-2117-43A4-8573-8C319CA7178A}" dt="2024-04-18T15:29:50.406" v="1"/>
          <ac:picMkLst>
            <pc:docMk/>
            <pc:sldMk cId="1475956943" sldId="510"/>
            <ac:picMk id="2" creationId="{3FC11513-6A6E-456B-DBA4-2EAD5411EDA6}"/>
          </ac:picMkLst>
        </pc:picChg>
        <pc:picChg chg="mod">
          <ac:chgData name="Heather Owen" userId="" providerId="" clId="Web-{F71CCB97-2117-43A4-8573-8C319CA7178A}" dt="2024-04-18T15:30:37.141" v="8"/>
          <ac:picMkLst>
            <pc:docMk/>
            <pc:sldMk cId="1475956943" sldId="510"/>
            <ac:picMk id="5" creationId="{B5B7F5E9-4E54-1CBF-20FA-EEAFD3495ACE}"/>
          </ac:picMkLst>
        </pc:picChg>
      </pc:sldChg>
    </pc:docChg>
  </pc:docChgLst>
  <pc:docChgLst>
    <pc:chgData name="Heather Owen" clId="Web-{9CD81DD9-8D9A-41FC-8F76-58706F8607C7}"/>
    <pc:docChg chg="modSld">
      <pc:chgData name="Heather Owen" userId="" providerId="" clId="Web-{9CD81DD9-8D9A-41FC-8F76-58706F8607C7}" dt="2024-05-06T17:55:48.129" v="4" actId="20577"/>
      <pc:docMkLst>
        <pc:docMk/>
      </pc:docMkLst>
      <pc:sldChg chg="modSp">
        <pc:chgData name="Heather Owen" userId="" providerId="" clId="Web-{9CD81DD9-8D9A-41FC-8F76-58706F8607C7}" dt="2024-05-06T17:55:48.129" v="4" actId="20577"/>
        <pc:sldMkLst>
          <pc:docMk/>
          <pc:sldMk cId="2015274983" sldId="387"/>
        </pc:sldMkLst>
        <pc:spChg chg="mod">
          <ac:chgData name="Heather Owen" userId="" providerId="" clId="Web-{9CD81DD9-8D9A-41FC-8F76-58706F8607C7}" dt="2024-05-06T17:55:48.129" v="4" actId="20577"/>
          <ac:spMkLst>
            <pc:docMk/>
            <pc:sldMk cId="2015274983" sldId="387"/>
            <ac:spMk id="2" creationId="{F342BB70-060A-D4CA-95D3-CED965A5C2B0}"/>
          </ac:spMkLst>
        </pc:spChg>
      </pc:sldChg>
    </pc:docChg>
  </pc:docChgLst>
  <pc:docChgLst>
    <pc:chgData name="Heather Owen" userId="RQglz8YAIl74cHlC1aVNmxQoTHUL7cTff+Ff4iwTyRM=" providerId="None" clId="Web-{70AA9E59-BB23-49D8-97E9-EBB1324ABA09}"/>
    <pc:docChg chg="modSld">
      <pc:chgData name="Heather Owen" userId="RQglz8YAIl74cHlC1aVNmxQoTHUL7cTff+Ff4iwTyRM=" providerId="None" clId="Web-{70AA9E59-BB23-49D8-97E9-EBB1324ABA09}" dt="2025-02-10T21:08:08.366" v="3" actId="20577"/>
      <pc:docMkLst>
        <pc:docMk/>
      </pc:docMkLst>
      <pc:sldChg chg="modSp">
        <pc:chgData name="Heather Owen" userId="RQglz8YAIl74cHlC1aVNmxQoTHUL7cTff+Ff4iwTyRM=" providerId="None" clId="Web-{70AA9E59-BB23-49D8-97E9-EBB1324ABA09}" dt="2025-02-10T21:08:08.366" v="3" actId="20577"/>
        <pc:sldMkLst>
          <pc:docMk/>
          <pc:sldMk cId="2501294837" sldId="410"/>
        </pc:sldMkLst>
        <pc:graphicFrameChg chg="modGraphic">
          <ac:chgData name="Heather Owen" userId="RQglz8YAIl74cHlC1aVNmxQoTHUL7cTff+Ff4iwTyRM=" providerId="None" clId="Web-{70AA9E59-BB23-49D8-97E9-EBB1324ABA09}" dt="2025-02-10T21:08:08.366" v="3" actId="20577"/>
          <ac:graphicFrameMkLst>
            <pc:docMk/>
            <pc:sldMk cId="2501294837" sldId="410"/>
            <ac:graphicFrameMk id="3" creationId="{90DDF554-23FD-E44E-7C8A-3FFB9B219EE1}"/>
          </ac:graphicFrameMkLst>
        </pc:graphicFrameChg>
      </pc:sldChg>
    </pc:docChg>
  </pc:docChgLst>
  <pc:docChgLst>
    <pc:chgData name="Owen, Heather" userId="78be9db1-6850-40ec-92e2-64dbcfce15ac" providerId="ADAL" clId="{7919EFDD-D330-444B-ACF1-0C67D9791597}"/>
    <pc:docChg chg="undo custSel addSld delSld modSld sldOrd modMainMaster">
      <pc:chgData name="Owen, Heather" userId="78be9db1-6850-40ec-92e2-64dbcfce15ac" providerId="ADAL" clId="{7919EFDD-D330-444B-ACF1-0C67D9791597}" dt="2023-07-19T17:18:50.898" v="746" actId="14100"/>
      <pc:docMkLst>
        <pc:docMk/>
      </pc:docMkLst>
      <pc:sldChg chg="modSp mod">
        <pc:chgData name="Owen, Heather" userId="78be9db1-6850-40ec-92e2-64dbcfce15ac" providerId="ADAL" clId="{7919EFDD-D330-444B-ACF1-0C67D9791597}" dt="2023-07-14T13:16:33.558" v="380" actId="20577"/>
        <pc:sldMkLst>
          <pc:docMk/>
          <pc:sldMk cId="0" sldId="256"/>
        </pc:sldMkLst>
        <pc:spChg chg="mod">
          <ac:chgData name="Owen, Heather" userId="78be9db1-6850-40ec-92e2-64dbcfce15ac" providerId="ADAL" clId="{7919EFDD-D330-444B-ACF1-0C67D9791597}" dt="2023-07-14T13:16:33.558" v="380" actId="20577"/>
          <ac:spMkLst>
            <pc:docMk/>
            <pc:sldMk cId="0" sldId="256"/>
            <ac:spMk id="4" creationId="{794C1850-88BF-F892-397A-DE7238D65350}"/>
          </ac:spMkLst>
        </pc:spChg>
      </pc:sldChg>
      <pc:sldChg chg="modSp add mod setBg">
        <pc:chgData name="Owen, Heather" userId="78be9db1-6850-40ec-92e2-64dbcfce15ac" providerId="ADAL" clId="{7919EFDD-D330-444B-ACF1-0C67D9791597}" dt="2023-07-18T19:16:18.167" v="674" actId="20577"/>
        <pc:sldMkLst>
          <pc:docMk/>
          <pc:sldMk cId="2668364434" sldId="257"/>
        </pc:sldMkLst>
        <pc:spChg chg="mod">
          <ac:chgData name="Owen, Heather" userId="78be9db1-6850-40ec-92e2-64dbcfce15ac" providerId="ADAL" clId="{7919EFDD-D330-444B-ACF1-0C67D9791597}" dt="2023-07-18T19:16:18.167" v="674" actId="20577"/>
          <ac:spMkLst>
            <pc:docMk/>
            <pc:sldMk cId="2668364434" sldId="257"/>
            <ac:spMk id="5" creationId="{1A0A051C-AD2A-514B-B740-48C4B92B7C9F}"/>
          </ac:spMkLst>
        </pc:spChg>
        <pc:spChg chg="mod">
          <ac:chgData name="Owen, Heather" userId="78be9db1-6850-40ec-92e2-64dbcfce15ac" providerId="ADAL" clId="{7919EFDD-D330-444B-ACF1-0C67D9791597}" dt="2023-07-14T14:10:41.571" v="575" actId="207"/>
          <ac:spMkLst>
            <pc:docMk/>
            <pc:sldMk cId="2668364434" sldId="257"/>
            <ac:spMk id="24" creationId="{9A683986-8B4E-0472-9ABD-A3A14C4694C8}"/>
          </ac:spMkLst>
        </pc:spChg>
      </pc:sldChg>
      <pc:sldChg chg="modSp mod">
        <pc:chgData name="Owen, Heather" userId="78be9db1-6850-40ec-92e2-64dbcfce15ac" providerId="ADAL" clId="{7919EFDD-D330-444B-ACF1-0C67D9791597}" dt="2023-07-14T14:10:23.938" v="573"/>
        <pc:sldMkLst>
          <pc:docMk/>
          <pc:sldMk cId="0" sldId="260"/>
        </pc:sldMkLst>
        <pc:spChg chg="mod">
          <ac:chgData name="Owen, Heather" userId="78be9db1-6850-40ec-92e2-64dbcfce15ac" providerId="ADAL" clId="{7919EFDD-D330-444B-ACF1-0C67D9791597}" dt="2023-07-14T13:18:23.191" v="414" actId="20577"/>
          <ac:spMkLst>
            <pc:docMk/>
            <pc:sldMk cId="0" sldId="260"/>
            <ac:spMk id="1836" creationId="{00000000-0000-0000-0000-000000000000}"/>
          </ac:spMkLst>
        </pc:spChg>
        <pc:spChg chg="mod">
          <ac:chgData name="Owen, Heather" userId="78be9db1-6850-40ec-92e2-64dbcfce15ac" providerId="ADAL" clId="{7919EFDD-D330-444B-ACF1-0C67D9791597}" dt="2023-07-14T14:10:23.938" v="573"/>
          <ac:spMkLst>
            <pc:docMk/>
            <pc:sldMk cId="0" sldId="260"/>
            <ac:spMk id="1837" creationId="{00000000-0000-0000-0000-000000000000}"/>
          </ac:spMkLst>
        </pc:spChg>
      </pc:sldChg>
      <pc:sldChg chg="modSp">
        <pc:chgData name="Owen, Heather" userId="78be9db1-6850-40ec-92e2-64dbcfce15ac" providerId="ADAL" clId="{7919EFDD-D330-444B-ACF1-0C67D9791597}" dt="2023-07-14T14:10:23.938" v="573"/>
        <pc:sldMkLst>
          <pc:docMk/>
          <pc:sldMk cId="0" sldId="291"/>
        </pc:sldMkLst>
        <pc:spChg chg="mod">
          <ac:chgData name="Owen, Heather" userId="78be9db1-6850-40ec-92e2-64dbcfce15ac" providerId="ADAL" clId="{7919EFDD-D330-444B-ACF1-0C67D9791597}" dt="2023-07-14T14:10:23.938" v="573"/>
          <ac:spMkLst>
            <pc:docMk/>
            <pc:sldMk cId="0" sldId="291"/>
            <ac:spMk id="2480" creationId="{00000000-0000-0000-0000-000000000000}"/>
          </ac:spMkLst>
        </pc:spChg>
      </pc:sldChg>
      <pc:sldChg chg="del">
        <pc:chgData name="Owen, Heather" userId="78be9db1-6850-40ec-92e2-64dbcfce15ac" providerId="ADAL" clId="{7919EFDD-D330-444B-ACF1-0C67D9791597}" dt="2023-07-14T14:11:16.416" v="578" actId="47"/>
        <pc:sldMkLst>
          <pc:docMk/>
          <pc:sldMk cId="2200849319" sldId="314"/>
        </pc:sldMkLst>
      </pc:sldChg>
      <pc:sldChg chg="modSp mod">
        <pc:chgData name="Owen, Heather" userId="78be9db1-6850-40ec-92e2-64dbcfce15ac" providerId="ADAL" clId="{7919EFDD-D330-444B-ACF1-0C67D9791597}" dt="2023-07-18T18:48:25.258" v="623" actId="20577"/>
        <pc:sldMkLst>
          <pc:docMk/>
          <pc:sldMk cId="1084638956" sldId="319"/>
        </pc:sldMkLst>
        <pc:spChg chg="mod">
          <ac:chgData name="Owen, Heather" userId="78be9db1-6850-40ec-92e2-64dbcfce15ac" providerId="ADAL" clId="{7919EFDD-D330-444B-ACF1-0C67D9791597}" dt="2023-07-18T18:48:25.258" v="623" actId="20577"/>
          <ac:spMkLst>
            <pc:docMk/>
            <pc:sldMk cId="1084638956" sldId="319"/>
            <ac:spMk id="2" creationId="{1E0F5102-E760-8882-9E9B-E70FBAFD6529}"/>
          </ac:spMkLst>
        </pc:spChg>
        <pc:spChg chg="mod">
          <ac:chgData name="Owen, Heather" userId="78be9db1-6850-40ec-92e2-64dbcfce15ac" providerId="ADAL" clId="{7919EFDD-D330-444B-ACF1-0C67D9791597}" dt="2023-07-14T14:10:23.938" v="573"/>
          <ac:spMkLst>
            <pc:docMk/>
            <pc:sldMk cId="1084638956" sldId="319"/>
            <ac:spMk id="2451" creationId="{00000000-0000-0000-0000-000000000000}"/>
          </ac:spMkLst>
        </pc:spChg>
      </pc:sldChg>
      <pc:sldChg chg="modSp mod">
        <pc:chgData name="Owen, Heather" userId="78be9db1-6850-40ec-92e2-64dbcfce15ac" providerId="ADAL" clId="{7919EFDD-D330-444B-ACF1-0C67D9791597}" dt="2023-07-14T13:21:53.606" v="416" actId="14100"/>
        <pc:sldMkLst>
          <pc:docMk/>
          <pc:sldMk cId="1333410128" sldId="320"/>
        </pc:sldMkLst>
        <pc:spChg chg="mod">
          <ac:chgData name="Owen, Heather" userId="78be9db1-6850-40ec-92e2-64dbcfce15ac" providerId="ADAL" clId="{7919EFDD-D330-444B-ACF1-0C67D9791597}" dt="2023-07-14T13:21:46.414" v="415" actId="1076"/>
          <ac:spMkLst>
            <pc:docMk/>
            <pc:sldMk cId="1333410128" sldId="320"/>
            <ac:spMk id="2288" creationId="{00000000-0000-0000-0000-000000000000}"/>
          </ac:spMkLst>
        </pc:spChg>
        <pc:cxnChg chg="mod">
          <ac:chgData name="Owen, Heather" userId="78be9db1-6850-40ec-92e2-64dbcfce15ac" providerId="ADAL" clId="{7919EFDD-D330-444B-ACF1-0C67D9791597}" dt="2023-07-14T13:21:53.606" v="416" actId="14100"/>
          <ac:cxnSpMkLst>
            <pc:docMk/>
            <pc:sldMk cId="1333410128" sldId="320"/>
            <ac:cxnSpMk id="2297" creationId="{00000000-0000-0000-0000-000000000000}"/>
          </ac:cxnSpMkLst>
        </pc:cxnChg>
      </pc:sldChg>
      <pc:sldChg chg="modSp">
        <pc:chgData name="Owen, Heather" userId="78be9db1-6850-40ec-92e2-64dbcfce15ac" providerId="ADAL" clId="{7919EFDD-D330-444B-ACF1-0C67D9791597}" dt="2023-07-14T14:10:23.938" v="573"/>
        <pc:sldMkLst>
          <pc:docMk/>
          <pc:sldMk cId="2871816371" sldId="321"/>
        </pc:sldMkLst>
        <pc:spChg chg="mod">
          <ac:chgData name="Owen, Heather" userId="78be9db1-6850-40ec-92e2-64dbcfce15ac" providerId="ADAL" clId="{7919EFDD-D330-444B-ACF1-0C67D9791597}" dt="2023-07-14T14:10:23.938" v="573"/>
          <ac:spMkLst>
            <pc:docMk/>
            <pc:sldMk cId="2871816371" sldId="321"/>
            <ac:spMk id="1837" creationId="{00000000-0000-0000-0000-000000000000}"/>
          </ac:spMkLst>
        </pc:spChg>
      </pc:sldChg>
      <pc:sldChg chg="modSp mod">
        <pc:chgData name="Owen, Heather" userId="78be9db1-6850-40ec-92e2-64dbcfce15ac" providerId="ADAL" clId="{7919EFDD-D330-444B-ACF1-0C67D9791597}" dt="2023-07-14T14:10:23.938" v="573"/>
        <pc:sldMkLst>
          <pc:docMk/>
          <pc:sldMk cId="716291655" sldId="345"/>
        </pc:sldMkLst>
        <pc:spChg chg="mod">
          <ac:chgData name="Owen, Heather" userId="78be9db1-6850-40ec-92e2-64dbcfce15ac" providerId="ADAL" clId="{7919EFDD-D330-444B-ACF1-0C67D9791597}" dt="2023-07-14T14:10:23.938" v="573"/>
          <ac:spMkLst>
            <pc:docMk/>
            <pc:sldMk cId="716291655" sldId="345"/>
            <ac:spMk id="3" creationId="{21251DEB-6E0E-59F7-5969-E84502C6D01E}"/>
          </ac:spMkLst>
        </pc:spChg>
      </pc:sldChg>
      <pc:sldChg chg="modSp add del mod">
        <pc:chgData name="Owen, Heather" userId="78be9db1-6850-40ec-92e2-64dbcfce15ac" providerId="ADAL" clId="{7919EFDD-D330-444B-ACF1-0C67D9791597}" dt="2023-07-14T12:55:50.129" v="257" actId="47"/>
        <pc:sldMkLst>
          <pc:docMk/>
          <pc:sldMk cId="2082380503" sldId="347"/>
        </pc:sldMkLst>
        <pc:spChg chg="mod">
          <ac:chgData name="Owen, Heather" userId="78be9db1-6850-40ec-92e2-64dbcfce15ac" providerId="ADAL" clId="{7919EFDD-D330-444B-ACF1-0C67D9791597}" dt="2023-07-14T12:50:06.465" v="66" actId="27636"/>
          <ac:spMkLst>
            <pc:docMk/>
            <pc:sldMk cId="2082380503" sldId="347"/>
            <ac:spMk id="3" creationId="{21251DEB-6E0E-59F7-5969-E84502C6D01E}"/>
          </ac:spMkLst>
        </pc:spChg>
      </pc:sldChg>
      <pc:sldChg chg="modSp">
        <pc:chgData name="Owen, Heather" userId="78be9db1-6850-40ec-92e2-64dbcfce15ac" providerId="ADAL" clId="{7919EFDD-D330-444B-ACF1-0C67D9791597}" dt="2023-07-14T14:10:23.938" v="573"/>
        <pc:sldMkLst>
          <pc:docMk/>
          <pc:sldMk cId="4256618487" sldId="355"/>
        </pc:sldMkLst>
        <pc:spChg chg="mod">
          <ac:chgData name="Owen, Heather" userId="78be9db1-6850-40ec-92e2-64dbcfce15ac" providerId="ADAL" clId="{7919EFDD-D330-444B-ACF1-0C67D9791597}" dt="2023-07-14T14:10:23.938" v="573"/>
          <ac:spMkLst>
            <pc:docMk/>
            <pc:sldMk cId="4256618487" sldId="355"/>
            <ac:spMk id="1837" creationId="{00000000-0000-0000-0000-000000000000}"/>
          </ac:spMkLst>
        </pc:spChg>
      </pc:sldChg>
      <pc:sldChg chg="modSp">
        <pc:chgData name="Owen, Heather" userId="78be9db1-6850-40ec-92e2-64dbcfce15ac" providerId="ADAL" clId="{7919EFDD-D330-444B-ACF1-0C67D9791597}" dt="2023-07-14T14:10:23.938" v="573"/>
        <pc:sldMkLst>
          <pc:docMk/>
          <pc:sldMk cId="3205176178" sldId="357"/>
        </pc:sldMkLst>
        <pc:spChg chg="mod">
          <ac:chgData name="Owen, Heather" userId="78be9db1-6850-40ec-92e2-64dbcfce15ac" providerId="ADAL" clId="{7919EFDD-D330-444B-ACF1-0C67D9791597}" dt="2023-07-14T14:10:23.938" v="573"/>
          <ac:spMkLst>
            <pc:docMk/>
            <pc:sldMk cId="3205176178" sldId="357"/>
            <ac:spMk id="2" creationId="{11A34B85-A8BD-26F0-4B17-CE97AA2DDE58}"/>
          </ac:spMkLst>
        </pc:spChg>
      </pc:sldChg>
      <pc:sldChg chg="modSp">
        <pc:chgData name="Owen, Heather" userId="78be9db1-6850-40ec-92e2-64dbcfce15ac" providerId="ADAL" clId="{7919EFDD-D330-444B-ACF1-0C67D9791597}" dt="2023-07-14T14:10:23.938" v="573"/>
        <pc:sldMkLst>
          <pc:docMk/>
          <pc:sldMk cId="2893615387" sldId="358"/>
        </pc:sldMkLst>
        <pc:spChg chg="mod">
          <ac:chgData name="Owen, Heather" userId="78be9db1-6850-40ec-92e2-64dbcfce15ac" providerId="ADAL" clId="{7919EFDD-D330-444B-ACF1-0C67D9791597}" dt="2023-07-14T14:10:23.938" v="573"/>
          <ac:spMkLst>
            <pc:docMk/>
            <pc:sldMk cId="2893615387" sldId="358"/>
            <ac:spMk id="2" creationId="{27A606D8-B986-945E-8242-E77B821584FD}"/>
          </ac:spMkLst>
        </pc:spChg>
      </pc:sldChg>
      <pc:sldChg chg="modSp">
        <pc:chgData name="Owen, Heather" userId="78be9db1-6850-40ec-92e2-64dbcfce15ac" providerId="ADAL" clId="{7919EFDD-D330-444B-ACF1-0C67D9791597}" dt="2023-07-14T14:10:23.938" v="573"/>
        <pc:sldMkLst>
          <pc:docMk/>
          <pc:sldMk cId="2287435421" sldId="361"/>
        </pc:sldMkLst>
        <pc:spChg chg="mod">
          <ac:chgData name="Owen, Heather" userId="78be9db1-6850-40ec-92e2-64dbcfce15ac" providerId="ADAL" clId="{7919EFDD-D330-444B-ACF1-0C67D9791597}" dt="2023-07-14T14:10:23.938" v="573"/>
          <ac:spMkLst>
            <pc:docMk/>
            <pc:sldMk cId="2287435421" sldId="361"/>
            <ac:spMk id="2375" creationId="{00000000-0000-0000-0000-000000000000}"/>
          </ac:spMkLst>
        </pc:spChg>
      </pc:sldChg>
      <pc:sldChg chg="modSp">
        <pc:chgData name="Owen, Heather" userId="78be9db1-6850-40ec-92e2-64dbcfce15ac" providerId="ADAL" clId="{7919EFDD-D330-444B-ACF1-0C67D9791597}" dt="2023-07-14T14:10:23.938" v="573"/>
        <pc:sldMkLst>
          <pc:docMk/>
          <pc:sldMk cId="1950773119" sldId="363"/>
        </pc:sldMkLst>
        <pc:spChg chg="mod">
          <ac:chgData name="Owen, Heather" userId="78be9db1-6850-40ec-92e2-64dbcfce15ac" providerId="ADAL" clId="{7919EFDD-D330-444B-ACF1-0C67D9791597}" dt="2023-07-14T14:10:23.938" v="573"/>
          <ac:spMkLst>
            <pc:docMk/>
            <pc:sldMk cId="1950773119" sldId="363"/>
            <ac:spMk id="2375" creationId="{00000000-0000-0000-0000-000000000000}"/>
          </ac:spMkLst>
        </pc:spChg>
      </pc:sldChg>
      <pc:sldChg chg="modSp">
        <pc:chgData name="Owen, Heather" userId="78be9db1-6850-40ec-92e2-64dbcfce15ac" providerId="ADAL" clId="{7919EFDD-D330-444B-ACF1-0C67D9791597}" dt="2023-07-14T14:10:23.938" v="573"/>
        <pc:sldMkLst>
          <pc:docMk/>
          <pc:sldMk cId="2840744207" sldId="364"/>
        </pc:sldMkLst>
        <pc:spChg chg="mod">
          <ac:chgData name="Owen, Heather" userId="78be9db1-6850-40ec-92e2-64dbcfce15ac" providerId="ADAL" clId="{7919EFDD-D330-444B-ACF1-0C67D9791597}" dt="2023-07-14T14:10:23.938" v="573"/>
          <ac:spMkLst>
            <pc:docMk/>
            <pc:sldMk cId="2840744207" sldId="364"/>
            <ac:spMk id="2" creationId="{920BDEB7-3B27-B820-47CD-6FC5FCD7F98A}"/>
          </ac:spMkLst>
        </pc:spChg>
      </pc:sldChg>
      <pc:sldChg chg="modSp mod">
        <pc:chgData name="Owen, Heather" userId="78be9db1-6850-40ec-92e2-64dbcfce15ac" providerId="ADAL" clId="{7919EFDD-D330-444B-ACF1-0C67D9791597}" dt="2023-07-14T14:10:23.938" v="573"/>
        <pc:sldMkLst>
          <pc:docMk/>
          <pc:sldMk cId="1742838508" sldId="365"/>
        </pc:sldMkLst>
        <pc:spChg chg="mod">
          <ac:chgData name="Owen, Heather" userId="78be9db1-6850-40ec-92e2-64dbcfce15ac" providerId="ADAL" clId="{7919EFDD-D330-444B-ACF1-0C67D9791597}" dt="2023-07-14T14:10:23.938" v="573"/>
          <ac:spMkLst>
            <pc:docMk/>
            <pc:sldMk cId="1742838508" sldId="365"/>
            <ac:spMk id="2" creationId="{8CF72E29-3A03-2C59-5841-0F394543E9AA}"/>
          </ac:spMkLst>
        </pc:spChg>
      </pc:sldChg>
      <pc:sldChg chg="modSp">
        <pc:chgData name="Owen, Heather" userId="78be9db1-6850-40ec-92e2-64dbcfce15ac" providerId="ADAL" clId="{7919EFDD-D330-444B-ACF1-0C67D9791597}" dt="2023-07-14T14:10:23.938" v="573"/>
        <pc:sldMkLst>
          <pc:docMk/>
          <pc:sldMk cId="649392154" sldId="366"/>
        </pc:sldMkLst>
        <pc:spChg chg="mod">
          <ac:chgData name="Owen, Heather" userId="78be9db1-6850-40ec-92e2-64dbcfce15ac" providerId="ADAL" clId="{7919EFDD-D330-444B-ACF1-0C67D9791597}" dt="2023-07-14T14:10:23.938" v="573"/>
          <ac:spMkLst>
            <pc:docMk/>
            <pc:sldMk cId="649392154" sldId="366"/>
            <ac:spMk id="2" creationId="{B1858C09-BAD3-C20B-9700-5C6831AA3B8A}"/>
          </ac:spMkLst>
        </pc:spChg>
      </pc:sldChg>
      <pc:sldChg chg="modSp">
        <pc:chgData name="Owen, Heather" userId="78be9db1-6850-40ec-92e2-64dbcfce15ac" providerId="ADAL" clId="{7919EFDD-D330-444B-ACF1-0C67D9791597}" dt="2023-07-14T14:10:23.938" v="573"/>
        <pc:sldMkLst>
          <pc:docMk/>
          <pc:sldMk cId="2846443541" sldId="367"/>
        </pc:sldMkLst>
        <pc:spChg chg="mod">
          <ac:chgData name="Owen, Heather" userId="78be9db1-6850-40ec-92e2-64dbcfce15ac" providerId="ADAL" clId="{7919EFDD-D330-444B-ACF1-0C67D9791597}" dt="2023-07-14T14:10:23.938" v="573"/>
          <ac:spMkLst>
            <pc:docMk/>
            <pc:sldMk cId="2846443541" sldId="367"/>
            <ac:spMk id="2" creationId="{CC168717-1FD5-0340-3F68-38D3F0779885}"/>
          </ac:spMkLst>
        </pc:spChg>
      </pc:sldChg>
      <pc:sldChg chg="modSp">
        <pc:chgData name="Owen, Heather" userId="78be9db1-6850-40ec-92e2-64dbcfce15ac" providerId="ADAL" clId="{7919EFDD-D330-444B-ACF1-0C67D9791597}" dt="2023-07-14T14:10:23.938" v="573"/>
        <pc:sldMkLst>
          <pc:docMk/>
          <pc:sldMk cId="2727648271" sldId="368"/>
        </pc:sldMkLst>
        <pc:spChg chg="mod">
          <ac:chgData name="Owen, Heather" userId="78be9db1-6850-40ec-92e2-64dbcfce15ac" providerId="ADAL" clId="{7919EFDD-D330-444B-ACF1-0C67D9791597}" dt="2023-07-14T14:10:23.938" v="573"/>
          <ac:spMkLst>
            <pc:docMk/>
            <pc:sldMk cId="2727648271" sldId="368"/>
            <ac:spMk id="2" creationId="{A07D9802-1B67-E3E1-7BC5-702937CD01DA}"/>
          </ac:spMkLst>
        </pc:spChg>
      </pc:sldChg>
      <pc:sldChg chg="ord">
        <pc:chgData name="Owen, Heather" userId="78be9db1-6850-40ec-92e2-64dbcfce15ac" providerId="ADAL" clId="{7919EFDD-D330-444B-ACF1-0C67D9791597}" dt="2023-07-18T19:34:50.092" v="676"/>
        <pc:sldMkLst>
          <pc:docMk/>
          <pc:sldMk cId="1021102417" sldId="369"/>
        </pc:sldMkLst>
      </pc:sldChg>
      <pc:sldChg chg="modSp mod">
        <pc:chgData name="Owen, Heather" userId="78be9db1-6850-40ec-92e2-64dbcfce15ac" providerId="ADAL" clId="{7919EFDD-D330-444B-ACF1-0C67D9791597}" dt="2023-07-18T18:53:24.400" v="634" actId="20577"/>
        <pc:sldMkLst>
          <pc:docMk/>
          <pc:sldMk cId="3384433362" sldId="370"/>
        </pc:sldMkLst>
        <pc:spChg chg="mod">
          <ac:chgData name="Owen, Heather" userId="78be9db1-6850-40ec-92e2-64dbcfce15ac" providerId="ADAL" clId="{7919EFDD-D330-444B-ACF1-0C67D9791597}" dt="2023-07-18T18:53:24.400" v="634" actId="20577"/>
          <ac:spMkLst>
            <pc:docMk/>
            <pc:sldMk cId="3384433362" sldId="370"/>
            <ac:spMk id="1830" creationId="{00000000-0000-0000-0000-000000000000}"/>
          </ac:spMkLst>
        </pc:spChg>
        <pc:spChg chg="mod">
          <ac:chgData name="Owen, Heather" userId="78be9db1-6850-40ec-92e2-64dbcfce15ac" providerId="ADAL" clId="{7919EFDD-D330-444B-ACF1-0C67D9791597}" dt="2023-07-14T14:10:23.938" v="573"/>
          <ac:spMkLst>
            <pc:docMk/>
            <pc:sldMk cId="3384433362" sldId="370"/>
            <ac:spMk id="1831" creationId="{00000000-0000-0000-0000-000000000000}"/>
          </ac:spMkLst>
        </pc:spChg>
      </pc:sldChg>
      <pc:sldChg chg="modSp">
        <pc:chgData name="Owen, Heather" userId="78be9db1-6850-40ec-92e2-64dbcfce15ac" providerId="ADAL" clId="{7919EFDD-D330-444B-ACF1-0C67D9791597}" dt="2023-07-14T14:10:23.938" v="573"/>
        <pc:sldMkLst>
          <pc:docMk/>
          <pc:sldMk cId="3299754261" sldId="371"/>
        </pc:sldMkLst>
        <pc:spChg chg="mod">
          <ac:chgData name="Owen, Heather" userId="78be9db1-6850-40ec-92e2-64dbcfce15ac" providerId="ADAL" clId="{7919EFDD-D330-444B-ACF1-0C67D9791597}" dt="2023-07-14T14:10:23.938" v="573"/>
          <ac:spMkLst>
            <pc:docMk/>
            <pc:sldMk cId="3299754261" sldId="371"/>
            <ac:spMk id="2451" creationId="{00000000-0000-0000-0000-000000000000}"/>
          </ac:spMkLst>
        </pc:spChg>
      </pc:sldChg>
      <pc:sldChg chg="modSp mod">
        <pc:chgData name="Owen, Heather" userId="78be9db1-6850-40ec-92e2-64dbcfce15ac" providerId="ADAL" clId="{7919EFDD-D330-444B-ACF1-0C67D9791597}" dt="2023-07-14T14:10:23.938" v="573"/>
        <pc:sldMkLst>
          <pc:docMk/>
          <pc:sldMk cId="4160751752" sldId="372"/>
        </pc:sldMkLst>
        <pc:spChg chg="mod">
          <ac:chgData name="Owen, Heather" userId="78be9db1-6850-40ec-92e2-64dbcfce15ac" providerId="ADAL" clId="{7919EFDD-D330-444B-ACF1-0C67D9791597}" dt="2023-07-14T14:10:23.938" v="573"/>
          <ac:spMkLst>
            <pc:docMk/>
            <pc:sldMk cId="4160751752" sldId="372"/>
            <ac:spMk id="3" creationId="{2A9D0C5B-9296-8150-063B-7D40A76B1CFF}"/>
          </ac:spMkLst>
        </pc:spChg>
      </pc:sldChg>
      <pc:sldChg chg="modSp mod">
        <pc:chgData name="Owen, Heather" userId="78be9db1-6850-40ec-92e2-64dbcfce15ac" providerId="ADAL" clId="{7919EFDD-D330-444B-ACF1-0C67D9791597}" dt="2023-07-14T14:10:23.938" v="573"/>
        <pc:sldMkLst>
          <pc:docMk/>
          <pc:sldMk cId="76520739" sldId="373"/>
        </pc:sldMkLst>
        <pc:spChg chg="mod">
          <ac:chgData name="Owen, Heather" userId="78be9db1-6850-40ec-92e2-64dbcfce15ac" providerId="ADAL" clId="{7919EFDD-D330-444B-ACF1-0C67D9791597}" dt="2023-07-14T14:10:23.938" v="573"/>
          <ac:spMkLst>
            <pc:docMk/>
            <pc:sldMk cId="76520739" sldId="373"/>
            <ac:spMk id="13" creationId="{D38D3C83-D360-35E7-118B-9753F182FD6D}"/>
          </ac:spMkLst>
        </pc:spChg>
      </pc:sldChg>
      <pc:sldChg chg="modSp mod">
        <pc:chgData name="Owen, Heather" userId="78be9db1-6850-40ec-92e2-64dbcfce15ac" providerId="ADAL" clId="{7919EFDD-D330-444B-ACF1-0C67D9791597}" dt="2023-07-14T14:10:23.938" v="573"/>
        <pc:sldMkLst>
          <pc:docMk/>
          <pc:sldMk cId="368048918" sldId="374"/>
        </pc:sldMkLst>
        <pc:spChg chg="mod">
          <ac:chgData name="Owen, Heather" userId="78be9db1-6850-40ec-92e2-64dbcfce15ac" providerId="ADAL" clId="{7919EFDD-D330-444B-ACF1-0C67D9791597}" dt="2023-07-14T14:10:23.938" v="573"/>
          <ac:spMkLst>
            <pc:docMk/>
            <pc:sldMk cId="368048918" sldId="374"/>
            <ac:spMk id="10" creationId="{31BC764E-5542-4DFF-B2BD-CDE1C84E4BF7}"/>
          </ac:spMkLst>
        </pc:spChg>
      </pc:sldChg>
      <pc:sldChg chg="modSp mod">
        <pc:chgData name="Owen, Heather" userId="78be9db1-6850-40ec-92e2-64dbcfce15ac" providerId="ADAL" clId="{7919EFDD-D330-444B-ACF1-0C67D9791597}" dt="2023-07-18T19:36:08.215" v="730" actId="20577"/>
        <pc:sldMkLst>
          <pc:docMk/>
          <pc:sldMk cId="317256666" sldId="375"/>
        </pc:sldMkLst>
        <pc:spChg chg="mod">
          <ac:chgData name="Owen, Heather" userId="78be9db1-6850-40ec-92e2-64dbcfce15ac" providerId="ADAL" clId="{7919EFDD-D330-444B-ACF1-0C67D9791597}" dt="2023-07-18T19:36:08.215" v="730" actId="20577"/>
          <ac:spMkLst>
            <pc:docMk/>
            <pc:sldMk cId="317256666" sldId="375"/>
            <ac:spMk id="6" creationId="{7E07E1F2-E9ED-3EE3-342C-85530DC58AB8}"/>
          </ac:spMkLst>
        </pc:spChg>
        <pc:spChg chg="mod">
          <ac:chgData name="Owen, Heather" userId="78be9db1-6850-40ec-92e2-64dbcfce15ac" providerId="ADAL" clId="{7919EFDD-D330-444B-ACF1-0C67D9791597}" dt="2023-07-14T14:10:23.938" v="573"/>
          <ac:spMkLst>
            <pc:docMk/>
            <pc:sldMk cId="317256666" sldId="375"/>
            <ac:spMk id="10" creationId="{974E5227-3F1F-5E94-8A61-EF153F928583}"/>
          </ac:spMkLst>
        </pc:spChg>
      </pc:sldChg>
      <pc:sldChg chg="modSp mod">
        <pc:chgData name="Owen, Heather" userId="78be9db1-6850-40ec-92e2-64dbcfce15ac" providerId="ADAL" clId="{7919EFDD-D330-444B-ACF1-0C67D9791597}" dt="2023-07-14T14:10:23.938" v="573"/>
        <pc:sldMkLst>
          <pc:docMk/>
          <pc:sldMk cId="2643289797" sldId="376"/>
        </pc:sldMkLst>
        <pc:spChg chg="mod">
          <ac:chgData name="Owen, Heather" userId="78be9db1-6850-40ec-92e2-64dbcfce15ac" providerId="ADAL" clId="{7919EFDD-D330-444B-ACF1-0C67D9791597}" dt="2023-07-14T14:10:23.938" v="573"/>
          <ac:spMkLst>
            <pc:docMk/>
            <pc:sldMk cId="2643289797" sldId="376"/>
            <ac:spMk id="3" creationId="{2A9D0C5B-9296-8150-063B-7D40A76B1CFF}"/>
          </ac:spMkLst>
        </pc:spChg>
      </pc:sldChg>
      <pc:sldChg chg="modSp mod">
        <pc:chgData name="Owen, Heather" userId="78be9db1-6850-40ec-92e2-64dbcfce15ac" providerId="ADAL" clId="{7919EFDD-D330-444B-ACF1-0C67D9791597}" dt="2023-07-14T14:10:23.938" v="573"/>
        <pc:sldMkLst>
          <pc:docMk/>
          <pc:sldMk cId="1862573983" sldId="377"/>
        </pc:sldMkLst>
        <pc:spChg chg="mod">
          <ac:chgData name="Owen, Heather" userId="78be9db1-6850-40ec-92e2-64dbcfce15ac" providerId="ADAL" clId="{7919EFDD-D330-444B-ACF1-0C67D9791597}" dt="2023-07-14T14:10:23.938" v="573"/>
          <ac:spMkLst>
            <pc:docMk/>
            <pc:sldMk cId="1862573983" sldId="377"/>
            <ac:spMk id="2" creationId="{FB0425EA-91CE-C0E1-2B55-BF0856BF8205}"/>
          </ac:spMkLst>
        </pc:spChg>
      </pc:sldChg>
      <pc:sldChg chg="modSp mod">
        <pc:chgData name="Owen, Heather" userId="78be9db1-6850-40ec-92e2-64dbcfce15ac" providerId="ADAL" clId="{7919EFDD-D330-444B-ACF1-0C67D9791597}" dt="2023-07-19T17:16:37.933" v="743" actId="20577"/>
        <pc:sldMkLst>
          <pc:docMk/>
          <pc:sldMk cId="2015274983" sldId="387"/>
        </pc:sldMkLst>
        <pc:spChg chg="mod">
          <ac:chgData name="Owen, Heather" userId="78be9db1-6850-40ec-92e2-64dbcfce15ac" providerId="ADAL" clId="{7919EFDD-D330-444B-ACF1-0C67D9791597}" dt="2023-07-19T17:16:37.933" v="743" actId="20577"/>
          <ac:spMkLst>
            <pc:docMk/>
            <pc:sldMk cId="2015274983" sldId="387"/>
            <ac:spMk id="2" creationId="{F342BB70-060A-D4CA-95D3-CED965A5C2B0}"/>
          </ac:spMkLst>
        </pc:spChg>
      </pc:sldChg>
      <pc:sldChg chg="modSp mod">
        <pc:chgData name="Owen, Heather" userId="78be9db1-6850-40ec-92e2-64dbcfce15ac" providerId="ADAL" clId="{7919EFDD-D330-444B-ACF1-0C67D9791597}" dt="2023-07-19T17:18:50.898" v="746" actId="14100"/>
        <pc:sldMkLst>
          <pc:docMk/>
          <pc:sldMk cId="3524408566" sldId="389"/>
        </pc:sldMkLst>
        <pc:spChg chg="mod">
          <ac:chgData name="Owen, Heather" userId="78be9db1-6850-40ec-92e2-64dbcfce15ac" providerId="ADAL" clId="{7919EFDD-D330-444B-ACF1-0C67D9791597}" dt="2023-07-19T17:18:50.898" v="746" actId="14100"/>
          <ac:spMkLst>
            <pc:docMk/>
            <pc:sldMk cId="3524408566" sldId="389"/>
            <ac:spMk id="2" creationId="{F342BB70-060A-D4CA-95D3-CED965A5C2B0}"/>
          </ac:spMkLst>
        </pc:spChg>
      </pc:sldChg>
      <pc:sldChg chg="modSp mod">
        <pc:chgData name="Owen, Heather" userId="78be9db1-6850-40ec-92e2-64dbcfce15ac" providerId="ADAL" clId="{7919EFDD-D330-444B-ACF1-0C67D9791597}" dt="2023-07-14T13:41:04.990" v="487" actId="20577"/>
        <pc:sldMkLst>
          <pc:docMk/>
          <pc:sldMk cId="4007126555" sldId="390"/>
        </pc:sldMkLst>
        <pc:spChg chg="mod">
          <ac:chgData name="Owen, Heather" userId="78be9db1-6850-40ec-92e2-64dbcfce15ac" providerId="ADAL" clId="{7919EFDD-D330-444B-ACF1-0C67D9791597}" dt="2023-07-14T13:41:04.990" v="487" actId="20577"/>
          <ac:spMkLst>
            <pc:docMk/>
            <pc:sldMk cId="4007126555" sldId="390"/>
            <ac:spMk id="2" creationId="{F342BB70-060A-D4CA-95D3-CED965A5C2B0}"/>
          </ac:spMkLst>
        </pc:spChg>
      </pc:sldChg>
      <pc:sldChg chg="modSp">
        <pc:chgData name="Owen, Heather" userId="78be9db1-6850-40ec-92e2-64dbcfce15ac" providerId="ADAL" clId="{7919EFDD-D330-444B-ACF1-0C67D9791597}" dt="2023-07-14T14:10:23.938" v="573"/>
        <pc:sldMkLst>
          <pc:docMk/>
          <pc:sldMk cId="1278310247" sldId="392"/>
        </pc:sldMkLst>
        <pc:spChg chg="mod">
          <ac:chgData name="Owen, Heather" userId="78be9db1-6850-40ec-92e2-64dbcfce15ac" providerId="ADAL" clId="{7919EFDD-D330-444B-ACF1-0C67D9791597}" dt="2023-07-14T14:10:23.938" v="573"/>
          <ac:spMkLst>
            <pc:docMk/>
            <pc:sldMk cId="1278310247" sldId="392"/>
            <ac:spMk id="3" creationId="{3D2AA3A5-1FDE-2530-E9D2-50DDEE58BD97}"/>
          </ac:spMkLst>
        </pc:spChg>
      </pc:sldChg>
      <pc:sldChg chg="modSp">
        <pc:chgData name="Owen, Heather" userId="78be9db1-6850-40ec-92e2-64dbcfce15ac" providerId="ADAL" clId="{7919EFDD-D330-444B-ACF1-0C67D9791597}" dt="2023-07-14T14:10:23.938" v="573"/>
        <pc:sldMkLst>
          <pc:docMk/>
          <pc:sldMk cId="3578942272" sldId="394"/>
        </pc:sldMkLst>
        <pc:spChg chg="mod">
          <ac:chgData name="Owen, Heather" userId="78be9db1-6850-40ec-92e2-64dbcfce15ac" providerId="ADAL" clId="{7919EFDD-D330-444B-ACF1-0C67D9791597}" dt="2023-07-14T14:10:23.938" v="573"/>
          <ac:spMkLst>
            <pc:docMk/>
            <pc:sldMk cId="3578942272" sldId="394"/>
            <ac:spMk id="2451" creationId="{00000000-0000-0000-0000-000000000000}"/>
          </ac:spMkLst>
        </pc:spChg>
      </pc:sldChg>
      <pc:sldChg chg="modSp">
        <pc:chgData name="Owen, Heather" userId="78be9db1-6850-40ec-92e2-64dbcfce15ac" providerId="ADAL" clId="{7919EFDD-D330-444B-ACF1-0C67D9791597}" dt="2023-07-14T14:10:23.938" v="573"/>
        <pc:sldMkLst>
          <pc:docMk/>
          <pc:sldMk cId="920882777" sldId="395"/>
        </pc:sldMkLst>
        <pc:spChg chg="mod">
          <ac:chgData name="Owen, Heather" userId="78be9db1-6850-40ec-92e2-64dbcfce15ac" providerId="ADAL" clId="{7919EFDD-D330-444B-ACF1-0C67D9791597}" dt="2023-07-14T14:10:23.938" v="573"/>
          <ac:spMkLst>
            <pc:docMk/>
            <pc:sldMk cId="920882777" sldId="395"/>
            <ac:spMk id="6" creationId="{B6F232B8-38D0-6C0D-D863-1515867876BB}"/>
          </ac:spMkLst>
        </pc:spChg>
      </pc:sldChg>
      <pc:sldChg chg="addSp modSp mod ord">
        <pc:chgData name="Owen, Heather" userId="78be9db1-6850-40ec-92e2-64dbcfce15ac" providerId="ADAL" clId="{7919EFDD-D330-444B-ACF1-0C67D9791597}" dt="2023-07-14T13:00:33.020" v="337" actId="962"/>
        <pc:sldMkLst>
          <pc:docMk/>
          <pc:sldMk cId="260362790" sldId="396"/>
        </pc:sldMkLst>
        <pc:picChg chg="add mod">
          <ac:chgData name="Owen, Heather" userId="78be9db1-6850-40ec-92e2-64dbcfce15ac" providerId="ADAL" clId="{7919EFDD-D330-444B-ACF1-0C67D9791597}" dt="2023-07-14T13:00:33.020" v="337" actId="962"/>
          <ac:picMkLst>
            <pc:docMk/>
            <pc:sldMk cId="260362790" sldId="396"/>
            <ac:picMk id="5" creationId="{D4F3F5D1-119D-42BB-336B-02D2F17C4902}"/>
          </ac:picMkLst>
        </pc:picChg>
      </pc:sldChg>
      <pc:sldChg chg="modSp mod">
        <pc:chgData name="Owen, Heather" userId="78be9db1-6850-40ec-92e2-64dbcfce15ac" providerId="ADAL" clId="{7919EFDD-D330-444B-ACF1-0C67D9791597}" dt="2023-07-14T13:44:12.121" v="490" actId="113"/>
        <pc:sldMkLst>
          <pc:docMk/>
          <pc:sldMk cId="2891876627" sldId="397"/>
        </pc:sldMkLst>
        <pc:spChg chg="mod">
          <ac:chgData name="Owen, Heather" userId="78be9db1-6850-40ec-92e2-64dbcfce15ac" providerId="ADAL" clId="{7919EFDD-D330-444B-ACF1-0C67D9791597}" dt="2023-07-14T13:44:12.121" v="490" actId="113"/>
          <ac:spMkLst>
            <pc:docMk/>
            <pc:sldMk cId="2891876627" sldId="397"/>
            <ac:spMk id="2" creationId="{77E3BAEB-17BB-6C53-1EAB-61496FDBB4DD}"/>
          </ac:spMkLst>
        </pc:spChg>
      </pc:sldChg>
      <pc:sldChg chg="modSp">
        <pc:chgData name="Owen, Heather" userId="78be9db1-6850-40ec-92e2-64dbcfce15ac" providerId="ADAL" clId="{7919EFDD-D330-444B-ACF1-0C67D9791597}" dt="2023-07-14T14:10:23.938" v="573"/>
        <pc:sldMkLst>
          <pc:docMk/>
          <pc:sldMk cId="2276999964" sldId="398"/>
        </pc:sldMkLst>
        <pc:spChg chg="mod">
          <ac:chgData name="Owen, Heather" userId="78be9db1-6850-40ec-92e2-64dbcfce15ac" providerId="ADAL" clId="{7919EFDD-D330-444B-ACF1-0C67D9791597}" dt="2023-07-14T14:10:23.938" v="573"/>
          <ac:spMkLst>
            <pc:docMk/>
            <pc:sldMk cId="2276999964" sldId="398"/>
            <ac:spMk id="1837" creationId="{00000000-0000-0000-0000-000000000000}"/>
          </ac:spMkLst>
        </pc:spChg>
      </pc:sldChg>
      <pc:sldChg chg="del">
        <pc:chgData name="Owen, Heather" userId="78be9db1-6850-40ec-92e2-64dbcfce15ac" providerId="ADAL" clId="{7919EFDD-D330-444B-ACF1-0C67D9791597}" dt="2023-07-14T14:11:13.496" v="577" actId="47"/>
        <pc:sldMkLst>
          <pc:docMk/>
          <pc:sldMk cId="760258458" sldId="399"/>
        </pc:sldMkLst>
      </pc:sldChg>
      <pc:sldChg chg="modSp mod">
        <pc:chgData name="Owen, Heather" userId="78be9db1-6850-40ec-92e2-64dbcfce15ac" providerId="ADAL" clId="{7919EFDD-D330-444B-ACF1-0C67D9791597}" dt="2023-07-14T14:10:23.938" v="573"/>
        <pc:sldMkLst>
          <pc:docMk/>
          <pc:sldMk cId="683318575" sldId="401"/>
        </pc:sldMkLst>
        <pc:spChg chg="mod">
          <ac:chgData name="Owen, Heather" userId="78be9db1-6850-40ec-92e2-64dbcfce15ac" providerId="ADAL" clId="{7919EFDD-D330-444B-ACF1-0C67D9791597}" dt="2023-07-14T14:10:23.938" v="573"/>
          <ac:spMkLst>
            <pc:docMk/>
            <pc:sldMk cId="683318575" sldId="401"/>
            <ac:spMk id="3" creationId="{21251DEB-6E0E-59F7-5969-E84502C6D01E}"/>
          </ac:spMkLst>
        </pc:spChg>
      </pc:sldChg>
      <pc:sldChg chg="del">
        <pc:chgData name="Owen, Heather" userId="78be9db1-6850-40ec-92e2-64dbcfce15ac" providerId="ADAL" clId="{7919EFDD-D330-444B-ACF1-0C67D9791597}" dt="2023-07-14T13:00:45.762" v="338" actId="47"/>
        <pc:sldMkLst>
          <pc:docMk/>
          <pc:sldMk cId="3267431062" sldId="402"/>
        </pc:sldMkLst>
      </pc:sldChg>
      <pc:sldChg chg="del">
        <pc:chgData name="Owen, Heather" userId="78be9db1-6850-40ec-92e2-64dbcfce15ac" providerId="ADAL" clId="{7919EFDD-D330-444B-ACF1-0C67D9791597}" dt="2023-07-14T14:07:06.743" v="491" actId="47"/>
        <pc:sldMkLst>
          <pc:docMk/>
          <pc:sldMk cId="4160916047" sldId="403"/>
        </pc:sldMkLst>
      </pc:sldChg>
      <pc:sldChg chg="modSp mod">
        <pc:chgData name="Owen, Heather" userId="78be9db1-6850-40ec-92e2-64dbcfce15ac" providerId="ADAL" clId="{7919EFDD-D330-444B-ACF1-0C67D9791597}" dt="2023-07-14T14:10:23.938" v="573"/>
        <pc:sldMkLst>
          <pc:docMk/>
          <pc:sldMk cId="1445671804" sldId="404"/>
        </pc:sldMkLst>
        <pc:spChg chg="mod">
          <ac:chgData name="Owen, Heather" userId="78be9db1-6850-40ec-92e2-64dbcfce15ac" providerId="ADAL" clId="{7919EFDD-D330-444B-ACF1-0C67D9791597}" dt="2023-07-14T14:10:23.938" v="573"/>
          <ac:spMkLst>
            <pc:docMk/>
            <pc:sldMk cId="1445671804" sldId="404"/>
            <ac:spMk id="2" creationId="{8CF72E29-3A03-2C59-5841-0F394543E9AA}"/>
          </ac:spMkLst>
        </pc:spChg>
      </pc:sldChg>
      <pc:sldChg chg="modSp mod">
        <pc:chgData name="Owen, Heather" userId="78be9db1-6850-40ec-92e2-64dbcfce15ac" providerId="ADAL" clId="{7919EFDD-D330-444B-ACF1-0C67D9791597}" dt="2023-07-14T14:10:23.938" v="573"/>
        <pc:sldMkLst>
          <pc:docMk/>
          <pc:sldMk cId="2089472680" sldId="406"/>
        </pc:sldMkLst>
        <pc:spChg chg="mod">
          <ac:chgData name="Owen, Heather" userId="78be9db1-6850-40ec-92e2-64dbcfce15ac" providerId="ADAL" clId="{7919EFDD-D330-444B-ACF1-0C67D9791597}" dt="2023-07-14T14:10:23.938" v="573"/>
          <ac:spMkLst>
            <pc:docMk/>
            <pc:sldMk cId="2089472680" sldId="406"/>
            <ac:spMk id="2059" creationId="{E2965100-AF8C-9B5A-2BE9-D92F72622D1D}"/>
          </ac:spMkLst>
        </pc:spChg>
      </pc:sldChg>
      <pc:sldChg chg="modSp mod">
        <pc:chgData name="Owen, Heather" userId="78be9db1-6850-40ec-92e2-64dbcfce15ac" providerId="ADAL" clId="{7919EFDD-D330-444B-ACF1-0C67D9791597}" dt="2023-07-18T18:48:40.970" v="626" actId="1076"/>
        <pc:sldMkLst>
          <pc:docMk/>
          <pc:sldMk cId="984269874" sldId="408"/>
        </pc:sldMkLst>
        <pc:spChg chg="mod">
          <ac:chgData name="Owen, Heather" userId="78be9db1-6850-40ec-92e2-64dbcfce15ac" providerId="ADAL" clId="{7919EFDD-D330-444B-ACF1-0C67D9791597}" dt="2023-07-18T18:48:40.970" v="626" actId="1076"/>
          <ac:spMkLst>
            <pc:docMk/>
            <pc:sldMk cId="984269874" sldId="408"/>
            <ac:spMk id="2" creationId="{E36DF068-03A7-7CE1-2E51-D1E6D10207BA}"/>
          </ac:spMkLst>
        </pc:spChg>
        <pc:spChg chg="mod">
          <ac:chgData name="Owen, Heather" userId="78be9db1-6850-40ec-92e2-64dbcfce15ac" providerId="ADAL" clId="{7919EFDD-D330-444B-ACF1-0C67D9791597}" dt="2023-07-14T14:10:23.938" v="573"/>
          <ac:spMkLst>
            <pc:docMk/>
            <pc:sldMk cId="984269874" sldId="408"/>
            <ac:spMk id="3" creationId="{C2E712A8-2F05-8350-9903-3A664AC653BC}"/>
          </ac:spMkLst>
        </pc:spChg>
      </pc:sldChg>
      <pc:sldChg chg="modSp mod">
        <pc:chgData name="Owen, Heather" userId="78be9db1-6850-40ec-92e2-64dbcfce15ac" providerId="ADAL" clId="{7919EFDD-D330-444B-ACF1-0C67D9791597}" dt="2023-07-14T14:10:23.938" v="573"/>
        <pc:sldMkLst>
          <pc:docMk/>
          <pc:sldMk cId="724879579" sldId="411"/>
        </pc:sldMkLst>
        <pc:spChg chg="mod">
          <ac:chgData name="Owen, Heather" userId="78be9db1-6850-40ec-92e2-64dbcfce15ac" providerId="ADAL" clId="{7919EFDD-D330-444B-ACF1-0C67D9791597}" dt="2023-07-14T14:10:23.938" v="573"/>
          <ac:spMkLst>
            <pc:docMk/>
            <pc:sldMk cId="724879579" sldId="411"/>
            <ac:spMk id="2" creationId="{8CF72E29-3A03-2C59-5841-0F394543E9AA}"/>
          </ac:spMkLst>
        </pc:spChg>
      </pc:sldChg>
      <pc:sldChg chg="modSp mod">
        <pc:chgData name="Owen, Heather" userId="78be9db1-6850-40ec-92e2-64dbcfce15ac" providerId="ADAL" clId="{7919EFDD-D330-444B-ACF1-0C67D9791597}" dt="2023-07-14T14:10:23.938" v="573"/>
        <pc:sldMkLst>
          <pc:docMk/>
          <pc:sldMk cId="1354152012" sldId="412"/>
        </pc:sldMkLst>
        <pc:spChg chg="mod">
          <ac:chgData name="Owen, Heather" userId="78be9db1-6850-40ec-92e2-64dbcfce15ac" providerId="ADAL" clId="{7919EFDD-D330-444B-ACF1-0C67D9791597}" dt="2023-07-14T14:10:23.938" v="573"/>
          <ac:spMkLst>
            <pc:docMk/>
            <pc:sldMk cId="1354152012" sldId="412"/>
            <ac:spMk id="2" creationId="{8CF72E29-3A03-2C59-5841-0F394543E9AA}"/>
          </ac:spMkLst>
        </pc:spChg>
      </pc:sldChg>
      <pc:sldChg chg="modSp mod">
        <pc:chgData name="Owen, Heather" userId="78be9db1-6850-40ec-92e2-64dbcfce15ac" providerId="ADAL" clId="{7919EFDD-D330-444B-ACF1-0C67D9791597}" dt="2023-07-18T18:46:16.901" v="609" actId="1076"/>
        <pc:sldMkLst>
          <pc:docMk/>
          <pc:sldMk cId="2848676901" sldId="413"/>
        </pc:sldMkLst>
        <pc:spChg chg="mod">
          <ac:chgData name="Owen, Heather" userId="78be9db1-6850-40ec-92e2-64dbcfce15ac" providerId="ADAL" clId="{7919EFDD-D330-444B-ACF1-0C67D9791597}" dt="2023-07-14T14:10:23.938" v="573"/>
          <ac:spMkLst>
            <pc:docMk/>
            <pc:sldMk cId="2848676901" sldId="413"/>
            <ac:spMk id="2" creationId="{4D582989-A38E-6984-EDBE-4A407A0F882B}"/>
          </ac:spMkLst>
        </pc:spChg>
        <pc:spChg chg="mod">
          <ac:chgData name="Owen, Heather" userId="78be9db1-6850-40ec-92e2-64dbcfce15ac" providerId="ADAL" clId="{7919EFDD-D330-444B-ACF1-0C67D9791597}" dt="2023-07-14T13:02:27.473" v="370" actId="20577"/>
          <ac:spMkLst>
            <pc:docMk/>
            <pc:sldMk cId="2848676901" sldId="413"/>
            <ac:spMk id="12" creationId="{A31A383D-EA4C-3555-E61B-D02AAA7A0167}"/>
          </ac:spMkLst>
        </pc:spChg>
        <pc:spChg chg="mod">
          <ac:chgData name="Owen, Heather" userId="78be9db1-6850-40ec-92e2-64dbcfce15ac" providerId="ADAL" clId="{7919EFDD-D330-444B-ACF1-0C67D9791597}" dt="2023-07-14T13:02:39.784" v="378" actId="20577"/>
          <ac:spMkLst>
            <pc:docMk/>
            <pc:sldMk cId="2848676901" sldId="413"/>
            <ac:spMk id="14" creationId="{090C607B-0671-4990-A3C8-E1EFF7231DC1}"/>
          </ac:spMkLst>
        </pc:spChg>
        <pc:spChg chg="mod">
          <ac:chgData name="Owen, Heather" userId="78be9db1-6850-40ec-92e2-64dbcfce15ac" providerId="ADAL" clId="{7919EFDD-D330-444B-ACF1-0C67D9791597}" dt="2023-07-18T18:46:10.727" v="608" actId="14100"/>
          <ac:spMkLst>
            <pc:docMk/>
            <pc:sldMk cId="2848676901" sldId="413"/>
            <ac:spMk id="15" creationId="{ADA30A5C-EEDF-59D5-9A05-8FB47C1E7254}"/>
          </ac:spMkLst>
        </pc:spChg>
        <pc:spChg chg="mod">
          <ac:chgData name="Owen, Heather" userId="78be9db1-6850-40ec-92e2-64dbcfce15ac" providerId="ADAL" clId="{7919EFDD-D330-444B-ACF1-0C67D9791597}" dt="2023-07-18T18:46:16.901" v="609" actId="1076"/>
          <ac:spMkLst>
            <pc:docMk/>
            <pc:sldMk cId="2848676901" sldId="413"/>
            <ac:spMk id="16" creationId="{8028D06A-9853-A6E2-7FEE-FE2C76BC01B6}"/>
          </ac:spMkLst>
        </pc:spChg>
      </pc:sldChg>
      <pc:sldChg chg="modSp add mod">
        <pc:chgData name="Owen, Heather" userId="78be9db1-6850-40ec-92e2-64dbcfce15ac" providerId="ADAL" clId="{7919EFDD-D330-444B-ACF1-0C67D9791597}" dt="2023-07-14T14:10:23.938" v="573"/>
        <pc:sldMkLst>
          <pc:docMk/>
          <pc:sldMk cId="1908760287" sldId="414"/>
        </pc:sldMkLst>
        <pc:spChg chg="mod">
          <ac:chgData name="Owen, Heather" userId="78be9db1-6850-40ec-92e2-64dbcfce15ac" providerId="ADAL" clId="{7919EFDD-D330-444B-ACF1-0C67D9791597}" dt="2023-07-14T14:10:23.938" v="573"/>
          <ac:spMkLst>
            <pc:docMk/>
            <pc:sldMk cId="1908760287" sldId="414"/>
            <ac:spMk id="2" creationId="{EB3B3143-5E62-39E4-B066-51189A588FB0}"/>
          </ac:spMkLst>
        </pc:spChg>
      </pc:sldChg>
      <pc:sldChg chg="delSp modSp add del mod modNotes">
        <pc:chgData name="Owen, Heather" userId="78be9db1-6850-40ec-92e2-64dbcfce15ac" providerId="ADAL" clId="{7919EFDD-D330-444B-ACF1-0C67D9791597}" dt="2023-07-14T12:52:05.733" v="116" actId="47"/>
        <pc:sldMkLst>
          <pc:docMk/>
          <pc:sldMk cId="1268342883" sldId="434"/>
        </pc:sldMkLst>
        <pc:spChg chg="mod">
          <ac:chgData name="Owen, Heather" userId="78be9db1-6850-40ec-92e2-64dbcfce15ac" providerId="ADAL" clId="{7919EFDD-D330-444B-ACF1-0C67D9791597}" dt="2023-07-14T12:49:34.336" v="61" actId="1076"/>
          <ac:spMkLst>
            <pc:docMk/>
            <pc:sldMk cId="1268342883" sldId="434"/>
            <ac:spMk id="4" creationId="{1EE1E567-5B17-1314-3DF9-CC4E0548078E}"/>
          </ac:spMkLst>
        </pc:spChg>
        <pc:spChg chg="mod">
          <ac:chgData name="Owen, Heather" userId="78be9db1-6850-40ec-92e2-64dbcfce15ac" providerId="ADAL" clId="{7919EFDD-D330-444B-ACF1-0C67D9791597}" dt="2023-07-14T12:49:37.011" v="62" actId="1076"/>
          <ac:spMkLst>
            <pc:docMk/>
            <pc:sldMk cId="1268342883" sldId="434"/>
            <ac:spMk id="5" creationId="{3FB1FFA4-3218-2520-77A9-E8BB0BBC9B05}"/>
          </ac:spMkLst>
        </pc:spChg>
        <pc:spChg chg="mod">
          <ac:chgData name="Owen, Heather" userId="78be9db1-6850-40ec-92e2-64dbcfce15ac" providerId="ADAL" clId="{7919EFDD-D330-444B-ACF1-0C67D9791597}" dt="2023-07-14T12:49:40.288" v="63" actId="1076"/>
          <ac:spMkLst>
            <pc:docMk/>
            <pc:sldMk cId="1268342883" sldId="434"/>
            <ac:spMk id="7" creationId="{27986C98-BC27-8607-80D7-896C9B487FD7}"/>
          </ac:spMkLst>
        </pc:spChg>
        <pc:spChg chg="mod">
          <ac:chgData name="Owen, Heather" userId="78be9db1-6850-40ec-92e2-64dbcfce15ac" providerId="ADAL" clId="{7919EFDD-D330-444B-ACF1-0C67D9791597}" dt="2023-07-14T12:49:24.203" v="59" actId="20577"/>
          <ac:spMkLst>
            <pc:docMk/>
            <pc:sldMk cId="1268342883" sldId="434"/>
            <ac:spMk id="24" creationId="{E243D7C5-617F-688A-0D5B-C77E629CED27}"/>
          </ac:spMkLst>
        </pc:spChg>
        <pc:graphicFrameChg chg="mod">
          <ac:chgData name="Owen, Heather" userId="78be9db1-6850-40ec-92e2-64dbcfce15ac" providerId="ADAL" clId="{7919EFDD-D330-444B-ACF1-0C67D9791597}" dt="2023-07-14T12:49:28.513" v="60" actId="1076"/>
          <ac:graphicFrameMkLst>
            <pc:docMk/>
            <pc:sldMk cId="1268342883" sldId="434"/>
            <ac:graphicFrameMk id="3" creationId="{5440772F-9562-37C9-F5B8-0CA44EC896E9}"/>
          </ac:graphicFrameMkLst>
        </pc:graphicFrameChg>
        <pc:picChg chg="del">
          <ac:chgData name="Owen, Heather" userId="78be9db1-6850-40ec-92e2-64dbcfce15ac" providerId="ADAL" clId="{7919EFDD-D330-444B-ACF1-0C67D9791597}" dt="2023-07-14T12:48:41.402" v="6" actId="478"/>
          <ac:picMkLst>
            <pc:docMk/>
            <pc:sldMk cId="1268342883" sldId="434"/>
            <ac:picMk id="6" creationId="{D7584BA6-E7DF-4A83-B6F4-E9CB09748465}"/>
          </ac:picMkLst>
        </pc:picChg>
      </pc:sldChg>
      <pc:sldChg chg="delSp modSp add del mod">
        <pc:chgData name="Owen, Heather" userId="78be9db1-6850-40ec-92e2-64dbcfce15ac" providerId="ADAL" clId="{7919EFDD-D330-444B-ACF1-0C67D9791597}" dt="2023-07-14T12:53:40.616" v="181" actId="47"/>
        <pc:sldMkLst>
          <pc:docMk/>
          <pc:sldMk cId="3760715308" sldId="436"/>
        </pc:sldMkLst>
        <pc:spChg chg="mod">
          <ac:chgData name="Owen, Heather" userId="78be9db1-6850-40ec-92e2-64dbcfce15ac" providerId="ADAL" clId="{7919EFDD-D330-444B-ACF1-0C67D9791597}" dt="2023-07-14T12:50:19.578" v="71" actId="1076"/>
          <ac:spMkLst>
            <pc:docMk/>
            <pc:sldMk cId="3760715308" sldId="436"/>
            <ac:spMk id="24" creationId="{E243D7C5-617F-688A-0D5B-C77E629CED27}"/>
          </ac:spMkLst>
        </pc:spChg>
        <pc:picChg chg="del">
          <ac:chgData name="Owen, Heather" userId="78be9db1-6850-40ec-92e2-64dbcfce15ac" providerId="ADAL" clId="{7919EFDD-D330-444B-ACF1-0C67D9791597}" dt="2023-07-14T12:50:12.624" v="68" actId="478"/>
          <ac:picMkLst>
            <pc:docMk/>
            <pc:sldMk cId="3760715308" sldId="436"/>
            <ac:picMk id="6" creationId="{D7584BA6-E7DF-4A83-B6F4-E9CB09748465}"/>
          </ac:picMkLst>
        </pc:picChg>
      </pc:sldChg>
      <pc:sldChg chg="modSp add del mod">
        <pc:chgData name="Owen, Heather" userId="78be9db1-6850-40ec-92e2-64dbcfce15ac" providerId="ADAL" clId="{7919EFDD-D330-444B-ACF1-0C67D9791597}" dt="2023-07-14T12:56:43.074" v="265"/>
        <pc:sldMkLst>
          <pc:docMk/>
          <pc:sldMk cId="716648512" sldId="437"/>
        </pc:sldMkLst>
        <pc:spChg chg="mod">
          <ac:chgData name="Owen, Heather" userId="78be9db1-6850-40ec-92e2-64dbcfce15ac" providerId="ADAL" clId="{7919EFDD-D330-444B-ACF1-0C67D9791597}" dt="2023-07-14T12:56:43.074" v="265"/>
          <ac:spMkLst>
            <pc:docMk/>
            <pc:sldMk cId="716648512" sldId="437"/>
            <ac:spMk id="3" creationId="{21251DEB-6E0E-59F7-5969-E84502C6D01E}"/>
          </ac:spMkLst>
        </pc:spChg>
      </pc:sldChg>
      <pc:sldChg chg="addSp delSp modSp add mod">
        <pc:chgData name="Owen, Heather" userId="78be9db1-6850-40ec-92e2-64dbcfce15ac" providerId="ADAL" clId="{7919EFDD-D330-444B-ACF1-0C67D9791597}" dt="2023-07-14T12:52:02.436" v="115" actId="1076"/>
        <pc:sldMkLst>
          <pc:docMk/>
          <pc:sldMk cId="2323175431" sldId="438"/>
        </pc:sldMkLst>
        <pc:spChg chg="del mod">
          <ac:chgData name="Owen, Heather" userId="78be9db1-6850-40ec-92e2-64dbcfce15ac" providerId="ADAL" clId="{7919EFDD-D330-444B-ACF1-0C67D9791597}" dt="2023-07-14T12:51:28.534" v="108" actId="478"/>
          <ac:spMkLst>
            <pc:docMk/>
            <pc:sldMk cId="2323175431" sldId="438"/>
            <ac:spMk id="2" creationId="{F342BB70-060A-D4CA-95D3-CED965A5C2B0}"/>
          </ac:spMkLst>
        </pc:spChg>
        <pc:spChg chg="mod">
          <ac:chgData name="Owen, Heather" userId="78be9db1-6850-40ec-92e2-64dbcfce15ac" providerId="ADAL" clId="{7919EFDD-D330-444B-ACF1-0C67D9791597}" dt="2023-07-14T12:52:02.436" v="115" actId="1076"/>
          <ac:spMkLst>
            <pc:docMk/>
            <pc:sldMk cId="2323175431" sldId="438"/>
            <ac:spMk id="3" creationId="{C4591E9F-3FE5-50D7-1DB8-FFE9F06040EE}"/>
          </ac:spMkLst>
        </pc:spChg>
        <pc:spChg chg="add del mod">
          <ac:chgData name="Owen, Heather" userId="78be9db1-6850-40ec-92e2-64dbcfce15ac" providerId="ADAL" clId="{7919EFDD-D330-444B-ACF1-0C67D9791597}" dt="2023-07-14T12:51:56.371" v="113" actId="478"/>
          <ac:spMkLst>
            <pc:docMk/>
            <pc:sldMk cId="2323175431" sldId="438"/>
            <ac:spMk id="5" creationId="{C6885364-60AB-73AC-DC01-6C1CE83D8251}"/>
          </ac:spMkLst>
        </pc:spChg>
        <pc:spChg chg="add mod">
          <ac:chgData name="Owen, Heather" userId="78be9db1-6850-40ec-92e2-64dbcfce15ac" providerId="ADAL" clId="{7919EFDD-D330-444B-ACF1-0C67D9791597}" dt="2023-07-14T12:51:56.720" v="114"/>
          <ac:spMkLst>
            <pc:docMk/>
            <pc:sldMk cId="2323175431" sldId="438"/>
            <ac:spMk id="8" creationId="{5E3F3434-17EA-05EE-A229-C0F3A130A0AD}"/>
          </ac:spMkLst>
        </pc:spChg>
        <pc:spChg chg="add mod">
          <ac:chgData name="Owen, Heather" userId="78be9db1-6850-40ec-92e2-64dbcfce15ac" providerId="ADAL" clId="{7919EFDD-D330-444B-ACF1-0C67D9791597}" dt="2023-07-14T12:51:56.720" v="114"/>
          <ac:spMkLst>
            <pc:docMk/>
            <pc:sldMk cId="2323175431" sldId="438"/>
            <ac:spMk id="9" creationId="{2000EF82-B3AE-43E8-C3D3-77743EF1005B}"/>
          </ac:spMkLst>
        </pc:spChg>
        <pc:spChg chg="add mod">
          <ac:chgData name="Owen, Heather" userId="78be9db1-6850-40ec-92e2-64dbcfce15ac" providerId="ADAL" clId="{7919EFDD-D330-444B-ACF1-0C67D9791597}" dt="2023-07-14T12:51:56.720" v="114"/>
          <ac:spMkLst>
            <pc:docMk/>
            <pc:sldMk cId="2323175431" sldId="438"/>
            <ac:spMk id="10" creationId="{BA5616E6-E6F7-9AFB-40F6-9F80AA68E7EF}"/>
          </ac:spMkLst>
        </pc:spChg>
        <pc:graphicFrameChg chg="add del mod">
          <ac:chgData name="Owen, Heather" userId="78be9db1-6850-40ec-92e2-64dbcfce15ac" providerId="ADAL" clId="{7919EFDD-D330-444B-ACF1-0C67D9791597}" dt="2023-07-14T12:51:42.206" v="111"/>
          <ac:graphicFrameMkLst>
            <pc:docMk/>
            <pc:sldMk cId="2323175431" sldId="438"/>
            <ac:graphicFrameMk id="6" creationId="{D58CE171-14F4-C575-B93B-147DD85FE548}"/>
          </ac:graphicFrameMkLst>
        </pc:graphicFrameChg>
        <pc:graphicFrameChg chg="add mod">
          <ac:chgData name="Owen, Heather" userId="78be9db1-6850-40ec-92e2-64dbcfce15ac" providerId="ADAL" clId="{7919EFDD-D330-444B-ACF1-0C67D9791597}" dt="2023-07-14T12:51:56.720" v="114"/>
          <ac:graphicFrameMkLst>
            <pc:docMk/>
            <pc:sldMk cId="2323175431" sldId="438"/>
            <ac:graphicFrameMk id="7" creationId="{72A039CE-3DEB-9924-7F24-D60FB1EC8D8B}"/>
          </ac:graphicFrameMkLst>
        </pc:graphicFrameChg>
      </pc:sldChg>
      <pc:sldChg chg="addSp delSp modSp new mod">
        <pc:chgData name="Owen, Heather" userId="78be9db1-6850-40ec-92e2-64dbcfce15ac" providerId="ADAL" clId="{7919EFDD-D330-444B-ACF1-0C67D9791597}" dt="2023-07-18T19:07:05.832" v="668" actId="20577"/>
        <pc:sldMkLst>
          <pc:docMk/>
          <pc:sldMk cId="1912822078" sldId="439"/>
        </pc:sldMkLst>
        <pc:spChg chg="del">
          <ac:chgData name="Owen, Heather" userId="78be9db1-6850-40ec-92e2-64dbcfce15ac" providerId="ADAL" clId="{7919EFDD-D330-444B-ACF1-0C67D9791597}" dt="2023-07-14T12:52:48.025" v="171"/>
          <ac:spMkLst>
            <pc:docMk/>
            <pc:sldMk cId="1912822078" sldId="439"/>
            <ac:spMk id="2" creationId="{CEB2F66E-AAD0-83CD-C25E-9A2C78003EDE}"/>
          </ac:spMkLst>
        </pc:spChg>
        <pc:spChg chg="mod">
          <ac:chgData name="Owen, Heather" userId="78be9db1-6850-40ec-92e2-64dbcfce15ac" providerId="ADAL" clId="{7919EFDD-D330-444B-ACF1-0C67D9791597}" dt="2023-07-14T12:53:23.134" v="178" actId="1076"/>
          <ac:spMkLst>
            <pc:docMk/>
            <pc:sldMk cId="1912822078" sldId="439"/>
            <ac:spMk id="3" creationId="{0ED4D894-273A-34D1-1680-DF03470DBD09}"/>
          </ac:spMkLst>
        </pc:spChg>
        <pc:spChg chg="add mod">
          <ac:chgData name="Owen, Heather" userId="78be9db1-6850-40ec-92e2-64dbcfce15ac" providerId="ADAL" clId="{7919EFDD-D330-444B-ACF1-0C67D9791597}" dt="2023-07-14T12:54:50.399" v="246" actId="207"/>
          <ac:spMkLst>
            <pc:docMk/>
            <pc:sldMk cId="1912822078" sldId="439"/>
            <ac:spMk id="4" creationId="{024E352B-0D75-6F2C-EE0A-D0DE49127FB1}"/>
          </ac:spMkLst>
        </pc:spChg>
        <pc:spChg chg="add mod">
          <ac:chgData name="Owen, Heather" userId="78be9db1-6850-40ec-92e2-64dbcfce15ac" providerId="ADAL" clId="{7919EFDD-D330-444B-ACF1-0C67D9791597}" dt="2023-07-18T19:07:05.832" v="668" actId="20577"/>
          <ac:spMkLst>
            <pc:docMk/>
            <pc:sldMk cId="1912822078" sldId="439"/>
            <ac:spMk id="5" creationId="{1888E91B-A96D-AA2D-CB70-CACBA313ACEB}"/>
          </ac:spMkLst>
        </pc:spChg>
        <pc:spChg chg="add mod">
          <ac:chgData name="Owen, Heather" userId="78be9db1-6850-40ec-92e2-64dbcfce15ac" providerId="ADAL" clId="{7919EFDD-D330-444B-ACF1-0C67D9791597}" dt="2023-07-14T12:53:37.563" v="180" actId="1076"/>
          <ac:spMkLst>
            <pc:docMk/>
            <pc:sldMk cId="1912822078" sldId="439"/>
            <ac:spMk id="6" creationId="{AF1E1F38-373A-2592-400A-FB59695E6878}"/>
          </ac:spMkLst>
        </pc:spChg>
      </pc:sldChg>
      <pc:sldChg chg="addSp modSp new mod">
        <pc:chgData name="Owen, Heather" userId="78be9db1-6850-40ec-92e2-64dbcfce15ac" providerId="ADAL" clId="{7919EFDD-D330-444B-ACF1-0C67D9791597}" dt="2023-07-14T14:10:23.938" v="573"/>
        <pc:sldMkLst>
          <pc:docMk/>
          <pc:sldMk cId="1223484869" sldId="440"/>
        </pc:sldMkLst>
        <pc:spChg chg="mod">
          <ac:chgData name="Owen, Heather" userId="78be9db1-6850-40ec-92e2-64dbcfce15ac" providerId="ADAL" clId="{7919EFDD-D330-444B-ACF1-0C67D9791597}" dt="2023-07-14T13:38:04.635" v="485" actId="20577"/>
          <ac:spMkLst>
            <pc:docMk/>
            <pc:sldMk cId="1223484869" sldId="440"/>
            <ac:spMk id="2" creationId="{ED02670B-3C99-6383-560F-FAF9319BB6DC}"/>
          </ac:spMkLst>
        </pc:spChg>
        <pc:spChg chg="mod">
          <ac:chgData name="Owen, Heather" userId="78be9db1-6850-40ec-92e2-64dbcfce15ac" providerId="ADAL" clId="{7919EFDD-D330-444B-ACF1-0C67D9791597}" dt="2023-07-14T14:10:23.938" v="573"/>
          <ac:spMkLst>
            <pc:docMk/>
            <pc:sldMk cId="1223484869" sldId="440"/>
            <ac:spMk id="3" creationId="{0827C032-9683-BF38-7F42-7F01835C2602}"/>
          </ac:spMkLst>
        </pc:spChg>
        <pc:picChg chg="add mod">
          <ac:chgData name="Owen, Heather" userId="78be9db1-6850-40ec-92e2-64dbcfce15ac" providerId="ADAL" clId="{7919EFDD-D330-444B-ACF1-0C67D9791597}" dt="2023-07-14T12:55:31.507" v="254" actId="962"/>
          <ac:picMkLst>
            <pc:docMk/>
            <pc:sldMk cId="1223484869" sldId="440"/>
            <ac:picMk id="4" creationId="{34DCD712-B52C-4594-5CC4-13D9A359411D}"/>
          </ac:picMkLst>
        </pc:picChg>
      </pc:sldChg>
      <pc:sldChg chg="addSp modSp new mod">
        <pc:chgData name="Owen, Heather" userId="78be9db1-6850-40ec-92e2-64dbcfce15ac" providerId="ADAL" clId="{7919EFDD-D330-444B-ACF1-0C67D9791597}" dt="2023-07-14T14:10:23.938" v="573"/>
        <pc:sldMkLst>
          <pc:docMk/>
          <pc:sldMk cId="4155409403" sldId="441"/>
        </pc:sldMkLst>
        <pc:spChg chg="mod">
          <ac:chgData name="Owen, Heather" userId="78be9db1-6850-40ec-92e2-64dbcfce15ac" providerId="ADAL" clId="{7919EFDD-D330-444B-ACF1-0C67D9791597}" dt="2023-07-14T14:10:23.938" v="573"/>
          <ac:spMkLst>
            <pc:docMk/>
            <pc:sldMk cId="4155409403" sldId="441"/>
            <ac:spMk id="2" creationId="{B484DBB3-8D57-2EB4-74B9-F4BD3E887F5C}"/>
          </ac:spMkLst>
        </pc:spChg>
        <pc:spChg chg="add mod">
          <ac:chgData name="Owen, Heather" userId="78be9db1-6850-40ec-92e2-64dbcfce15ac" providerId="ADAL" clId="{7919EFDD-D330-444B-ACF1-0C67D9791597}" dt="2023-07-14T12:56:23.054" v="261"/>
          <ac:spMkLst>
            <pc:docMk/>
            <pc:sldMk cId="4155409403" sldId="441"/>
            <ac:spMk id="4" creationId="{0AFE6439-CAEB-1A4F-8773-4BA1554EBB44}"/>
          </ac:spMkLst>
        </pc:spChg>
        <pc:spChg chg="add mod">
          <ac:chgData name="Owen, Heather" userId="78be9db1-6850-40ec-92e2-64dbcfce15ac" providerId="ADAL" clId="{7919EFDD-D330-444B-ACF1-0C67D9791597}" dt="2023-07-14T12:56:23.054" v="261"/>
          <ac:spMkLst>
            <pc:docMk/>
            <pc:sldMk cId="4155409403" sldId="441"/>
            <ac:spMk id="5" creationId="{CC899C7A-5178-F95B-C8E9-8983BDBC1FB4}"/>
          </ac:spMkLst>
        </pc:spChg>
        <pc:spChg chg="add mod">
          <ac:chgData name="Owen, Heather" userId="78be9db1-6850-40ec-92e2-64dbcfce15ac" providerId="ADAL" clId="{7919EFDD-D330-444B-ACF1-0C67D9791597}" dt="2023-07-14T12:59:10.875" v="329" actId="1076"/>
          <ac:spMkLst>
            <pc:docMk/>
            <pc:sldMk cId="4155409403" sldId="441"/>
            <ac:spMk id="7" creationId="{07E2A738-1F1C-0265-877B-8E979B48EBAC}"/>
          </ac:spMkLst>
        </pc:spChg>
        <pc:grpChg chg="add mod">
          <ac:chgData name="Owen, Heather" userId="78be9db1-6850-40ec-92e2-64dbcfce15ac" providerId="ADAL" clId="{7919EFDD-D330-444B-ACF1-0C67D9791597}" dt="2023-07-14T12:56:23.054" v="261"/>
          <ac:grpSpMkLst>
            <pc:docMk/>
            <pc:sldMk cId="4155409403" sldId="441"/>
            <ac:grpSpMk id="3" creationId="{E69CEA03-E6B5-07E6-6AF0-D05F47E7720C}"/>
          </ac:grpSpMkLst>
        </pc:grpChg>
        <pc:graphicFrameChg chg="add mod modGraphic">
          <ac:chgData name="Owen, Heather" userId="78be9db1-6850-40ec-92e2-64dbcfce15ac" providerId="ADAL" clId="{7919EFDD-D330-444B-ACF1-0C67D9791597}" dt="2023-07-14T12:59:02.207" v="328" actId="1076"/>
          <ac:graphicFrameMkLst>
            <pc:docMk/>
            <pc:sldMk cId="4155409403" sldId="441"/>
            <ac:graphicFrameMk id="6" creationId="{B88E6A95-20C4-47AF-FCE9-FE687A0CC9B1}"/>
          </ac:graphicFrameMkLst>
        </pc:graphicFrameChg>
      </pc:sldChg>
      <pc:sldChg chg="modSp add">
        <pc:chgData name="Owen, Heather" userId="78be9db1-6850-40ec-92e2-64dbcfce15ac" providerId="ADAL" clId="{7919EFDD-D330-444B-ACF1-0C67D9791597}" dt="2023-07-14T14:10:23.938" v="573"/>
        <pc:sldMkLst>
          <pc:docMk/>
          <pc:sldMk cId="1865315463" sldId="442"/>
        </pc:sldMkLst>
        <pc:spChg chg="mod">
          <ac:chgData name="Owen, Heather" userId="78be9db1-6850-40ec-92e2-64dbcfce15ac" providerId="ADAL" clId="{7919EFDD-D330-444B-ACF1-0C67D9791597}" dt="2023-07-14T14:10:23.938" v="573"/>
          <ac:spMkLst>
            <pc:docMk/>
            <pc:sldMk cId="1865315463" sldId="442"/>
            <ac:spMk id="3" creationId="{0827C032-9683-BF38-7F42-7F01835C2602}"/>
          </ac:spMkLst>
        </pc:spChg>
      </pc:sldChg>
      <pc:sldChg chg="add">
        <pc:chgData name="Owen, Heather" userId="78be9db1-6850-40ec-92e2-64dbcfce15ac" providerId="ADAL" clId="{7919EFDD-D330-444B-ACF1-0C67D9791597}" dt="2023-07-14T14:08:33.533" v="546"/>
        <pc:sldMkLst>
          <pc:docMk/>
          <pc:sldMk cId="3568961748" sldId="443"/>
        </pc:sldMkLst>
      </pc:sldChg>
      <pc:sldChg chg="add">
        <pc:chgData name="Owen, Heather" userId="78be9db1-6850-40ec-92e2-64dbcfce15ac" providerId="ADAL" clId="{7919EFDD-D330-444B-ACF1-0C67D9791597}" dt="2023-07-14T14:11:05.085" v="576"/>
        <pc:sldMkLst>
          <pc:docMk/>
          <pc:sldMk cId="2349664794" sldId="444"/>
        </pc:sldMkLst>
      </pc:sldChg>
      <pc:sldChg chg="add">
        <pc:chgData name="Owen, Heather" userId="78be9db1-6850-40ec-92e2-64dbcfce15ac" providerId="ADAL" clId="{7919EFDD-D330-444B-ACF1-0C67D9791597}" dt="2023-07-14T14:11:05.085" v="576"/>
        <pc:sldMkLst>
          <pc:docMk/>
          <pc:sldMk cId="2629383267" sldId="445"/>
        </pc:sldMkLst>
      </pc:sldChg>
      <pc:sldMasterChg chg="modSldLayout">
        <pc:chgData name="Owen, Heather" userId="78be9db1-6850-40ec-92e2-64dbcfce15ac" providerId="ADAL" clId="{7919EFDD-D330-444B-ACF1-0C67D9791597}" dt="2023-07-14T14:10:23.938" v="573"/>
        <pc:sldMasterMkLst>
          <pc:docMk/>
          <pc:sldMasterMk cId="2442013262" sldId="2147483681"/>
        </pc:sldMasterMkLst>
        <pc:sldLayoutChg chg="addSp delSp">
          <pc:chgData name="Owen, Heather" userId="78be9db1-6850-40ec-92e2-64dbcfce15ac" providerId="ADAL" clId="{7919EFDD-D330-444B-ACF1-0C67D9791597}" dt="2023-07-14T14:10:23.938" v="573"/>
          <pc:sldLayoutMkLst>
            <pc:docMk/>
            <pc:sldMasterMk cId="2442013262" sldId="2147483681"/>
            <pc:sldLayoutMk cId="465533163" sldId="2147483693"/>
          </pc:sldLayoutMkLst>
          <pc:spChg chg="add del">
            <ac:chgData name="Owen, Heather" userId="78be9db1-6850-40ec-92e2-64dbcfce15ac" providerId="ADAL" clId="{7919EFDD-D330-444B-ACF1-0C67D9791597}" dt="2023-07-14T14:10:23.938" v="573"/>
            <ac:spMkLst>
              <pc:docMk/>
              <pc:sldMasterMk cId="2442013262" sldId="2147483681"/>
              <pc:sldLayoutMk cId="465533163" sldId="2147483693"/>
              <ac:spMk id="132"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465533163" sldId="2147483693"/>
              <ac:spMk id="208" creationId="{00000000-0000-0000-0000-000000000000}"/>
            </ac:spMkLst>
          </pc:spChg>
          <pc:grpChg chg="add del">
            <ac:chgData name="Owen, Heather" userId="78be9db1-6850-40ec-92e2-64dbcfce15ac" providerId="ADAL" clId="{7919EFDD-D330-444B-ACF1-0C67D9791597}" dt="2023-07-14T14:10:23.938" v="573"/>
            <ac:grpSpMkLst>
              <pc:docMk/>
              <pc:sldMasterMk cId="2442013262" sldId="2147483681"/>
              <pc:sldLayoutMk cId="465533163" sldId="2147483693"/>
              <ac:grpSpMk id="133" creationId="{00000000-0000-0000-0000-000000000000}"/>
            </ac:grpSpMkLst>
          </pc:grpChg>
          <pc:grpChg chg="add del">
            <ac:chgData name="Owen, Heather" userId="78be9db1-6850-40ec-92e2-64dbcfce15ac" providerId="ADAL" clId="{7919EFDD-D330-444B-ACF1-0C67D9791597}" dt="2023-07-14T14:10:23.938" v="573"/>
            <ac:grpSpMkLst>
              <pc:docMk/>
              <pc:sldMasterMk cId="2442013262" sldId="2147483681"/>
              <pc:sldLayoutMk cId="465533163" sldId="2147483693"/>
              <ac:grpSpMk id="136" creationId="{00000000-0000-0000-0000-000000000000}"/>
            </ac:grpSpMkLst>
          </pc:grpChg>
        </pc:sldLayoutChg>
        <pc:sldLayoutChg chg="addSp delSp">
          <pc:chgData name="Owen, Heather" userId="78be9db1-6850-40ec-92e2-64dbcfce15ac" providerId="ADAL" clId="{7919EFDD-D330-444B-ACF1-0C67D9791597}" dt="2023-07-14T14:10:23.938" v="573"/>
          <pc:sldLayoutMkLst>
            <pc:docMk/>
            <pc:sldMasterMk cId="2442013262" sldId="2147483681"/>
            <pc:sldLayoutMk cId="1291038721" sldId="2147483694"/>
          </pc:sldLayoutMkLst>
          <pc:spChg chg="add del">
            <ac:chgData name="Owen, Heather" userId="78be9db1-6850-40ec-92e2-64dbcfce15ac" providerId="ADAL" clId="{7919EFDD-D330-444B-ACF1-0C67D9791597}" dt="2023-07-14T14:10:23.938" v="573"/>
            <ac:spMkLst>
              <pc:docMk/>
              <pc:sldMasterMk cId="2442013262" sldId="2147483681"/>
              <pc:sldLayoutMk cId="1291038721" sldId="2147483694"/>
              <ac:spMk id="266"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1291038721" sldId="2147483694"/>
              <ac:spMk id="267"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1291038721" sldId="2147483694"/>
              <ac:spMk id="268"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1291038721" sldId="2147483694"/>
              <ac:spMk id="269"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1291038721" sldId="2147483694"/>
              <ac:spMk id="270"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1291038721" sldId="2147483694"/>
              <ac:spMk id="271"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1291038721" sldId="2147483694"/>
              <ac:spMk id="272"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1291038721" sldId="2147483694"/>
              <ac:spMk id="273"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1291038721" sldId="2147483694"/>
              <ac:spMk id="274"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1291038721" sldId="2147483694"/>
              <ac:spMk id="275"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1291038721" sldId="2147483694"/>
              <ac:spMk id="276"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1291038721" sldId="2147483694"/>
              <ac:spMk id="277"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1291038721" sldId="2147483694"/>
              <ac:spMk id="278"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1291038721" sldId="2147483694"/>
              <ac:spMk id="279"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1291038721" sldId="2147483694"/>
              <ac:spMk id="280"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1291038721" sldId="2147483694"/>
              <ac:spMk id="281"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1291038721" sldId="2147483694"/>
              <ac:spMk id="282"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1291038721" sldId="2147483694"/>
              <ac:spMk id="283"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1291038721" sldId="2147483694"/>
              <ac:spMk id="284"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1291038721" sldId="2147483694"/>
              <ac:spMk id="285"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1291038721" sldId="2147483694"/>
              <ac:spMk id="286"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1291038721" sldId="2147483694"/>
              <ac:spMk id="287"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1291038721" sldId="2147483694"/>
              <ac:spMk id="288"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1291038721" sldId="2147483694"/>
              <ac:spMk id="289" creationId="{00000000-0000-0000-0000-000000000000}"/>
            </ac:spMkLst>
          </pc:spChg>
        </pc:sldLayoutChg>
        <pc:sldLayoutChg chg="addSp delSp">
          <pc:chgData name="Owen, Heather" userId="78be9db1-6850-40ec-92e2-64dbcfce15ac" providerId="ADAL" clId="{7919EFDD-D330-444B-ACF1-0C67D9791597}" dt="2023-07-14T14:10:23.938" v="573"/>
          <pc:sldLayoutMkLst>
            <pc:docMk/>
            <pc:sldMasterMk cId="2442013262" sldId="2147483681"/>
            <pc:sldLayoutMk cId="937055032" sldId="2147483695"/>
          </pc:sldLayoutMkLst>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28"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29"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30"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31"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32"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33"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34"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35"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36"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37"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38"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39"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40"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41"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42"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43"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44"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45"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46"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47"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48"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49"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50"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51"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52"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53"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54"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55"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56"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57"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58"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59"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60"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61"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62"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63"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64"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65"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66"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67"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68"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69"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70"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71"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72"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73"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74"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75"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76"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77"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78"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937055032" sldId="2147483695"/>
              <ac:spMk id="1179" creationId="{00000000-0000-0000-0000-000000000000}"/>
            </ac:spMkLst>
          </pc:spChg>
        </pc:sldLayoutChg>
        <pc:sldLayoutChg chg="addSp delSp">
          <pc:chgData name="Owen, Heather" userId="78be9db1-6850-40ec-92e2-64dbcfce15ac" providerId="ADAL" clId="{7919EFDD-D330-444B-ACF1-0C67D9791597}" dt="2023-07-14T14:10:23.938" v="573"/>
          <pc:sldLayoutMkLst>
            <pc:docMk/>
            <pc:sldMasterMk cId="2442013262" sldId="2147483681"/>
            <pc:sldLayoutMk cId="385189987" sldId="2147483696"/>
          </pc:sldLayoutMkLst>
          <pc:spChg chg="add del">
            <ac:chgData name="Owen, Heather" userId="78be9db1-6850-40ec-92e2-64dbcfce15ac" providerId="ADAL" clId="{7919EFDD-D330-444B-ACF1-0C67D9791597}" dt="2023-07-14T14:10:23.938" v="573"/>
            <ac:spMkLst>
              <pc:docMk/>
              <pc:sldMasterMk cId="2442013262" sldId="2147483681"/>
              <pc:sldLayoutMk cId="385189987" sldId="2147483696"/>
              <ac:spMk id="211" creationId="{00000000-0000-0000-0000-000000000000}"/>
            </ac:spMkLst>
          </pc:spChg>
          <pc:grpChg chg="add del">
            <ac:chgData name="Owen, Heather" userId="78be9db1-6850-40ec-92e2-64dbcfce15ac" providerId="ADAL" clId="{7919EFDD-D330-444B-ACF1-0C67D9791597}" dt="2023-07-14T14:10:23.938" v="573"/>
            <ac:grpSpMkLst>
              <pc:docMk/>
              <pc:sldMasterMk cId="2442013262" sldId="2147483681"/>
              <pc:sldLayoutMk cId="385189987" sldId="2147483696"/>
              <ac:grpSpMk id="212" creationId="{00000000-0000-0000-0000-000000000000}"/>
            </ac:grpSpMkLst>
          </pc:grpChg>
        </pc:sldLayoutChg>
        <pc:sldLayoutChg chg="addSp delSp">
          <pc:chgData name="Owen, Heather" userId="78be9db1-6850-40ec-92e2-64dbcfce15ac" providerId="ADAL" clId="{7919EFDD-D330-444B-ACF1-0C67D9791597}" dt="2023-07-14T14:10:23.938" v="573"/>
          <pc:sldLayoutMkLst>
            <pc:docMk/>
            <pc:sldMasterMk cId="2442013262" sldId="2147483681"/>
            <pc:sldLayoutMk cId="125072978" sldId="2147483697"/>
          </pc:sldLayoutMkLst>
          <pc:spChg chg="add del">
            <ac:chgData name="Owen, Heather" userId="78be9db1-6850-40ec-92e2-64dbcfce15ac" providerId="ADAL" clId="{7919EFDD-D330-444B-ACF1-0C67D9791597}" dt="2023-07-14T14:10:23.938" v="573"/>
            <ac:spMkLst>
              <pc:docMk/>
              <pc:sldMasterMk cId="2442013262" sldId="2147483681"/>
              <pc:sldLayoutMk cId="125072978" sldId="2147483697"/>
              <ac:spMk id="461" creationId="{00000000-0000-0000-0000-000000000000}"/>
            </ac:spMkLst>
          </pc:spChg>
          <pc:grpChg chg="add del">
            <ac:chgData name="Owen, Heather" userId="78be9db1-6850-40ec-92e2-64dbcfce15ac" providerId="ADAL" clId="{7919EFDD-D330-444B-ACF1-0C67D9791597}" dt="2023-07-14T14:10:23.938" v="573"/>
            <ac:grpSpMkLst>
              <pc:docMk/>
              <pc:sldMasterMk cId="2442013262" sldId="2147483681"/>
              <pc:sldLayoutMk cId="125072978" sldId="2147483697"/>
              <ac:grpSpMk id="462" creationId="{00000000-0000-0000-0000-000000000000}"/>
            </ac:grpSpMkLst>
          </pc:grpChg>
          <pc:grpChg chg="add del">
            <ac:chgData name="Owen, Heather" userId="78be9db1-6850-40ec-92e2-64dbcfce15ac" providerId="ADAL" clId="{7919EFDD-D330-444B-ACF1-0C67D9791597}" dt="2023-07-14T14:10:23.938" v="573"/>
            <ac:grpSpMkLst>
              <pc:docMk/>
              <pc:sldMasterMk cId="2442013262" sldId="2147483681"/>
              <pc:sldLayoutMk cId="125072978" sldId="2147483697"/>
              <ac:grpSpMk id="535" creationId="{00000000-0000-0000-0000-000000000000}"/>
            </ac:grpSpMkLst>
          </pc:grpChg>
        </pc:sldLayoutChg>
        <pc:sldLayoutChg chg="addSp delSp">
          <pc:chgData name="Owen, Heather" userId="78be9db1-6850-40ec-92e2-64dbcfce15ac" providerId="ADAL" clId="{7919EFDD-D330-444B-ACF1-0C67D9791597}" dt="2023-07-14T14:10:23.938" v="573"/>
          <pc:sldLayoutMkLst>
            <pc:docMk/>
            <pc:sldMasterMk cId="2442013262" sldId="2147483681"/>
            <pc:sldLayoutMk cId="431874084" sldId="2147483698"/>
          </pc:sldLayoutMkLst>
          <pc:spChg chg="add del">
            <ac:chgData name="Owen, Heather" userId="78be9db1-6850-40ec-92e2-64dbcfce15ac" providerId="ADAL" clId="{7919EFDD-D330-444B-ACF1-0C67D9791597}" dt="2023-07-14T14:10:23.938" v="573"/>
            <ac:spMkLst>
              <pc:docMk/>
              <pc:sldMasterMk cId="2442013262" sldId="2147483681"/>
              <pc:sldLayoutMk cId="431874084" sldId="2147483698"/>
              <ac:spMk id="1708" creationId="{00000000-0000-0000-0000-000000000000}"/>
            </ac:spMkLst>
          </pc:spChg>
          <pc:grpChg chg="add del">
            <ac:chgData name="Owen, Heather" userId="78be9db1-6850-40ec-92e2-64dbcfce15ac" providerId="ADAL" clId="{7919EFDD-D330-444B-ACF1-0C67D9791597}" dt="2023-07-14T14:10:23.938" v="573"/>
            <ac:grpSpMkLst>
              <pc:docMk/>
              <pc:sldMasterMk cId="2442013262" sldId="2147483681"/>
              <pc:sldLayoutMk cId="431874084" sldId="2147483698"/>
              <ac:grpSpMk id="1709" creationId="{00000000-0000-0000-0000-000000000000}"/>
            </ac:grpSpMkLst>
          </pc:grpChg>
        </pc:sldLayoutChg>
        <pc:sldLayoutChg chg="addSp delSp">
          <pc:chgData name="Owen, Heather" userId="78be9db1-6850-40ec-92e2-64dbcfce15ac" providerId="ADAL" clId="{7919EFDD-D330-444B-ACF1-0C67D9791597}" dt="2023-07-14T14:10:23.938" v="573"/>
          <pc:sldLayoutMkLst>
            <pc:docMk/>
            <pc:sldMasterMk cId="2442013262" sldId="2147483681"/>
            <pc:sldLayoutMk cId="625693719" sldId="2147483699"/>
          </pc:sldLayoutMkLst>
          <pc:spChg chg="add del">
            <ac:chgData name="Owen, Heather" userId="78be9db1-6850-40ec-92e2-64dbcfce15ac" providerId="ADAL" clId="{7919EFDD-D330-444B-ACF1-0C67D9791597}" dt="2023-07-14T14:10:23.938" v="573"/>
            <ac:spMkLst>
              <pc:docMk/>
              <pc:sldMasterMk cId="2442013262" sldId="2147483681"/>
              <pc:sldLayoutMk cId="625693719" sldId="2147483699"/>
              <ac:spMk id="1602"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625693719" sldId="2147483699"/>
              <ac:spMk id="1603"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625693719" sldId="2147483699"/>
              <ac:spMk id="1604"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625693719" sldId="2147483699"/>
              <ac:spMk id="1605"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625693719" sldId="2147483699"/>
              <ac:spMk id="1606"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625693719" sldId="2147483699"/>
              <ac:spMk id="1607"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625693719" sldId="2147483699"/>
              <ac:spMk id="1608"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625693719" sldId="2147483699"/>
              <ac:spMk id="1609"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625693719" sldId="2147483699"/>
              <ac:spMk id="1610"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625693719" sldId="2147483699"/>
              <ac:spMk id="1611"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625693719" sldId="2147483699"/>
              <ac:spMk id="1612"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625693719" sldId="2147483699"/>
              <ac:spMk id="1613"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625693719" sldId="2147483699"/>
              <ac:spMk id="1614"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625693719" sldId="2147483699"/>
              <ac:spMk id="1615"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625693719" sldId="2147483699"/>
              <ac:spMk id="1616"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625693719" sldId="2147483699"/>
              <ac:spMk id="1617"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625693719" sldId="2147483699"/>
              <ac:spMk id="1618"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625693719" sldId="2147483699"/>
              <ac:spMk id="1619"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625693719" sldId="2147483699"/>
              <ac:spMk id="1620"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625693719" sldId="2147483699"/>
              <ac:spMk id="1621"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625693719" sldId="2147483699"/>
              <ac:spMk id="1622"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625693719" sldId="2147483699"/>
              <ac:spMk id="1623"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625693719" sldId="2147483699"/>
              <ac:spMk id="1624"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625693719" sldId="2147483699"/>
              <ac:spMk id="1628" creationId="{00000000-0000-0000-0000-000000000000}"/>
            </ac:spMkLst>
          </pc:spChg>
          <pc:spChg chg="add del">
            <ac:chgData name="Owen, Heather" userId="78be9db1-6850-40ec-92e2-64dbcfce15ac" providerId="ADAL" clId="{7919EFDD-D330-444B-ACF1-0C67D9791597}" dt="2023-07-14T14:10:23.938" v="573"/>
            <ac:spMkLst>
              <pc:docMk/>
              <pc:sldMasterMk cId="2442013262" sldId="2147483681"/>
              <pc:sldLayoutMk cId="625693719" sldId="2147483699"/>
              <ac:spMk id="1632" creationId="{00000000-0000-0000-0000-000000000000}"/>
            </ac:spMkLst>
          </pc:spChg>
          <pc:grpChg chg="add del">
            <ac:chgData name="Owen, Heather" userId="78be9db1-6850-40ec-92e2-64dbcfce15ac" providerId="ADAL" clId="{7919EFDD-D330-444B-ACF1-0C67D9791597}" dt="2023-07-14T14:10:23.938" v="573"/>
            <ac:grpSpMkLst>
              <pc:docMk/>
              <pc:sldMasterMk cId="2442013262" sldId="2147483681"/>
              <pc:sldLayoutMk cId="625693719" sldId="2147483699"/>
              <ac:grpSpMk id="1625" creationId="{00000000-0000-0000-0000-000000000000}"/>
            </ac:grpSpMkLst>
          </pc:grpChg>
        </pc:sldLayoutChg>
      </pc:sldMasterChg>
    </pc:docChg>
  </pc:docChgLst>
  <pc:docChgLst>
    <pc:chgData name="Sarah Siddiqui" clId="Web-{D613C614-4763-4344-85FF-9D5492F4A1F0}"/>
    <pc:docChg chg="modSld">
      <pc:chgData name="Sarah Siddiqui" userId="" providerId="" clId="Web-{D613C614-4763-4344-85FF-9D5492F4A1F0}" dt="2024-05-06T14:34:22.700" v="0" actId="20577"/>
      <pc:docMkLst>
        <pc:docMk/>
      </pc:docMkLst>
      <pc:sldChg chg="modSp">
        <pc:chgData name="Sarah Siddiqui" userId="" providerId="" clId="Web-{D613C614-4763-4344-85FF-9D5492F4A1F0}" dt="2024-05-06T14:34:22.700" v="0" actId="20577"/>
        <pc:sldMkLst>
          <pc:docMk/>
          <pc:sldMk cId="984269874" sldId="408"/>
        </pc:sldMkLst>
        <pc:spChg chg="mod">
          <ac:chgData name="Sarah Siddiqui" userId="" providerId="" clId="Web-{D613C614-4763-4344-85FF-9D5492F4A1F0}" dt="2024-05-06T14:34:22.700" v="0" actId="20577"/>
          <ac:spMkLst>
            <pc:docMk/>
            <pc:sldMk cId="984269874" sldId="408"/>
            <ac:spMk id="2" creationId="{E36DF068-03A7-7CE1-2E51-D1E6D10207BA}"/>
          </ac:spMkLst>
        </pc:spChg>
      </pc:sldChg>
    </pc:docChg>
  </pc:docChgLst>
  <pc:docChgLst>
    <pc:chgData name="Owen, Heather" userId="78be9db1-6850-40ec-92e2-64dbcfce15ac" providerId="ADAL" clId="{C9AC84D3-B17D-430B-A2A9-E07875DD817F}"/>
    <pc:docChg chg="undo custSel addSld delSld modSld sldOrd">
      <pc:chgData name="Owen, Heather" userId="78be9db1-6850-40ec-92e2-64dbcfce15ac" providerId="ADAL" clId="{C9AC84D3-B17D-430B-A2A9-E07875DD817F}" dt="2023-06-26T19:24:40.348" v="1821" actId="313"/>
      <pc:docMkLst>
        <pc:docMk/>
      </pc:docMkLst>
      <pc:sldChg chg="addSp delSp modSp mod">
        <pc:chgData name="Owen, Heather" userId="78be9db1-6850-40ec-92e2-64dbcfce15ac" providerId="ADAL" clId="{C9AC84D3-B17D-430B-A2A9-E07875DD817F}" dt="2023-06-23T13:24:11.528" v="397" actId="962"/>
        <pc:sldMkLst>
          <pc:docMk/>
          <pc:sldMk cId="1084638956" sldId="319"/>
        </pc:sldMkLst>
        <pc:spChg chg="mod">
          <ac:chgData name="Owen, Heather" userId="78be9db1-6850-40ec-92e2-64dbcfce15ac" providerId="ADAL" clId="{C9AC84D3-B17D-430B-A2A9-E07875DD817F}" dt="2023-06-23T13:19:08.645" v="385" actId="20577"/>
          <ac:spMkLst>
            <pc:docMk/>
            <pc:sldMk cId="1084638956" sldId="319"/>
            <ac:spMk id="2" creationId="{1E0F5102-E760-8882-9E9B-E70FBAFD6529}"/>
          </ac:spMkLst>
        </pc:spChg>
        <pc:picChg chg="add mod">
          <ac:chgData name="Owen, Heather" userId="78be9db1-6850-40ec-92e2-64dbcfce15ac" providerId="ADAL" clId="{C9AC84D3-B17D-430B-A2A9-E07875DD817F}" dt="2023-06-23T13:24:11.528" v="397" actId="962"/>
          <ac:picMkLst>
            <pc:docMk/>
            <pc:sldMk cId="1084638956" sldId="319"/>
            <ac:picMk id="4" creationId="{70609D09-3495-53EF-3A19-163B4B1198EF}"/>
          </ac:picMkLst>
        </pc:picChg>
        <pc:picChg chg="del">
          <ac:chgData name="Owen, Heather" userId="78be9db1-6850-40ec-92e2-64dbcfce15ac" providerId="ADAL" clId="{C9AC84D3-B17D-430B-A2A9-E07875DD817F}" dt="2023-06-23T13:19:16.515" v="386" actId="478"/>
          <ac:picMkLst>
            <pc:docMk/>
            <pc:sldMk cId="1084638956" sldId="319"/>
            <ac:picMk id="6" creationId="{C87A6498-FAB5-41F1-B966-249DC5DF2F62}"/>
          </ac:picMkLst>
        </pc:picChg>
      </pc:sldChg>
      <pc:sldChg chg="modSp mod ord">
        <pc:chgData name="Owen, Heather" userId="78be9db1-6850-40ec-92e2-64dbcfce15ac" providerId="ADAL" clId="{C9AC84D3-B17D-430B-A2A9-E07875DD817F}" dt="2023-06-26T18:55:37.792" v="1677" actId="20577"/>
        <pc:sldMkLst>
          <pc:docMk/>
          <pc:sldMk cId="1333410128" sldId="320"/>
        </pc:sldMkLst>
        <pc:spChg chg="mod">
          <ac:chgData name="Owen, Heather" userId="78be9db1-6850-40ec-92e2-64dbcfce15ac" providerId="ADAL" clId="{C9AC84D3-B17D-430B-A2A9-E07875DD817F}" dt="2023-06-26T18:55:37.792" v="1677" actId="20577"/>
          <ac:spMkLst>
            <pc:docMk/>
            <pc:sldMk cId="1333410128" sldId="320"/>
            <ac:spMk id="2281" creationId="{00000000-0000-0000-0000-000000000000}"/>
          </ac:spMkLst>
        </pc:spChg>
        <pc:spChg chg="mod">
          <ac:chgData name="Owen, Heather" userId="78be9db1-6850-40ec-92e2-64dbcfce15ac" providerId="ADAL" clId="{C9AC84D3-B17D-430B-A2A9-E07875DD817F}" dt="2023-06-26T18:53:33.737" v="1425" actId="20577"/>
          <ac:spMkLst>
            <pc:docMk/>
            <pc:sldMk cId="1333410128" sldId="320"/>
            <ac:spMk id="2284" creationId="{00000000-0000-0000-0000-000000000000}"/>
          </ac:spMkLst>
        </pc:spChg>
        <pc:spChg chg="mod">
          <ac:chgData name="Owen, Heather" userId="78be9db1-6850-40ec-92e2-64dbcfce15ac" providerId="ADAL" clId="{C9AC84D3-B17D-430B-A2A9-E07875DD817F}" dt="2023-06-26T18:55:16.913" v="1616" actId="20577"/>
          <ac:spMkLst>
            <pc:docMk/>
            <pc:sldMk cId="1333410128" sldId="320"/>
            <ac:spMk id="2287" creationId="{00000000-0000-0000-0000-000000000000}"/>
          </ac:spMkLst>
        </pc:spChg>
        <pc:spChg chg="mod">
          <ac:chgData name="Owen, Heather" userId="78be9db1-6850-40ec-92e2-64dbcfce15ac" providerId="ADAL" clId="{C9AC84D3-B17D-430B-A2A9-E07875DD817F}" dt="2023-06-26T18:54:06.458" v="1508" actId="1076"/>
          <ac:spMkLst>
            <pc:docMk/>
            <pc:sldMk cId="1333410128" sldId="320"/>
            <ac:spMk id="2290" creationId="{00000000-0000-0000-0000-000000000000}"/>
          </ac:spMkLst>
        </pc:spChg>
        <pc:spChg chg="mod">
          <ac:chgData name="Owen, Heather" userId="78be9db1-6850-40ec-92e2-64dbcfce15ac" providerId="ADAL" clId="{C9AC84D3-B17D-430B-A2A9-E07875DD817F}" dt="2023-06-26T18:55:32.901" v="1667" actId="1076"/>
          <ac:spMkLst>
            <pc:docMk/>
            <pc:sldMk cId="1333410128" sldId="320"/>
            <ac:spMk id="2292" creationId="{00000000-0000-0000-0000-000000000000}"/>
          </ac:spMkLst>
        </pc:spChg>
        <pc:cxnChg chg="mod">
          <ac:chgData name="Owen, Heather" userId="78be9db1-6850-40ec-92e2-64dbcfce15ac" providerId="ADAL" clId="{C9AC84D3-B17D-430B-A2A9-E07875DD817F}" dt="2023-06-26T18:55:32.901" v="1667" actId="1076"/>
          <ac:cxnSpMkLst>
            <pc:docMk/>
            <pc:sldMk cId="1333410128" sldId="320"/>
            <ac:cxnSpMk id="2297" creationId="{00000000-0000-0000-0000-000000000000}"/>
          </ac:cxnSpMkLst>
        </pc:cxnChg>
      </pc:sldChg>
      <pc:sldChg chg="del">
        <pc:chgData name="Owen, Heather" userId="78be9db1-6850-40ec-92e2-64dbcfce15ac" providerId="ADAL" clId="{C9AC84D3-B17D-430B-A2A9-E07875DD817F}" dt="2023-06-26T18:56:31.316" v="1682" actId="47"/>
        <pc:sldMkLst>
          <pc:docMk/>
          <pc:sldMk cId="3982711567" sldId="356"/>
        </pc:sldMkLst>
      </pc:sldChg>
      <pc:sldChg chg="modSp new del mod">
        <pc:chgData name="Owen, Heather" userId="78be9db1-6850-40ec-92e2-64dbcfce15ac" providerId="ADAL" clId="{C9AC84D3-B17D-430B-A2A9-E07875DD817F}" dt="2023-06-26T18:55:48.198" v="1678" actId="47"/>
        <pc:sldMkLst>
          <pc:docMk/>
          <pc:sldMk cId="2894735223" sldId="407"/>
        </pc:sldMkLst>
        <pc:spChg chg="mod">
          <ac:chgData name="Owen, Heather" userId="78be9db1-6850-40ec-92e2-64dbcfce15ac" providerId="ADAL" clId="{C9AC84D3-B17D-430B-A2A9-E07875DD817F}" dt="2023-06-26T18:44:09.307" v="664" actId="20577"/>
          <ac:spMkLst>
            <pc:docMk/>
            <pc:sldMk cId="2894735223" sldId="407"/>
            <ac:spMk id="2" creationId="{BC8C17D4-2409-D778-DAEA-40B46BDA7075}"/>
          </ac:spMkLst>
        </pc:spChg>
      </pc:sldChg>
      <pc:sldChg chg="addSp modSp new mod">
        <pc:chgData name="Owen, Heather" userId="78be9db1-6850-40ec-92e2-64dbcfce15ac" providerId="ADAL" clId="{C9AC84D3-B17D-430B-A2A9-E07875DD817F}" dt="2023-06-26T18:43:30.154" v="612" actId="1076"/>
        <pc:sldMkLst>
          <pc:docMk/>
          <pc:sldMk cId="984269874" sldId="408"/>
        </pc:sldMkLst>
        <pc:spChg chg="mod">
          <ac:chgData name="Owen, Heather" userId="78be9db1-6850-40ec-92e2-64dbcfce15ac" providerId="ADAL" clId="{C9AC84D3-B17D-430B-A2A9-E07875DD817F}" dt="2023-06-26T18:42:32.860" v="607" actId="1076"/>
          <ac:spMkLst>
            <pc:docMk/>
            <pc:sldMk cId="984269874" sldId="408"/>
            <ac:spMk id="2" creationId="{E36DF068-03A7-7CE1-2E51-D1E6D10207BA}"/>
          </ac:spMkLst>
        </pc:spChg>
        <pc:spChg chg="mod">
          <ac:chgData name="Owen, Heather" userId="78be9db1-6850-40ec-92e2-64dbcfce15ac" providerId="ADAL" clId="{C9AC84D3-B17D-430B-A2A9-E07875DD817F}" dt="2023-06-26T18:39:20.176" v="423" actId="20577"/>
          <ac:spMkLst>
            <pc:docMk/>
            <pc:sldMk cId="984269874" sldId="408"/>
            <ac:spMk id="3" creationId="{C2E712A8-2F05-8350-9903-3A664AC653BC}"/>
          </ac:spMkLst>
        </pc:spChg>
        <pc:picChg chg="add mod">
          <ac:chgData name="Owen, Heather" userId="78be9db1-6850-40ec-92e2-64dbcfce15ac" providerId="ADAL" clId="{C9AC84D3-B17D-430B-A2A9-E07875DD817F}" dt="2023-06-26T18:43:30.154" v="612" actId="1076"/>
          <ac:picMkLst>
            <pc:docMk/>
            <pc:sldMk cId="984269874" sldId="408"/>
            <ac:picMk id="5" creationId="{E2B2EA12-C8F5-FA07-C56A-F32E4BD7932E}"/>
          </ac:picMkLst>
        </pc:picChg>
      </pc:sldChg>
      <pc:sldChg chg="modSp add del mod ord">
        <pc:chgData name="Owen, Heather" userId="78be9db1-6850-40ec-92e2-64dbcfce15ac" providerId="ADAL" clId="{C9AC84D3-B17D-430B-A2A9-E07875DD817F}" dt="2023-06-26T18:52:39.888" v="1271" actId="47"/>
        <pc:sldMkLst>
          <pc:docMk/>
          <pc:sldMk cId="2522943488" sldId="409"/>
        </pc:sldMkLst>
        <pc:spChg chg="mod">
          <ac:chgData name="Owen, Heather" userId="78be9db1-6850-40ec-92e2-64dbcfce15ac" providerId="ADAL" clId="{C9AC84D3-B17D-430B-A2A9-E07875DD817F}" dt="2023-06-26T18:45:15.716" v="690" actId="20577"/>
          <ac:spMkLst>
            <pc:docMk/>
            <pc:sldMk cId="2522943488" sldId="409"/>
            <ac:spMk id="2281" creationId="{00000000-0000-0000-0000-000000000000}"/>
          </ac:spMkLst>
        </pc:spChg>
        <pc:spChg chg="mod">
          <ac:chgData name="Owen, Heather" userId="78be9db1-6850-40ec-92e2-64dbcfce15ac" providerId="ADAL" clId="{C9AC84D3-B17D-430B-A2A9-E07875DD817F}" dt="2023-06-26T18:46:06.283" v="754" actId="20577"/>
          <ac:spMkLst>
            <pc:docMk/>
            <pc:sldMk cId="2522943488" sldId="409"/>
            <ac:spMk id="2284" creationId="{00000000-0000-0000-0000-000000000000}"/>
          </ac:spMkLst>
        </pc:spChg>
        <pc:spChg chg="mod">
          <ac:chgData name="Owen, Heather" userId="78be9db1-6850-40ec-92e2-64dbcfce15ac" providerId="ADAL" clId="{C9AC84D3-B17D-430B-A2A9-E07875DD817F}" dt="2023-06-26T18:46:40.379" v="779" actId="20577"/>
          <ac:spMkLst>
            <pc:docMk/>
            <pc:sldMk cId="2522943488" sldId="409"/>
            <ac:spMk id="2290" creationId="{00000000-0000-0000-0000-000000000000}"/>
          </ac:spMkLst>
        </pc:spChg>
      </pc:sldChg>
      <pc:sldChg chg="addSp delSp modSp new mod ord">
        <pc:chgData name="Owen, Heather" userId="78be9db1-6850-40ec-92e2-64dbcfce15ac" providerId="ADAL" clId="{C9AC84D3-B17D-430B-A2A9-E07875DD817F}" dt="2023-06-26T19:24:40.348" v="1821" actId="313"/>
        <pc:sldMkLst>
          <pc:docMk/>
          <pc:sldMk cId="2501294837" sldId="410"/>
        </pc:sldMkLst>
        <pc:spChg chg="del">
          <ac:chgData name="Owen, Heather" userId="78be9db1-6850-40ec-92e2-64dbcfce15ac" providerId="ADAL" clId="{C9AC84D3-B17D-430B-A2A9-E07875DD817F}" dt="2023-06-26T18:47:39.746" v="784" actId="478"/>
          <ac:spMkLst>
            <pc:docMk/>
            <pc:sldMk cId="2501294837" sldId="410"/>
            <ac:spMk id="2" creationId="{2BB3F216-BE49-306F-8221-1560BD5927AF}"/>
          </ac:spMkLst>
        </pc:spChg>
        <pc:graphicFrameChg chg="add mod modGraphic">
          <ac:chgData name="Owen, Heather" userId="78be9db1-6850-40ec-92e2-64dbcfce15ac" providerId="ADAL" clId="{C9AC84D3-B17D-430B-A2A9-E07875DD817F}" dt="2023-06-26T19:24:40.348" v="1821" actId="313"/>
          <ac:graphicFrameMkLst>
            <pc:docMk/>
            <pc:sldMk cId="2501294837" sldId="410"/>
            <ac:graphicFrameMk id="3" creationId="{90DDF554-23FD-E44E-7C8A-3FFB9B219EE1}"/>
          </ac:graphicFrameMkLst>
        </pc:graphicFrameChg>
      </pc:sldChg>
      <pc:sldChg chg="new del">
        <pc:chgData name="Owen, Heather" userId="78be9db1-6850-40ec-92e2-64dbcfce15ac" providerId="ADAL" clId="{C9AC84D3-B17D-430B-A2A9-E07875DD817F}" dt="2023-06-26T18:47:01.700" v="781" actId="680"/>
        <pc:sldMkLst>
          <pc:docMk/>
          <pc:sldMk cId="3611202072" sldId="410"/>
        </pc:sldMkLst>
      </pc:sldChg>
      <pc:sldChg chg="add ord">
        <pc:chgData name="Owen, Heather" userId="78be9db1-6850-40ec-92e2-64dbcfce15ac" providerId="ADAL" clId="{C9AC84D3-B17D-430B-A2A9-E07875DD817F}" dt="2023-06-26T18:56:23.978" v="1681"/>
        <pc:sldMkLst>
          <pc:docMk/>
          <pc:sldMk cId="724879579" sldId="411"/>
        </pc:sldMkLst>
      </pc:sldChg>
      <pc:sldChg chg="add ord">
        <pc:chgData name="Owen, Heather" userId="78be9db1-6850-40ec-92e2-64dbcfce15ac" providerId="ADAL" clId="{C9AC84D3-B17D-430B-A2A9-E07875DD817F}" dt="2023-06-26T18:56:35.792" v="1685"/>
        <pc:sldMkLst>
          <pc:docMk/>
          <pc:sldMk cId="1354152012" sldId="412"/>
        </pc:sldMkLst>
      </pc:sldChg>
      <pc:sldChg chg="addSp delSp modSp new mod ord">
        <pc:chgData name="Owen, Heather" userId="78be9db1-6850-40ec-92e2-64dbcfce15ac" providerId="ADAL" clId="{C9AC84D3-B17D-430B-A2A9-E07875DD817F}" dt="2023-06-26T19:05:46.898" v="1818" actId="14100"/>
        <pc:sldMkLst>
          <pc:docMk/>
          <pc:sldMk cId="2848676901" sldId="413"/>
        </pc:sldMkLst>
        <pc:spChg chg="mod">
          <ac:chgData name="Owen, Heather" userId="78be9db1-6850-40ec-92e2-64dbcfce15ac" providerId="ADAL" clId="{C9AC84D3-B17D-430B-A2A9-E07875DD817F}" dt="2023-06-26T19:05:37.661" v="1816" actId="403"/>
          <ac:spMkLst>
            <pc:docMk/>
            <pc:sldMk cId="2848676901" sldId="413"/>
            <ac:spMk id="2" creationId="{4D582989-A38E-6984-EDBE-4A407A0F882B}"/>
          </ac:spMkLst>
        </pc:spChg>
        <pc:spChg chg="add mod">
          <ac:chgData name="Owen, Heather" userId="78be9db1-6850-40ec-92e2-64dbcfce15ac" providerId="ADAL" clId="{C9AC84D3-B17D-430B-A2A9-E07875DD817F}" dt="2023-06-26T19:02:57.918" v="1711" actId="1076"/>
          <ac:spMkLst>
            <pc:docMk/>
            <pc:sldMk cId="2848676901" sldId="413"/>
            <ac:spMk id="4" creationId="{61629231-330E-0DDE-1E61-C2E51AD32664}"/>
          </ac:spMkLst>
        </pc:spChg>
        <pc:spChg chg="add mod">
          <ac:chgData name="Owen, Heather" userId="78be9db1-6850-40ec-92e2-64dbcfce15ac" providerId="ADAL" clId="{C9AC84D3-B17D-430B-A2A9-E07875DD817F}" dt="2023-06-26T19:02:59.290" v="1712" actId="1076"/>
          <ac:spMkLst>
            <pc:docMk/>
            <pc:sldMk cId="2848676901" sldId="413"/>
            <ac:spMk id="5" creationId="{4D905C8D-0A92-7597-CCDE-B061ABF6BCE5}"/>
          </ac:spMkLst>
        </pc:spChg>
        <pc:spChg chg="add mod">
          <ac:chgData name="Owen, Heather" userId="78be9db1-6850-40ec-92e2-64dbcfce15ac" providerId="ADAL" clId="{C9AC84D3-B17D-430B-A2A9-E07875DD817F}" dt="2023-06-26T19:02:56.748" v="1710" actId="1076"/>
          <ac:spMkLst>
            <pc:docMk/>
            <pc:sldMk cId="2848676901" sldId="413"/>
            <ac:spMk id="6" creationId="{71815B44-F871-C2B0-84D3-5F4EB556AA6F}"/>
          </ac:spMkLst>
        </pc:spChg>
        <pc:spChg chg="add mod">
          <ac:chgData name="Owen, Heather" userId="78be9db1-6850-40ec-92e2-64dbcfce15ac" providerId="ADAL" clId="{C9AC84D3-B17D-430B-A2A9-E07875DD817F}" dt="2023-06-26T19:03:02.282" v="1713" actId="1076"/>
          <ac:spMkLst>
            <pc:docMk/>
            <pc:sldMk cId="2848676901" sldId="413"/>
            <ac:spMk id="7" creationId="{67819FA4-F585-5DF3-F405-3351CD1BDFCA}"/>
          </ac:spMkLst>
        </pc:spChg>
        <pc:spChg chg="add mod">
          <ac:chgData name="Owen, Heather" userId="78be9db1-6850-40ec-92e2-64dbcfce15ac" providerId="ADAL" clId="{C9AC84D3-B17D-430B-A2A9-E07875DD817F}" dt="2023-06-26T19:03:21.297" v="1717" actId="1076"/>
          <ac:spMkLst>
            <pc:docMk/>
            <pc:sldMk cId="2848676901" sldId="413"/>
            <ac:spMk id="8" creationId="{60952CD1-3A46-5002-F480-07ED4F2AF810}"/>
          </ac:spMkLst>
        </pc:spChg>
        <pc:spChg chg="add mod">
          <ac:chgData name="Owen, Heather" userId="78be9db1-6850-40ec-92e2-64dbcfce15ac" providerId="ADAL" clId="{C9AC84D3-B17D-430B-A2A9-E07875DD817F}" dt="2023-06-26T19:03:34.975" v="1725" actId="20577"/>
          <ac:spMkLst>
            <pc:docMk/>
            <pc:sldMk cId="2848676901" sldId="413"/>
            <ac:spMk id="9" creationId="{7F1B8978-6CC0-491D-2877-A88D293A2683}"/>
          </ac:spMkLst>
        </pc:spChg>
        <pc:spChg chg="add mod">
          <ac:chgData name="Owen, Heather" userId="78be9db1-6850-40ec-92e2-64dbcfce15ac" providerId="ADAL" clId="{C9AC84D3-B17D-430B-A2A9-E07875DD817F}" dt="2023-06-26T19:03:37.143" v="1727" actId="20577"/>
          <ac:spMkLst>
            <pc:docMk/>
            <pc:sldMk cId="2848676901" sldId="413"/>
            <ac:spMk id="10" creationId="{11FF4DAA-A606-1ADD-EEFB-F2C8CDE0245D}"/>
          </ac:spMkLst>
        </pc:spChg>
        <pc:spChg chg="add mod">
          <ac:chgData name="Owen, Heather" userId="78be9db1-6850-40ec-92e2-64dbcfce15ac" providerId="ADAL" clId="{C9AC84D3-B17D-430B-A2A9-E07875DD817F}" dt="2023-06-26T19:03:40.255" v="1729" actId="20577"/>
          <ac:spMkLst>
            <pc:docMk/>
            <pc:sldMk cId="2848676901" sldId="413"/>
            <ac:spMk id="11" creationId="{4FD843BB-9054-B29A-19C3-B3583F8B9E4D}"/>
          </ac:spMkLst>
        </pc:spChg>
        <pc:spChg chg="add mod">
          <ac:chgData name="Owen, Heather" userId="78be9db1-6850-40ec-92e2-64dbcfce15ac" providerId="ADAL" clId="{C9AC84D3-B17D-430B-A2A9-E07875DD817F}" dt="2023-06-26T19:04:26.911" v="1749" actId="403"/>
          <ac:spMkLst>
            <pc:docMk/>
            <pc:sldMk cId="2848676901" sldId="413"/>
            <ac:spMk id="12" creationId="{A31A383D-EA4C-3555-E61B-D02AAA7A0167}"/>
          </ac:spMkLst>
        </pc:spChg>
        <pc:spChg chg="add del mod">
          <ac:chgData name="Owen, Heather" userId="78be9db1-6850-40ec-92e2-64dbcfce15ac" providerId="ADAL" clId="{C9AC84D3-B17D-430B-A2A9-E07875DD817F}" dt="2023-06-26T19:04:06.046" v="1745" actId="478"/>
          <ac:spMkLst>
            <pc:docMk/>
            <pc:sldMk cId="2848676901" sldId="413"/>
            <ac:spMk id="13" creationId="{81140A14-B8CF-21C2-14A9-6B095EAAC1B9}"/>
          </ac:spMkLst>
        </pc:spChg>
        <pc:spChg chg="add mod">
          <ac:chgData name="Owen, Heather" userId="78be9db1-6850-40ec-92e2-64dbcfce15ac" providerId="ADAL" clId="{C9AC84D3-B17D-430B-A2A9-E07875DD817F}" dt="2023-06-26T19:04:37.902" v="1771" actId="20577"/>
          <ac:spMkLst>
            <pc:docMk/>
            <pc:sldMk cId="2848676901" sldId="413"/>
            <ac:spMk id="14" creationId="{090C607B-0671-4990-A3C8-E1EFF7231DC1}"/>
          </ac:spMkLst>
        </pc:spChg>
        <pc:spChg chg="add mod">
          <ac:chgData name="Owen, Heather" userId="78be9db1-6850-40ec-92e2-64dbcfce15ac" providerId="ADAL" clId="{C9AC84D3-B17D-430B-A2A9-E07875DD817F}" dt="2023-06-26T19:05:07.156" v="1797" actId="1076"/>
          <ac:spMkLst>
            <pc:docMk/>
            <pc:sldMk cId="2848676901" sldId="413"/>
            <ac:spMk id="15" creationId="{ADA30A5C-EEDF-59D5-9A05-8FB47C1E7254}"/>
          </ac:spMkLst>
        </pc:spChg>
        <pc:spChg chg="add mod">
          <ac:chgData name="Owen, Heather" userId="78be9db1-6850-40ec-92e2-64dbcfce15ac" providerId="ADAL" clId="{C9AC84D3-B17D-430B-A2A9-E07875DD817F}" dt="2023-06-26T19:05:46.898" v="1818" actId="14100"/>
          <ac:spMkLst>
            <pc:docMk/>
            <pc:sldMk cId="2848676901" sldId="413"/>
            <ac:spMk id="16" creationId="{8028D06A-9853-A6E2-7FEE-FE2C76BC01B6}"/>
          </ac:spMkLst>
        </pc:spChg>
        <pc:graphicFrameChg chg="add del mod modGraphic">
          <ac:chgData name="Owen, Heather" userId="78be9db1-6850-40ec-92e2-64dbcfce15ac" providerId="ADAL" clId="{C9AC84D3-B17D-430B-A2A9-E07875DD817F}" dt="2023-06-26T19:02:37.651" v="1701" actId="478"/>
          <ac:graphicFrameMkLst>
            <pc:docMk/>
            <pc:sldMk cId="2848676901" sldId="413"/>
            <ac:graphicFrameMk id="3" creationId="{394A1654-237F-E200-2949-1F2D300C4D0A}"/>
          </ac:graphicFrameMkLst>
        </pc:graphicFrameChg>
      </pc:sldChg>
    </pc:docChg>
  </pc:docChgLst>
  <pc:docChgLst>
    <pc:chgData name="Heather Owen" userId="RQglz8YAIl74cHlC1aVNmxQoTHUL7cTff+Ff4iwTyRM=" providerId="None" clId="Web-{6D9A1838-1D97-4717-945C-6A4A8BAE44FC}"/>
    <pc:docChg chg="modSld">
      <pc:chgData name="Heather Owen" userId="RQglz8YAIl74cHlC1aVNmxQoTHUL7cTff+Ff4iwTyRM=" providerId="None" clId="Web-{6D9A1838-1D97-4717-945C-6A4A8BAE44FC}" dt="2025-02-07T18:53:00.935" v="19" actId="20577"/>
      <pc:docMkLst>
        <pc:docMk/>
      </pc:docMkLst>
      <pc:sldChg chg="addSp delSp modSp mod modClrScheme chgLayout">
        <pc:chgData name="Heather Owen" userId="RQglz8YAIl74cHlC1aVNmxQoTHUL7cTff+Ff4iwTyRM=" providerId="None" clId="Web-{6D9A1838-1D97-4717-945C-6A4A8BAE44FC}" dt="2025-02-07T18:53:00.935" v="19" actId="20577"/>
        <pc:sldMkLst>
          <pc:docMk/>
          <pc:sldMk cId="3715862428" sldId="517"/>
        </pc:sldMkLst>
        <pc:spChg chg="add del mod ord">
          <ac:chgData name="Heather Owen" userId="RQglz8YAIl74cHlC1aVNmxQoTHUL7cTff+Ff4iwTyRM=" providerId="None" clId="Web-{6D9A1838-1D97-4717-945C-6A4A8BAE44FC}" dt="2025-02-07T18:52:28.418" v="11"/>
          <ac:spMkLst>
            <pc:docMk/>
            <pc:sldMk cId="3715862428" sldId="517"/>
            <ac:spMk id="3" creationId="{EA304EFF-055B-96E8-D505-834A85A0D446}"/>
          </ac:spMkLst>
        </pc:spChg>
        <pc:spChg chg="mod">
          <ac:chgData name="Heather Owen" userId="RQglz8YAIl74cHlC1aVNmxQoTHUL7cTff+Ff4iwTyRM=" providerId="None" clId="Web-{6D9A1838-1D97-4717-945C-6A4A8BAE44FC}" dt="2025-02-07T18:52:41.747" v="14" actId="1076"/>
          <ac:spMkLst>
            <pc:docMk/>
            <pc:sldMk cId="3715862428" sldId="517"/>
            <ac:spMk id="10" creationId="{F99A1D59-C15D-00F5-B03D-E75F8E57D45F}"/>
          </ac:spMkLst>
        </pc:spChg>
        <pc:spChg chg="mod">
          <ac:chgData name="Heather Owen" userId="RQglz8YAIl74cHlC1aVNmxQoTHUL7cTff+Ff4iwTyRM=" providerId="None" clId="Web-{6D9A1838-1D97-4717-945C-6A4A8BAE44FC}" dt="2025-02-07T18:53:00.935" v="19" actId="20577"/>
          <ac:spMkLst>
            <pc:docMk/>
            <pc:sldMk cId="3715862428" sldId="517"/>
            <ac:spMk id="12" creationId="{68E29305-69EF-DF7F-7EFD-BAE88BB41D17}"/>
          </ac:spMkLst>
        </pc:spChg>
        <pc:spChg chg="mod ord">
          <ac:chgData name="Heather Owen" userId="RQglz8YAIl74cHlC1aVNmxQoTHUL7cTff+Ff4iwTyRM=" providerId="None" clId="Web-{6D9A1838-1D97-4717-945C-6A4A8BAE44FC}" dt="2025-02-07T18:52:45.606" v="16" actId="14100"/>
          <ac:spMkLst>
            <pc:docMk/>
            <pc:sldMk cId="3715862428" sldId="517"/>
            <ac:spMk id="24" creationId="{E243D7C5-617F-688A-0D5B-C77E629CED27}"/>
          </ac:spMkLst>
        </pc:spChg>
        <pc:picChg chg="mod">
          <ac:chgData name="Heather Owen" userId="RQglz8YAIl74cHlC1aVNmxQoTHUL7cTff+Ff4iwTyRM=" providerId="None" clId="Web-{6D9A1838-1D97-4717-945C-6A4A8BAE44FC}" dt="2025-02-07T18:52:04.996" v="9" actId="14100"/>
          <ac:picMkLst>
            <pc:docMk/>
            <pc:sldMk cId="3715862428" sldId="517"/>
            <ac:picMk id="2" creationId="{2388B201-87F4-8A69-4C13-6093DB3DF773}"/>
          </ac:picMkLst>
        </pc:picChg>
      </pc:sldChg>
    </pc:docChg>
  </pc:docChgLst>
  <pc:docChgLst>
    <pc:chgData name="Heather Owen" clId="Web-{AF9131BD-8C28-415A-B95F-BC700B41C209}"/>
    <pc:docChg chg="modSld">
      <pc:chgData name="Heather Owen" userId="" providerId="" clId="Web-{AF9131BD-8C28-415A-B95F-BC700B41C209}" dt="2024-05-06T14:43:49.711" v="71" actId="20577"/>
      <pc:docMkLst>
        <pc:docMk/>
      </pc:docMkLst>
      <pc:sldChg chg="modSp">
        <pc:chgData name="Heather Owen" userId="" providerId="" clId="Web-{AF9131BD-8C28-415A-B95F-BC700B41C209}" dt="2024-05-06T14:24:01.693" v="2" actId="20577"/>
        <pc:sldMkLst>
          <pc:docMk/>
          <pc:sldMk cId="2015274983" sldId="387"/>
        </pc:sldMkLst>
        <pc:spChg chg="mod">
          <ac:chgData name="Heather Owen" userId="" providerId="" clId="Web-{AF9131BD-8C28-415A-B95F-BC700B41C209}" dt="2024-05-06T14:24:01.693" v="2" actId="20577"/>
          <ac:spMkLst>
            <pc:docMk/>
            <pc:sldMk cId="2015274983" sldId="387"/>
            <ac:spMk id="2" creationId="{F342BB70-060A-D4CA-95D3-CED965A5C2B0}"/>
          </ac:spMkLst>
        </pc:spChg>
      </pc:sldChg>
      <pc:sldChg chg="modSp">
        <pc:chgData name="Heather Owen" userId="" providerId="" clId="Web-{AF9131BD-8C28-415A-B95F-BC700B41C209}" dt="2024-05-06T14:30:36.407" v="7" actId="20577"/>
        <pc:sldMkLst>
          <pc:docMk/>
          <pc:sldMk cId="3524408566" sldId="389"/>
        </pc:sldMkLst>
        <pc:spChg chg="mod">
          <ac:chgData name="Heather Owen" userId="" providerId="" clId="Web-{AF9131BD-8C28-415A-B95F-BC700B41C209}" dt="2024-05-06T14:30:36.407" v="7" actId="20577"/>
          <ac:spMkLst>
            <pc:docMk/>
            <pc:sldMk cId="3524408566" sldId="389"/>
            <ac:spMk id="2" creationId="{F342BB70-060A-D4CA-95D3-CED965A5C2B0}"/>
          </ac:spMkLst>
        </pc:spChg>
      </pc:sldChg>
      <pc:sldChg chg="modSp">
        <pc:chgData name="Heather Owen" userId="" providerId="" clId="Web-{AF9131BD-8C28-415A-B95F-BC700B41C209}" dt="2024-05-06T14:37:45.747" v="64" actId="20577"/>
        <pc:sldMkLst>
          <pc:docMk/>
          <pc:sldMk cId="4007126555" sldId="390"/>
        </pc:sldMkLst>
        <pc:spChg chg="mod">
          <ac:chgData name="Heather Owen" userId="" providerId="" clId="Web-{AF9131BD-8C28-415A-B95F-BC700B41C209}" dt="2024-05-06T14:37:45.747" v="64" actId="20577"/>
          <ac:spMkLst>
            <pc:docMk/>
            <pc:sldMk cId="4007126555" sldId="390"/>
            <ac:spMk id="2" creationId="{F342BB70-060A-D4CA-95D3-CED965A5C2B0}"/>
          </ac:spMkLst>
        </pc:spChg>
      </pc:sldChg>
      <pc:sldChg chg="modSp">
        <pc:chgData name="Heather Owen" userId="" providerId="" clId="Web-{AF9131BD-8C28-415A-B95F-BC700B41C209}" dt="2024-05-06T14:43:49.711" v="71" actId="20577"/>
        <pc:sldMkLst>
          <pc:docMk/>
          <pc:sldMk cId="2891876627" sldId="397"/>
        </pc:sldMkLst>
        <pc:spChg chg="mod">
          <ac:chgData name="Heather Owen" userId="" providerId="" clId="Web-{AF9131BD-8C28-415A-B95F-BC700B41C209}" dt="2024-05-06T14:43:49.711" v="71" actId="20577"/>
          <ac:spMkLst>
            <pc:docMk/>
            <pc:sldMk cId="2891876627" sldId="397"/>
            <ac:spMk id="2" creationId="{77E3BAEB-17BB-6C53-1EAB-61496FDBB4DD}"/>
          </ac:spMkLst>
        </pc:spChg>
      </pc:sldChg>
      <pc:sldChg chg="modSp">
        <pc:chgData name="Heather Owen" userId="" providerId="" clId="Web-{AF9131BD-8C28-415A-B95F-BC700B41C209}" dt="2024-05-06T14:40:37.580" v="66" actId="20577"/>
        <pc:sldMkLst>
          <pc:docMk/>
          <pc:sldMk cId="2598801699" sldId="511"/>
        </pc:sldMkLst>
        <pc:spChg chg="mod">
          <ac:chgData name="Heather Owen" userId="" providerId="" clId="Web-{AF9131BD-8C28-415A-B95F-BC700B41C209}" dt="2024-05-06T14:40:37.580" v="66" actId="20577"/>
          <ac:spMkLst>
            <pc:docMk/>
            <pc:sldMk cId="2598801699" sldId="511"/>
            <ac:spMk id="4" creationId="{FDB3DCE0-237F-31A1-61B9-0477B4C0CD3A}"/>
          </ac:spMkLst>
        </pc:spChg>
      </pc:sldChg>
    </pc:docChg>
  </pc:docChgLst>
  <pc:docChgLst>
    <pc:chgData name="Heather Owen" clId="Web-{F05ED21A-1CDB-4E5C-B4EB-689D4DEC45E7}"/>
    <pc:docChg chg="addSld delSld modSld sldOrd">
      <pc:chgData name="Heather Owen" userId="" providerId="" clId="Web-{F05ED21A-1CDB-4E5C-B4EB-689D4DEC45E7}" dt="2024-04-17T19:48:39.796" v="406" actId="20577"/>
      <pc:docMkLst>
        <pc:docMk/>
      </pc:docMkLst>
      <pc:sldChg chg="del">
        <pc:chgData name="Heather Owen" userId="" providerId="" clId="Web-{F05ED21A-1CDB-4E5C-B4EB-689D4DEC45E7}" dt="2024-04-17T19:13:54.547" v="42"/>
        <pc:sldMkLst>
          <pc:docMk/>
          <pc:sldMk cId="0" sldId="256"/>
        </pc:sldMkLst>
      </pc:sldChg>
      <pc:sldChg chg="del">
        <pc:chgData name="Heather Owen" userId="" providerId="" clId="Web-{F05ED21A-1CDB-4E5C-B4EB-689D4DEC45E7}" dt="2024-04-17T19:26:56.666" v="180"/>
        <pc:sldMkLst>
          <pc:docMk/>
          <pc:sldMk cId="2668364434" sldId="257"/>
        </pc:sldMkLst>
      </pc:sldChg>
      <pc:sldChg chg="addSp modSp add">
        <pc:chgData name="Heather Owen" userId="" providerId="" clId="Web-{F05ED21A-1CDB-4E5C-B4EB-689D4DEC45E7}" dt="2024-04-17T19:33:55.428" v="227" actId="20577"/>
        <pc:sldMkLst>
          <pc:docMk/>
          <pc:sldMk cId="1228960606" sldId="258"/>
        </pc:sldMkLst>
        <pc:spChg chg="mod ord">
          <ac:chgData name="Heather Owen" userId="" providerId="" clId="Web-{F05ED21A-1CDB-4E5C-B4EB-689D4DEC45E7}" dt="2024-04-17T19:33:51.178" v="226" actId="20577"/>
          <ac:spMkLst>
            <pc:docMk/>
            <pc:sldMk cId="1228960606" sldId="258"/>
            <ac:spMk id="2" creationId="{3E9EA9FB-CACF-B542-A070-4CDACFDBF017}"/>
          </ac:spMkLst>
        </pc:spChg>
        <pc:spChg chg="mod ord">
          <ac:chgData name="Heather Owen" userId="" providerId="" clId="Web-{F05ED21A-1CDB-4E5C-B4EB-689D4DEC45E7}" dt="2024-04-17T19:33:55.428" v="227" actId="20577"/>
          <ac:spMkLst>
            <pc:docMk/>
            <pc:sldMk cId="1228960606" sldId="258"/>
            <ac:spMk id="3" creationId="{E760BF93-EDA3-D943-9E91-758E94E4208B}"/>
          </ac:spMkLst>
        </pc:spChg>
        <pc:spChg chg="add mod ord">
          <ac:chgData name="Heather Owen" userId="" providerId="" clId="Web-{F05ED21A-1CDB-4E5C-B4EB-689D4DEC45E7}" dt="2024-04-17T19:15:22.468" v="54" actId="1076"/>
          <ac:spMkLst>
            <pc:docMk/>
            <pc:sldMk cId="1228960606" sldId="258"/>
            <ac:spMk id="5" creationId="{673A9323-90F9-A745-4B60-99B56AE45E08}"/>
          </ac:spMkLst>
        </pc:spChg>
        <pc:spChg chg="add mod">
          <ac:chgData name="Heather Owen" userId="" providerId="" clId="Web-{F05ED21A-1CDB-4E5C-B4EB-689D4DEC45E7}" dt="2024-04-17T19:18:59.654" v="96"/>
          <ac:spMkLst>
            <pc:docMk/>
            <pc:sldMk cId="1228960606" sldId="258"/>
            <ac:spMk id="6" creationId="{B8DC2C8F-6718-CCB7-421F-C51B2B88B377}"/>
          </ac:spMkLst>
        </pc:spChg>
        <pc:picChg chg="mod">
          <ac:chgData name="Heather Owen" userId="" providerId="" clId="Web-{F05ED21A-1CDB-4E5C-B4EB-689D4DEC45E7}" dt="2024-04-17T19:14:55.703" v="50" actId="1076"/>
          <ac:picMkLst>
            <pc:docMk/>
            <pc:sldMk cId="1228960606" sldId="258"/>
            <ac:picMk id="8" creationId="{42DE2F68-3DEC-C18E-3C4E-FCFC0A587B5E}"/>
          </ac:picMkLst>
        </pc:picChg>
      </pc:sldChg>
      <pc:sldChg chg="modSp">
        <pc:chgData name="Heather Owen" userId="" providerId="" clId="Web-{F05ED21A-1CDB-4E5C-B4EB-689D4DEC45E7}" dt="2024-04-17T19:41:03.972" v="310" actId="20577"/>
        <pc:sldMkLst>
          <pc:docMk/>
          <pc:sldMk cId="0" sldId="260"/>
        </pc:sldMkLst>
        <pc:spChg chg="mod">
          <ac:chgData name="Heather Owen" userId="" providerId="" clId="Web-{F05ED21A-1CDB-4E5C-B4EB-689D4DEC45E7}" dt="2024-04-17T19:41:03.972" v="310" actId="20577"/>
          <ac:spMkLst>
            <pc:docMk/>
            <pc:sldMk cId="0" sldId="260"/>
            <ac:spMk id="1836" creationId="{00000000-0000-0000-0000-000000000000}"/>
          </ac:spMkLst>
        </pc:spChg>
      </pc:sldChg>
      <pc:sldChg chg="del">
        <pc:chgData name="Heather Owen" userId="" providerId="" clId="Web-{F05ED21A-1CDB-4E5C-B4EB-689D4DEC45E7}" dt="2024-04-17T19:24:53.464" v="133"/>
        <pc:sldMkLst>
          <pc:docMk/>
          <pc:sldMk cId="0" sldId="291"/>
        </pc:sldMkLst>
      </pc:sldChg>
      <pc:sldChg chg="addSp delSp modSp mod modClrScheme modShow chgLayout">
        <pc:chgData name="Heather Owen" userId="" providerId="" clId="Web-{F05ED21A-1CDB-4E5C-B4EB-689D4DEC45E7}" dt="2024-04-17T19:46:08.313" v="377"/>
        <pc:sldMkLst>
          <pc:docMk/>
          <pc:sldMk cId="3876843809" sldId="293"/>
        </pc:sldMkLst>
        <pc:spChg chg="add del mod ord">
          <ac:chgData name="Heather Owen" userId="" providerId="" clId="Web-{F05ED21A-1CDB-4E5C-B4EB-689D4DEC45E7}" dt="2024-04-17T19:46:08.313" v="377"/>
          <ac:spMkLst>
            <pc:docMk/>
            <pc:sldMk cId="3876843809" sldId="293"/>
            <ac:spMk id="2" creationId="{5110B136-B35A-F945-BF98-0ED010525B12}"/>
          </ac:spMkLst>
        </pc:spChg>
        <pc:spChg chg="add del mod ord">
          <ac:chgData name="Heather Owen" userId="" providerId="" clId="Web-{F05ED21A-1CDB-4E5C-B4EB-689D4DEC45E7}" dt="2024-04-17T19:46:02.079" v="376"/>
          <ac:spMkLst>
            <pc:docMk/>
            <pc:sldMk cId="3876843809" sldId="293"/>
            <ac:spMk id="3" creationId="{40D4DAFA-FA13-937D-3F20-E707BA096654}"/>
          </ac:spMkLst>
        </pc:spChg>
        <pc:spChg chg="mod">
          <ac:chgData name="Heather Owen" userId="" providerId="" clId="Web-{F05ED21A-1CDB-4E5C-B4EB-689D4DEC45E7}" dt="2024-04-17T19:45:31.126" v="372" actId="20577"/>
          <ac:spMkLst>
            <pc:docMk/>
            <pc:sldMk cId="3876843809" sldId="293"/>
            <ac:spMk id="10" creationId="{AE14FD72-6BDA-377C-D4EB-C39BB59A457C}"/>
          </ac:spMkLst>
        </pc:spChg>
      </pc:sldChg>
      <pc:sldChg chg="modSp">
        <pc:chgData name="Heather Owen" userId="" providerId="" clId="Web-{F05ED21A-1CDB-4E5C-B4EB-689D4DEC45E7}" dt="2024-04-17T19:41:08.081" v="311" actId="20577"/>
        <pc:sldMkLst>
          <pc:docMk/>
          <pc:sldMk cId="63139372" sldId="315"/>
        </pc:sldMkLst>
        <pc:spChg chg="mod">
          <ac:chgData name="Heather Owen" userId="" providerId="" clId="Web-{F05ED21A-1CDB-4E5C-B4EB-689D4DEC45E7}" dt="2024-04-17T19:35:21.302" v="245" actId="20577"/>
          <ac:spMkLst>
            <pc:docMk/>
            <pc:sldMk cId="63139372" sldId="315"/>
            <ac:spMk id="2" creationId="{CCB88D08-B75E-ECFB-5CEC-E6465E38A117}"/>
          </ac:spMkLst>
        </pc:spChg>
        <pc:spChg chg="mod">
          <ac:chgData name="Heather Owen" userId="" providerId="" clId="Web-{F05ED21A-1CDB-4E5C-B4EB-689D4DEC45E7}" dt="2024-04-17T19:35:12.662" v="243" actId="20577"/>
          <ac:spMkLst>
            <pc:docMk/>
            <pc:sldMk cId="63139372" sldId="315"/>
            <ac:spMk id="7" creationId="{809C29B7-17C8-787B-4DE0-FC1D4DFCABEE}"/>
          </ac:spMkLst>
        </pc:spChg>
        <pc:spChg chg="mod">
          <ac:chgData name="Heather Owen" userId="" providerId="" clId="Web-{F05ED21A-1CDB-4E5C-B4EB-689D4DEC45E7}" dt="2024-04-17T19:41:08.081" v="311" actId="20577"/>
          <ac:spMkLst>
            <pc:docMk/>
            <pc:sldMk cId="63139372" sldId="315"/>
            <ac:spMk id="2152" creationId="{00000000-0000-0000-0000-000000000000}"/>
          </ac:spMkLst>
        </pc:spChg>
        <pc:spChg chg="mod">
          <ac:chgData name="Heather Owen" userId="" providerId="" clId="Web-{F05ED21A-1CDB-4E5C-B4EB-689D4DEC45E7}" dt="2024-04-17T19:35:08.787" v="242" actId="20577"/>
          <ac:spMkLst>
            <pc:docMk/>
            <pc:sldMk cId="63139372" sldId="315"/>
            <ac:spMk id="2155" creationId="{00000000-0000-0000-0000-000000000000}"/>
          </ac:spMkLst>
        </pc:spChg>
        <pc:spChg chg="mod">
          <ac:chgData name="Heather Owen" userId="" providerId="" clId="Web-{F05ED21A-1CDB-4E5C-B4EB-689D4DEC45E7}" dt="2024-04-17T19:35:16.802" v="244" actId="20577"/>
          <ac:spMkLst>
            <pc:docMk/>
            <pc:sldMk cId="63139372" sldId="315"/>
            <ac:spMk id="2158" creationId="{00000000-0000-0000-0000-000000000000}"/>
          </ac:spMkLst>
        </pc:spChg>
      </pc:sldChg>
      <pc:sldChg chg="addSp delSp modSp">
        <pc:chgData name="Heather Owen" userId="" providerId="" clId="Web-{F05ED21A-1CDB-4E5C-B4EB-689D4DEC45E7}" dt="2024-04-17T19:41:12.722" v="312" actId="20577"/>
        <pc:sldMkLst>
          <pc:docMk/>
          <pc:sldMk cId="1084638956" sldId="319"/>
        </pc:sldMkLst>
        <pc:spChg chg="mod">
          <ac:chgData name="Heather Owen" userId="" providerId="" clId="Web-{F05ED21A-1CDB-4E5C-B4EB-689D4DEC45E7}" dt="2024-04-17T19:35:41.787" v="248" actId="20577"/>
          <ac:spMkLst>
            <pc:docMk/>
            <pc:sldMk cId="1084638956" sldId="319"/>
            <ac:spMk id="2" creationId="{1E0F5102-E760-8882-9E9B-E70FBAFD6529}"/>
          </ac:spMkLst>
        </pc:spChg>
        <pc:spChg chg="mod">
          <ac:chgData name="Heather Owen" userId="" providerId="" clId="Web-{F05ED21A-1CDB-4E5C-B4EB-689D4DEC45E7}" dt="2024-04-17T19:41:12.722" v="312" actId="20577"/>
          <ac:spMkLst>
            <pc:docMk/>
            <pc:sldMk cId="1084638956" sldId="319"/>
            <ac:spMk id="2451" creationId="{00000000-0000-0000-0000-000000000000}"/>
          </ac:spMkLst>
        </pc:spChg>
        <pc:picChg chg="add mod">
          <ac:chgData name="Heather Owen" userId="" providerId="" clId="Web-{F05ED21A-1CDB-4E5C-B4EB-689D4DEC45E7}" dt="2024-04-17T19:36:41.255" v="259"/>
          <ac:picMkLst>
            <pc:docMk/>
            <pc:sldMk cId="1084638956" sldId="319"/>
            <ac:picMk id="3" creationId="{383EA356-000A-5FF8-CE6D-1CD4976788BB}"/>
          </ac:picMkLst>
        </pc:picChg>
        <pc:picChg chg="del">
          <ac:chgData name="Heather Owen" userId="" providerId="" clId="Web-{F05ED21A-1CDB-4E5C-B4EB-689D4DEC45E7}" dt="2024-04-17T19:35:47.365" v="249"/>
          <ac:picMkLst>
            <pc:docMk/>
            <pc:sldMk cId="1084638956" sldId="319"/>
            <ac:picMk id="4" creationId="{70609D09-3495-53EF-3A19-163B4B1198EF}"/>
          </ac:picMkLst>
        </pc:picChg>
      </pc:sldChg>
      <pc:sldChg chg="modSp">
        <pc:chgData name="Heather Owen" userId="" providerId="" clId="Web-{F05ED21A-1CDB-4E5C-B4EB-689D4DEC45E7}" dt="2024-04-17T19:41:20.003" v="314" actId="20577"/>
        <pc:sldMkLst>
          <pc:docMk/>
          <pc:sldMk cId="1333410128" sldId="320"/>
        </pc:sldMkLst>
        <pc:spChg chg="mod">
          <ac:chgData name="Heather Owen" userId="" providerId="" clId="Web-{F05ED21A-1CDB-4E5C-B4EB-689D4DEC45E7}" dt="2024-04-17T19:41:20.003" v="314" actId="20577"/>
          <ac:spMkLst>
            <pc:docMk/>
            <pc:sldMk cId="1333410128" sldId="320"/>
            <ac:spMk id="2281" creationId="{00000000-0000-0000-0000-000000000000}"/>
          </ac:spMkLst>
        </pc:spChg>
        <pc:spChg chg="mod">
          <ac:chgData name="Heather Owen" userId="" providerId="" clId="Web-{F05ED21A-1CDB-4E5C-B4EB-689D4DEC45E7}" dt="2024-04-17T19:37:59.551" v="275" actId="20577"/>
          <ac:spMkLst>
            <pc:docMk/>
            <pc:sldMk cId="1333410128" sldId="320"/>
            <ac:spMk id="2284" creationId="{00000000-0000-0000-0000-000000000000}"/>
          </ac:spMkLst>
        </pc:spChg>
        <pc:spChg chg="mod">
          <ac:chgData name="Heather Owen" userId="" providerId="" clId="Web-{F05ED21A-1CDB-4E5C-B4EB-689D4DEC45E7}" dt="2024-04-17T19:38:02.895" v="276" actId="20577"/>
          <ac:spMkLst>
            <pc:docMk/>
            <pc:sldMk cId="1333410128" sldId="320"/>
            <ac:spMk id="2287" creationId="{00000000-0000-0000-0000-000000000000}"/>
          </ac:spMkLst>
        </pc:spChg>
        <pc:spChg chg="mod">
          <ac:chgData name="Heather Owen" userId="" providerId="" clId="Web-{F05ED21A-1CDB-4E5C-B4EB-689D4DEC45E7}" dt="2024-04-17T19:37:51.786" v="273" actId="20577"/>
          <ac:spMkLst>
            <pc:docMk/>
            <pc:sldMk cId="1333410128" sldId="320"/>
            <ac:spMk id="2290" creationId="{00000000-0000-0000-0000-000000000000}"/>
          </ac:spMkLst>
        </pc:spChg>
        <pc:spChg chg="mod">
          <ac:chgData name="Heather Owen" userId="" providerId="" clId="Web-{F05ED21A-1CDB-4E5C-B4EB-689D4DEC45E7}" dt="2024-04-17T19:37:55.645" v="274" actId="20577"/>
          <ac:spMkLst>
            <pc:docMk/>
            <pc:sldMk cId="1333410128" sldId="320"/>
            <ac:spMk id="2292" creationId="{00000000-0000-0000-0000-000000000000}"/>
          </ac:spMkLst>
        </pc:spChg>
      </pc:sldChg>
      <pc:sldChg chg="modSp">
        <pc:chgData name="Heather Owen" userId="" providerId="" clId="Web-{F05ED21A-1CDB-4E5C-B4EB-689D4DEC45E7}" dt="2024-04-17T19:40:53.362" v="308" actId="20577"/>
        <pc:sldMkLst>
          <pc:docMk/>
          <pc:sldMk cId="2871816371" sldId="321"/>
        </pc:sldMkLst>
        <pc:spChg chg="mod">
          <ac:chgData name="Heather Owen" userId="" providerId="" clId="Web-{F05ED21A-1CDB-4E5C-B4EB-689D4DEC45E7}" dt="2024-04-17T19:40:53.362" v="308" actId="20577"/>
          <ac:spMkLst>
            <pc:docMk/>
            <pc:sldMk cId="2871816371" sldId="321"/>
            <ac:spMk id="1836" creationId="{00000000-0000-0000-0000-000000000000}"/>
          </ac:spMkLst>
        </pc:spChg>
      </pc:sldChg>
      <pc:sldChg chg="modSp">
        <pc:chgData name="Heather Owen" userId="" providerId="" clId="Web-{F05ED21A-1CDB-4E5C-B4EB-689D4DEC45E7}" dt="2024-04-17T19:43:47.611" v="346" actId="20577"/>
        <pc:sldMkLst>
          <pc:docMk/>
          <pc:sldMk cId="2082380503" sldId="347"/>
        </pc:sldMkLst>
        <pc:spChg chg="mod">
          <ac:chgData name="Heather Owen" userId="" providerId="" clId="Web-{F05ED21A-1CDB-4E5C-B4EB-689D4DEC45E7}" dt="2024-04-17T19:43:47.611" v="346" actId="20577"/>
          <ac:spMkLst>
            <pc:docMk/>
            <pc:sldMk cId="2082380503" sldId="347"/>
            <ac:spMk id="4" creationId="{D6A64C43-9F17-5CF7-865A-E0568BD66004}"/>
          </ac:spMkLst>
        </pc:spChg>
      </pc:sldChg>
      <pc:sldChg chg="modSp">
        <pc:chgData name="Heather Owen" userId="" providerId="" clId="Web-{F05ED21A-1CDB-4E5C-B4EB-689D4DEC45E7}" dt="2024-04-17T19:40:49.003" v="307" actId="20577"/>
        <pc:sldMkLst>
          <pc:docMk/>
          <pc:sldMk cId="3384433362" sldId="370"/>
        </pc:sldMkLst>
        <pc:spChg chg="mod">
          <ac:chgData name="Heather Owen" userId="" providerId="" clId="Web-{F05ED21A-1CDB-4E5C-B4EB-689D4DEC45E7}" dt="2024-04-17T19:38:36.488" v="281" actId="20577"/>
          <ac:spMkLst>
            <pc:docMk/>
            <pc:sldMk cId="3384433362" sldId="370"/>
            <ac:spMk id="1830" creationId="{00000000-0000-0000-0000-000000000000}"/>
          </ac:spMkLst>
        </pc:spChg>
        <pc:spChg chg="mod">
          <ac:chgData name="Heather Owen" userId="" providerId="" clId="Web-{F05ED21A-1CDB-4E5C-B4EB-689D4DEC45E7}" dt="2024-04-17T19:40:49.003" v="307" actId="20577"/>
          <ac:spMkLst>
            <pc:docMk/>
            <pc:sldMk cId="3384433362" sldId="370"/>
            <ac:spMk id="1831" creationId="{00000000-0000-0000-0000-000000000000}"/>
          </ac:spMkLst>
        </pc:spChg>
      </pc:sldChg>
      <pc:sldChg chg="modSp">
        <pc:chgData name="Heather Owen" userId="" providerId="" clId="Web-{F05ED21A-1CDB-4E5C-B4EB-689D4DEC45E7}" dt="2024-04-17T19:41:36.299" v="318" actId="20577"/>
        <pc:sldMkLst>
          <pc:docMk/>
          <pc:sldMk cId="1246182721" sldId="386"/>
        </pc:sldMkLst>
        <pc:spChg chg="mod">
          <ac:chgData name="Heather Owen" userId="" providerId="" clId="Web-{F05ED21A-1CDB-4E5C-B4EB-689D4DEC45E7}" dt="2024-04-17T19:39:50.144" v="296" actId="20577"/>
          <ac:spMkLst>
            <pc:docMk/>
            <pc:sldMk cId="1246182721" sldId="386"/>
            <ac:spMk id="2" creationId="{F342BB70-060A-D4CA-95D3-CED965A5C2B0}"/>
          </ac:spMkLst>
        </pc:spChg>
        <pc:spChg chg="mod">
          <ac:chgData name="Heather Owen" userId="" providerId="" clId="Web-{F05ED21A-1CDB-4E5C-B4EB-689D4DEC45E7}" dt="2024-04-17T19:41:36.299" v="318" actId="20577"/>
          <ac:spMkLst>
            <pc:docMk/>
            <pc:sldMk cId="1246182721" sldId="386"/>
            <ac:spMk id="3" creationId="{C4591E9F-3FE5-50D7-1DB8-FFE9F06040EE}"/>
          </ac:spMkLst>
        </pc:spChg>
      </pc:sldChg>
      <pc:sldChg chg="modSp">
        <pc:chgData name="Heather Owen" userId="" providerId="" clId="Web-{F05ED21A-1CDB-4E5C-B4EB-689D4DEC45E7}" dt="2024-04-17T19:41:39.815" v="319" actId="20577"/>
        <pc:sldMkLst>
          <pc:docMk/>
          <pc:sldMk cId="2015274983" sldId="387"/>
        </pc:sldMkLst>
        <pc:spChg chg="mod">
          <ac:chgData name="Heather Owen" userId="" providerId="" clId="Web-{F05ED21A-1CDB-4E5C-B4EB-689D4DEC45E7}" dt="2024-04-17T19:40:02.425" v="299" actId="20577"/>
          <ac:spMkLst>
            <pc:docMk/>
            <pc:sldMk cId="2015274983" sldId="387"/>
            <ac:spMk id="2" creationId="{F342BB70-060A-D4CA-95D3-CED965A5C2B0}"/>
          </ac:spMkLst>
        </pc:spChg>
        <pc:spChg chg="mod">
          <ac:chgData name="Heather Owen" userId="" providerId="" clId="Web-{F05ED21A-1CDB-4E5C-B4EB-689D4DEC45E7}" dt="2024-04-17T19:41:39.815" v="319" actId="20577"/>
          <ac:spMkLst>
            <pc:docMk/>
            <pc:sldMk cId="2015274983" sldId="387"/>
            <ac:spMk id="3" creationId="{C4591E9F-3FE5-50D7-1DB8-FFE9F06040EE}"/>
          </ac:spMkLst>
        </pc:spChg>
      </pc:sldChg>
      <pc:sldChg chg="modSp">
        <pc:chgData name="Heather Owen" userId="" providerId="" clId="Web-{F05ED21A-1CDB-4E5C-B4EB-689D4DEC45E7}" dt="2024-04-17T19:41:46.284" v="321" actId="20577"/>
        <pc:sldMkLst>
          <pc:docMk/>
          <pc:sldMk cId="1193061745" sldId="388"/>
        </pc:sldMkLst>
        <pc:spChg chg="mod">
          <ac:chgData name="Heather Owen" userId="" providerId="" clId="Web-{F05ED21A-1CDB-4E5C-B4EB-689D4DEC45E7}" dt="2024-04-17T19:41:46.284" v="321" actId="20577"/>
          <ac:spMkLst>
            <pc:docMk/>
            <pc:sldMk cId="1193061745" sldId="388"/>
            <ac:spMk id="3" creationId="{C4591E9F-3FE5-50D7-1DB8-FFE9F06040EE}"/>
          </ac:spMkLst>
        </pc:spChg>
      </pc:sldChg>
      <pc:sldChg chg="modSp">
        <pc:chgData name="Heather Owen" userId="" providerId="" clId="Web-{F05ED21A-1CDB-4E5C-B4EB-689D4DEC45E7}" dt="2024-04-17T19:42:09.909" v="326" actId="1076"/>
        <pc:sldMkLst>
          <pc:docMk/>
          <pc:sldMk cId="3524408566" sldId="389"/>
        </pc:sldMkLst>
        <pc:spChg chg="mod">
          <ac:chgData name="Heather Owen" userId="" providerId="" clId="Web-{F05ED21A-1CDB-4E5C-B4EB-689D4DEC45E7}" dt="2024-04-17T19:42:06.924" v="325" actId="1076"/>
          <ac:spMkLst>
            <pc:docMk/>
            <pc:sldMk cId="3524408566" sldId="389"/>
            <ac:spMk id="2" creationId="{F342BB70-060A-D4CA-95D3-CED965A5C2B0}"/>
          </ac:spMkLst>
        </pc:spChg>
        <pc:spChg chg="mod">
          <ac:chgData name="Heather Owen" userId="" providerId="" clId="Web-{F05ED21A-1CDB-4E5C-B4EB-689D4DEC45E7}" dt="2024-04-17T19:42:09.909" v="326" actId="1076"/>
          <ac:spMkLst>
            <pc:docMk/>
            <pc:sldMk cId="3524408566" sldId="389"/>
            <ac:spMk id="3" creationId="{C4591E9F-3FE5-50D7-1DB8-FFE9F06040EE}"/>
          </ac:spMkLst>
        </pc:spChg>
      </pc:sldChg>
      <pc:sldChg chg="modSp">
        <pc:chgData name="Heather Owen" userId="" providerId="" clId="Web-{F05ED21A-1CDB-4E5C-B4EB-689D4DEC45E7}" dt="2024-04-17T19:44:20.642" v="355" actId="20577"/>
        <pc:sldMkLst>
          <pc:docMk/>
          <pc:sldMk cId="4007126555" sldId="390"/>
        </pc:sldMkLst>
        <pc:spChg chg="mod">
          <ac:chgData name="Heather Owen" userId="" providerId="" clId="Web-{F05ED21A-1CDB-4E5C-B4EB-689D4DEC45E7}" dt="2024-04-17T19:44:14.517" v="353" actId="20577"/>
          <ac:spMkLst>
            <pc:docMk/>
            <pc:sldMk cId="4007126555" sldId="390"/>
            <ac:spMk id="2" creationId="{F342BB70-060A-D4CA-95D3-CED965A5C2B0}"/>
          </ac:spMkLst>
        </pc:spChg>
        <pc:spChg chg="mod">
          <ac:chgData name="Heather Owen" userId="" providerId="" clId="Web-{F05ED21A-1CDB-4E5C-B4EB-689D4DEC45E7}" dt="2024-04-17T19:44:20.642" v="355" actId="20577"/>
          <ac:spMkLst>
            <pc:docMk/>
            <pc:sldMk cId="4007126555" sldId="390"/>
            <ac:spMk id="3" creationId="{C4591E9F-3FE5-50D7-1DB8-FFE9F06040EE}"/>
          </ac:spMkLst>
        </pc:spChg>
      </pc:sldChg>
      <pc:sldChg chg="modSp">
        <pc:chgData name="Heather Owen" userId="" providerId="" clId="Web-{F05ED21A-1CDB-4E5C-B4EB-689D4DEC45E7}" dt="2024-04-17T19:44:31.689" v="358" actId="20577"/>
        <pc:sldMkLst>
          <pc:docMk/>
          <pc:sldMk cId="4047302622" sldId="391"/>
        </pc:sldMkLst>
        <pc:spChg chg="mod">
          <ac:chgData name="Heather Owen" userId="" providerId="" clId="Web-{F05ED21A-1CDB-4E5C-B4EB-689D4DEC45E7}" dt="2024-04-17T19:44:31.689" v="358" actId="20577"/>
          <ac:spMkLst>
            <pc:docMk/>
            <pc:sldMk cId="4047302622" sldId="391"/>
            <ac:spMk id="2" creationId="{F342BB70-060A-D4CA-95D3-CED965A5C2B0}"/>
          </ac:spMkLst>
        </pc:spChg>
        <pc:spChg chg="mod">
          <ac:chgData name="Heather Owen" userId="" providerId="" clId="Web-{F05ED21A-1CDB-4E5C-B4EB-689D4DEC45E7}" dt="2024-04-17T19:44:26.204" v="357" actId="20577"/>
          <ac:spMkLst>
            <pc:docMk/>
            <pc:sldMk cId="4047302622" sldId="391"/>
            <ac:spMk id="3" creationId="{C4591E9F-3FE5-50D7-1DB8-FFE9F06040EE}"/>
          </ac:spMkLst>
        </pc:spChg>
      </pc:sldChg>
      <pc:sldChg chg="modSp">
        <pc:chgData name="Heather Owen" userId="" providerId="" clId="Web-{F05ED21A-1CDB-4E5C-B4EB-689D4DEC45E7}" dt="2024-04-17T19:41:27.362" v="316" actId="20577"/>
        <pc:sldMkLst>
          <pc:docMk/>
          <pc:sldMk cId="1278310247" sldId="392"/>
        </pc:sldMkLst>
        <pc:spChg chg="mod">
          <ac:chgData name="Heather Owen" userId="" providerId="" clId="Web-{F05ED21A-1CDB-4E5C-B4EB-689D4DEC45E7}" dt="2024-04-17T19:38:54.363" v="283" actId="20577"/>
          <ac:spMkLst>
            <pc:docMk/>
            <pc:sldMk cId="1278310247" sldId="392"/>
            <ac:spMk id="2" creationId="{AB4C412C-4C73-2405-799E-2FC477E9382D}"/>
          </ac:spMkLst>
        </pc:spChg>
        <pc:spChg chg="mod">
          <ac:chgData name="Heather Owen" userId="" providerId="" clId="Web-{F05ED21A-1CDB-4E5C-B4EB-689D4DEC45E7}" dt="2024-04-17T19:41:27.362" v="316" actId="20577"/>
          <ac:spMkLst>
            <pc:docMk/>
            <pc:sldMk cId="1278310247" sldId="392"/>
            <ac:spMk id="3" creationId="{3D2AA3A5-1FDE-2530-E9D2-50DDEE58BD97}"/>
          </ac:spMkLst>
        </pc:spChg>
        <pc:spChg chg="mod">
          <ac:chgData name="Heather Owen" userId="" providerId="" clId="Web-{F05ED21A-1CDB-4E5C-B4EB-689D4DEC45E7}" dt="2024-04-17T19:39:01.457" v="285" actId="1076"/>
          <ac:spMkLst>
            <pc:docMk/>
            <pc:sldMk cId="1278310247" sldId="392"/>
            <ac:spMk id="4" creationId="{5FC07E1D-4113-49A7-DC34-6D27228ACE4E}"/>
          </ac:spMkLst>
        </pc:spChg>
      </pc:sldChg>
      <pc:sldChg chg="modSp">
        <pc:chgData name="Heather Owen" userId="" providerId="" clId="Web-{F05ED21A-1CDB-4E5C-B4EB-689D4DEC45E7}" dt="2024-04-17T19:40:43.769" v="306" actId="20577"/>
        <pc:sldMkLst>
          <pc:docMk/>
          <pc:sldMk cId="751421112" sldId="393"/>
        </pc:sldMkLst>
        <pc:spChg chg="mod">
          <ac:chgData name="Heather Owen" userId="" providerId="" clId="Web-{F05ED21A-1CDB-4E5C-B4EB-689D4DEC45E7}" dt="2024-04-17T19:39:11.847" v="287" actId="20577"/>
          <ac:spMkLst>
            <pc:docMk/>
            <pc:sldMk cId="751421112" sldId="393"/>
            <ac:spMk id="2" creationId="{87707173-D990-8B32-B3C3-23AEADAD6120}"/>
          </ac:spMkLst>
        </pc:spChg>
        <pc:spChg chg="mod">
          <ac:chgData name="Heather Owen" userId="" providerId="" clId="Web-{F05ED21A-1CDB-4E5C-B4EB-689D4DEC45E7}" dt="2024-04-17T19:40:43.769" v="306" actId="20577"/>
          <ac:spMkLst>
            <pc:docMk/>
            <pc:sldMk cId="751421112" sldId="393"/>
            <ac:spMk id="3" creationId="{A231BEFE-32B0-6229-DF6D-B68D56141FD6}"/>
          </ac:spMkLst>
        </pc:spChg>
        <pc:spChg chg="mod">
          <ac:chgData name="Heather Owen" userId="" providerId="" clId="Web-{F05ED21A-1CDB-4E5C-B4EB-689D4DEC45E7}" dt="2024-04-17T19:39:20.394" v="288" actId="1076"/>
          <ac:spMkLst>
            <pc:docMk/>
            <pc:sldMk cId="751421112" sldId="393"/>
            <ac:spMk id="4" creationId="{D50D78A5-9E27-0530-8C74-E151ED2BECCE}"/>
          </ac:spMkLst>
        </pc:spChg>
      </pc:sldChg>
      <pc:sldChg chg="addSp delSp modSp">
        <pc:chgData name="Heather Owen" userId="" providerId="" clId="Web-{F05ED21A-1CDB-4E5C-B4EB-689D4DEC45E7}" dt="2024-04-17T19:41:32.971" v="317" actId="20577"/>
        <pc:sldMkLst>
          <pc:docMk/>
          <pc:sldMk cId="3578942272" sldId="394"/>
        </pc:sldMkLst>
        <pc:spChg chg="mod">
          <ac:chgData name="Heather Owen" userId="" providerId="" clId="Web-{F05ED21A-1CDB-4E5C-B4EB-689D4DEC45E7}" dt="2024-04-17T19:39:29.894" v="291" actId="20577"/>
          <ac:spMkLst>
            <pc:docMk/>
            <pc:sldMk cId="3578942272" sldId="394"/>
            <ac:spMk id="2" creationId="{1E0F5102-E760-8882-9E9B-E70FBAFD6529}"/>
          </ac:spMkLst>
        </pc:spChg>
        <pc:spChg chg="mod">
          <ac:chgData name="Heather Owen" userId="" providerId="" clId="Web-{F05ED21A-1CDB-4E5C-B4EB-689D4DEC45E7}" dt="2024-04-17T19:41:32.971" v="317" actId="20577"/>
          <ac:spMkLst>
            <pc:docMk/>
            <pc:sldMk cId="3578942272" sldId="394"/>
            <ac:spMk id="2451" creationId="{00000000-0000-0000-0000-000000000000}"/>
          </ac:spMkLst>
        </pc:spChg>
        <pc:picChg chg="add mod">
          <ac:chgData name="Heather Owen" userId="" providerId="" clId="Web-{F05ED21A-1CDB-4E5C-B4EB-689D4DEC45E7}" dt="2024-04-17T19:30:51.570" v="210"/>
          <ac:picMkLst>
            <pc:docMk/>
            <pc:sldMk cId="3578942272" sldId="394"/>
            <ac:picMk id="4" creationId="{A55F5D99-D342-3430-82AE-92EEC1BF0FE2}"/>
          </ac:picMkLst>
        </pc:picChg>
        <pc:picChg chg="del">
          <ac:chgData name="Heather Owen" userId="" providerId="" clId="Web-{F05ED21A-1CDB-4E5C-B4EB-689D4DEC45E7}" dt="2024-04-17T19:30:05.039" v="202"/>
          <ac:picMkLst>
            <pc:docMk/>
            <pc:sldMk cId="3578942272" sldId="394"/>
            <ac:picMk id="5" creationId="{166737E4-8209-182B-889E-E547F8F2DFE3}"/>
          </ac:picMkLst>
        </pc:picChg>
      </pc:sldChg>
      <pc:sldChg chg="modSp">
        <pc:chgData name="Heather Owen" userId="" providerId="" clId="Web-{F05ED21A-1CDB-4E5C-B4EB-689D4DEC45E7}" dt="2024-04-17T19:41:43.034" v="320" actId="20577"/>
        <pc:sldMkLst>
          <pc:docMk/>
          <pc:sldMk cId="920882777" sldId="395"/>
        </pc:sldMkLst>
        <pc:spChg chg="mod">
          <ac:chgData name="Heather Owen" userId="" providerId="" clId="Web-{F05ED21A-1CDB-4E5C-B4EB-689D4DEC45E7}" dt="2024-04-17T19:40:13.675" v="301" actId="20577"/>
          <ac:spMkLst>
            <pc:docMk/>
            <pc:sldMk cId="920882777" sldId="395"/>
            <ac:spMk id="2" creationId="{CF99DB1E-D8E7-1A36-F1E4-8964AE214C12}"/>
          </ac:spMkLst>
        </pc:spChg>
        <pc:spChg chg="mod">
          <ac:chgData name="Heather Owen" userId="" providerId="" clId="Web-{F05ED21A-1CDB-4E5C-B4EB-689D4DEC45E7}" dt="2024-04-17T19:40:17.066" v="302" actId="20577"/>
          <ac:spMkLst>
            <pc:docMk/>
            <pc:sldMk cId="920882777" sldId="395"/>
            <ac:spMk id="3" creationId="{871F5A18-FA85-A38C-D833-1B0104229687}"/>
          </ac:spMkLst>
        </pc:spChg>
        <pc:spChg chg="mod">
          <ac:chgData name="Heather Owen" userId="" providerId="" clId="Web-{F05ED21A-1CDB-4E5C-B4EB-689D4DEC45E7}" dt="2024-04-17T19:40:21.503" v="303" actId="20577"/>
          <ac:spMkLst>
            <pc:docMk/>
            <pc:sldMk cId="920882777" sldId="395"/>
            <ac:spMk id="4" creationId="{A58FCD5F-802E-1582-003D-303DB0747FC4}"/>
          </ac:spMkLst>
        </pc:spChg>
        <pc:spChg chg="mod">
          <ac:chgData name="Heather Owen" userId="" providerId="" clId="Web-{F05ED21A-1CDB-4E5C-B4EB-689D4DEC45E7}" dt="2024-04-17T19:40:25.691" v="304" actId="20577"/>
          <ac:spMkLst>
            <pc:docMk/>
            <pc:sldMk cId="920882777" sldId="395"/>
            <ac:spMk id="5" creationId="{A96500E6-8E87-7169-F58B-CFBAC3854101}"/>
          </ac:spMkLst>
        </pc:spChg>
        <pc:spChg chg="mod">
          <ac:chgData name="Heather Owen" userId="" providerId="" clId="Web-{F05ED21A-1CDB-4E5C-B4EB-689D4DEC45E7}" dt="2024-04-17T19:41:43.034" v="320" actId="20577"/>
          <ac:spMkLst>
            <pc:docMk/>
            <pc:sldMk cId="920882777" sldId="395"/>
            <ac:spMk id="6" creationId="{B6F232B8-38D0-6C0D-D863-1515867876BB}"/>
          </ac:spMkLst>
        </pc:spChg>
      </pc:sldChg>
      <pc:sldChg chg="modSp">
        <pc:chgData name="Heather Owen" userId="" providerId="" clId="Web-{F05ED21A-1CDB-4E5C-B4EB-689D4DEC45E7}" dt="2024-04-17T19:44:08.251" v="352" actId="20577"/>
        <pc:sldMkLst>
          <pc:docMk/>
          <pc:sldMk cId="260362790" sldId="396"/>
        </pc:sldMkLst>
        <pc:spChg chg="mod">
          <ac:chgData name="Heather Owen" userId="" providerId="" clId="Web-{F05ED21A-1CDB-4E5C-B4EB-689D4DEC45E7}" dt="2024-04-17T19:44:08.251" v="352" actId="20577"/>
          <ac:spMkLst>
            <pc:docMk/>
            <pc:sldMk cId="260362790" sldId="396"/>
            <ac:spMk id="3" creationId="{F7B351A3-9362-3D1E-B9DD-B82A0D6D6FC5}"/>
          </ac:spMkLst>
        </pc:spChg>
      </pc:sldChg>
      <pc:sldChg chg="modSp">
        <pc:chgData name="Heather Owen" userId="" providerId="" clId="Web-{F05ED21A-1CDB-4E5C-B4EB-689D4DEC45E7}" dt="2024-04-17T19:44:45.501" v="362" actId="20577"/>
        <pc:sldMkLst>
          <pc:docMk/>
          <pc:sldMk cId="2891876627" sldId="397"/>
        </pc:sldMkLst>
        <pc:spChg chg="mod">
          <ac:chgData name="Heather Owen" userId="" providerId="" clId="Web-{F05ED21A-1CDB-4E5C-B4EB-689D4DEC45E7}" dt="2024-04-17T19:44:45.501" v="362" actId="20577"/>
          <ac:spMkLst>
            <pc:docMk/>
            <pc:sldMk cId="2891876627" sldId="397"/>
            <ac:spMk id="2" creationId="{77E3BAEB-17BB-6C53-1EAB-61496FDBB4DD}"/>
          </ac:spMkLst>
        </pc:spChg>
        <pc:spChg chg="mod">
          <ac:chgData name="Heather Owen" userId="" providerId="" clId="Web-{F05ED21A-1CDB-4E5C-B4EB-689D4DEC45E7}" dt="2024-04-17T19:44:38.454" v="360" actId="20577"/>
          <ac:spMkLst>
            <pc:docMk/>
            <pc:sldMk cId="2891876627" sldId="397"/>
            <ac:spMk id="3" creationId="{5BD2BE87-E149-2851-26EE-44D73ACFDFDD}"/>
          </ac:spMkLst>
        </pc:spChg>
      </pc:sldChg>
      <pc:sldChg chg="modSp">
        <pc:chgData name="Heather Owen" userId="" providerId="" clId="Web-{F05ED21A-1CDB-4E5C-B4EB-689D4DEC45E7}" dt="2024-04-17T19:45:07.688" v="367" actId="20577"/>
        <pc:sldMkLst>
          <pc:docMk/>
          <pc:sldMk cId="2276999964" sldId="398"/>
        </pc:sldMkLst>
        <pc:spChg chg="mod">
          <ac:chgData name="Heather Owen" userId="" providerId="" clId="Web-{F05ED21A-1CDB-4E5C-B4EB-689D4DEC45E7}" dt="2024-04-17T19:45:07.688" v="367" actId="20577"/>
          <ac:spMkLst>
            <pc:docMk/>
            <pc:sldMk cId="2276999964" sldId="398"/>
            <ac:spMk id="1836" creationId="{00000000-0000-0000-0000-000000000000}"/>
          </ac:spMkLst>
        </pc:spChg>
      </pc:sldChg>
      <pc:sldChg chg="addSp delSp modSp mod modClrScheme chgLayout">
        <pc:chgData name="Heather Owen" userId="" providerId="" clId="Web-{F05ED21A-1CDB-4E5C-B4EB-689D4DEC45E7}" dt="2024-04-17T19:48:11.593" v="396" actId="1076"/>
        <pc:sldMkLst>
          <pc:docMk/>
          <pc:sldMk cId="683318575" sldId="401"/>
        </pc:sldMkLst>
        <pc:spChg chg="add del mod ord">
          <ac:chgData name="Heather Owen" userId="" providerId="" clId="Web-{F05ED21A-1CDB-4E5C-B4EB-689D4DEC45E7}" dt="2024-04-17T19:47:44.140" v="389"/>
          <ac:spMkLst>
            <pc:docMk/>
            <pc:sldMk cId="683318575" sldId="401"/>
            <ac:spMk id="2" creationId="{3F50BD86-B430-44F7-B93D-4DB7FB84C36E}"/>
          </ac:spMkLst>
        </pc:spChg>
        <pc:spChg chg="mod ord">
          <ac:chgData name="Heather Owen" userId="" providerId="" clId="Web-{F05ED21A-1CDB-4E5C-B4EB-689D4DEC45E7}" dt="2024-04-17T19:48:08.703" v="395" actId="1076"/>
          <ac:spMkLst>
            <pc:docMk/>
            <pc:sldMk cId="683318575" sldId="401"/>
            <ac:spMk id="3" creationId="{21251DEB-6E0E-59F7-5969-E84502C6D01E}"/>
          </ac:spMkLst>
        </pc:spChg>
        <pc:picChg chg="mod">
          <ac:chgData name="Heather Owen" userId="" providerId="" clId="Web-{F05ED21A-1CDB-4E5C-B4EB-689D4DEC45E7}" dt="2024-04-17T19:48:11.593" v="396" actId="1076"/>
          <ac:picMkLst>
            <pc:docMk/>
            <pc:sldMk cId="683318575" sldId="401"/>
            <ac:picMk id="5" creationId="{CF50F4B6-A519-8D1E-2267-35A7D7584ED9}"/>
          </ac:picMkLst>
        </pc:picChg>
      </pc:sldChg>
      <pc:sldChg chg="del">
        <pc:chgData name="Heather Owen" userId="" providerId="" clId="Web-{F05ED21A-1CDB-4E5C-B4EB-689D4DEC45E7}" dt="2024-04-17T19:44:49.173" v="363"/>
        <pc:sldMkLst>
          <pc:docMk/>
          <pc:sldMk cId="1445671804" sldId="404"/>
        </pc:sldMkLst>
      </pc:sldChg>
      <pc:sldChg chg="del">
        <pc:chgData name="Heather Owen" userId="" providerId="" clId="Web-{F05ED21A-1CDB-4E5C-B4EB-689D4DEC45E7}" dt="2024-04-17T19:12:27.985" v="38"/>
        <pc:sldMkLst>
          <pc:docMk/>
          <pc:sldMk cId="2912450073" sldId="405"/>
        </pc:sldMkLst>
      </pc:sldChg>
      <pc:sldChg chg="addSp delSp modSp">
        <pc:chgData name="Heather Owen" userId="" providerId="" clId="Web-{F05ED21A-1CDB-4E5C-B4EB-689D4DEC45E7}" dt="2024-04-17T19:41:16.581" v="313" actId="20577"/>
        <pc:sldMkLst>
          <pc:docMk/>
          <pc:sldMk cId="984269874" sldId="408"/>
        </pc:sldMkLst>
        <pc:spChg chg="mod">
          <ac:chgData name="Heather Owen" userId="" providerId="" clId="Web-{F05ED21A-1CDB-4E5C-B4EB-689D4DEC45E7}" dt="2024-04-17T19:37:06.302" v="264" actId="1076"/>
          <ac:spMkLst>
            <pc:docMk/>
            <pc:sldMk cId="984269874" sldId="408"/>
            <ac:spMk id="2" creationId="{E36DF068-03A7-7CE1-2E51-D1E6D10207BA}"/>
          </ac:spMkLst>
        </pc:spChg>
        <pc:spChg chg="mod">
          <ac:chgData name="Heather Owen" userId="" providerId="" clId="Web-{F05ED21A-1CDB-4E5C-B4EB-689D4DEC45E7}" dt="2024-04-17T19:41:16.581" v="313" actId="20577"/>
          <ac:spMkLst>
            <pc:docMk/>
            <pc:sldMk cId="984269874" sldId="408"/>
            <ac:spMk id="3" creationId="{C2E712A8-2F05-8350-9903-3A664AC653BC}"/>
          </ac:spMkLst>
        </pc:spChg>
        <pc:picChg chg="add mod">
          <ac:chgData name="Heather Owen" userId="" providerId="" clId="Web-{F05ED21A-1CDB-4E5C-B4EB-689D4DEC45E7}" dt="2024-04-17T19:37:35.348" v="272"/>
          <ac:picMkLst>
            <pc:docMk/>
            <pc:sldMk cId="984269874" sldId="408"/>
            <ac:picMk id="4" creationId="{2DFC8B3B-1069-4F6D-0AAF-741B4D68FADD}"/>
          </ac:picMkLst>
        </pc:picChg>
        <pc:picChg chg="del">
          <ac:chgData name="Heather Owen" userId="" providerId="" clId="Web-{F05ED21A-1CDB-4E5C-B4EB-689D4DEC45E7}" dt="2024-04-17T19:36:50.083" v="260"/>
          <ac:picMkLst>
            <pc:docMk/>
            <pc:sldMk cId="984269874" sldId="408"/>
            <ac:picMk id="5" creationId="{E2B2EA12-C8F5-FA07-C56A-F32E4BD7932E}"/>
          </ac:picMkLst>
        </pc:picChg>
      </pc:sldChg>
      <pc:sldChg chg="del">
        <pc:chgData name="Heather Owen" userId="" providerId="" clId="Web-{F05ED21A-1CDB-4E5C-B4EB-689D4DEC45E7}" dt="2024-04-17T19:38:25.832" v="279"/>
        <pc:sldMkLst>
          <pc:docMk/>
          <pc:sldMk cId="724879579" sldId="411"/>
        </pc:sldMkLst>
      </pc:sldChg>
      <pc:sldChg chg="del">
        <pc:chgData name="Heather Owen" userId="" providerId="" clId="Web-{F05ED21A-1CDB-4E5C-B4EB-689D4DEC45E7}" dt="2024-04-17T19:12:30.391" v="39"/>
        <pc:sldMkLst>
          <pc:docMk/>
          <pc:sldMk cId="1354152012" sldId="412"/>
        </pc:sldMkLst>
      </pc:sldChg>
      <pc:sldChg chg="modSp">
        <pc:chgData name="Heather Owen" userId="" providerId="" clId="Web-{F05ED21A-1CDB-4E5C-B4EB-689D4DEC45E7}" dt="2024-04-17T19:41:00.753" v="309" actId="20577"/>
        <pc:sldMkLst>
          <pc:docMk/>
          <pc:sldMk cId="2848676901" sldId="413"/>
        </pc:sldMkLst>
        <pc:spChg chg="mod">
          <ac:chgData name="Heather Owen" userId="" providerId="" clId="Web-{F05ED21A-1CDB-4E5C-B4EB-689D4DEC45E7}" dt="2024-04-17T19:41:00.753" v="309" actId="20577"/>
          <ac:spMkLst>
            <pc:docMk/>
            <pc:sldMk cId="2848676901" sldId="413"/>
            <ac:spMk id="2" creationId="{4D582989-A38E-6984-EDBE-4A407A0F882B}"/>
          </ac:spMkLst>
        </pc:spChg>
        <pc:spChg chg="mod">
          <ac:chgData name="Heather Owen" userId="" providerId="" clId="Web-{F05ED21A-1CDB-4E5C-B4EB-689D4DEC45E7}" dt="2024-04-17T19:34:33.193" v="236" actId="20577"/>
          <ac:spMkLst>
            <pc:docMk/>
            <pc:sldMk cId="2848676901" sldId="413"/>
            <ac:spMk id="12" creationId="{A31A383D-EA4C-3555-E61B-D02AAA7A0167}"/>
          </ac:spMkLst>
        </pc:spChg>
        <pc:spChg chg="mod">
          <ac:chgData name="Heather Owen" userId="" providerId="" clId="Web-{F05ED21A-1CDB-4E5C-B4EB-689D4DEC45E7}" dt="2024-04-17T19:34:38.272" v="237" actId="20577"/>
          <ac:spMkLst>
            <pc:docMk/>
            <pc:sldMk cId="2848676901" sldId="413"/>
            <ac:spMk id="14" creationId="{090C607B-0671-4990-A3C8-E1EFF7231DC1}"/>
          </ac:spMkLst>
        </pc:spChg>
        <pc:spChg chg="mod">
          <ac:chgData name="Heather Owen" userId="" providerId="" clId="Web-{F05ED21A-1CDB-4E5C-B4EB-689D4DEC45E7}" dt="2024-04-17T19:34:41.662" v="238" actId="20577"/>
          <ac:spMkLst>
            <pc:docMk/>
            <pc:sldMk cId="2848676901" sldId="413"/>
            <ac:spMk id="15" creationId="{ADA30A5C-EEDF-59D5-9A05-8FB47C1E7254}"/>
          </ac:spMkLst>
        </pc:spChg>
        <pc:spChg chg="mod">
          <ac:chgData name="Heather Owen" userId="" providerId="" clId="Web-{F05ED21A-1CDB-4E5C-B4EB-689D4DEC45E7}" dt="2024-04-17T19:34:50.287" v="240" actId="1076"/>
          <ac:spMkLst>
            <pc:docMk/>
            <pc:sldMk cId="2848676901" sldId="413"/>
            <ac:spMk id="16" creationId="{8028D06A-9853-A6E2-7FEE-FE2C76BC01B6}"/>
          </ac:spMkLst>
        </pc:spChg>
      </pc:sldChg>
      <pc:sldChg chg="modSp">
        <pc:chgData name="Heather Owen" userId="" providerId="" clId="Web-{F05ED21A-1CDB-4E5C-B4EB-689D4DEC45E7}" dt="2024-04-17T19:41:23.581" v="315" actId="20577"/>
        <pc:sldMkLst>
          <pc:docMk/>
          <pc:sldMk cId="1908760287" sldId="414"/>
        </pc:sldMkLst>
        <pc:spChg chg="mod">
          <ac:chgData name="Heather Owen" userId="" providerId="" clId="Web-{F05ED21A-1CDB-4E5C-B4EB-689D4DEC45E7}" dt="2024-04-17T19:41:23.581" v="315" actId="20577"/>
          <ac:spMkLst>
            <pc:docMk/>
            <pc:sldMk cId="1908760287" sldId="414"/>
            <ac:spMk id="2" creationId="{EB3B3143-5E62-39E4-B066-51189A588FB0}"/>
          </ac:spMkLst>
        </pc:spChg>
      </pc:sldChg>
      <pc:sldChg chg="modSp">
        <pc:chgData name="Heather Owen" userId="" providerId="" clId="Web-{F05ED21A-1CDB-4E5C-B4EB-689D4DEC45E7}" dt="2024-04-17T19:43:05.002" v="334" actId="20577"/>
        <pc:sldMkLst>
          <pc:docMk/>
          <pc:sldMk cId="3760715308" sldId="436"/>
        </pc:sldMkLst>
        <pc:spChg chg="mod">
          <ac:chgData name="Heather Owen" userId="" providerId="" clId="Web-{F05ED21A-1CDB-4E5C-B4EB-689D4DEC45E7}" dt="2024-04-17T19:43:05.002" v="334" actId="20577"/>
          <ac:spMkLst>
            <pc:docMk/>
            <pc:sldMk cId="3760715308" sldId="436"/>
            <ac:spMk id="24" creationId="{E243D7C5-617F-688A-0D5B-C77E629CED27}"/>
          </ac:spMkLst>
        </pc:spChg>
      </pc:sldChg>
      <pc:sldChg chg="modSp">
        <pc:chgData name="Heather Owen" userId="" providerId="" clId="Web-{F05ED21A-1CDB-4E5C-B4EB-689D4DEC45E7}" dt="2024-04-17T19:42:17.393" v="328" actId="20577"/>
        <pc:sldMkLst>
          <pc:docMk/>
          <pc:sldMk cId="2323175431" sldId="438"/>
        </pc:sldMkLst>
        <pc:spChg chg="mod">
          <ac:chgData name="Heather Owen" userId="" providerId="" clId="Web-{F05ED21A-1CDB-4E5C-B4EB-689D4DEC45E7}" dt="2024-04-17T19:42:17.393" v="328" actId="20577"/>
          <ac:spMkLst>
            <pc:docMk/>
            <pc:sldMk cId="2323175431" sldId="438"/>
            <ac:spMk id="3" creationId="{C4591E9F-3FE5-50D7-1DB8-FFE9F06040EE}"/>
          </ac:spMkLst>
        </pc:spChg>
      </pc:sldChg>
      <pc:sldChg chg="del ord">
        <pc:chgData name="Heather Owen" userId="" providerId="" clId="Web-{F05ED21A-1CDB-4E5C-B4EB-689D4DEC45E7}" dt="2024-04-17T19:32:30.304" v="213"/>
        <pc:sldMkLst>
          <pc:docMk/>
          <pc:sldMk cId="4155409403" sldId="441"/>
        </pc:sldMkLst>
      </pc:sldChg>
      <pc:sldChg chg="del">
        <pc:chgData name="Heather Owen" userId="" providerId="" clId="Web-{F05ED21A-1CDB-4E5C-B4EB-689D4DEC45E7}" dt="2024-04-17T19:11:40.782" v="32"/>
        <pc:sldMkLst>
          <pc:docMk/>
          <pc:sldMk cId="1865315463" sldId="442"/>
        </pc:sldMkLst>
      </pc:sldChg>
      <pc:sldChg chg="modSp">
        <pc:chgData name="Heather Owen" userId="" providerId="" clId="Web-{F05ED21A-1CDB-4E5C-B4EB-689D4DEC45E7}" dt="2024-04-17T19:46:23.250" v="379" actId="20577"/>
        <pc:sldMkLst>
          <pc:docMk/>
          <pc:sldMk cId="3568961748" sldId="443"/>
        </pc:sldMkLst>
        <pc:spChg chg="mod">
          <ac:chgData name="Heather Owen" userId="" providerId="" clId="Web-{F05ED21A-1CDB-4E5C-B4EB-689D4DEC45E7}" dt="2024-04-17T19:46:23.250" v="379" actId="20577"/>
          <ac:spMkLst>
            <pc:docMk/>
            <pc:sldMk cId="3568961748" sldId="443"/>
            <ac:spMk id="2" creationId="{46132F5D-5C5B-2D85-8FBE-127A5BA098CE}"/>
          </ac:spMkLst>
        </pc:spChg>
      </pc:sldChg>
      <pc:sldChg chg="modSp">
        <pc:chgData name="Heather Owen" userId="" providerId="" clId="Web-{F05ED21A-1CDB-4E5C-B4EB-689D4DEC45E7}" dt="2024-04-17T19:46:35.516" v="382" actId="20577"/>
        <pc:sldMkLst>
          <pc:docMk/>
          <pc:sldMk cId="2349664794" sldId="444"/>
        </pc:sldMkLst>
        <pc:spChg chg="mod">
          <ac:chgData name="Heather Owen" userId="" providerId="" clId="Web-{F05ED21A-1CDB-4E5C-B4EB-689D4DEC45E7}" dt="2024-04-17T19:46:35.516" v="382" actId="20577"/>
          <ac:spMkLst>
            <pc:docMk/>
            <pc:sldMk cId="2349664794" sldId="444"/>
            <ac:spMk id="2" creationId="{3938EDF9-744B-4952-CD1D-DBD6C2DC5E06}"/>
          </ac:spMkLst>
        </pc:spChg>
      </pc:sldChg>
      <pc:sldChg chg="modSp">
        <pc:chgData name="Heather Owen" userId="" providerId="" clId="Web-{F05ED21A-1CDB-4E5C-B4EB-689D4DEC45E7}" dt="2024-04-17T19:46:39.969" v="384" actId="20577"/>
        <pc:sldMkLst>
          <pc:docMk/>
          <pc:sldMk cId="2629383267" sldId="445"/>
        </pc:sldMkLst>
        <pc:spChg chg="mod">
          <ac:chgData name="Heather Owen" userId="" providerId="" clId="Web-{F05ED21A-1CDB-4E5C-B4EB-689D4DEC45E7}" dt="2024-04-17T19:46:39.969" v="384" actId="20577"/>
          <ac:spMkLst>
            <pc:docMk/>
            <pc:sldMk cId="2629383267" sldId="445"/>
            <ac:spMk id="2" creationId="{3938EDF9-744B-4952-CD1D-DBD6C2DC5E06}"/>
          </ac:spMkLst>
        </pc:spChg>
      </pc:sldChg>
      <pc:sldChg chg="addSp delSp modSp add mod ord modClrScheme chgLayout">
        <pc:chgData name="Heather Owen" userId="" providerId="" clId="Web-{F05ED21A-1CDB-4E5C-B4EB-689D4DEC45E7}" dt="2024-04-17T19:45:18.454" v="370" actId="1076"/>
        <pc:sldMkLst>
          <pc:docMk/>
          <pc:sldMk cId="1699111214" sldId="467"/>
        </pc:sldMkLst>
        <pc:spChg chg="mod ord">
          <ac:chgData name="Heather Owen" userId="" providerId="" clId="Web-{F05ED21A-1CDB-4E5C-B4EB-689D4DEC45E7}" dt="2024-04-17T19:45:18.454" v="370" actId="1076"/>
          <ac:spMkLst>
            <pc:docMk/>
            <pc:sldMk cId="1699111214" sldId="467"/>
            <ac:spMk id="2" creationId="{5F52CBAC-9751-D53C-3E56-A19B6DE3D136}"/>
          </ac:spMkLst>
        </pc:spChg>
        <pc:spChg chg="add del mod ord">
          <ac:chgData name="Heather Owen" userId="" providerId="" clId="Web-{F05ED21A-1CDB-4E5C-B4EB-689D4DEC45E7}" dt="2024-04-17T19:25:59.291" v="176"/>
          <ac:spMkLst>
            <pc:docMk/>
            <pc:sldMk cId="1699111214" sldId="467"/>
            <ac:spMk id="3" creationId="{60032731-4EE7-23F6-DF84-F6919DC8FE50}"/>
          </ac:spMkLst>
        </pc:spChg>
        <pc:picChg chg="add del">
          <ac:chgData name="Heather Owen" userId="" providerId="" clId="Web-{F05ED21A-1CDB-4E5C-B4EB-689D4DEC45E7}" dt="2024-04-17T19:25:49.932" v="175"/>
          <ac:picMkLst>
            <pc:docMk/>
            <pc:sldMk cId="1699111214" sldId="467"/>
            <ac:picMk id="5" creationId="{E0038432-6BCF-BBCC-8687-95AF8070DAD1}"/>
          </ac:picMkLst>
        </pc:picChg>
      </pc:sldChg>
      <pc:sldChg chg="addSp delSp modSp mod modClrScheme chgLayout">
        <pc:chgData name="Heather Owen" userId="" providerId="" clId="Web-{F05ED21A-1CDB-4E5C-B4EB-689D4DEC45E7}" dt="2024-04-17T19:43:28.205" v="338" actId="1076"/>
        <pc:sldMkLst>
          <pc:docMk/>
          <pc:sldMk cId="665720975" sldId="468"/>
        </pc:sldMkLst>
        <pc:spChg chg="mod ord">
          <ac:chgData name="Heather Owen" userId="" providerId="" clId="Web-{F05ED21A-1CDB-4E5C-B4EB-689D4DEC45E7}" dt="2024-04-17T19:29:13.665" v="196"/>
          <ac:spMkLst>
            <pc:docMk/>
            <pc:sldMk cId="665720975" sldId="468"/>
            <ac:spMk id="2" creationId="{DFC6BE46-5DA1-3440-0B70-AD40FF194A0A}"/>
          </ac:spMkLst>
        </pc:spChg>
        <pc:spChg chg="add del mod ord">
          <ac:chgData name="Heather Owen" userId="" providerId="" clId="Web-{F05ED21A-1CDB-4E5C-B4EB-689D4DEC45E7}" dt="2024-04-17T19:29:24.055" v="198"/>
          <ac:spMkLst>
            <pc:docMk/>
            <pc:sldMk cId="665720975" sldId="468"/>
            <ac:spMk id="16" creationId="{1CD10BA8-6AC1-CC82-D896-A2EA472A3A64}"/>
          </ac:spMkLst>
        </pc:spChg>
        <pc:spChg chg="mod ord">
          <ac:chgData name="Heather Owen" userId="" providerId="" clId="Web-{F05ED21A-1CDB-4E5C-B4EB-689D4DEC45E7}" dt="2024-04-17T19:43:28.205" v="338" actId="1076"/>
          <ac:spMkLst>
            <pc:docMk/>
            <pc:sldMk cId="665720975" sldId="468"/>
            <ac:spMk id="24" creationId="{E243D7C5-617F-688A-0D5B-C77E629CED27}"/>
          </ac:spMkLst>
        </pc:spChg>
        <pc:graphicFrameChg chg="mod modGraphic">
          <ac:chgData name="Heather Owen" userId="" providerId="" clId="Web-{F05ED21A-1CDB-4E5C-B4EB-689D4DEC45E7}" dt="2024-04-17T19:29:40.899" v="201"/>
          <ac:graphicFrameMkLst>
            <pc:docMk/>
            <pc:sldMk cId="665720975" sldId="468"/>
            <ac:graphicFrameMk id="3" creationId="{A2D26AAE-883E-28EF-F3CE-F2C70C160196}"/>
          </ac:graphicFrameMkLst>
        </pc:graphicFrameChg>
      </pc:sldChg>
      <pc:sldChg chg="addSp delSp modSp mod modClrScheme chgLayout">
        <pc:chgData name="Heather Owen" userId="" providerId="" clId="Web-{F05ED21A-1CDB-4E5C-B4EB-689D4DEC45E7}" dt="2024-04-17T19:43:35.299" v="342" actId="20577"/>
        <pc:sldMkLst>
          <pc:docMk/>
          <pc:sldMk cId="3127366768" sldId="471"/>
        </pc:sldMkLst>
        <pc:spChg chg="del mod ord">
          <ac:chgData name="Heather Owen" userId="" providerId="" clId="Web-{F05ED21A-1CDB-4E5C-B4EB-689D4DEC45E7}" dt="2024-04-17T19:28:49.102" v="194"/>
          <ac:spMkLst>
            <pc:docMk/>
            <pc:sldMk cId="3127366768" sldId="471"/>
            <ac:spMk id="2" creationId="{DFC6BE46-5DA1-3440-0B70-AD40FF194A0A}"/>
          </ac:spMkLst>
        </pc:spChg>
        <pc:spChg chg="add del mod ord">
          <ac:chgData name="Heather Owen" userId="" providerId="" clId="Web-{F05ED21A-1CDB-4E5C-B4EB-689D4DEC45E7}" dt="2024-04-17T19:28:41.337" v="191"/>
          <ac:spMkLst>
            <pc:docMk/>
            <pc:sldMk cId="3127366768" sldId="471"/>
            <ac:spMk id="5" creationId="{F9EB3CDA-B454-9855-9874-859415C0085C}"/>
          </ac:spMkLst>
        </pc:spChg>
        <pc:spChg chg="mod">
          <ac:chgData name="Heather Owen" userId="" providerId="" clId="Web-{F05ED21A-1CDB-4E5C-B4EB-689D4DEC45E7}" dt="2024-04-17T19:28:13.946" v="185" actId="20577"/>
          <ac:spMkLst>
            <pc:docMk/>
            <pc:sldMk cId="3127366768" sldId="471"/>
            <ac:spMk id="9" creationId="{DC340368-C0BF-5705-8006-D3EFBBD4E8E9}"/>
          </ac:spMkLst>
        </pc:spChg>
        <pc:spChg chg="mod">
          <ac:chgData name="Heather Owen" userId="" providerId="" clId="Web-{F05ED21A-1CDB-4E5C-B4EB-689D4DEC45E7}" dt="2024-04-17T19:28:16.868" v="186" actId="20577"/>
          <ac:spMkLst>
            <pc:docMk/>
            <pc:sldMk cId="3127366768" sldId="471"/>
            <ac:spMk id="11" creationId="{F8C52108-2896-A7FF-1CE3-AA6A125858FD}"/>
          </ac:spMkLst>
        </pc:spChg>
        <pc:spChg chg="mod">
          <ac:chgData name="Heather Owen" userId="" providerId="" clId="Web-{F05ED21A-1CDB-4E5C-B4EB-689D4DEC45E7}" dt="2024-04-17T19:28:19.400" v="187" actId="20577"/>
          <ac:spMkLst>
            <pc:docMk/>
            <pc:sldMk cId="3127366768" sldId="471"/>
            <ac:spMk id="12" creationId="{C74A1A78-1CD4-1514-C86D-594F677092F8}"/>
          </ac:spMkLst>
        </pc:spChg>
        <pc:spChg chg="mod">
          <ac:chgData name="Heather Owen" userId="" providerId="" clId="Web-{F05ED21A-1CDB-4E5C-B4EB-689D4DEC45E7}" dt="2024-04-17T19:28:25.040" v="188" actId="20577"/>
          <ac:spMkLst>
            <pc:docMk/>
            <pc:sldMk cId="3127366768" sldId="471"/>
            <ac:spMk id="13" creationId="{644F32FD-8362-2F34-417C-E73E8212630A}"/>
          </ac:spMkLst>
        </pc:spChg>
        <pc:spChg chg="mod">
          <ac:chgData name="Heather Owen" userId="" providerId="" clId="Web-{F05ED21A-1CDB-4E5C-B4EB-689D4DEC45E7}" dt="2024-04-17T19:28:11.118" v="184" actId="20577"/>
          <ac:spMkLst>
            <pc:docMk/>
            <pc:sldMk cId="3127366768" sldId="471"/>
            <ac:spMk id="14" creationId="{165B76C4-15A4-DA68-380F-99B0C00F6662}"/>
          </ac:spMkLst>
        </pc:spChg>
        <pc:spChg chg="mod ord">
          <ac:chgData name="Heather Owen" userId="" providerId="" clId="Web-{F05ED21A-1CDB-4E5C-B4EB-689D4DEC45E7}" dt="2024-04-17T19:43:35.299" v="342" actId="20577"/>
          <ac:spMkLst>
            <pc:docMk/>
            <pc:sldMk cId="3127366768" sldId="471"/>
            <ac:spMk id="24" creationId="{E243D7C5-617F-688A-0D5B-C77E629CED27}"/>
          </ac:spMkLst>
        </pc:spChg>
        <pc:picChg chg="mod">
          <ac:chgData name="Heather Owen" userId="" providerId="" clId="Web-{F05ED21A-1CDB-4E5C-B4EB-689D4DEC45E7}" dt="2024-04-17T19:28:44.899" v="192" actId="1076"/>
          <ac:picMkLst>
            <pc:docMk/>
            <pc:sldMk cId="3127366768" sldId="471"/>
            <ac:picMk id="3" creationId="{A421E804-3B4C-B55F-3903-0B2C8A2BAD2E}"/>
          </ac:picMkLst>
        </pc:picChg>
        <pc:picChg chg="mod">
          <ac:chgData name="Heather Owen" userId="" providerId="" clId="Web-{F05ED21A-1CDB-4E5C-B4EB-689D4DEC45E7}" dt="2024-04-17T19:28:50.868" v="195" actId="1076"/>
          <ac:picMkLst>
            <pc:docMk/>
            <pc:sldMk cId="3127366768" sldId="471"/>
            <ac:picMk id="4" creationId="{95F7A673-4E1A-5663-DAB7-02BBEEB5D867}"/>
          </ac:picMkLst>
        </pc:picChg>
        <pc:picChg chg="del">
          <ac:chgData name="Heather Owen" userId="" providerId="" clId="Web-{F05ED21A-1CDB-4E5C-B4EB-689D4DEC45E7}" dt="2024-04-17T19:28:29.524" v="189"/>
          <ac:picMkLst>
            <pc:docMk/>
            <pc:sldMk cId="3127366768" sldId="471"/>
            <ac:picMk id="6" creationId="{D7584BA6-E7DF-4A83-B6F4-E9CB09748465}"/>
          </ac:picMkLst>
        </pc:picChg>
      </pc:sldChg>
      <pc:sldChg chg="modSp">
        <pc:chgData name="Heather Owen" userId="" providerId="" clId="Web-{F05ED21A-1CDB-4E5C-B4EB-689D4DEC45E7}" dt="2024-04-17T19:43:41.830" v="344" actId="20577"/>
        <pc:sldMkLst>
          <pc:docMk/>
          <pc:sldMk cId="3637455462" sldId="472"/>
        </pc:sldMkLst>
        <pc:spChg chg="mod">
          <ac:chgData name="Heather Owen" userId="" providerId="" clId="Web-{F05ED21A-1CDB-4E5C-B4EB-689D4DEC45E7}" dt="2024-04-17T19:43:41.830" v="344" actId="20577"/>
          <ac:spMkLst>
            <pc:docMk/>
            <pc:sldMk cId="3637455462" sldId="472"/>
            <ac:spMk id="24" creationId="{E243D7C5-617F-688A-0D5B-C77E629CED27}"/>
          </ac:spMkLst>
        </pc:spChg>
      </pc:sldChg>
      <pc:sldChg chg="modSp add mod modClrScheme chgLayout">
        <pc:chgData name="Heather Owen" userId="" providerId="" clId="Web-{F05ED21A-1CDB-4E5C-B4EB-689D4DEC45E7}" dt="2024-04-17T19:11:30.564" v="31" actId="1076"/>
        <pc:sldMkLst>
          <pc:docMk/>
          <pc:sldMk cId="3117472976" sldId="488"/>
        </pc:sldMkLst>
        <pc:spChg chg="mod ord">
          <ac:chgData name="Heather Owen" userId="" providerId="" clId="Web-{F05ED21A-1CDB-4E5C-B4EB-689D4DEC45E7}" dt="2024-04-17T19:11:21.314" v="29"/>
          <ac:spMkLst>
            <pc:docMk/>
            <pc:sldMk cId="3117472976" sldId="488"/>
            <ac:spMk id="3" creationId="{BE3009D3-D734-0C55-B921-4347DBCD86C9}"/>
          </ac:spMkLst>
        </pc:spChg>
        <pc:spChg chg="mod">
          <ac:chgData name="Heather Owen" userId="" providerId="" clId="Web-{F05ED21A-1CDB-4E5C-B4EB-689D4DEC45E7}" dt="2024-04-17T19:10:18.330" v="14" actId="20577"/>
          <ac:spMkLst>
            <pc:docMk/>
            <pc:sldMk cId="3117472976" sldId="488"/>
            <ac:spMk id="4" creationId="{D6721750-63EE-7F41-5BBB-52E693837112}"/>
          </ac:spMkLst>
        </pc:spChg>
        <pc:spChg chg="mod">
          <ac:chgData name="Heather Owen" userId="" providerId="" clId="Web-{F05ED21A-1CDB-4E5C-B4EB-689D4DEC45E7}" dt="2024-04-17T19:10:26.064" v="17" actId="20577"/>
          <ac:spMkLst>
            <pc:docMk/>
            <pc:sldMk cId="3117472976" sldId="488"/>
            <ac:spMk id="5" creationId="{A374E8A5-70FA-7518-D0A1-AED6A12DB9D1}"/>
          </ac:spMkLst>
        </pc:spChg>
        <pc:spChg chg="mod">
          <ac:chgData name="Heather Owen" userId="" providerId="" clId="Web-{F05ED21A-1CDB-4E5C-B4EB-689D4DEC45E7}" dt="2024-04-17T19:10:30.377" v="19" actId="20577"/>
          <ac:spMkLst>
            <pc:docMk/>
            <pc:sldMk cId="3117472976" sldId="488"/>
            <ac:spMk id="6" creationId="{1ADD326C-D1A9-4FE7-311E-BAFB67A400F1}"/>
          </ac:spMkLst>
        </pc:spChg>
        <pc:spChg chg="mod">
          <ac:chgData name="Heather Owen" userId="" providerId="" clId="Web-{F05ED21A-1CDB-4E5C-B4EB-689D4DEC45E7}" dt="2024-04-17T19:10:22.736" v="16" actId="20577"/>
          <ac:spMkLst>
            <pc:docMk/>
            <pc:sldMk cId="3117472976" sldId="488"/>
            <ac:spMk id="7" creationId="{E74AA800-AF3C-B42C-A7EB-59B2EDD61D99}"/>
          </ac:spMkLst>
        </pc:spChg>
        <pc:spChg chg="mod">
          <ac:chgData name="Heather Owen" userId="" providerId="" clId="Web-{F05ED21A-1CDB-4E5C-B4EB-689D4DEC45E7}" dt="2024-04-17T19:11:30.564" v="31" actId="1076"/>
          <ac:spMkLst>
            <pc:docMk/>
            <pc:sldMk cId="3117472976" sldId="488"/>
            <ac:spMk id="8" creationId="{C15F9149-CAF7-48E1-98A4-0A7D2E67D856}"/>
          </ac:spMkLst>
        </pc:spChg>
      </pc:sldChg>
      <pc:sldChg chg="addSp delSp modSp add mod modClrScheme modShow chgLayout">
        <pc:chgData name="Heather Owen" userId="" providerId="" clId="Web-{F05ED21A-1CDB-4E5C-B4EB-689D4DEC45E7}" dt="2024-04-17T19:22:53.340" v="128" actId="1076"/>
        <pc:sldMkLst>
          <pc:docMk/>
          <pc:sldMk cId="862658813" sldId="494"/>
        </pc:sldMkLst>
        <pc:spChg chg="add del mod ord">
          <ac:chgData name="Heather Owen" userId="" providerId="" clId="Web-{F05ED21A-1CDB-4E5C-B4EB-689D4DEC45E7}" dt="2024-04-17T19:22:16.340" v="114"/>
          <ac:spMkLst>
            <pc:docMk/>
            <pc:sldMk cId="862658813" sldId="494"/>
            <ac:spMk id="2" creationId="{BF2C5EB3-B69B-AECE-8236-707D5629CF78}"/>
          </ac:spMkLst>
        </pc:spChg>
        <pc:spChg chg="mod">
          <ac:chgData name="Heather Owen" userId="" providerId="" clId="Web-{F05ED21A-1CDB-4E5C-B4EB-689D4DEC45E7}" dt="2024-04-17T19:22:53.340" v="128" actId="1076"/>
          <ac:spMkLst>
            <pc:docMk/>
            <pc:sldMk cId="862658813" sldId="494"/>
            <ac:spMk id="3" creationId="{D89887D6-D3E4-7434-C0C7-880A8400A967}"/>
          </ac:spMkLst>
        </pc:spChg>
        <pc:spChg chg="mod ord">
          <ac:chgData name="Heather Owen" userId="" providerId="" clId="Web-{F05ED21A-1CDB-4E5C-B4EB-689D4DEC45E7}" dt="2024-04-17T19:22:44.949" v="120" actId="20577"/>
          <ac:spMkLst>
            <pc:docMk/>
            <pc:sldMk cId="862658813" sldId="494"/>
            <ac:spMk id="6" creationId="{00000000-0000-0000-0000-000000000000}"/>
          </ac:spMkLst>
        </pc:spChg>
        <pc:spChg chg="mod">
          <ac:chgData name="Heather Owen" userId="" providerId="" clId="Web-{F05ED21A-1CDB-4E5C-B4EB-689D4DEC45E7}" dt="2024-04-17T19:22:39.074" v="118" actId="20577"/>
          <ac:spMkLst>
            <pc:docMk/>
            <pc:sldMk cId="862658813" sldId="494"/>
            <ac:spMk id="13" creationId="{7B731DB7-BCC9-A62B-DDC8-B70656F9D87F}"/>
          </ac:spMkLst>
        </pc:spChg>
        <pc:picChg chg="mod">
          <ac:chgData name="Heather Owen" userId="" providerId="" clId="Web-{F05ED21A-1CDB-4E5C-B4EB-689D4DEC45E7}" dt="2024-04-17T19:22:22.980" v="115" actId="1076"/>
          <ac:picMkLst>
            <pc:docMk/>
            <pc:sldMk cId="862658813" sldId="494"/>
            <ac:picMk id="7" creationId="{0DB4D1BC-EB1A-06BC-EA21-C5F99541A88B}"/>
          </ac:picMkLst>
        </pc:picChg>
      </pc:sldChg>
      <pc:sldChg chg="delSp modSp add del mod modClrScheme chgLayout">
        <pc:chgData name="Heather Owen" userId="" providerId="" clId="Web-{F05ED21A-1CDB-4E5C-B4EB-689D4DEC45E7}" dt="2024-04-17T19:48:39.796" v="406" actId="20577"/>
        <pc:sldMkLst>
          <pc:docMk/>
          <pc:sldMk cId="3359438871" sldId="497"/>
        </pc:sldMkLst>
        <pc:spChg chg="del">
          <ac:chgData name="Heather Owen" userId="" providerId="" clId="Web-{F05ED21A-1CDB-4E5C-B4EB-689D4DEC45E7}" dt="2024-04-17T19:19:54.185" v="100"/>
          <ac:spMkLst>
            <pc:docMk/>
            <pc:sldMk cId="3359438871" sldId="497"/>
            <ac:spMk id="3" creationId="{00000000-0000-0000-0000-000000000000}"/>
          </ac:spMkLst>
        </pc:spChg>
        <pc:spChg chg="mod">
          <ac:chgData name="Heather Owen" userId="" providerId="" clId="Web-{F05ED21A-1CDB-4E5C-B4EB-689D4DEC45E7}" dt="2024-04-17T19:34:10.350" v="231" actId="1076"/>
          <ac:spMkLst>
            <pc:docMk/>
            <pc:sldMk cId="3359438871" sldId="497"/>
            <ac:spMk id="4" creationId="{00000000-0000-0000-0000-000000000000}"/>
          </ac:spMkLst>
        </pc:spChg>
        <pc:spChg chg="mod ord">
          <ac:chgData name="Heather Owen" userId="" providerId="" clId="Web-{F05ED21A-1CDB-4E5C-B4EB-689D4DEC45E7}" dt="2024-04-17T19:48:39.796" v="406" actId="20577"/>
          <ac:spMkLst>
            <pc:docMk/>
            <pc:sldMk cId="3359438871" sldId="497"/>
            <ac:spMk id="6" creationId="{00000000-0000-0000-0000-000000000000}"/>
          </ac:spMkLst>
        </pc:spChg>
      </pc:sldChg>
      <pc:sldChg chg="modSp">
        <pc:chgData name="Heather Owen" userId="" providerId="" clId="Web-{F05ED21A-1CDB-4E5C-B4EB-689D4DEC45E7}" dt="2024-04-17T19:27:22.228" v="181"/>
        <pc:sldMkLst>
          <pc:docMk/>
          <pc:sldMk cId="2423599614" sldId="503"/>
        </pc:sldMkLst>
        <pc:spChg chg="mod">
          <ac:chgData name="Heather Owen" userId="" providerId="" clId="Web-{F05ED21A-1CDB-4E5C-B4EB-689D4DEC45E7}" dt="2024-04-17T19:27:22.228" v="181"/>
          <ac:spMkLst>
            <pc:docMk/>
            <pc:sldMk cId="2423599614" sldId="503"/>
            <ac:spMk id="8" creationId="{6A64E4D8-59F0-8844-AAD1-ABB0D9A821FD}"/>
          </ac:spMkLst>
        </pc:spChg>
      </pc:sldChg>
      <pc:sldChg chg="modSp">
        <pc:chgData name="Heather Owen" userId="" providerId="" clId="Web-{F05ED21A-1CDB-4E5C-B4EB-689D4DEC45E7}" dt="2024-04-17T19:43:55.923" v="350" actId="20577"/>
        <pc:sldMkLst>
          <pc:docMk/>
          <pc:sldMk cId="3249365553" sldId="506"/>
        </pc:sldMkLst>
        <pc:spChg chg="mod">
          <ac:chgData name="Heather Owen" userId="" providerId="" clId="Web-{F05ED21A-1CDB-4E5C-B4EB-689D4DEC45E7}" dt="2024-04-17T19:43:55.923" v="350" actId="20577"/>
          <ac:spMkLst>
            <pc:docMk/>
            <pc:sldMk cId="3249365553" sldId="506"/>
            <ac:spMk id="6" creationId="{EFB7C437-E505-F54C-D926-AF949C1F702C}"/>
          </ac:spMkLst>
        </pc:spChg>
      </pc:sldChg>
      <pc:sldChg chg="modSp add ord replId">
        <pc:chgData name="Heather Owen" userId="" providerId="" clId="Web-{F05ED21A-1CDB-4E5C-B4EB-689D4DEC45E7}" dt="2024-04-17T19:48:22.343" v="403" actId="20577"/>
        <pc:sldMkLst>
          <pc:docMk/>
          <pc:sldMk cId="880159956" sldId="507"/>
        </pc:sldMkLst>
        <pc:spChg chg="mod">
          <ac:chgData name="Heather Owen" userId="" providerId="" clId="Web-{F05ED21A-1CDB-4E5C-B4EB-689D4DEC45E7}" dt="2024-04-17T19:48:22.343" v="403" actId="20577"/>
          <ac:spMkLst>
            <pc:docMk/>
            <pc:sldMk cId="880159956" sldId="507"/>
            <ac:spMk id="6" creationId="{00000000-0000-0000-0000-000000000000}"/>
          </ac:spMkLst>
        </pc:spChg>
      </pc:sldChg>
      <pc:sldChg chg="add del">
        <pc:chgData name="Heather Owen" userId="" providerId="" clId="Web-{F05ED21A-1CDB-4E5C-B4EB-689D4DEC45E7}" dt="2024-04-17T19:20:58.778" v="108"/>
        <pc:sldMkLst>
          <pc:docMk/>
          <pc:sldMk cId="4144664484" sldId="507"/>
        </pc:sldMkLst>
      </pc:sldChg>
      <pc:sldChg chg="modSp add ord replId">
        <pc:chgData name="Heather Owen" userId="" providerId="" clId="Web-{F05ED21A-1CDB-4E5C-B4EB-689D4DEC45E7}" dt="2024-04-17T19:25:27.010" v="172" actId="20577"/>
        <pc:sldMkLst>
          <pc:docMk/>
          <pc:sldMk cId="993485735" sldId="508"/>
        </pc:sldMkLst>
        <pc:spChg chg="mod">
          <ac:chgData name="Heather Owen" userId="" providerId="" clId="Web-{F05ED21A-1CDB-4E5C-B4EB-689D4DEC45E7}" dt="2024-04-17T19:25:27.010" v="172" actId="20577"/>
          <ac:spMkLst>
            <pc:docMk/>
            <pc:sldMk cId="993485735" sldId="508"/>
            <ac:spMk id="2" creationId="{3E9EA9FB-CACF-B542-A070-4CDACFDBF017}"/>
          </ac:spMkLst>
        </pc:spChg>
      </pc:sldChg>
      <pc:sldChg chg="modSp add mod modClrScheme chgLayout">
        <pc:chgData name="Heather Owen" userId="" providerId="" clId="Web-{F05ED21A-1CDB-4E5C-B4EB-689D4DEC45E7}" dt="2024-04-17T19:43:52.548" v="348" actId="20577"/>
        <pc:sldMkLst>
          <pc:docMk/>
          <pc:sldMk cId="275532994" sldId="509"/>
        </pc:sldMkLst>
        <pc:spChg chg="mod ord">
          <ac:chgData name="Heather Owen" userId="" providerId="" clId="Web-{F05ED21A-1CDB-4E5C-B4EB-689D4DEC45E7}" dt="2024-04-17T19:33:21.850" v="224" actId="1076"/>
          <ac:spMkLst>
            <pc:docMk/>
            <pc:sldMk cId="275532994" sldId="509"/>
            <ac:spMk id="3" creationId="{21251DEB-6E0E-59F7-5969-E84502C6D01E}"/>
          </ac:spMkLst>
        </pc:spChg>
        <pc:spChg chg="mod">
          <ac:chgData name="Heather Owen" userId="" providerId="" clId="Web-{F05ED21A-1CDB-4E5C-B4EB-689D4DEC45E7}" dt="2024-04-17T19:33:31.069" v="225" actId="1076"/>
          <ac:spMkLst>
            <pc:docMk/>
            <pc:sldMk cId="275532994" sldId="509"/>
            <ac:spMk id="4" creationId="{DD3E47C8-73C9-B22E-2796-B46746B3CDA4}"/>
          </ac:spMkLst>
        </pc:spChg>
        <pc:spChg chg="mod ord">
          <ac:chgData name="Heather Owen" userId="" providerId="" clId="Web-{F05ED21A-1CDB-4E5C-B4EB-689D4DEC45E7}" dt="2024-04-17T19:43:52.548" v="348" actId="20577"/>
          <ac:spMkLst>
            <pc:docMk/>
            <pc:sldMk cId="275532994" sldId="509"/>
            <ac:spMk id="5" creationId="{39838A08-4FE7-FB57-5D9E-A1272A90D13D}"/>
          </ac:spMkLst>
        </pc:spChg>
        <pc:picChg chg="mod">
          <ac:chgData name="Heather Owen" userId="" providerId="" clId="Web-{F05ED21A-1CDB-4E5C-B4EB-689D4DEC45E7}" dt="2024-04-17T19:32:34.648" v="214" actId="1076"/>
          <ac:picMkLst>
            <pc:docMk/>
            <pc:sldMk cId="275532994" sldId="509"/>
            <ac:picMk id="2050" creationId="{67C662CE-6FDF-2A54-F1B2-71CADCC2B67C}"/>
          </ac:picMkLst>
        </pc:picChg>
      </pc:sldChg>
    </pc:docChg>
  </pc:docChgLst>
  <pc:docChgLst>
    <pc:chgData name="Heather Owen" userId="RQglz8YAIl74cHlC1aVNmxQoTHUL7cTff+Ff4iwTyRM=" providerId="None" clId="Web-{D9E1AEBD-C34F-42D0-91D8-C9F9961134B8}"/>
    <pc:docChg chg="modSld">
      <pc:chgData name="Heather Owen" userId="RQglz8YAIl74cHlC1aVNmxQoTHUL7cTff+Ff4iwTyRM=" providerId="None" clId="Web-{D9E1AEBD-C34F-42D0-91D8-C9F9961134B8}" dt="2025-02-10T20:13:52.975" v="6" actId="20577"/>
      <pc:docMkLst>
        <pc:docMk/>
      </pc:docMkLst>
      <pc:sldChg chg="modSp">
        <pc:chgData name="Heather Owen" userId="RQglz8YAIl74cHlC1aVNmxQoTHUL7cTff+Ff4iwTyRM=" providerId="None" clId="Web-{D9E1AEBD-C34F-42D0-91D8-C9F9961134B8}" dt="2025-02-10T20:13:52.975" v="6" actId="20577"/>
        <pc:sldMkLst>
          <pc:docMk/>
          <pc:sldMk cId="181352450" sldId="518"/>
        </pc:sldMkLst>
        <pc:spChg chg="mod">
          <ac:chgData name="Heather Owen" userId="RQglz8YAIl74cHlC1aVNmxQoTHUL7cTff+Ff4iwTyRM=" providerId="None" clId="Web-{D9E1AEBD-C34F-42D0-91D8-C9F9961134B8}" dt="2025-02-10T20:13:52.975" v="6" actId="20577"/>
          <ac:spMkLst>
            <pc:docMk/>
            <pc:sldMk cId="181352450" sldId="518"/>
            <ac:spMk id="4" creationId="{5BE65EA1-3D74-4798-A30E-65AA8408569C}"/>
          </ac:spMkLst>
        </pc:spChg>
        <pc:spChg chg="mod">
          <ac:chgData name="Heather Owen" userId="RQglz8YAIl74cHlC1aVNmxQoTHUL7cTff+Ff4iwTyRM=" providerId="None" clId="Web-{D9E1AEBD-C34F-42D0-91D8-C9F9961134B8}" dt="2025-02-10T20:13:47.162" v="4" actId="20577"/>
          <ac:spMkLst>
            <pc:docMk/>
            <pc:sldMk cId="181352450" sldId="518"/>
            <ac:spMk id="10" creationId="{F99A1D59-C15D-00F5-B03D-E75F8E57D45F}"/>
          </ac:spMkLst>
        </pc:spChg>
      </pc:sldChg>
    </pc:docChg>
  </pc:docChgLst>
</pc:chgInfo>
</file>

<file path=ppt/diagrams/_rels/data10.xml.rels><?xml version="1.0" encoding="UTF-8" standalone="yes"?>
<Relationships xmlns="http://schemas.openxmlformats.org/package/2006/relationships"><Relationship Id="rId8" Type="http://schemas.openxmlformats.org/officeDocument/2006/relationships/image" Target="../media/image79.png"/><Relationship Id="rId13" Type="http://schemas.openxmlformats.org/officeDocument/2006/relationships/image" Target="../media/image84.svg"/><Relationship Id="rId3" Type="http://schemas.openxmlformats.org/officeDocument/2006/relationships/hyperlink" Target="https://www.labarchives.com/" TargetMode="External"/><Relationship Id="rId7" Type="http://schemas.openxmlformats.org/officeDocument/2006/relationships/image" Target="../media/image78.svg"/><Relationship Id="rId12" Type="http://schemas.openxmlformats.org/officeDocument/2006/relationships/image" Target="../media/image83.png"/><Relationship Id="rId2" Type="http://schemas.openxmlformats.org/officeDocument/2006/relationships/hyperlink" Target="https://rochester.figshare.com/" TargetMode="External"/><Relationship Id="rId1" Type="http://schemas.openxmlformats.org/officeDocument/2006/relationships/hyperlink" Target="https://dmptool.org/" TargetMode="External"/><Relationship Id="rId6" Type="http://schemas.openxmlformats.org/officeDocument/2006/relationships/image" Target="../media/image77.png"/><Relationship Id="rId11" Type="http://schemas.openxmlformats.org/officeDocument/2006/relationships/image" Target="../media/image82.svg"/><Relationship Id="rId5" Type="http://schemas.openxmlformats.org/officeDocument/2006/relationships/hyperlink" Target="https://www.icpsr.umich.edu/web/pages/" TargetMode="External"/><Relationship Id="rId15" Type="http://schemas.openxmlformats.org/officeDocument/2006/relationships/image" Target="../media/image86.svg"/><Relationship Id="rId10" Type="http://schemas.openxmlformats.org/officeDocument/2006/relationships/image" Target="../media/image81.png"/><Relationship Id="rId4" Type="http://schemas.openxmlformats.org/officeDocument/2006/relationships/hyperlink" Target="https://www.protocols.io/" TargetMode="External"/><Relationship Id="rId9" Type="http://schemas.openxmlformats.org/officeDocument/2006/relationships/image" Target="../media/image80.svg"/><Relationship Id="rId14" Type="http://schemas.openxmlformats.org/officeDocument/2006/relationships/image" Target="../media/image85.png"/></Relationships>
</file>

<file path=ppt/diagrams/_rels/data4.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image" Target="../media/image22.svg"/><Relationship Id="rId2" Type="http://schemas.openxmlformats.org/officeDocument/2006/relationships/image" Target="../media/image12.svg"/><Relationship Id="rId1" Type="http://schemas.openxmlformats.org/officeDocument/2006/relationships/image" Target="../media/image11.png"/><Relationship Id="rId6" Type="http://schemas.openxmlformats.org/officeDocument/2006/relationships/image" Target="../media/image16.sv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svg"/><Relationship Id="rId4" Type="http://schemas.openxmlformats.org/officeDocument/2006/relationships/image" Target="../media/image14.svg"/><Relationship Id="rId9" Type="http://schemas.openxmlformats.org/officeDocument/2006/relationships/image" Target="../media/image19.png"/></Relationships>
</file>

<file path=ppt/diagrams/_rels/data6.xml.rels><?xml version="1.0" encoding="UTF-8" standalone="yes"?>
<Relationships xmlns="http://schemas.openxmlformats.org/package/2006/relationships"><Relationship Id="rId3" Type="http://schemas.openxmlformats.org/officeDocument/2006/relationships/hyperlink" Target="https://www.esm.rochester.edu/sibley/ask-your-librarian/" TargetMode="External"/><Relationship Id="rId2" Type="http://schemas.openxmlformats.org/officeDocument/2006/relationships/hyperlink" Target="https://www.urmc.rochester.edu/libraries/miner/about/staffdirectory.aspx" TargetMode="External"/><Relationship Id="rId1" Type="http://schemas.openxmlformats.org/officeDocument/2006/relationships/hyperlink" Target="https://www.library.rochester.edu/research/subject-librarians" TargetMode="External"/></Relationships>
</file>

<file path=ppt/diagrams/_rels/data9.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hyperlink" Target="https://libguides.lib.rochester.edu/data-stats" TargetMode="External"/><Relationship Id="rId7" Type="http://schemas.openxmlformats.org/officeDocument/2006/relationships/image" Target="../media/image74.svg"/><Relationship Id="rId2" Type="http://schemas.openxmlformats.org/officeDocument/2006/relationships/hyperlink" Target="https://www.library.rochester.edu/research/data-and-primary-sources#dataset" TargetMode="External"/><Relationship Id="rId1" Type="http://schemas.openxmlformats.org/officeDocument/2006/relationships/hyperlink" Target="https://libguides.lib.rochester.edu/dmsplans" TargetMode="External"/><Relationship Id="rId6" Type="http://schemas.openxmlformats.org/officeDocument/2006/relationships/image" Target="../media/image73.png"/><Relationship Id="rId5" Type="http://schemas.openxmlformats.org/officeDocument/2006/relationships/image" Target="../media/image72.svg"/><Relationship Id="rId4" Type="http://schemas.openxmlformats.org/officeDocument/2006/relationships/image" Target="../media/image71.png"/><Relationship Id="rId9" Type="http://schemas.openxmlformats.org/officeDocument/2006/relationships/image" Target="../media/image76.svg"/></Relationships>
</file>

<file path=ppt/diagrams/_rels/drawing10.xml.rels><?xml version="1.0" encoding="UTF-8" standalone="yes"?>
<Relationships xmlns="http://schemas.openxmlformats.org/package/2006/relationships"><Relationship Id="rId8" Type="http://schemas.openxmlformats.org/officeDocument/2006/relationships/image" Target="../media/image82.svg"/><Relationship Id="rId13" Type="http://schemas.openxmlformats.org/officeDocument/2006/relationships/image" Target="../media/image85.png"/><Relationship Id="rId3" Type="http://schemas.openxmlformats.org/officeDocument/2006/relationships/hyperlink" Target="https://dmptool.org/" TargetMode="External"/><Relationship Id="rId7" Type="http://schemas.openxmlformats.org/officeDocument/2006/relationships/image" Target="../media/image81.png"/><Relationship Id="rId12" Type="http://schemas.openxmlformats.org/officeDocument/2006/relationships/hyperlink" Target="https://www.labarchives.com/" TargetMode="External"/><Relationship Id="rId2" Type="http://schemas.openxmlformats.org/officeDocument/2006/relationships/image" Target="../media/image78.svg"/><Relationship Id="rId1" Type="http://schemas.openxmlformats.org/officeDocument/2006/relationships/image" Target="../media/image77.png"/><Relationship Id="rId6" Type="http://schemas.openxmlformats.org/officeDocument/2006/relationships/hyperlink" Target="https://rochester.figshare.com/" TargetMode="External"/><Relationship Id="rId11" Type="http://schemas.openxmlformats.org/officeDocument/2006/relationships/image" Target="../media/image84.svg"/><Relationship Id="rId5" Type="http://schemas.openxmlformats.org/officeDocument/2006/relationships/image" Target="../media/image80.svg"/><Relationship Id="rId15" Type="http://schemas.openxmlformats.org/officeDocument/2006/relationships/hyperlink" Target="https://www.protocols.io/" TargetMode="External"/><Relationship Id="rId10" Type="http://schemas.openxmlformats.org/officeDocument/2006/relationships/image" Target="../media/image83.png"/><Relationship Id="rId4" Type="http://schemas.openxmlformats.org/officeDocument/2006/relationships/image" Target="../media/image79.png"/><Relationship Id="rId9" Type="http://schemas.openxmlformats.org/officeDocument/2006/relationships/hyperlink" Target="https://www.icpsr.umich.edu/web/pages/" TargetMode="External"/><Relationship Id="rId14" Type="http://schemas.openxmlformats.org/officeDocument/2006/relationships/image" Target="../media/image86.svg"/></Relationships>
</file>

<file path=ppt/diagrams/_rels/drawing4.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image" Target="../media/image22.svg"/><Relationship Id="rId2" Type="http://schemas.openxmlformats.org/officeDocument/2006/relationships/image" Target="../media/image12.svg"/><Relationship Id="rId1" Type="http://schemas.openxmlformats.org/officeDocument/2006/relationships/image" Target="../media/image11.png"/><Relationship Id="rId6" Type="http://schemas.openxmlformats.org/officeDocument/2006/relationships/image" Target="../media/image16.sv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svg"/><Relationship Id="rId4" Type="http://schemas.openxmlformats.org/officeDocument/2006/relationships/image" Target="../media/image14.svg"/><Relationship Id="rId9" Type="http://schemas.openxmlformats.org/officeDocument/2006/relationships/image" Target="../media/image19.png"/></Relationships>
</file>

<file path=ppt/diagrams/_rels/drawing6.xml.rels><?xml version="1.0" encoding="UTF-8" standalone="yes"?>
<Relationships xmlns="http://schemas.openxmlformats.org/package/2006/relationships"><Relationship Id="rId3" Type="http://schemas.openxmlformats.org/officeDocument/2006/relationships/hyperlink" Target="https://www.esm.rochester.edu/sibley/ask-your-librarian/" TargetMode="External"/><Relationship Id="rId2" Type="http://schemas.openxmlformats.org/officeDocument/2006/relationships/hyperlink" Target="https://www.urmc.rochester.edu/libraries/miner/about/staffdirectory.aspx" TargetMode="External"/><Relationship Id="rId1" Type="http://schemas.openxmlformats.org/officeDocument/2006/relationships/hyperlink" Target="https://www.library.rochester.edu/research/subject-librarians" TargetMode="External"/></Relationships>
</file>

<file path=ppt/diagrams/_rels/drawing9.xml.rels><?xml version="1.0" encoding="UTF-8" standalone="yes"?>
<Relationships xmlns="http://schemas.openxmlformats.org/package/2006/relationships"><Relationship Id="rId8" Type="http://schemas.openxmlformats.org/officeDocument/2006/relationships/image" Target="../media/image76.svg"/><Relationship Id="rId3" Type="http://schemas.openxmlformats.org/officeDocument/2006/relationships/hyperlink" Target="https://libguides.lib.rochester.edu/dmsplans" TargetMode="External"/><Relationship Id="rId7" Type="http://schemas.openxmlformats.org/officeDocument/2006/relationships/image" Target="../media/image75.png"/><Relationship Id="rId2" Type="http://schemas.openxmlformats.org/officeDocument/2006/relationships/image" Target="../media/image72.svg"/><Relationship Id="rId1" Type="http://schemas.openxmlformats.org/officeDocument/2006/relationships/image" Target="../media/image71.png"/><Relationship Id="rId6" Type="http://schemas.openxmlformats.org/officeDocument/2006/relationships/hyperlink" Target="https://libguides.lib.rochester.edu/data-stats" TargetMode="External"/><Relationship Id="rId5" Type="http://schemas.openxmlformats.org/officeDocument/2006/relationships/image" Target="../media/image74.svg"/><Relationship Id="rId4" Type="http://schemas.openxmlformats.org/officeDocument/2006/relationships/image" Target="../media/image73.png"/><Relationship Id="rId9" Type="http://schemas.openxmlformats.org/officeDocument/2006/relationships/hyperlink" Target="https://www.library.rochester.edu/research/data-and-primary-sources#dataset" TargetMode="Externa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351F901-3C26-4989-909E-07EF8012BC89}" type="doc">
      <dgm:prSet loTypeId="urn:microsoft.com/office/officeart/2005/8/layout/chevron2" loCatId="process" qsTypeId="urn:microsoft.com/office/officeart/2005/8/quickstyle/simple1" qsCatId="simple" csTypeId="urn:microsoft.com/office/officeart/2005/8/colors/colorful1" csCatId="colorful" phldr="1"/>
      <dgm:spPr/>
      <dgm:t>
        <a:bodyPr/>
        <a:lstStyle/>
        <a:p>
          <a:endParaRPr lang="en-US"/>
        </a:p>
      </dgm:t>
    </dgm:pt>
    <dgm:pt modelId="{5377D5F4-6062-4FCD-AB8B-D33AADB1A993}">
      <dgm:prSet phldrT="[Text]"/>
      <dgm:spPr/>
      <dgm:t>
        <a:bodyPr/>
        <a:lstStyle/>
        <a:p>
          <a:r>
            <a:rPr lang="en-US" dirty="0"/>
            <a:t>This can be either the publisher’s version of record or author’s approved manuscript</a:t>
          </a:r>
        </a:p>
      </dgm:t>
    </dgm:pt>
    <dgm:pt modelId="{1DC25EBD-4152-4001-AF95-CA95976290A5}" type="parTrans" cxnId="{4351EF6A-38D7-4118-857D-1A0D0C395F3E}">
      <dgm:prSet/>
      <dgm:spPr/>
      <dgm:t>
        <a:bodyPr/>
        <a:lstStyle/>
        <a:p>
          <a:endParaRPr lang="en-US"/>
        </a:p>
      </dgm:t>
    </dgm:pt>
    <dgm:pt modelId="{5ABDF443-821F-4CFC-A79A-C72CFB2EF455}" type="sibTrans" cxnId="{4351EF6A-38D7-4118-857D-1A0D0C395F3E}">
      <dgm:prSet/>
      <dgm:spPr/>
      <dgm:t>
        <a:bodyPr/>
        <a:lstStyle/>
        <a:p>
          <a:endParaRPr lang="en-US"/>
        </a:p>
      </dgm:t>
    </dgm:pt>
    <dgm:pt modelId="{A412CC45-0F89-46B8-884B-140F12FC698D}">
      <dgm:prSet phldrT="[Text]"/>
      <dgm:spPr/>
      <dgm:t>
        <a:bodyPr/>
        <a:lstStyle/>
        <a:p>
          <a:r>
            <a:rPr lang="en-US" dirty="0"/>
            <a:t>2025</a:t>
          </a:r>
        </a:p>
      </dgm:t>
    </dgm:pt>
    <dgm:pt modelId="{65F24EC1-827D-4C16-86E1-1ADC03865E60}" type="parTrans" cxnId="{17DC0AA7-F143-43B5-AC9F-082A68BE93CB}">
      <dgm:prSet/>
      <dgm:spPr/>
      <dgm:t>
        <a:bodyPr/>
        <a:lstStyle/>
        <a:p>
          <a:endParaRPr lang="en-US"/>
        </a:p>
      </dgm:t>
    </dgm:pt>
    <dgm:pt modelId="{3FFF1431-663D-48FD-9191-F0C67D75FF02}" type="sibTrans" cxnId="{17DC0AA7-F143-43B5-AC9F-082A68BE93CB}">
      <dgm:prSet/>
      <dgm:spPr/>
      <dgm:t>
        <a:bodyPr/>
        <a:lstStyle/>
        <a:p>
          <a:endParaRPr lang="en-US"/>
        </a:p>
      </dgm:t>
    </dgm:pt>
    <dgm:pt modelId="{A56E32EF-5EE0-4660-9281-912350325A15}">
      <dgm:prSet phldrT="[Text]"/>
      <dgm:spPr/>
      <dgm:t>
        <a:bodyPr/>
        <a:lstStyle/>
        <a:p>
          <a:r>
            <a:rPr lang="en-US" dirty="0"/>
            <a:t>Same as before, but…</a:t>
          </a:r>
        </a:p>
      </dgm:t>
    </dgm:pt>
    <dgm:pt modelId="{4D2AAA33-70D3-4C12-9F49-A6C762DE9A4C}" type="parTrans" cxnId="{94F27690-F4EB-4A6E-8CD6-B795E06B1479}">
      <dgm:prSet/>
      <dgm:spPr/>
      <dgm:t>
        <a:bodyPr/>
        <a:lstStyle/>
        <a:p>
          <a:endParaRPr lang="en-US"/>
        </a:p>
      </dgm:t>
    </dgm:pt>
    <dgm:pt modelId="{0115C9F1-00F3-4FBD-823C-4C083C85ED5D}" type="sibTrans" cxnId="{94F27690-F4EB-4A6E-8CD6-B795E06B1479}">
      <dgm:prSet/>
      <dgm:spPr/>
      <dgm:t>
        <a:bodyPr/>
        <a:lstStyle/>
        <a:p>
          <a:endParaRPr lang="en-US"/>
        </a:p>
      </dgm:t>
    </dgm:pt>
    <dgm:pt modelId="{1CAB963E-E3AB-4110-83C6-252A24622D64}">
      <dgm:prSet phldrT="[Text]"/>
      <dgm:spPr/>
      <dgm:t>
        <a:bodyPr/>
        <a:lstStyle/>
        <a:p>
          <a:r>
            <a:rPr lang="en-US" dirty="0"/>
            <a:t>Also need to share data undergirding the peer-reviewed publications</a:t>
          </a:r>
        </a:p>
      </dgm:t>
    </dgm:pt>
    <dgm:pt modelId="{6411B979-0052-4564-91C7-B252E5E3DF69}" type="parTrans" cxnId="{7F58FA0D-67DC-4C14-8ACA-9ABB2BEC0470}">
      <dgm:prSet/>
      <dgm:spPr/>
      <dgm:t>
        <a:bodyPr/>
        <a:lstStyle/>
        <a:p>
          <a:endParaRPr lang="en-US"/>
        </a:p>
      </dgm:t>
    </dgm:pt>
    <dgm:pt modelId="{459A944C-5947-49EA-800C-814BFF434280}" type="sibTrans" cxnId="{7F58FA0D-67DC-4C14-8ACA-9ABB2BEC0470}">
      <dgm:prSet/>
      <dgm:spPr/>
      <dgm:t>
        <a:bodyPr/>
        <a:lstStyle/>
        <a:p>
          <a:endParaRPr lang="en-US"/>
        </a:p>
      </dgm:t>
    </dgm:pt>
    <dgm:pt modelId="{99712307-7A1B-461A-86C4-88181B6B42F0}">
      <dgm:prSet phldrT="[Text]"/>
      <dgm:spPr/>
      <dgm:t>
        <a:bodyPr/>
        <a:lstStyle/>
        <a:p>
          <a:r>
            <a:rPr lang="en-US" dirty="0"/>
            <a:t>2027</a:t>
          </a:r>
        </a:p>
      </dgm:t>
    </dgm:pt>
    <dgm:pt modelId="{6E326552-C8E5-44C0-AE66-4BAF29ECEE8C}" type="parTrans" cxnId="{A4791689-2B69-4ACC-B65F-30E887EE8806}">
      <dgm:prSet/>
      <dgm:spPr/>
      <dgm:t>
        <a:bodyPr/>
        <a:lstStyle/>
        <a:p>
          <a:endParaRPr lang="en-US"/>
        </a:p>
      </dgm:t>
    </dgm:pt>
    <dgm:pt modelId="{A2A6B9FC-E610-4685-BE3F-34973A5D4DFE}" type="sibTrans" cxnId="{A4791689-2B69-4ACC-B65F-30E887EE8806}">
      <dgm:prSet/>
      <dgm:spPr/>
      <dgm:t>
        <a:bodyPr/>
        <a:lstStyle/>
        <a:p>
          <a:endParaRPr lang="en-US"/>
        </a:p>
      </dgm:t>
    </dgm:pt>
    <dgm:pt modelId="{74737697-82F1-4C58-9417-5E5A8C6AEAC9}">
      <dgm:prSet phldrT="[Text]"/>
      <dgm:spPr/>
      <dgm:t>
        <a:bodyPr/>
        <a:lstStyle/>
        <a:p>
          <a:r>
            <a:rPr lang="en-US" dirty="0"/>
            <a:t>Same as </a:t>
          </a:r>
          <a:r>
            <a:rPr lang="en-US" dirty="0">
              <a:latin typeface="Arial"/>
            </a:rPr>
            <a:t>2025</a:t>
          </a:r>
          <a:r>
            <a:rPr lang="en-US" dirty="0"/>
            <a:t>, but…</a:t>
          </a:r>
        </a:p>
      </dgm:t>
    </dgm:pt>
    <dgm:pt modelId="{2A78AA61-AAC8-499C-B307-6861B9B753FB}" type="parTrans" cxnId="{E0525FA0-9E6A-4E04-9229-0501B48639EC}">
      <dgm:prSet/>
      <dgm:spPr/>
      <dgm:t>
        <a:bodyPr/>
        <a:lstStyle/>
        <a:p>
          <a:endParaRPr lang="en-US"/>
        </a:p>
      </dgm:t>
    </dgm:pt>
    <dgm:pt modelId="{B64D341D-661C-4835-B84F-818A88669B65}" type="sibTrans" cxnId="{E0525FA0-9E6A-4E04-9229-0501B48639EC}">
      <dgm:prSet/>
      <dgm:spPr/>
      <dgm:t>
        <a:bodyPr/>
        <a:lstStyle/>
        <a:p>
          <a:endParaRPr lang="en-US"/>
        </a:p>
      </dgm:t>
    </dgm:pt>
    <dgm:pt modelId="{542328B4-F1F6-4B70-B7A5-C4607F677E94}">
      <dgm:prSet phldrT="[Text]"/>
      <dgm:spPr/>
      <dgm:t>
        <a:bodyPr/>
        <a:lstStyle/>
        <a:p>
          <a:r>
            <a:rPr lang="en-US" dirty="0"/>
            <a:t>12-month embargo</a:t>
          </a:r>
        </a:p>
      </dgm:t>
    </dgm:pt>
    <dgm:pt modelId="{E65B952A-A838-4352-BBE1-34E5384BAA29}" type="parTrans" cxnId="{2FDC2F3D-7190-497A-B10B-79525FDBD152}">
      <dgm:prSet/>
      <dgm:spPr/>
      <dgm:t>
        <a:bodyPr/>
        <a:lstStyle/>
        <a:p>
          <a:endParaRPr lang="en-US"/>
        </a:p>
      </dgm:t>
    </dgm:pt>
    <dgm:pt modelId="{560574AF-1455-4C2B-BD8F-C8ECFE14195A}" type="sibTrans" cxnId="{2FDC2F3D-7190-497A-B10B-79525FDBD152}">
      <dgm:prSet/>
      <dgm:spPr/>
      <dgm:t>
        <a:bodyPr/>
        <a:lstStyle/>
        <a:p>
          <a:endParaRPr lang="en-US"/>
        </a:p>
      </dgm:t>
    </dgm:pt>
    <dgm:pt modelId="{2EA349FD-27D8-4424-B748-996159BFC1AF}">
      <dgm:prSet phldrT="[Text]"/>
      <dgm:spPr/>
      <dgm:t>
        <a:bodyPr/>
        <a:lstStyle/>
        <a:p>
          <a:r>
            <a:rPr lang="en-US" dirty="0"/>
            <a:t>Deposit data in an external repository and record the DOI in NSF-PAR</a:t>
          </a:r>
        </a:p>
      </dgm:t>
    </dgm:pt>
    <dgm:pt modelId="{8CEB7EFB-E69A-48AD-B46E-E5917F333AFD}" type="parTrans" cxnId="{F900A51A-D8D4-4367-AE42-66365B6DEB21}">
      <dgm:prSet/>
      <dgm:spPr/>
      <dgm:t>
        <a:bodyPr/>
        <a:lstStyle/>
        <a:p>
          <a:endParaRPr lang="en-US"/>
        </a:p>
      </dgm:t>
    </dgm:pt>
    <dgm:pt modelId="{EAA9AF43-198F-46EE-83C0-8858A0210E3A}" type="sibTrans" cxnId="{F900A51A-D8D4-4367-AE42-66365B6DEB21}">
      <dgm:prSet/>
      <dgm:spPr/>
      <dgm:t>
        <a:bodyPr/>
        <a:lstStyle/>
        <a:p>
          <a:endParaRPr lang="en-US"/>
        </a:p>
      </dgm:t>
    </dgm:pt>
    <dgm:pt modelId="{5A5C4536-B89F-4893-A5DF-95EDAEE737C8}">
      <dgm:prSet phldrT="[Text]"/>
      <dgm:spPr/>
      <dgm:t>
        <a:bodyPr/>
        <a:lstStyle/>
        <a:p>
          <a:r>
            <a:rPr lang="en-US" dirty="0"/>
            <a:t>NO EMBARGO on data or publications</a:t>
          </a:r>
        </a:p>
      </dgm:t>
    </dgm:pt>
    <dgm:pt modelId="{57917E3E-8BF5-421F-AB38-F5127816C688}" type="parTrans" cxnId="{8BF177F7-56BC-4CB5-A427-28EA4565C61A}">
      <dgm:prSet/>
      <dgm:spPr/>
      <dgm:t>
        <a:bodyPr/>
        <a:lstStyle/>
        <a:p>
          <a:endParaRPr lang="en-US"/>
        </a:p>
      </dgm:t>
    </dgm:pt>
    <dgm:pt modelId="{FEB0EE58-0A24-420E-9BE5-166F17119363}" type="sibTrans" cxnId="{8BF177F7-56BC-4CB5-A427-28EA4565C61A}">
      <dgm:prSet/>
      <dgm:spPr/>
      <dgm:t>
        <a:bodyPr/>
        <a:lstStyle/>
        <a:p>
          <a:endParaRPr lang="en-US"/>
        </a:p>
      </dgm:t>
    </dgm:pt>
    <dgm:pt modelId="{E92BFECD-E162-4476-80E3-C8765D3ECCDB}">
      <dgm:prSet phldrT="[Text]"/>
      <dgm:spPr/>
      <dgm:t>
        <a:bodyPr/>
        <a:lstStyle/>
        <a:p>
          <a:r>
            <a:rPr lang="en-US" dirty="0"/>
            <a:t>Need to share PIDs and linkages connected to peer-reviewed publications and data.</a:t>
          </a:r>
        </a:p>
      </dgm:t>
    </dgm:pt>
    <dgm:pt modelId="{7F55A296-2DD4-447E-B234-15555A2F6202}" type="parTrans" cxnId="{6B1E7C90-468A-4999-8966-1ED5872A95B4}">
      <dgm:prSet/>
      <dgm:spPr/>
      <dgm:t>
        <a:bodyPr/>
        <a:lstStyle/>
        <a:p>
          <a:endParaRPr lang="en-US"/>
        </a:p>
      </dgm:t>
    </dgm:pt>
    <dgm:pt modelId="{94A01768-1FC4-490D-8766-4018457D1D41}" type="sibTrans" cxnId="{6B1E7C90-468A-4999-8966-1ED5872A95B4}">
      <dgm:prSet/>
      <dgm:spPr/>
      <dgm:t>
        <a:bodyPr/>
        <a:lstStyle/>
        <a:p>
          <a:endParaRPr lang="en-US"/>
        </a:p>
      </dgm:t>
    </dgm:pt>
    <dgm:pt modelId="{841BBCB5-079B-4B42-9807-F34F2E8E8F46}">
      <dgm:prSet phldrT="[Text]"/>
      <dgm:spPr/>
      <dgm:t>
        <a:bodyPr/>
        <a:lstStyle/>
        <a:p>
          <a:r>
            <a:rPr lang="en-US" dirty="0">
              <a:latin typeface="Arial"/>
            </a:rPr>
            <a:t>Share</a:t>
          </a:r>
          <a:r>
            <a:rPr lang="en-US" dirty="0"/>
            <a:t> peer-reviewed publications resulting from NSF funding in NSF-PAR</a:t>
          </a:r>
        </a:p>
      </dgm:t>
    </dgm:pt>
    <dgm:pt modelId="{B82878FA-0B09-44F7-B41B-04241DD77385}" type="parTrans" cxnId="{0006969F-A792-4F01-98C7-76A25A250CDE}">
      <dgm:prSet/>
      <dgm:spPr/>
      <dgm:t>
        <a:bodyPr/>
        <a:lstStyle/>
        <a:p>
          <a:endParaRPr lang="en-US"/>
        </a:p>
      </dgm:t>
    </dgm:pt>
    <dgm:pt modelId="{7F2E3586-4561-4E15-8867-449AF80A3D96}" type="sibTrans" cxnId="{0006969F-A792-4F01-98C7-76A25A250CDE}">
      <dgm:prSet/>
      <dgm:spPr/>
      <dgm:t>
        <a:bodyPr/>
        <a:lstStyle/>
        <a:p>
          <a:endParaRPr lang="en-US"/>
        </a:p>
      </dgm:t>
    </dgm:pt>
    <dgm:pt modelId="{73F440B9-DD49-4CEC-B8F1-E339DA84C017}">
      <dgm:prSet phldrT="[Text]"/>
      <dgm:spPr/>
      <dgm:t>
        <a:bodyPr/>
        <a:lstStyle/>
        <a:p>
          <a:r>
            <a:rPr lang="en-US" dirty="0"/>
            <a:t>Subject-specific repository preferred</a:t>
          </a:r>
        </a:p>
      </dgm:t>
    </dgm:pt>
    <dgm:pt modelId="{6F6D3A05-7B1D-433F-9F9E-2ECCA69256E9}" type="parTrans" cxnId="{15FBEC5A-D050-40CB-8C78-5CDE9BF3E3EE}">
      <dgm:prSet/>
      <dgm:spPr/>
      <dgm:t>
        <a:bodyPr/>
        <a:lstStyle/>
        <a:p>
          <a:endParaRPr lang="en-US"/>
        </a:p>
      </dgm:t>
    </dgm:pt>
    <dgm:pt modelId="{2FF9ADD2-F1A2-44CF-B7F3-D44A0A4F4407}" type="sibTrans" cxnId="{15FBEC5A-D050-40CB-8C78-5CDE9BF3E3EE}">
      <dgm:prSet/>
      <dgm:spPr/>
      <dgm:t>
        <a:bodyPr/>
        <a:lstStyle/>
        <a:p>
          <a:endParaRPr lang="en-US"/>
        </a:p>
      </dgm:t>
    </dgm:pt>
    <dgm:pt modelId="{A3A40D0F-AD6C-4D06-AA34-218D17CCD568}">
      <dgm:prSet phldr="0"/>
      <dgm:spPr/>
      <dgm:t>
        <a:bodyPr/>
        <a:lstStyle/>
        <a:p>
          <a:pPr rtl="0"/>
          <a:r>
            <a:rPr lang="en-US" dirty="0">
              <a:latin typeface="Arial"/>
            </a:rPr>
            <a:t>Previous Plan</a:t>
          </a:r>
        </a:p>
      </dgm:t>
    </dgm:pt>
    <dgm:pt modelId="{D73B4215-8AA4-46A6-B9DB-7266B904ED10}" type="parTrans" cxnId="{EEDF72DA-3A82-4AA5-9BE3-7951CC70D14A}">
      <dgm:prSet/>
      <dgm:spPr/>
    </dgm:pt>
    <dgm:pt modelId="{7A0CF4E2-064E-47C7-8952-9606452F150C}" type="sibTrans" cxnId="{EEDF72DA-3A82-4AA5-9BE3-7951CC70D14A}">
      <dgm:prSet/>
      <dgm:spPr/>
    </dgm:pt>
    <dgm:pt modelId="{AD766E49-BC95-470F-BBB8-99E77CA4E404}" type="pres">
      <dgm:prSet presAssocID="{7351F901-3C26-4989-909E-07EF8012BC89}" presName="linearFlow" presStyleCnt="0">
        <dgm:presLayoutVars>
          <dgm:dir/>
          <dgm:animLvl val="lvl"/>
          <dgm:resizeHandles val="exact"/>
        </dgm:presLayoutVars>
      </dgm:prSet>
      <dgm:spPr/>
    </dgm:pt>
    <dgm:pt modelId="{F22D47D8-C696-4C5A-B5A0-9B3D00FB9F45}" type="pres">
      <dgm:prSet presAssocID="{A3A40D0F-AD6C-4D06-AA34-218D17CCD568}" presName="composite" presStyleCnt="0"/>
      <dgm:spPr/>
    </dgm:pt>
    <dgm:pt modelId="{513285BE-41A3-4A4B-86B7-455FDEFF7376}" type="pres">
      <dgm:prSet presAssocID="{A3A40D0F-AD6C-4D06-AA34-218D17CCD568}" presName="parentText" presStyleLbl="alignNode1" presStyleIdx="0" presStyleCnt="3">
        <dgm:presLayoutVars>
          <dgm:chMax val="1"/>
          <dgm:bulletEnabled val="1"/>
        </dgm:presLayoutVars>
      </dgm:prSet>
      <dgm:spPr/>
    </dgm:pt>
    <dgm:pt modelId="{C330FB5B-2840-4DD1-9DD8-3711E5073988}" type="pres">
      <dgm:prSet presAssocID="{A3A40D0F-AD6C-4D06-AA34-218D17CCD568}" presName="descendantText" presStyleLbl="alignAcc1" presStyleIdx="0" presStyleCnt="3">
        <dgm:presLayoutVars>
          <dgm:bulletEnabled val="1"/>
        </dgm:presLayoutVars>
      </dgm:prSet>
      <dgm:spPr/>
    </dgm:pt>
    <dgm:pt modelId="{F7161158-F265-4BC7-847F-7753BCB96365}" type="pres">
      <dgm:prSet presAssocID="{7A0CF4E2-064E-47C7-8952-9606452F150C}" presName="sp" presStyleCnt="0"/>
      <dgm:spPr/>
    </dgm:pt>
    <dgm:pt modelId="{B58BFF99-B633-427D-B82F-C75593915018}" type="pres">
      <dgm:prSet presAssocID="{A412CC45-0F89-46B8-884B-140F12FC698D}" presName="composite" presStyleCnt="0"/>
      <dgm:spPr/>
    </dgm:pt>
    <dgm:pt modelId="{4DD63B2B-8653-4561-A14C-CA17238DA11C}" type="pres">
      <dgm:prSet presAssocID="{A412CC45-0F89-46B8-884B-140F12FC698D}" presName="parentText" presStyleLbl="alignNode1" presStyleIdx="1" presStyleCnt="3">
        <dgm:presLayoutVars>
          <dgm:chMax val="1"/>
          <dgm:bulletEnabled val="1"/>
        </dgm:presLayoutVars>
      </dgm:prSet>
      <dgm:spPr/>
    </dgm:pt>
    <dgm:pt modelId="{4B5EA076-4FF7-4A7E-BB55-72A13F2B8D74}" type="pres">
      <dgm:prSet presAssocID="{A412CC45-0F89-46B8-884B-140F12FC698D}" presName="descendantText" presStyleLbl="alignAcc1" presStyleIdx="1" presStyleCnt="3">
        <dgm:presLayoutVars>
          <dgm:bulletEnabled val="1"/>
        </dgm:presLayoutVars>
      </dgm:prSet>
      <dgm:spPr/>
    </dgm:pt>
    <dgm:pt modelId="{5008A7A7-A558-492E-875B-43CCF2E44F8C}" type="pres">
      <dgm:prSet presAssocID="{3FFF1431-663D-48FD-9191-F0C67D75FF02}" presName="sp" presStyleCnt="0"/>
      <dgm:spPr/>
    </dgm:pt>
    <dgm:pt modelId="{06A05C74-1578-4E1C-BA00-5A0236971FCF}" type="pres">
      <dgm:prSet presAssocID="{99712307-7A1B-461A-86C4-88181B6B42F0}" presName="composite" presStyleCnt="0"/>
      <dgm:spPr/>
    </dgm:pt>
    <dgm:pt modelId="{F1DAF141-A110-4665-BA99-EBA2EEF37258}" type="pres">
      <dgm:prSet presAssocID="{99712307-7A1B-461A-86C4-88181B6B42F0}" presName="parentText" presStyleLbl="alignNode1" presStyleIdx="2" presStyleCnt="3">
        <dgm:presLayoutVars>
          <dgm:chMax val="1"/>
          <dgm:bulletEnabled val="1"/>
        </dgm:presLayoutVars>
      </dgm:prSet>
      <dgm:spPr/>
    </dgm:pt>
    <dgm:pt modelId="{8953EC0F-E6C6-4909-92B4-D9CC42602595}" type="pres">
      <dgm:prSet presAssocID="{99712307-7A1B-461A-86C4-88181B6B42F0}" presName="descendantText" presStyleLbl="alignAcc1" presStyleIdx="2" presStyleCnt="3">
        <dgm:presLayoutVars>
          <dgm:bulletEnabled val="1"/>
        </dgm:presLayoutVars>
      </dgm:prSet>
      <dgm:spPr/>
    </dgm:pt>
  </dgm:ptLst>
  <dgm:cxnLst>
    <dgm:cxn modelId="{29B2D003-C121-4153-84F9-790A25D0B74C}" type="presOf" srcId="{A56E32EF-5EE0-4660-9281-912350325A15}" destId="{4B5EA076-4FF7-4A7E-BB55-72A13F2B8D74}" srcOrd="0" destOrd="0" presId="urn:microsoft.com/office/officeart/2005/8/layout/chevron2"/>
    <dgm:cxn modelId="{97CBD808-3FA7-49A1-AFD8-448EAC6A9039}" type="presOf" srcId="{74737697-82F1-4C58-9417-5E5A8C6AEAC9}" destId="{8953EC0F-E6C6-4909-92B4-D9CC42602595}" srcOrd="0" destOrd="0" presId="urn:microsoft.com/office/officeart/2005/8/layout/chevron2"/>
    <dgm:cxn modelId="{7F58FA0D-67DC-4C14-8ACA-9ABB2BEC0470}" srcId="{A412CC45-0F89-46B8-884B-140F12FC698D}" destId="{1CAB963E-E3AB-4110-83C6-252A24622D64}" srcOrd="1" destOrd="0" parTransId="{6411B979-0052-4564-91C7-B252E5E3DF69}" sibTransId="{459A944C-5947-49EA-800C-814BFF434280}"/>
    <dgm:cxn modelId="{F900A51A-D8D4-4367-AE42-66365B6DEB21}" srcId="{A412CC45-0F89-46B8-884B-140F12FC698D}" destId="{2EA349FD-27D8-4424-B748-996159BFC1AF}" srcOrd="2" destOrd="0" parTransId="{8CEB7EFB-E69A-48AD-B46E-E5917F333AFD}" sibTransId="{EAA9AF43-198F-46EE-83C0-8858A0210E3A}"/>
    <dgm:cxn modelId="{1FF14F1B-F57A-44A7-BE5C-1C2AA6C9AF76}" type="presOf" srcId="{5377D5F4-6062-4FCD-AB8B-D33AADB1A993}" destId="{C330FB5B-2840-4DD1-9DD8-3711E5073988}" srcOrd="0" destOrd="1" presId="urn:microsoft.com/office/officeart/2005/8/layout/chevron2"/>
    <dgm:cxn modelId="{2FDC2F3D-7190-497A-B10B-79525FDBD152}" srcId="{A3A40D0F-AD6C-4D06-AA34-218D17CCD568}" destId="{542328B4-F1F6-4B70-B7A5-C4607F677E94}" srcOrd="2" destOrd="0" parTransId="{E65B952A-A838-4352-BBE1-34E5384BAA29}" sibTransId="{560574AF-1455-4C2B-BD8F-C8ECFE14195A}"/>
    <dgm:cxn modelId="{4351EF6A-38D7-4118-857D-1A0D0C395F3E}" srcId="{A3A40D0F-AD6C-4D06-AA34-218D17CCD568}" destId="{5377D5F4-6062-4FCD-AB8B-D33AADB1A993}" srcOrd="1" destOrd="0" parTransId="{1DC25EBD-4152-4001-AF95-CA95976290A5}" sibTransId="{5ABDF443-821F-4CFC-A79A-C72CFB2EF455}"/>
    <dgm:cxn modelId="{46FA9B52-A908-426E-8D2D-6172FF29AB50}" type="presOf" srcId="{841BBCB5-079B-4B42-9807-F34F2E8E8F46}" destId="{C330FB5B-2840-4DD1-9DD8-3711E5073988}" srcOrd="0" destOrd="0" presId="urn:microsoft.com/office/officeart/2005/8/layout/chevron2"/>
    <dgm:cxn modelId="{2A235A74-53BB-48DA-A73E-18C6272C202A}" type="presOf" srcId="{A3A40D0F-AD6C-4D06-AA34-218D17CCD568}" destId="{513285BE-41A3-4A4B-86B7-455FDEFF7376}" srcOrd="0" destOrd="0" presId="urn:microsoft.com/office/officeart/2005/8/layout/chevron2"/>
    <dgm:cxn modelId="{15FBEC5A-D050-40CB-8C78-5CDE9BF3E3EE}" srcId="{A412CC45-0F89-46B8-884B-140F12FC698D}" destId="{73F440B9-DD49-4CEC-B8F1-E339DA84C017}" srcOrd="3" destOrd="0" parTransId="{6F6D3A05-7B1D-433F-9F9E-2ECCA69256E9}" sibTransId="{2FF9ADD2-F1A2-44CF-B7F3-D44A0A4F4407}"/>
    <dgm:cxn modelId="{5537E37C-39F1-4A6D-AE2A-2E5D4BDF054D}" type="presOf" srcId="{542328B4-F1F6-4B70-B7A5-C4607F677E94}" destId="{C330FB5B-2840-4DD1-9DD8-3711E5073988}" srcOrd="0" destOrd="2" presId="urn:microsoft.com/office/officeart/2005/8/layout/chevron2"/>
    <dgm:cxn modelId="{038B4381-E8FC-485F-9118-B6AB1DAD7D93}" type="presOf" srcId="{E92BFECD-E162-4476-80E3-C8765D3ECCDB}" destId="{8953EC0F-E6C6-4909-92B4-D9CC42602595}" srcOrd="0" destOrd="1" presId="urn:microsoft.com/office/officeart/2005/8/layout/chevron2"/>
    <dgm:cxn modelId="{A4791689-2B69-4ACC-B65F-30E887EE8806}" srcId="{7351F901-3C26-4989-909E-07EF8012BC89}" destId="{99712307-7A1B-461A-86C4-88181B6B42F0}" srcOrd="2" destOrd="0" parTransId="{6E326552-C8E5-44C0-AE66-4BAF29ECEE8C}" sibTransId="{A2A6B9FC-E610-4685-BE3F-34973A5D4DFE}"/>
    <dgm:cxn modelId="{94F27690-F4EB-4A6E-8CD6-B795E06B1479}" srcId="{A412CC45-0F89-46B8-884B-140F12FC698D}" destId="{A56E32EF-5EE0-4660-9281-912350325A15}" srcOrd="0" destOrd="0" parTransId="{4D2AAA33-70D3-4C12-9F49-A6C762DE9A4C}" sibTransId="{0115C9F1-00F3-4FBD-823C-4C083C85ED5D}"/>
    <dgm:cxn modelId="{6B1E7C90-468A-4999-8966-1ED5872A95B4}" srcId="{99712307-7A1B-461A-86C4-88181B6B42F0}" destId="{E92BFECD-E162-4476-80E3-C8765D3ECCDB}" srcOrd="1" destOrd="0" parTransId="{7F55A296-2DD4-447E-B234-15555A2F6202}" sibTransId="{94A01768-1FC4-490D-8766-4018457D1D41}"/>
    <dgm:cxn modelId="{41022D9E-A9F8-4EB6-AEAD-3F449BC8BB32}" type="presOf" srcId="{5A5C4536-B89F-4893-A5DF-95EDAEE737C8}" destId="{4B5EA076-4FF7-4A7E-BB55-72A13F2B8D74}" srcOrd="0" destOrd="4" presId="urn:microsoft.com/office/officeart/2005/8/layout/chevron2"/>
    <dgm:cxn modelId="{465BFD9E-CAA9-4763-BA63-1ECE0643EFAC}" type="presOf" srcId="{7351F901-3C26-4989-909E-07EF8012BC89}" destId="{AD766E49-BC95-470F-BBB8-99E77CA4E404}" srcOrd="0" destOrd="0" presId="urn:microsoft.com/office/officeart/2005/8/layout/chevron2"/>
    <dgm:cxn modelId="{0006969F-A792-4F01-98C7-76A25A250CDE}" srcId="{A3A40D0F-AD6C-4D06-AA34-218D17CCD568}" destId="{841BBCB5-079B-4B42-9807-F34F2E8E8F46}" srcOrd="0" destOrd="0" parTransId="{B82878FA-0B09-44F7-B41B-04241DD77385}" sibTransId="{7F2E3586-4561-4E15-8867-449AF80A3D96}"/>
    <dgm:cxn modelId="{E0525FA0-9E6A-4E04-9229-0501B48639EC}" srcId="{99712307-7A1B-461A-86C4-88181B6B42F0}" destId="{74737697-82F1-4C58-9417-5E5A8C6AEAC9}" srcOrd="0" destOrd="0" parTransId="{2A78AA61-AAC8-499C-B307-6861B9B753FB}" sibTransId="{B64D341D-661C-4835-B84F-818A88669B65}"/>
    <dgm:cxn modelId="{0CC861A5-0CB1-40B6-AD49-01CAD24B69A0}" type="presOf" srcId="{A412CC45-0F89-46B8-884B-140F12FC698D}" destId="{4DD63B2B-8653-4561-A14C-CA17238DA11C}" srcOrd="0" destOrd="0" presId="urn:microsoft.com/office/officeart/2005/8/layout/chevron2"/>
    <dgm:cxn modelId="{17DC0AA7-F143-43B5-AC9F-082A68BE93CB}" srcId="{7351F901-3C26-4989-909E-07EF8012BC89}" destId="{A412CC45-0F89-46B8-884B-140F12FC698D}" srcOrd="1" destOrd="0" parTransId="{65F24EC1-827D-4C16-86E1-1ADC03865E60}" sibTransId="{3FFF1431-663D-48FD-9191-F0C67D75FF02}"/>
    <dgm:cxn modelId="{FC0242B3-3161-40FD-AE47-4EE460799474}" type="presOf" srcId="{99712307-7A1B-461A-86C4-88181B6B42F0}" destId="{F1DAF141-A110-4665-BA99-EBA2EEF37258}" srcOrd="0" destOrd="0" presId="urn:microsoft.com/office/officeart/2005/8/layout/chevron2"/>
    <dgm:cxn modelId="{92C4C4BE-132F-4F13-82FE-1628B4082682}" type="presOf" srcId="{2EA349FD-27D8-4424-B748-996159BFC1AF}" destId="{4B5EA076-4FF7-4A7E-BB55-72A13F2B8D74}" srcOrd="0" destOrd="2" presId="urn:microsoft.com/office/officeart/2005/8/layout/chevron2"/>
    <dgm:cxn modelId="{9B74CFBF-FD0F-4FBB-BAAC-9A55C10A2AEC}" type="presOf" srcId="{1CAB963E-E3AB-4110-83C6-252A24622D64}" destId="{4B5EA076-4FF7-4A7E-BB55-72A13F2B8D74}" srcOrd="0" destOrd="1" presId="urn:microsoft.com/office/officeart/2005/8/layout/chevron2"/>
    <dgm:cxn modelId="{EEDF72DA-3A82-4AA5-9BE3-7951CC70D14A}" srcId="{7351F901-3C26-4989-909E-07EF8012BC89}" destId="{A3A40D0F-AD6C-4D06-AA34-218D17CCD568}" srcOrd="0" destOrd="0" parTransId="{D73B4215-8AA4-46A6-B9DB-7266B904ED10}" sibTransId="{7A0CF4E2-064E-47C7-8952-9606452F150C}"/>
    <dgm:cxn modelId="{6A2A0BE1-A658-42F1-8D61-E5B1EFA2B614}" type="presOf" srcId="{73F440B9-DD49-4CEC-B8F1-E339DA84C017}" destId="{4B5EA076-4FF7-4A7E-BB55-72A13F2B8D74}" srcOrd="0" destOrd="3" presId="urn:microsoft.com/office/officeart/2005/8/layout/chevron2"/>
    <dgm:cxn modelId="{8BF177F7-56BC-4CB5-A427-28EA4565C61A}" srcId="{A412CC45-0F89-46B8-884B-140F12FC698D}" destId="{5A5C4536-B89F-4893-A5DF-95EDAEE737C8}" srcOrd="4" destOrd="0" parTransId="{57917E3E-8BF5-421F-AB38-F5127816C688}" sibTransId="{FEB0EE58-0A24-420E-9BE5-166F17119363}"/>
    <dgm:cxn modelId="{B15578D9-0210-4A04-A095-2FA407F02DEC}" type="presParOf" srcId="{AD766E49-BC95-470F-BBB8-99E77CA4E404}" destId="{F22D47D8-C696-4C5A-B5A0-9B3D00FB9F45}" srcOrd="0" destOrd="0" presId="urn:microsoft.com/office/officeart/2005/8/layout/chevron2"/>
    <dgm:cxn modelId="{AD9EA7C9-EAB6-46E8-AEB4-79290D377162}" type="presParOf" srcId="{F22D47D8-C696-4C5A-B5A0-9B3D00FB9F45}" destId="{513285BE-41A3-4A4B-86B7-455FDEFF7376}" srcOrd="0" destOrd="0" presId="urn:microsoft.com/office/officeart/2005/8/layout/chevron2"/>
    <dgm:cxn modelId="{552428DC-0680-4BDB-AC47-E542BABE6EB8}" type="presParOf" srcId="{F22D47D8-C696-4C5A-B5A0-9B3D00FB9F45}" destId="{C330FB5B-2840-4DD1-9DD8-3711E5073988}" srcOrd="1" destOrd="0" presId="urn:microsoft.com/office/officeart/2005/8/layout/chevron2"/>
    <dgm:cxn modelId="{03DF1A5D-E292-47A3-B6C3-F91536A37344}" type="presParOf" srcId="{AD766E49-BC95-470F-BBB8-99E77CA4E404}" destId="{F7161158-F265-4BC7-847F-7753BCB96365}" srcOrd="1" destOrd="0" presId="urn:microsoft.com/office/officeart/2005/8/layout/chevron2"/>
    <dgm:cxn modelId="{81BB92B9-4AF1-4DA9-8C82-CA16CD297441}" type="presParOf" srcId="{AD766E49-BC95-470F-BBB8-99E77CA4E404}" destId="{B58BFF99-B633-427D-B82F-C75593915018}" srcOrd="2" destOrd="0" presId="urn:microsoft.com/office/officeart/2005/8/layout/chevron2"/>
    <dgm:cxn modelId="{6793BA7A-28AE-4C6E-86A4-74457D755A24}" type="presParOf" srcId="{B58BFF99-B633-427D-B82F-C75593915018}" destId="{4DD63B2B-8653-4561-A14C-CA17238DA11C}" srcOrd="0" destOrd="0" presId="urn:microsoft.com/office/officeart/2005/8/layout/chevron2"/>
    <dgm:cxn modelId="{ABAB081F-E4FA-4377-BF3E-E6E58EE2C5E0}" type="presParOf" srcId="{B58BFF99-B633-427D-B82F-C75593915018}" destId="{4B5EA076-4FF7-4A7E-BB55-72A13F2B8D74}" srcOrd="1" destOrd="0" presId="urn:microsoft.com/office/officeart/2005/8/layout/chevron2"/>
    <dgm:cxn modelId="{6E1691B5-FE4D-4AC4-BADE-8A61BFCD5239}" type="presParOf" srcId="{AD766E49-BC95-470F-BBB8-99E77CA4E404}" destId="{5008A7A7-A558-492E-875B-43CCF2E44F8C}" srcOrd="3" destOrd="0" presId="urn:microsoft.com/office/officeart/2005/8/layout/chevron2"/>
    <dgm:cxn modelId="{60AA1668-BF7F-435C-8800-C7B8C04AFB41}" type="presParOf" srcId="{AD766E49-BC95-470F-BBB8-99E77CA4E404}" destId="{06A05C74-1578-4E1C-BA00-5A0236971FCF}" srcOrd="4" destOrd="0" presId="urn:microsoft.com/office/officeart/2005/8/layout/chevron2"/>
    <dgm:cxn modelId="{6ECB5D94-E3F6-4329-8E75-7F7E2945C6AE}" type="presParOf" srcId="{06A05C74-1578-4E1C-BA00-5A0236971FCF}" destId="{F1DAF141-A110-4665-BA99-EBA2EEF37258}" srcOrd="0" destOrd="0" presId="urn:microsoft.com/office/officeart/2005/8/layout/chevron2"/>
    <dgm:cxn modelId="{2D881C3C-475E-4C21-A599-8B0BE123D42E}" type="presParOf" srcId="{06A05C74-1578-4E1C-BA00-5A0236971FCF}" destId="{8953EC0F-E6C6-4909-92B4-D9CC42602595}"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9FB7825B-ED78-41E4-94D5-C5A544E01990}" type="doc">
      <dgm:prSet loTypeId="urn:microsoft.com/office/officeart/2018/2/layout/IconVerticalSolidList" loCatId="icon" qsTypeId="urn:microsoft.com/office/officeart/2005/8/quickstyle/simple4" qsCatId="simple" csTypeId="urn:microsoft.com/office/officeart/2005/8/colors/accent2_2" csCatId="accent2" phldr="1"/>
      <dgm:spPr/>
      <dgm:t>
        <a:bodyPr/>
        <a:lstStyle/>
        <a:p>
          <a:endParaRPr lang="en-US"/>
        </a:p>
      </dgm:t>
    </dgm:pt>
    <dgm:pt modelId="{0BB360FA-D90B-4137-98D1-A5D14AF8F8BF}">
      <dgm:prSet/>
      <dgm:spPr/>
      <dgm:t>
        <a:bodyPr/>
        <a:lstStyle/>
        <a:p>
          <a:pPr>
            <a:lnSpc>
              <a:spcPct val="100000"/>
            </a:lnSpc>
          </a:pPr>
          <a:r>
            <a:rPr lang="en-US" b="0" i="0">
              <a:hlinkClick xmlns:r="http://schemas.openxmlformats.org/officeDocument/2006/relationships" r:id="rId1"/>
            </a:rPr>
            <a:t>DMPTool</a:t>
          </a:r>
          <a:r>
            <a:rPr lang="en-US" b="0" i="0"/>
            <a:t> – Create DMSPs within the tool with the help of templates. Users can also submit their DMSPs to be reviewed in the tool. </a:t>
          </a:r>
          <a:endParaRPr lang="en-US"/>
        </a:p>
      </dgm:t>
    </dgm:pt>
    <dgm:pt modelId="{EB9D339B-2C10-4E5E-8D0A-0C58707673C6}" type="parTrans" cxnId="{C18FA271-AF38-4218-8410-420F70845880}">
      <dgm:prSet/>
      <dgm:spPr/>
      <dgm:t>
        <a:bodyPr/>
        <a:lstStyle/>
        <a:p>
          <a:endParaRPr lang="en-US"/>
        </a:p>
      </dgm:t>
    </dgm:pt>
    <dgm:pt modelId="{A6EA2472-89BA-4A88-88CB-ACF9D6B539AF}" type="sibTrans" cxnId="{C18FA271-AF38-4218-8410-420F70845880}">
      <dgm:prSet/>
      <dgm:spPr/>
      <dgm:t>
        <a:bodyPr/>
        <a:lstStyle/>
        <a:p>
          <a:endParaRPr lang="en-US"/>
        </a:p>
      </dgm:t>
    </dgm:pt>
    <dgm:pt modelId="{DF2917B3-785D-49F6-A7F1-F8AFAC772CD7}">
      <dgm:prSet/>
      <dgm:spPr/>
      <dgm:t>
        <a:bodyPr/>
        <a:lstStyle/>
        <a:p>
          <a:pPr rtl="0">
            <a:lnSpc>
              <a:spcPct val="100000"/>
            </a:lnSpc>
          </a:pPr>
          <a:r>
            <a:rPr lang="en-US">
              <a:hlinkClick xmlns:r="http://schemas.openxmlformats.org/officeDocument/2006/relationships" r:id="rId2"/>
            </a:rPr>
            <a:t>UR Research Repository</a:t>
          </a:r>
          <a:r>
            <a:rPr lang="en-US"/>
            <a:t> – UR instance of Figshare, a generalist repository.</a:t>
          </a:r>
          <a:r>
            <a:rPr lang="en-US">
              <a:latin typeface="Arial"/>
            </a:rPr>
            <a:t> </a:t>
          </a:r>
        </a:p>
      </dgm:t>
    </dgm:pt>
    <dgm:pt modelId="{BDCFD3D1-61D3-446A-87A3-797EE0AC5D39}" type="parTrans" cxnId="{DB53F212-EC03-4264-8732-35762D3FC1A3}">
      <dgm:prSet/>
      <dgm:spPr/>
      <dgm:t>
        <a:bodyPr/>
        <a:lstStyle/>
        <a:p>
          <a:endParaRPr lang="en-US"/>
        </a:p>
      </dgm:t>
    </dgm:pt>
    <dgm:pt modelId="{407CC718-1E7A-46DA-8414-0CB4CBF8AD1B}" type="sibTrans" cxnId="{DB53F212-EC03-4264-8732-35762D3FC1A3}">
      <dgm:prSet/>
      <dgm:spPr/>
      <dgm:t>
        <a:bodyPr/>
        <a:lstStyle/>
        <a:p>
          <a:endParaRPr lang="en-US"/>
        </a:p>
      </dgm:t>
    </dgm:pt>
    <dgm:pt modelId="{460A434B-D9E3-40A8-8681-344677813749}">
      <dgm:prSet/>
      <dgm:spPr/>
      <dgm:t>
        <a:bodyPr/>
        <a:lstStyle/>
        <a:p>
          <a:pPr rtl="0">
            <a:lnSpc>
              <a:spcPct val="100000"/>
            </a:lnSpc>
          </a:pPr>
          <a:r>
            <a:rPr lang="en-US" b="0" i="0">
              <a:hlinkClick xmlns:r="http://schemas.openxmlformats.org/officeDocument/2006/relationships" r:id="rId3"/>
            </a:rPr>
            <a:t>LabArchives</a:t>
          </a:r>
          <a:r>
            <a:rPr lang="en-US" b="0" i="0"/>
            <a:t> – An electronic laboratory notebook – helps with the organization and management of data.</a:t>
          </a:r>
          <a:r>
            <a:rPr lang="en-US" b="0" i="0">
              <a:latin typeface="Arial"/>
            </a:rPr>
            <a:t> </a:t>
          </a:r>
          <a:endParaRPr lang="en-US"/>
        </a:p>
      </dgm:t>
    </dgm:pt>
    <dgm:pt modelId="{2DE9E14D-B29E-4A4B-BE6E-BE75EAB10FAF}" type="parTrans" cxnId="{88C380BE-01A8-4E66-9187-DB0C18A37E28}">
      <dgm:prSet/>
      <dgm:spPr/>
      <dgm:t>
        <a:bodyPr/>
        <a:lstStyle/>
        <a:p>
          <a:endParaRPr lang="en-US"/>
        </a:p>
      </dgm:t>
    </dgm:pt>
    <dgm:pt modelId="{84DBF701-9796-497B-B03E-3D7934BB5324}" type="sibTrans" cxnId="{88C380BE-01A8-4E66-9187-DB0C18A37E28}">
      <dgm:prSet/>
      <dgm:spPr/>
      <dgm:t>
        <a:bodyPr/>
        <a:lstStyle/>
        <a:p>
          <a:endParaRPr lang="en-US"/>
        </a:p>
      </dgm:t>
    </dgm:pt>
    <dgm:pt modelId="{34F56B50-48DD-453F-B58E-40EA67728975}">
      <dgm:prSet/>
      <dgm:spPr/>
      <dgm:t>
        <a:bodyPr/>
        <a:lstStyle/>
        <a:p>
          <a:pPr>
            <a:lnSpc>
              <a:spcPct val="100000"/>
            </a:lnSpc>
          </a:pPr>
          <a:r>
            <a:rPr lang="en-US">
              <a:hlinkClick xmlns:r="http://schemas.openxmlformats.org/officeDocument/2006/relationships" r:id="rId4"/>
            </a:rPr>
            <a:t>Protocols.io</a:t>
          </a:r>
          <a:r>
            <a:rPr lang="en-US"/>
            <a:t> </a:t>
          </a:r>
          <a:r>
            <a:rPr lang="en-US" b="0" i="0"/>
            <a:t>–</a:t>
          </a:r>
          <a:r>
            <a:rPr lang="en-US"/>
            <a:t> A secure platform for developing and sharing reproducible methods.</a:t>
          </a:r>
        </a:p>
      </dgm:t>
    </dgm:pt>
    <dgm:pt modelId="{35A6DD33-9D1E-4776-9A88-9D1554A77C54}" type="parTrans" cxnId="{B1E11AC4-E33D-4DCE-9CE4-7810EA4C643F}">
      <dgm:prSet/>
      <dgm:spPr/>
      <dgm:t>
        <a:bodyPr/>
        <a:lstStyle/>
        <a:p>
          <a:endParaRPr lang="en-US"/>
        </a:p>
      </dgm:t>
    </dgm:pt>
    <dgm:pt modelId="{A7F8ABD3-49A4-4FF7-BD9E-ECB958512448}" type="sibTrans" cxnId="{B1E11AC4-E33D-4DCE-9CE4-7810EA4C643F}">
      <dgm:prSet/>
      <dgm:spPr/>
      <dgm:t>
        <a:bodyPr/>
        <a:lstStyle/>
        <a:p>
          <a:endParaRPr lang="en-US"/>
        </a:p>
      </dgm:t>
    </dgm:pt>
    <dgm:pt modelId="{ECC19173-95E1-4BB6-844C-839F0EDE6D5B}">
      <dgm:prSet/>
      <dgm:spPr/>
      <dgm:t>
        <a:bodyPr/>
        <a:lstStyle/>
        <a:p>
          <a:pPr>
            <a:lnSpc>
              <a:spcPct val="100000"/>
            </a:lnSpc>
          </a:pPr>
          <a:r>
            <a:rPr lang="en-US">
              <a:hlinkClick xmlns:r="http://schemas.openxmlformats.org/officeDocument/2006/relationships" r:id="rId5"/>
            </a:rPr>
            <a:t>ICPSR</a:t>
          </a:r>
          <a:r>
            <a:rPr lang="en-US"/>
            <a:t> – Social Science Repository – heavily curated data.</a:t>
          </a:r>
          <a:r>
            <a:rPr lang="en-US">
              <a:latin typeface="Arial"/>
            </a:rPr>
            <a:t>  </a:t>
          </a:r>
          <a:endParaRPr lang="en-US"/>
        </a:p>
      </dgm:t>
    </dgm:pt>
    <dgm:pt modelId="{6EDBF04C-9A98-482F-99CD-1C13F93A5A36}" type="parTrans" cxnId="{D78F8783-3BC1-413E-A799-E1BA9E56D543}">
      <dgm:prSet/>
      <dgm:spPr/>
      <dgm:t>
        <a:bodyPr/>
        <a:lstStyle/>
        <a:p>
          <a:endParaRPr lang="en-US"/>
        </a:p>
      </dgm:t>
    </dgm:pt>
    <dgm:pt modelId="{0F6EAA6A-213F-485F-AE8B-979EAFEB8AA8}" type="sibTrans" cxnId="{D78F8783-3BC1-413E-A799-E1BA9E56D543}">
      <dgm:prSet/>
      <dgm:spPr/>
      <dgm:t>
        <a:bodyPr/>
        <a:lstStyle/>
        <a:p>
          <a:endParaRPr lang="en-US"/>
        </a:p>
      </dgm:t>
    </dgm:pt>
    <dgm:pt modelId="{D80BA548-ABD7-454B-98C9-422D272E992B}" type="pres">
      <dgm:prSet presAssocID="{9FB7825B-ED78-41E4-94D5-C5A544E01990}" presName="root" presStyleCnt="0">
        <dgm:presLayoutVars>
          <dgm:dir/>
          <dgm:resizeHandles val="exact"/>
        </dgm:presLayoutVars>
      </dgm:prSet>
      <dgm:spPr/>
    </dgm:pt>
    <dgm:pt modelId="{B6A8A60E-ABA0-4795-A419-9172087AE4E4}" type="pres">
      <dgm:prSet presAssocID="{0BB360FA-D90B-4137-98D1-A5D14AF8F8BF}" presName="compNode" presStyleCnt="0"/>
      <dgm:spPr/>
    </dgm:pt>
    <dgm:pt modelId="{42FC1A2C-0EDF-43EF-91B4-F90E63528316}" type="pres">
      <dgm:prSet presAssocID="{0BB360FA-D90B-4137-98D1-A5D14AF8F8BF}" presName="bgRect" presStyleLbl="bgShp" presStyleIdx="0" presStyleCnt="5"/>
      <dgm:spPr/>
    </dgm:pt>
    <dgm:pt modelId="{05EE8F56-1982-41BE-8CB5-EF902972EB09}" type="pres">
      <dgm:prSet presAssocID="{0BB360FA-D90B-4137-98D1-A5D14AF8F8BF}" presName="iconRect" presStyleLbl="node1" presStyleIdx="0" presStyleCnt="5"/>
      <dgm:spPr>
        <a:blipFill>
          <a:blip xmlns:r="http://schemas.openxmlformats.org/officeDocument/2006/relationships"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a:blipFill>
      </dgm:spPr>
      <dgm:extLst>
        <a:ext uri="{E40237B7-FDA0-4F09-8148-C483321AD2D9}">
          <dgm14:cNvPr xmlns:dgm14="http://schemas.microsoft.com/office/drawing/2010/diagram" id="0" name="" descr="Tools"/>
        </a:ext>
      </dgm:extLst>
    </dgm:pt>
    <dgm:pt modelId="{4C9D8DCD-34EC-4F85-A6D1-3EE54257FC69}" type="pres">
      <dgm:prSet presAssocID="{0BB360FA-D90B-4137-98D1-A5D14AF8F8BF}" presName="spaceRect" presStyleCnt="0"/>
      <dgm:spPr/>
    </dgm:pt>
    <dgm:pt modelId="{3CB499BE-E8DE-4920-B3B2-22AB50326D30}" type="pres">
      <dgm:prSet presAssocID="{0BB360FA-D90B-4137-98D1-A5D14AF8F8BF}" presName="parTx" presStyleLbl="revTx" presStyleIdx="0" presStyleCnt="5">
        <dgm:presLayoutVars>
          <dgm:chMax val="0"/>
          <dgm:chPref val="0"/>
        </dgm:presLayoutVars>
      </dgm:prSet>
      <dgm:spPr/>
    </dgm:pt>
    <dgm:pt modelId="{C8A29DA9-CADD-4B25-842E-0D8BF8C37178}" type="pres">
      <dgm:prSet presAssocID="{A6EA2472-89BA-4A88-88CB-ACF9D6B539AF}" presName="sibTrans" presStyleCnt="0"/>
      <dgm:spPr/>
    </dgm:pt>
    <dgm:pt modelId="{2A7A0311-B438-4DBC-91D3-F453C63D7633}" type="pres">
      <dgm:prSet presAssocID="{DF2917B3-785D-49F6-A7F1-F8AFAC772CD7}" presName="compNode" presStyleCnt="0"/>
      <dgm:spPr/>
    </dgm:pt>
    <dgm:pt modelId="{CF6F03C3-F31A-41DA-A76B-2D96297B2A57}" type="pres">
      <dgm:prSet presAssocID="{DF2917B3-785D-49F6-A7F1-F8AFAC772CD7}" presName="bgRect" presStyleLbl="bgShp" presStyleIdx="1" presStyleCnt="5"/>
      <dgm:spPr/>
    </dgm:pt>
    <dgm:pt modelId="{24C46C0D-E09C-443B-B4FE-37F6C208A254}" type="pres">
      <dgm:prSet presAssocID="{DF2917B3-785D-49F6-A7F1-F8AFAC772CD7}" presName="iconRect" presStyleLbl="node1" presStyleIdx="1" presStyleCnt="5"/>
      <dgm:spPr>
        <a:blipFill>
          <a:blip xmlns:r="http://schemas.openxmlformats.org/officeDocument/2006/relationships"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a:blipFill>
      </dgm:spPr>
      <dgm:extLst>
        <a:ext uri="{E40237B7-FDA0-4F09-8148-C483321AD2D9}">
          <dgm14:cNvPr xmlns:dgm14="http://schemas.microsoft.com/office/drawing/2010/diagram" id="0" name="" descr="Image with solid fill"/>
        </a:ext>
      </dgm:extLst>
    </dgm:pt>
    <dgm:pt modelId="{B03D9ABF-FF61-4A4B-B9B6-E97D490B09D7}" type="pres">
      <dgm:prSet presAssocID="{DF2917B3-785D-49F6-A7F1-F8AFAC772CD7}" presName="spaceRect" presStyleCnt="0"/>
      <dgm:spPr/>
    </dgm:pt>
    <dgm:pt modelId="{FE4272A5-4C13-4336-B203-43FB9C92F686}" type="pres">
      <dgm:prSet presAssocID="{DF2917B3-785D-49F6-A7F1-F8AFAC772CD7}" presName="parTx" presStyleLbl="revTx" presStyleIdx="1" presStyleCnt="5">
        <dgm:presLayoutVars>
          <dgm:chMax val="0"/>
          <dgm:chPref val="0"/>
        </dgm:presLayoutVars>
      </dgm:prSet>
      <dgm:spPr/>
    </dgm:pt>
    <dgm:pt modelId="{0F20F403-63FD-43A6-A79C-EC35F69DBD89}" type="pres">
      <dgm:prSet presAssocID="{407CC718-1E7A-46DA-8414-0CB4CBF8AD1B}" presName="sibTrans" presStyleCnt="0"/>
      <dgm:spPr/>
    </dgm:pt>
    <dgm:pt modelId="{54F36FED-4E46-4245-BFA4-2A17E2211374}" type="pres">
      <dgm:prSet presAssocID="{ECC19173-95E1-4BB6-844C-839F0EDE6D5B}" presName="compNode" presStyleCnt="0"/>
      <dgm:spPr/>
    </dgm:pt>
    <dgm:pt modelId="{52C2D7A3-3C26-4A9E-9CA7-0C2B75860194}" type="pres">
      <dgm:prSet presAssocID="{ECC19173-95E1-4BB6-844C-839F0EDE6D5B}" presName="bgRect" presStyleLbl="bgShp" presStyleIdx="2" presStyleCnt="5"/>
      <dgm:spPr/>
    </dgm:pt>
    <dgm:pt modelId="{8082E7AB-DE09-40BD-A88F-0DFABCFD8BE6}" type="pres">
      <dgm:prSet presAssocID="{ECC19173-95E1-4BB6-844C-839F0EDE6D5B}" presName="iconRect" presStyleLbl="node1" presStyleIdx="2" presStyleCnt="5"/>
      <dgm:spPr>
        <a:blipFill>
          <a:blip xmlns:r="http://schemas.openxmlformats.org/officeDocument/2006/relationships"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a:blipFill>
      </dgm:spPr>
      <dgm:extLst>
        <a:ext uri="{E40237B7-FDA0-4F09-8148-C483321AD2D9}">
          <dgm14:cNvPr xmlns:dgm14="http://schemas.microsoft.com/office/drawing/2010/diagram" id="0" name="" descr="Books on shelf with solid fill"/>
        </a:ext>
      </dgm:extLst>
    </dgm:pt>
    <dgm:pt modelId="{70BC5322-F400-4BBE-8A36-64EBDFB4572F}" type="pres">
      <dgm:prSet presAssocID="{ECC19173-95E1-4BB6-844C-839F0EDE6D5B}" presName="spaceRect" presStyleCnt="0"/>
      <dgm:spPr/>
    </dgm:pt>
    <dgm:pt modelId="{D12982DF-1F6D-441E-B3AA-89B72B86B38F}" type="pres">
      <dgm:prSet presAssocID="{ECC19173-95E1-4BB6-844C-839F0EDE6D5B}" presName="parTx" presStyleLbl="revTx" presStyleIdx="2" presStyleCnt="5">
        <dgm:presLayoutVars>
          <dgm:chMax val="0"/>
          <dgm:chPref val="0"/>
        </dgm:presLayoutVars>
      </dgm:prSet>
      <dgm:spPr/>
    </dgm:pt>
    <dgm:pt modelId="{CB309B2D-08E5-4A0E-AB23-A974FA3C3E4A}" type="pres">
      <dgm:prSet presAssocID="{0F6EAA6A-213F-485F-AE8B-979EAFEB8AA8}" presName="sibTrans" presStyleCnt="0"/>
      <dgm:spPr/>
    </dgm:pt>
    <dgm:pt modelId="{C62613F9-BADB-41F1-849E-72EC0776CDFF}" type="pres">
      <dgm:prSet presAssocID="{460A434B-D9E3-40A8-8681-344677813749}" presName="compNode" presStyleCnt="0"/>
      <dgm:spPr/>
    </dgm:pt>
    <dgm:pt modelId="{62641FBC-2776-4B2F-8AD4-B00391E92DA2}" type="pres">
      <dgm:prSet presAssocID="{460A434B-D9E3-40A8-8681-344677813749}" presName="bgRect" presStyleLbl="bgShp" presStyleIdx="3" presStyleCnt="5"/>
      <dgm:spPr/>
    </dgm:pt>
    <dgm:pt modelId="{668BF551-0831-4737-B822-B898D633857E}" type="pres">
      <dgm:prSet presAssocID="{460A434B-D9E3-40A8-8681-344677813749}" presName="iconRect" presStyleLbl="node1" presStyleIdx="3" presStyleCnt="5"/>
      <dgm:spPr>
        <a:blipFill>
          <a:blip xmlns:r="http://schemas.openxmlformats.org/officeDocument/2006/relationships" r:embed="rId12">
            <a:extLst>
              <a:ext uri="{96DAC541-7B7A-43D3-8B79-37D633B846F1}">
                <asvg:svgBlip xmlns:asvg="http://schemas.microsoft.com/office/drawing/2016/SVG/main" r:embed="rId13"/>
              </a:ext>
            </a:extLst>
          </a:blip>
          <a:srcRect/>
          <a:stretch>
            <a:fillRect/>
          </a:stretch>
        </a:blipFill>
      </dgm:spPr>
      <dgm:extLst>
        <a:ext uri="{E40237B7-FDA0-4F09-8148-C483321AD2D9}">
          <dgm14:cNvPr xmlns:dgm14="http://schemas.microsoft.com/office/drawing/2010/diagram" id="0" name="" descr="Microscope with solid fill"/>
        </a:ext>
      </dgm:extLst>
    </dgm:pt>
    <dgm:pt modelId="{67540788-E0C7-4787-8717-C3C0660AFA43}" type="pres">
      <dgm:prSet presAssocID="{460A434B-D9E3-40A8-8681-344677813749}" presName="spaceRect" presStyleCnt="0"/>
      <dgm:spPr/>
    </dgm:pt>
    <dgm:pt modelId="{E55F94C0-8612-483B-BBD0-693454DCF8E6}" type="pres">
      <dgm:prSet presAssocID="{460A434B-D9E3-40A8-8681-344677813749}" presName="parTx" presStyleLbl="revTx" presStyleIdx="3" presStyleCnt="5">
        <dgm:presLayoutVars>
          <dgm:chMax val="0"/>
          <dgm:chPref val="0"/>
        </dgm:presLayoutVars>
      </dgm:prSet>
      <dgm:spPr/>
    </dgm:pt>
    <dgm:pt modelId="{267A230B-D9B0-4ADA-B62C-71C3756FFD70}" type="pres">
      <dgm:prSet presAssocID="{84DBF701-9796-497B-B03E-3D7934BB5324}" presName="sibTrans" presStyleCnt="0"/>
      <dgm:spPr/>
    </dgm:pt>
    <dgm:pt modelId="{8D1A784D-A196-4012-9D9B-75A6D686E58F}" type="pres">
      <dgm:prSet presAssocID="{34F56B50-48DD-453F-B58E-40EA67728975}" presName="compNode" presStyleCnt="0"/>
      <dgm:spPr/>
    </dgm:pt>
    <dgm:pt modelId="{7BB8A27C-9C98-4CCB-B536-B386C2718552}" type="pres">
      <dgm:prSet presAssocID="{34F56B50-48DD-453F-B58E-40EA67728975}" presName="bgRect" presStyleLbl="bgShp" presStyleIdx="4" presStyleCnt="5"/>
      <dgm:spPr/>
    </dgm:pt>
    <dgm:pt modelId="{902C6991-EA9F-410B-A600-71212D6CE1EC}" type="pres">
      <dgm:prSet presAssocID="{34F56B50-48DD-453F-B58E-40EA67728975}" presName="iconRect" presStyleLbl="node1" presStyleIdx="4" presStyleCnt="5"/>
      <dgm:spPr>
        <a:blipFill>
          <a:blip xmlns:r="http://schemas.openxmlformats.org/officeDocument/2006/relationships"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a:blipFill>
      </dgm:spPr>
      <dgm:extLst>
        <a:ext uri="{E40237B7-FDA0-4F09-8148-C483321AD2D9}">
          <dgm14:cNvPr xmlns:dgm14="http://schemas.microsoft.com/office/drawing/2010/diagram" id="0" name="" descr="Statistics"/>
        </a:ext>
      </dgm:extLst>
    </dgm:pt>
    <dgm:pt modelId="{3978A0D2-FF74-42CC-9D62-FA5E2141EE6D}" type="pres">
      <dgm:prSet presAssocID="{34F56B50-48DD-453F-B58E-40EA67728975}" presName="spaceRect" presStyleCnt="0"/>
      <dgm:spPr/>
    </dgm:pt>
    <dgm:pt modelId="{1D362E41-687B-4FE3-A387-33F1A1F8770D}" type="pres">
      <dgm:prSet presAssocID="{34F56B50-48DD-453F-B58E-40EA67728975}" presName="parTx" presStyleLbl="revTx" presStyleIdx="4" presStyleCnt="5">
        <dgm:presLayoutVars>
          <dgm:chMax val="0"/>
          <dgm:chPref val="0"/>
        </dgm:presLayoutVars>
      </dgm:prSet>
      <dgm:spPr/>
    </dgm:pt>
  </dgm:ptLst>
  <dgm:cxnLst>
    <dgm:cxn modelId="{DB53F212-EC03-4264-8732-35762D3FC1A3}" srcId="{9FB7825B-ED78-41E4-94D5-C5A544E01990}" destId="{DF2917B3-785D-49F6-A7F1-F8AFAC772CD7}" srcOrd="1" destOrd="0" parTransId="{BDCFD3D1-61D3-446A-87A3-797EE0AC5D39}" sibTransId="{407CC718-1E7A-46DA-8414-0CB4CBF8AD1B}"/>
    <dgm:cxn modelId="{FCE4E448-FBB5-4163-88F0-BEC168AB55F0}" type="presOf" srcId="{ECC19173-95E1-4BB6-844C-839F0EDE6D5B}" destId="{D12982DF-1F6D-441E-B3AA-89B72B86B38F}" srcOrd="0" destOrd="0" presId="urn:microsoft.com/office/officeart/2018/2/layout/IconVerticalSolidList"/>
    <dgm:cxn modelId="{C18FA271-AF38-4218-8410-420F70845880}" srcId="{9FB7825B-ED78-41E4-94D5-C5A544E01990}" destId="{0BB360FA-D90B-4137-98D1-A5D14AF8F8BF}" srcOrd="0" destOrd="0" parTransId="{EB9D339B-2C10-4E5E-8D0A-0C58707673C6}" sibTransId="{A6EA2472-89BA-4A88-88CB-ACF9D6B539AF}"/>
    <dgm:cxn modelId="{97BE5873-932C-4AEA-983D-611A29AF24A5}" type="presOf" srcId="{0BB360FA-D90B-4137-98D1-A5D14AF8F8BF}" destId="{3CB499BE-E8DE-4920-B3B2-22AB50326D30}" srcOrd="0" destOrd="0" presId="urn:microsoft.com/office/officeart/2018/2/layout/IconVerticalSolidList"/>
    <dgm:cxn modelId="{D78F8783-3BC1-413E-A799-E1BA9E56D543}" srcId="{9FB7825B-ED78-41E4-94D5-C5A544E01990}" destId="{ECC19173-95E1-4BB6-844C-839F0EDE6D5B}" srcOrd="2" destOrd="0" parTransId="{6EDBF04C-9A98-482F-99CD-1C13F93A5A36}" sibTransId="{0F6EAA6A-213F-485F-AE8B-979EAFEB8AA8}"/>
    <dgm:cxn modelId="{88C380BE-01A8-4E66-9187-DB0C18A37E28}" srcId="{9FB7825B-ED78-41E4-94D5-C5A544E01990}" destId="{460A434B-D9E3-40A8-8681-344677813749}" srcOrd="3" destOrd="0" parTransId="{2DE9E14D-B29E-4A4B-BE6E-BE75EAB10FAF}" sibTransId="{84DBF701-9796-497B-B03E-3D7934BB5324}"/>
    <dgm:cxn modelId="{42E9D6C3-7A33-4C7E-A8F9-187F7A49FA87}" type="presOf" srcId="{9FB7825B-ED78-41E4-94D5-C5A544E01990}" destId="{D80BA548-ABD7-454B-98C9-422D272E992B}" srcOrd="0" destOrd="0" presId="urn:microsoft.com/office/officeart/2018/2/layout/IconVerticalSolidList"/>
    <dgm:cxn modelId="{B1E11AC4-E33D-4DCE-9CE4-7810EA4C643F}" srcId="{9FB7825B-ED78-41E4-94D5-C5A544E01990}" destId="{34F56B50-48DD-453F-B58E-40EA67728975}" srcOrd="4" destOrd="0" parTransId="{35A6DD33-9D1E-4776-9A88-9D1554A77C54}" sibTransId="{A7F8ABD3-49A4-4FF7-BD9E-ECB958512448}"/>
    <dgm:cxn modelId="{CE659AE3-2FA5-4EF8-916B-281AF10425C9}" type="presOf" srcId="{DF2917B3-785D-49F6-A7F1-F8AFAC772CD7}" destId="{FE4272A5-4C13-4336-B203-43FB9C92F686}" srcOrd="0" destOrd="0" presId="urn:microsoft.com/office/officeart/2018/2/layout/IconVerticalSolidList"/>
    <dgm:cxn modelId="{E12D87EF-FDF4-47E3-9E87-CE1AC8EDD71B}" type="presOf" srcId="{460A434B-D9E3-40A8-8681-344677813749}" destId="{E55F94C0-8612-483B-BBD0-693454DCF8E6}" srcOrd="0" destOrd="0" presId="urn:microsoft.com/office/officeart/2018/2/layout/IconVerticalSolidList"/>
    <dgm:cxn modelId="{B1AFCBFD-B932-46CF-B4CC-61F457F2D740}" type="presOf" srcId="{34F56B50-48DD-453F-B58E-40EA67728975}" destId="{1D362E41-687B-4FE3-A387-33F1A1F8770D}" srcOrd="0" destOrd="0" presId="urn:microsoft.com/office/officeart/2018/2/layout/IconVerticalSolidList"/>
    <dgm:cxn modelId="{A38A8212-86C2-406C-8589-120C73050847}" type="presParOf" srcId="{D80BA548-ABD7-454B-98C9-422D272E992B}" destId="{B6A8A60E-ABA0-4795-A419-9172087AE4E4}" srcOrd="0" destOrd="0" presId="urn:microsoft.com/office/officeart/2018/2/layout/IconVerticalSolidList"/>
    <dgm:cxn modelId="{E519FBB8-FEE4-4B8E-BC38-CE4D8828968A}" type="presParOf" srcId="{B6A8A60E-ABA0-4795-A419-9172087AE4E4}" destId="{42FC1A2C-0EDF-43EF-91B4-F90E63528316}" srcOrd="0" destOrd="0" presId="urn:microsoft.com/office/officeart/2018/2/layout/IconVerticalSolidList"/>
    <dgm:cxn modelId="{7027AEA4-F5DA-4581-ACF8-FC8F2D2FA1C5}" type="presParOf" srcId="{B6A8A60E-ABA0-4795-A419-9172087AE4E4}" destId="{05EE8F56-1982-41BE-8CB5-EF902972EB09}" srcOrd="1" destOrd="0" presId="urn:microsoft.com/office/officeart/2018/2/layout/IconVerticalSolidList"/>
    <dgm:cxn modelId="{994C3BDB-53F5-4C77-924D-8E2E3F01CACA}" type="presParOf" srcId="{B6A8A60E-ABA0-4795-A419-9172087AE4E4}" destId="{4C9D8DCD-34EC-4F85-A6D1-3EE54257FC69}" srcOrd="2" destOrd="0" presId="urn:microsoft.com/office/officeart/2018/2/layout/IconVerticalSolidList"/>
    <dgm:cxn modelId="{D18FB36F-7047-4064-8DAB-6ED79140BDF5}" type="presParOf" srcId="{B6A8A60E-ABA0-4795-A419-9172087AE4E4}" destId="{3CB499BE-E8DE-4920-B3B2-22AB50326D30}" srcOrd="3" destOrd="0" presId="urn:microsoft.com/office/officeart/2018/2/layout/IconVerticalSolidList"/>
    <dgm:cxn modelId="{37D4B982-7701-4639-AA97-3ECB121D19D1}" type="presParOf" srcId="{D80BA548-ABD7-454B-98C9-422D272E992B}" destId="{C8A29DA9-CADD-4B25-842E-0D8BF8C37178}" srcOrd="1" destOrd="0" presId="urn:microsoft.com/office/officeart/2018/2/layout/IconVerticalSolidList"/>
    <dgm:cxn modelId="{1520536A-1250-4D11-8347-A8209AF57F8D}" type="presParOf" srcId="{D80BA548-ABD7-454B-98C9-422D272E992B}" destId="{2A7A0311-B438-4DBC-91D3-F453C63D7633}" srcOrd="2" destOrd="0" presId="urn:microsoft.com/office/officeart/2018/2/layout/IconVerticalSolidList"/>
    <dgm:cxn modelId="{CDC1A2F4-8680-4CB1-A589-0D7323068331}" type="presParOf" srcId="{2A7A0311-B438-4DBC-91D3-F453C63D7633}" destId="{CF6F03C3-F31A-41DA-A76B-2D96297B2A57}" srcOrd="0" destOrd="0" presId="urn:microsoft.com/office/officeart/2018/2/layout/IconVerticalSolidList"/>
    <dgm:cxn modelId="{C73FDA41-D74C-4DD1-83F1-0C8940BA1948}" type="presParOf" srcId="{2A7A0311-B438-4DBC-91D3-F453C63D7633}" destId="{24C46C0D-E09C-443B-B4FE-37F6C208A254}" srcOrd="1" destOrd="0" presId="urn:microsoft.com/office/officeart/2018/2/layout/IconVerticalSolidList"/>
    <dgm:cxn modelId="{F9B86220-30D4-4646-B704-BCA2EE3E5CC7}" type="presParOf" srcId="{2A7A0311-B438-4DBC-91D3-F453C63D7633}" destId="{B03D9ABF-FF61-4A4B-B9B6-E97D490B09D7}" srcOrd="2" destOrd="0" presId="urn:microsoft.com/office/officeart/2018/2/layout/IconVerticalSolidList"/>
    <dgm:cxn modelId="{563300A2-2C34-46CD-8F3B-A5C79F7FD46E}" type="presParOf" srcId="{2A7A0311-B438-4DBC-91D3-F453C63D7633}" destId="{FE4272A5-4C13-4336-B203-43FB9C92F686}" srcOrd="3" destOrd="0" presId="urn:microsoft.com/office/officeart/2018/2/layout/IconVerticalSolidList"/>
    <dgm:cxn modelId="{6A172F1F-E327-42F8-A662-B57650112AE7}" type="presParOf" srcId="{D80BA548-ABD7-454B-98C9-422D272E992B}" destId="{0F20F403-63FD-43A6-A79C-EC35F69DBD89}" srcOrd="3" destOrd="0" presId="urn:microsoft.com/office/officeart/2018/2/layout/IconVerticalSolidList"/>
    <dgm:cxn modelId="{0A542DA3-F75E-4F94-9B99-9270B771A296}" type="presParOf" srcId="{D80BA548-ABD7-454B-98C9-422D272E992B}" destId="{54F36FED-4E46-4245-BFA4-2A17E2211374}" srcOrd="4" destOrd="0" presId="urn:microsoft.com/office/officeart/2018/2/layout/IconVerticalSolidList"/>
    <dgm:cxn modelId="{1529A89F-8B39-451B-ABA3-39F9791176EC}" type="presParOf" srcId="{54F36FED-4E46-4245-BFA4-2A17E2211374}" destId="{52C2D7A3-3C26-4A9E-9CA7-0C2B75860194}" srcOrd="0" destOrd="0" presId="urn:microsoft.com/office/officeart/2018/2/layout/IconVerticalSolidList"/>
    <dgm:cxn modelId="{EA685BEE-410B-485F-9730-62506A293C25}" type="presParOf" srcId="{54F36FED-4E46-4245-BFA4-2A17E2211374}" destId="{8082E7AB-DE09-40BD-A88F-0DFABCFD8BE6}" srcOrd="1" destOrd="0" presId="urn:microsoft.com/office/officeart/2018/2/layout/IconVerticalSolidList"/>
    <dgm:cxn modelId="{19297071-A632-4CA5-940F-9B12F8BBFED1}" type="presParOf" srcId="{54F36FED-4E46-4245-BFA4-2A17E2211374}" destId="{70BC5322-F400-4BBE-8A36-64EBDFB4572F}" srcOrd="2" destOrd="0" presId="urn:microsoft.com/office/officeart/2018/2/layout/IconVerticalSolidList"/>
    <dgm:cxn modelId="{EDEF8B2F-BBD8-4212-8FC9-991636BCE44D}" type="presParOf" srcId="{54F36FED-4E46-4245-BFA4-2A17E2211374}" destId="{D12982DF-1F6D-441E-B3AA-89B72B86B38F}" srcOrd="3" destOrd="0" presId="urn:microsoft.com/office/officeart/2018/2/layout/IconVerticalSolidList"/>
    <dgm:cxn modelId="{5667B8BC-8819-4210-BEE9-69F87FC3AD77}" type="presParOf" srcId="{D80BA548-ABD7-454B-98C9-422D272E992B}" destId="{CB309B2D-08E5-4A0E-AB23-A974FA3C3E4A}" srcOrd="5" destOrd="0" presId="urn:microsoft.com/office/officeart/2018/2/layout/IconVerticalSolidList"/>
    <dgm:cxn modelId="{FA1A2417-1C02-4D40-A681-27072406F718}" type="presParOf" srcId="{D80BA548-ABD7-454B-98C9-422D272E992B}" destId="{C62613F9-BADB-41F1-849E-72EC0776CDFF}" srcOrd="6" destOrd="0" presId="urn:microsoft.com/office/officeart/2018/2/layout/IconVerticalSolidList"/>
    <dgm:cxn modelId="{ED8B807B-7C91-43CE-92CC-22FD48CD8721}" type="presParOf" srcId="{C62613F9-BADB-41F1-849E-72EC0776CDFF}" destId="{62641FBC-2776-4B2F-8AD4-B00391E92DA2}" srcOrd="0" destOrd="0" presId="urn:microsoft.com/office/officeart/2018/2/layout/IconVerticalSolidList"/>
    <dgm:cxn modelId="{39DA7B97-8FC6-4F6B-BABD-2755D4505CCA}" type="presParOf" srcId="{C62613F9-BADB-41F1-849E-72EC0776CDFF}" destId="{668BF551-0831-4737-B822-B898D633857E}" srcOrd="1" destOrd="0" presId="urn:microsoft.com/office/officeart/2018/2/layout/IconVerticalSolidList"/>
    <dgm:cxn modelId="{260C6177-27B2-4770-81D0-3DFD8B96464B}" type="presParOf" srcId="{C62613F9-BADB-41F1-849E-72EC0776CDFF}" destId="{67540788-E0C7-4787-8717-C3C0660AFA43}" srcOrd="2" destOrd="0" presId="urn:microsoft.com/office/officeart/2018/2/layout/IconVerticalSolidList"/>
    <dgm:cxn modelId="{83923721-CE3F-4954-8830-DC0EFB71DF62}" type="presParOf" srcId="{C62613F9-BADB-41F1-849E-72EC0776CDFF}" destId="{E55F94C0-8612-483B-BBD0-693454DCF8E6}" srcOrd="3" destOrd="0" presId="urn:microsoft.com/office/officeart/2018/2/layout/IconVerticalSolidList"/>
    <dgm:cxn modelId="{8AF9F92B-CED2-406B-951E-21E60E0F1F51}" type="presParOf" srcId="{D80BA548-ABD7-454B-98C9-422D272E992B}" destId="{267A230B-D9B0-4ADA-B62C-71C3756FFD70}" srcOrd="7" destOrd="0" presId="urn:microsoft.com/office/officeart/2018/2/layout/IconVerticalSolidList"/>
    <dgm:cxn modelId="{888449C7-1018-4E6C-BBBD-ADDBFC5BEB4E}" type="presParOf" srcId="{D80BA548-ABD7-454B-98C9-422D272E992B}" destId="{8D1A784D-A196-4012-9D9B-75A6D686E58F}" srcOrd="8" destOrd="0" presId="urn:microsoft.com/office/officeart/2018/2/layout/IconVerticalSolidList"/>
    <dgm:cxn modelId="{670AA15F-D9FA-490F-8A1F-CB917D5725A8}" type="presParOf" srcId="{8D1A784D-A196-4012-9D9B-75A6D686E58F}" destId="{7BB8A27C-9C98-4CCB-B536-B386C2718552}" srcOrd="0" destOrd="0" presId="urn:microsoft.com/office/officeart/2018/2/layout/IconVerticalSolidList"/>
    <dgm:cxn modelId="{6D8A9F81-65AC-495A-A450-5C1DF1C82709}" type="presParOf" srcId="{8D1A784D-A196-4012-9D9B-75A6D686E58F}" destId="{902C6991-EA9F-410B-A600-71212D6CE1EC}" srcOrd="1" destOrd="0" presId="urn:microsoft.com/office/officeart/2018/2/layout/IconVerticalSolidList"/>
    <dgm:cxn modelId="{CC28E8E0-85B8-4D19-9574-EAC55CB3EC29}" type="presParOf" srcId="{8D1A784D-A196-4012-9D9B-75A6D686E58F}" destId="{3978A0D2-FF74-42CC-9D62-FA5E2141EE6D}" srcOrd="2" destOrd="0" presId="urn:microsoft.com/office/officeart/2018/2/layout/IconVerticalSolidList"/>
    <dgm:cxn modelId="{63C0E31C-E3FF-434B-BDE7-8654C141BD98}" type="presParOf" srcId="{8D1A784D-A196-4012-9D9B-75A6D686E58F}" destId="{1D362E41-687B-4FE3-A387-33F1A1F8770D}"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AF973B0-1A0A-4980-895F-0DE9ABEBE515}" type="doc">
      <dgm:prSet loTypeId="urn:microsoft.com/office/officeart/2005/8/layout/hProcess11" loCatId="process" qsTypeId="urn:microsoft.com/office/officeart/2005/8/quickstyle/simple1" qsCatId="simple" csTypeId="urn:microsoft.com/office/officeart/2005/8/colors/accent3_4" csCatId="accent3" phldr="1"/>
      <dgm:spPr/>
    </dgm:pt>
    <dgm:pt modelId="{7BA5A1FD-AA7E-4E99-88EF-BCB846D48BA8}">
      <dgm:prSet phldrT="[Text]" custT="1"/>
      <dgm:spPr/>
      <dgm:t>
        <a:bodyPr/>
        <a:lstStyle/>
        <a:p>
          <a:r>
            <a:rPr lang="en-US" sz="1200" dirty="0"/>
            <a:t>December 31, 2024:</a:t>
          </a:r>
        </a:p>
        <a:p>
          <a:r>
            <a:rPr lang="en-US" sz="1200" dirty="0"/>
            <a:t> Publications and data new policy and implementation guidance will be issued.</a:t>
          </a:r>
        </a:p>
      </dgm:t>
    </dgm:pt>
    <dgm:pt modelId="{748923A5-CC0F-4BB7-B466-BA82CABC76C5}" type="parTrans" cxnId="{D72ECAA5-E460-4C80-B65C-A3E56D8E7DB2}">
      <dgm:prSet/>
      <dgm:spPr/>
      <dgm:t>
        <a:bodyPr/>
        <a:lstStyle/>
        <a:p>
          <a:endParaRPr lang="en-US"/>
        </a:p>
      </dgm:t>
    </dgm:pt>
    <dgm:pt modelId="{B6E7ABD7-B032-4C78-9E73-1FE4E7A2BBF5}" type="sibTrans" cxnId="{D72ECAA5-E460-4C80-B65C-A3E56D8E7DB2}">
      <dgm:prSet/>
      <dgm:spPr/>
      <dgm:t>
        <a:bodyPr/>
        <a:lstStyle/>
        <a:p>
          <a:endParaRPr lang="en-US"/>
        </a:p>
      </dgm:t>
    </dgm:pt>
    <dgm:pt modelId="{F379E11B-F233-4B9D-A369-8E968F654546}">
      <dgm:prSet phldrT="[Text]" custT="1"/>
      <dgm:spPr/>
      <dgm:t>
        <a:bodyPr/>
        <a:lstStyle/>
        <a:p>
          <a:r>
            <a:rPr lang="en-US" sz="1200" dirty="0"/>
            <a:t>December 31, 2025:</a:t>
          </a:r>
        </a:p>
        <a:p>
          <a:r>
            <a:rPr lang="en-US" sz="1200" dirty="0"/>
            <a:t>Full implementation required.</a:t>
          </a:r>
        </a:p>
      </dgm:t>
    </dgm:pt>
    <dgm:pt modelId="{ED902949-D87B-4F45-B127-9D47492DB8A4}" type="parTrans" cxnId="{20EAFB42-183D-487B-8AF9-B698B227EFAA}">
      <dgm:prSet/>
      <dgm:spPr/>
      <dgm:t>
        <a:bodyPr/>
        <a:lstStyle/>
        <a:p>
          <a:endParaRPr lang="en-US"/>
        </a:p>
      </dgm:t>
    </dgm:pt>
    <dgm:pt modelId="{FA816A37-65C5-471C-8D7D-90E3B40F535C}" type="sibTrans" cxnId="{20EAFB42-183D-487B-8AF9-B698B227EFAA}">
      <dgm:prSet/>
      <dgm:spPr/>
      <dgm:t>
        <a:bodyPr/>
        <a:lstStyle/>
        <a:p>
          <a:endParaRPr lang="en-US"/>
        </a:p>
      </dgm:t>
    </dgm:pt>
    <dgm:pt modelId="{F02ADF43-60F3-4D31-9A0D-F4AF28853F6A}">
      <dgm:prSet phldrT="[Text]" custT="1"/>
      <dgm:spPr/>
      <dgm:t>
        <a:bodyPr/>
        <a:lstStyle/>
        <a:p>
          <a:r>
            <a:rPr lang="en-US" sz="1200" dirty="0"/>
            <a:t>December 31, 2026:</a:t>
          </a:r>
        </a:p>
        <a:p>
          <a:r>
            <a:rPr lang="en-US" sz="1200" dirty="0"/>
            <a:t> OSTP memo requires new PIDs policies to be issued.</a:t>
          </a:r>
        </a:p>
      </dgm:t>
    </dgm:pt>
    <dgm:pt modelId="{F360F3B6-D700-48E6-A2AF-36A916A4BC2A}" type="parTrans" cxnId="{C7796682-C040-47B3-B4DE-1535054CED8D}">
      <dgm:prSet/>
      <dgm:spPr/>
      <dgm:t>
        <a:bodyPr/>
        <a:lstStyle/>
        <a:p>
          <a:endParaRPr lang="en-US"/>
        </a:p>
      </dgm:t>
    </dgm:pt>
    <dgm:pt modelId="{5F939AD3-DE7C-47E9-BD5E-B65FCEBC2907}" type="sibTrans" cxnId="{C7796682-C040-47B3-B4DE-1535054CED8D}">
      <dgm:prSet/>
      <dgm:spPr/>
      <dgm:t>
        <a:bodyPr/>
        <a:lstStyle/>
        <a:p>
          <a:endParaRPr lang="en-US"/>
        </a:p>
      </dgm:t>
    </dgm:pt>
    <dgm:pt modelId="{2928C9AA-25D0-49C2-B817-BA53B73C696E}">
      <dgm:prSet phldrT="[Text]" custT="1"/>
      <dgm:spPr/>
      <dgm:t>
        <a:bodyPr/>
        <a:lstStyle/>
        <a:p>
          <a:r>
            <a:rPr lang="en-US" sz="1200" dirty="0"/>
            <a:t>December 31, 2027: </a:t>
          </a:r>
        </a:p>
        <a:p>
          <a:r>
            <a:rPr lang="en-US" sz="1200" dirty="0"/>
            <a:t>OSTP memo requires full implementation of PIDs policies.</a:t>
          </a:r>
        </a:p>
      </dgm:t>
    </dgm:pt>
    <dgm:pt modelId="{24E1CFD1-76AB-4879-A9D4-EE4E84831C33}" type="parTrans" cxnId="{3C3C38C5-DB24-44DA-BF4C-AE382490871F}">
      <dgm:prSet/>
      <dgm:spPr/>
      <dgm:t>
        <a:bodyPr/>
        <a:lstStyle/>
        <a:p>
          <a:endParaRPr lang="en-US"/>
        </a:p>
      </dgm:t>
    </dgm:pt>
    <dgm:pt modelId="{1BD8BDB8-87E0-4CAD-AC57-0C53A10A7702}" type="sibTrans" cxnId="{3C3C38C5-DB24-44DA-BF4C-AE382490871F}">
      <dgm:prSet/>
      <dgm:spPr/>
      <dgm:t>
        <a:bodyPr/>
        <a:lstStyle/>
        <a:p>
          <a:endParaRPr lang="en-US"/>
        </a:p>
      </dgm:t>
    </dgm:pt>
    <dgm:pt modelId="{C16124AC-BAFC-493E-A533-D061E41B59CA}" type="pres">
      <dgm:prSet presAssocID="{5AF973B0-1A0A-4980-895F-0DE9ABEBE515}" presName="Name0" presStyleCnt="0">
        <dgm:presLayoutVars>
          <dgm:dir/>
          <dgm:resizeHandles val="exact"/>
        </dgm:presLayoutVars>
      </dgm:prSet>
      <dgm:spPr/>
    </dgm:pt>
    <dgm:pt modelId="{A47B62FD-686F-47B5-BBD1-70207AA651E1}" type="pres">
      <dgm:prSet presAssocID="{5AF973B0-1A0A-4980-895F-0DE9ABEBE515}" presName="arrow" presStyleLbl="bgShp" presStyleIdx="0" presStyleCnt="1" custLinFactNeighborX="1787" custLinFactNeighborY="852"/>
      <dgm:spPr/>
    </dgm:pt>
    <dgm:pt modelId="{D3C1104E-3C79-4755-9361-04633BBE6512}" type="pres">
      <dgm:prSet presAssocID="{5AF973B0-1A0A-4980-895F-0DE9ABEBE515}" presName="points" presStyleCnt="0"/>
      <dgm:spPr/>
    </dgm:pt>
    <dgm:pt modelId="{28F67267-0671-4317-80FE-40907C0914CF}" type="pres">
      <dgm:prSet presAssocID="{7BA5A1FD-AA7E-4E99-88EF-BCB846D48BA8}" presName="compositeA" presStyleCnt="0"/>
      <dgm:spPr/>
    </dgm:pt>
    <dgm:pt modelId="{8E453DBD-18F1-4315-8365-19D839EB8D5E}" type="pres">
      <dgm:prSet presAssocID="{7BA5A1FD-AA7E-4E99-88EF-BCB846D48BA8}" presName="textA" presStyleLbl="revTx" presStyleIdx="0" presStyleCnt="4" custScaleX="171094">
        <dgm:presLayoutVars>
          <dgm:bulletEnabled val="1"/>
        </dgm:presLayoutVars>
      </dgm:prSet>
      <dgm:spPr/>
    </dgm:pt>
    <dgm:pt modelId="{EF9E8D9F-06DD-4E2C-AC96-4DF733B58912}" type="pres">
      <dgm:prSet presAssocID="{7BA5A1FD-AA7E-4E99-88EF-BCB846D48BA8}" presName="circleA" presStyleLbl="node1" presStyleIdx="0" presStyleCnt="4"/>
      <dgm:spPr/>
    </dgm:pt>
    <dgm:pt modelId="{CEEAADAF-4DEA-4573-A970-BCF71F7209F4}" type="pres">
      <dgm:prSet presAssocID="{7BA5A1FD-AA7E-4E99-88EF-BCB846D48BA8}" presName="spaceA" presStyleCnt="0"/>
      <dgm:spPr/>
    </dgm:pt>
    <dgm:pt modelId="{76DCD765-2431-4059-9AB0-3D9E604F22A9}" type="pres">
      <dgm:prSet presAssocID="{B6E7ABD7-B032-4C78-9E73-1FE4E7A2BBF5}" presName="space" presStyleCnt="0"/>
      <dgm:spPr/>
    </dgm:pt>
    <dgm:pt modelId="{60927217-557C-4FA1-830F-F18F411F7052}" type="pres">
      <dgm:prSet presAssocID="{F379E11B-F233-4B9D-A369-8E968F654546}" presName="compositeB" presStyleCnt="0"/>
      <dgm:spPr/>
    </dgm:pt>
    <dgm:pt modelId="{AFCC33F8-8505-41DE-AF22-736239F6BB26}" type="pres">
      <dgm:prSet presAssocID="{F379E11B-F233-4B9D-A369-8E968F654546}" presName="textB" presStyleLbl="revTx" presStyleIdx="1" presStyleCnt="4" custScaleX="183423">
        <dgm:presLayoutVars>
          <dgm:bulletEnabled val="1"/>
        </dgm:presLayoutVars>
      </dgm:prSet>
      <dgm:spPr/>
    </dgm:pt>
    <dgm:pt modelId="{9FADB525-ACC5-479C-869E-8FFC7A8A6321}" type="pres">
      <dgm:prSet presAssocID="{F379E11B-F233-4B9D-A369-8E968F654546}" presName="circleB" presStyleLbl="node1" presStyleIdx="1" presStyleCnt="4"/>
      <dgm:spPr/>
    </dgm:pt>
    <dgm:pt modelId="{E0223C72-7A4C-4333-BDB8-2F0F4CBFA5B1}" type="pres">
      <dgm:prSet presAssocID="{F379E11B-F233-4B9D-A369-8E968F654546}" presName="spaceB" presStyleCnt="0"/>
      <dgm:spPr/>
    </dgm:pt>
    <dgm:pt modelId="{90D177EF-9B56-479F-9E6F-14A78F695C09}" type="pres">
      <dgm:prSet presAssocID="{FA816A37-65C5-471C-8D7D-90E3B40F535C}" presName="space" presStyleCnt="0"/>
      <dgm:spPr/>
    </dgm:pt>
    <dgm:pt modelId="{49DD6C74-2542-42D7-83D1-56AE16BB305B}" type="pres">
      <dgm:prSet presAssocID="{F02ADF43-60F3-4D31-9A0D-F4AF28853F6A}" presName="compositeA" presStyleCnt="0"/>
      <dgm:spPr/>
    </dgm:pt>
    <dgm:pt modelId="{8E7E4528-348C-4507-AAB2-BB5930165DD4}" type="pres">
      <dgm:prSet presAssocID="{F02ADF43-60F3-4D31-9A0D-F4AF28853F6A}" presName="textA" presStyleLbl="revTx" presStyleIdx="2" presStyleCnt="4" custScaleX="177583" custScaleY="86363" custLinFactNeighborX="543" custLinFactNeighborY="5340">
        <dgm:presLayoutVars>
          <dgm:bulletEnabled val="1"/>
        </dgm:presLayoutVars>
      </dgm:prSet>
      <dgm:spPr/>
    </dgm:pt>
    <dgm:pt modelId="{8802B27F-4F30-482D-876C-B115BE469EFB}" type="pres">
      <dgm:prSet presAssocID="{F02ADF43-60F3-4D31-9A0D-F4AF28853F6A}" presName="circleA" presStyleLbl="node1" presStyleIdx="2" presStyleCnt="4"/>
      <dgm:spPr/>
    </dgm:pt>
    <dgm:pt modelId="{F58138E6-F6FE-4424-9155-3BDD9E604354}" type="pres">
      <dgm:prSet presAssocID="{F02ADF43-60F3-4D31-9A0D-F4AF28853F6A}" presName="spaceA" presStyleCnt="0"/>
      <dgm:spPr/>
    </dgm:pt>
    <dgm:pt modelId="{648E0781-BC4E-472D-89D2-B316D67A8774}" type="pres">
      <dgm:prSet presAssocID="{5F939AD3-DE7C-47E9-BD5E-B65FCEBC2907}" presName="space" presStyleCnt="0"/>
      <dgm:spPr/>
    </dgm:pt>
    <dgm:pt modelId="{76D006DB-AC19-4BCC-93D3-11B8AEB55F09}" type="pres">
      <dgm:prSet presAssocID="{2928C9AA-25D0-49C2-B817-BA53B73C696E}" presName="compositeB" presStyleCnt="0"/>
      <dgm:spPr/>
    </dgm:pt>
    <dgm:pt modelId="{37E279A5-4A0F-4492-ACBA-0C6EACADBE98}" type="pres">
      <dgm:prSet presAssocID="{2928C9AA-25D0-49C2-B817-BA53B73C696E}" presName="textB" presStyleLbl="revTx" presStyleIdx="3" presStyleCnt="4" custScaleX="186687">
        <dgm:presLayoutVars>
          <dgm:bulletEnabled val="1"/>
        </dgm:presLayoutVars>
      </dgm:prSet>
      <dgm:spPr/>
    </dgm:pt>
    <dgm:pt modelId="{34ED8321-38CE-49F1-9954-77B78BC4C5DC}" type="pres">
      <dgm:prSet presAssocID="{2928C9AA-25D0-49C2-B817-BA53B73C696E}" presName="circleB" presStyleLbl="node1" presStyleIdx="3" presStyleCnt="4"/>
      <dgm:spPr/>
    </dgm:pt>
    <dgm:pt modelId="{70340FDB-18D6-4155-A971-6ECA1FDFA759}" type="pres">
      <dgm:prSet presAssocID="{2928C9AA-25D0-49C2-B817-BA53B73C696E}" presName="spaceB" presStyleCnt="0"/>
      <dgm:spPr/>
    </dgm:pt>
  </dgm:ptLst>
  <dgm:cxnLst>
    <dgm:cxn modelId="{20EAFB42-183D-487B-8AF9-B698B227EFAA}" srcId="{5AF973B0-1A0A-4980-895F-0DE9ABEBE515}" destId="{F379E11B-F233-4B9D-A369-8E968F654546}" srcOrd="1" destOrd="0" parTransId="{ED902949-D87B-4F45-B127-9D47492DB8A4}" sibTransId="{FA816A37-65C5-471C-8D7D-90E3B40F535C}"/>
    <dgm:cxn modelId="{B1A81163-B557-4A54-BECA-028807060C8A}" type="presOf" srcId="{7BA5A1FD-AA7E-4E99-88EF-BCB846D48BA8}" destId="{8E453DBD-18F1-4315-8365-19D839EB8D5E}" srcOrd="0" destOrd="0" presId="urn:microsoft.com/office/officeart/2005/8/layout/hProcess11"/>
    <dgm:cxn modelId="{C7796682-C040-47B3-B4DE-1535054CED8D}" srcId="{5AF973B0-1A0A-4980-895F-0DE9ABEBE515}" destId="{F02ADF43-60F3-4D31-9A0D-F4AF28853F6A}" srcOrd="2" destOrd="0" parTransId="{F360F3B6-D700-48E6-A2AF-36A916A4BC2A}" sibTransId="{5F939AD3-DE7C-47E9-BD5E-B65FCEBC2907}"/>
    <dgm:cxn modelId="{44E5A691-F441-455A-9BB1-04B839A80D44}" type="presOf" srcId="{5AF973B0-1A0A-4980-895F-0DE9ABEBE515}" destId="{C16124AC-BAFC-493E-A533-D061E41B59CA}" srcOrd="0" destOrd="0" presId="urn:microsoft.com/office/officeart/2005/8/layout/hProcess11"/>
    <dgm:cxn modelId="{D72ECAA5-E460-4C80-B65C-A3E56D8E7DB2}" srcId="{5AF973B0-1A0A-4980-895F-0DE9ABEBE515}" destId="{7BA5A1FD-AA7E-4E99-88EF-BCB846D48BA8}" srcOrd="0" destOrd="0" parTransId="{748923A5-CC0F-4BB7-B466-BA82CABC76C5}" sibTransId="{B6E7ABD7-B032-4C78-9E73-1FE4E7A2BBF5}"/>
    <dgm:cxn modelId="{FD417EB8-65CA-4624-A575-B63496ADEEA1}" type="presOf" srcId="{F02ADF43-60F3-4D31-9A0D-F4AF28853F6A}" destId="{8E7E4528-348C-4507-AAB2-BB5930165DD4}" srcOrd="0" destOrd="0" presId="urn:microsoft.com/office/officeart/2005/8/layout/hProcess11"/>
    <dgm:cxn modelId="{45C5D4BE-804B-412B-8DE8-96933B4AD461}" type="presOf" srcId="{F379E11B-F233-4B9D-A369-8E968F654546}" destId="{AFCC33F8-8505-41DE-AF22-736239F6BB26}" srcOrd="0" destOrd="0" presId="urn:microsoft.com/office/officeart/2005/8/layout/hProcess11"/>
    <dgm:cxn modelId="{3C3C38C5-DB24-44DA-BF4C-AE382490871F}" srcId="{5AF973B0-1A0A-4980-895F-0DE9ABEBE515}" destId="{2928C9AA-25D0-49C2-B817-BA53B73C696E}" srcOrd="3" destOrd="0" parTransId="{24E1CFD1-76AB-4879-A9D4-EE4E84831C33}" sibTransId="{1BD8BDB8-87E0-4CAD-AC57-0C53A10A7702}"/>
    <dgm:cxn modelId="{82B61ED6-BE95-4DCE-8DF1-EFBCF68A5FD9}" type="presOf" srcId="{2928C9AA-25D0-49C2-B817-BA53B73C696E}" destId="{37E279A5-4A0F-4492-ACBA-0C6EACADBE98}" srcOrd="0" destOrd="0" presId="urn:microsoft.com/office/officeart/2005/8/layout/hProcess11"/>
    <dgm:cxn modelId="{B54011E4-A9AF-47EE-92C4-DC1A2E18F728}" type="presParOf" srcId="{C16124AC-BAFC-493E-A533-D061E41B59CA}" destId="{A47B62FD-686F-47B5-BBD1-70207AA651E1}" srcOrd="0" destOrd="0" presId="urn:microsoft.com/office/officeart/2005/8/layout/hProcess11"/>
    <dgm:cxn modelId="{9EBC7C98-93DA-4E40-8C18-2CAD985E5865}" type="presParOf" srcId="{C16124AC-BAFC-493E-A533-D061E41B59CA}" destId="{D3C1104E-3C79-4755-9361-04633BBE6512}" srcOrd="1" destOrd="0" presId="urn:microsoft.com/office/officeart/2005/8/layout/hProcess11"/>
    <dgm:cxn modelId="{66476B88-625E-4302-9983-CBD2BF73BE57}" type="presParOf" srcId="{D3C1104E-3C79-4755-9361-04633BBE6512}" destId="{28F67267-0671-4317-80FE-40907C0914CF}" srcOrd="0" destOrd="0" presId="urn:microsoft.com/office/officeart/2005/8/layout/hProcess11"/>
    <dgm:cxn modelId="{C388C6F7-F555-4DE8-88E0-F5FA13F13D13}" type="presParOf" srcId="{28F67267-0671-4317-80FE-40907C0914CF}" destId="{8E453DBD-18F1-4315-8365-19D839EB8D5E}" srcOrd="0" destOrd="0" presId="urn:microsoft.com/office/officeart/2005/8/layout/hProcess11"/>
    <dgm:cxn modelId="{0487B860-A470-438A-AA7E-90A8C5205314}" type="presParOf" srcId="{28F67267-0671-4317-80FE-40907C0914CF}" destId="{EF9E8D9F-06DD-4E2C-AC96-4DF733B58912}" srcOrd="1" destOrd="0" presId="urn:microsoft.com/office/officeart/2005/8/layout/hProcess11"/>
    <dgm:cxn modelId="{8C822631-482F-464F-AE42-BA59A06B0BFC}" type="presParOf" srcId="{28F67267-0671-4317-80FE-40907C0914CF}" destId="{CEEAADAF-4DEA-4573-A970-BCF71F7209F4}" srcOrd="2" destOrd="0" presId="urn:microsoft.com/office/officeart/2005/8/layout/hProcess11"/>
    <dgm:cxn modelId="{6A3E7FF7-5419-494B-AA32-7994A94BB370}" type="presParOf" srcId="{D3C1104E-3C79-4755-9361-04633BBE6512}" destId="{76DCD765-2431-4059-9AB0-3D9E604F22A9}" srcOrd="1" destOrd="0" presId="urn:microsoft.com/office/officeart/2005/8/layout/hProcess11"/>
    <dgm:cxn modelId="{B61E423F-CAAC-43D7-A885-038E3BEB63BD}" type="presParOf" srcId="{D3C1104E-3C79-4755-9361-04633BBE6512}" destId="{60927217-557C-4FA1-830F-F18F411F7052}" srcOrd="2" destOrd="0" presId="urn:microsoft.com/office/officeart/2005/8/layout/hProcess11"/>
    <dgm:cxn modelId="{7B72F129-AE07-471B-A449-549465EB5BA9}" type="presParOf" srcId="{60927217-557C-4FA1-830F-F18F411F7052}" destId="{AFCC33F8-8505-41DE-AF22-736239F6BB26}" srcOrd="0" destOrd="0" presId="urn:microsoft.com/office/officeart/2005/8/layout/hProcess11"/>
    <dgm:cxn modelId="{5F380457-5B12-415C-8548-FD301FCCD103}" type="presParOf" srcId="{60927217-557C-4FA1-830F-F18F411F7052}" destId="{9FADB525-ACC5-479C-869E-8FFC7A8A6321}" srcOrd="1" destOrd="0" presId="urn:microsoft.com/office/officeart/2005/8/layout/hProcess11"/>
    <dgm:cxn modelId="{17947249-0235-4D43-B8A6-6EC74EE0013F}" type="presParOf" srcId="{60927217-557C-4FA1-830F-F18F411F7052}" destId="{E0223C72-7A4C-4333-BDB8-2F0F4CBFA5B1}" srcOrd="2" destOrd="0" presId="urn:microsoft.com/office/officeart/2005/8/layout/hProcess11"/>
    <dgm:cxn modelId="{FD1F63DF-F762-4969-B330-3B5E894B5368}" type="presParOf" srcId="{D3C1104E-3C79-4755-9361-04633BBE6512}" destId="{90D177EF-9B56-479F-9E6F-14A78F695C09}" srcOrd="3" destOrd="0" presId="urn:microsoft.com/office/officeart/2005/8/layout/hProcess11"/>
    <dgm:cxn modelId="{16A62E6E-86A0-4979-A5B1-74DE90EA99C0}" type="presParOf" srcId="{D3C1104E-3C79-4755-9361-04633BBE6512}" destId="{49DD6C74-2542-42D7-83D1-56AE16BB305B}" srcOrd="4" destOrd="0" presId="urn:microsoft.com/office/officeart/2005/8/layout/hProcess11"/>
    <dgm:cxn modelId="{A4436925-C624-4021-89C4-3DAF382C8B86}" type="presParOf" srcId="{49DD6C74-2542-42D7-83D1-56AE16BB305B}" destId="{8E7E4528-348C-4507-AAB2-BB5930165DD4}" srcOrd="0" destOrd="0" presId="urn:microsoft.com/office/officeart/2005/8/layout/hProcess11"/>
    <dgm:cxn modelId="{CEBCC9E6-17D9-4B51-AF96-EFAC45AAEAD2}" type="presParOf" srcId="{49DD6C74-2542-42D7-83D1-56AE16BB305B}" destId="{8802B27F-4F30-482D-876C-B115BE469EFB}" srcOrd="1" destOrd="0" presId="urn:microsoft.com/office/officeart/2005/8/layout/hProcess11"/>
    <dgm:cxn modelId="{D0E69AA6-194E-4BD2-A1E8-2687AE0E3EBB}" type="presParOf" srcId="{49DD6C74-2542-42D7-83D1-56AE16BB305B}" destId="{F58138E6-F6FE-4424-9155-3BDD9E604354}" srcOrd="2" destOrd="0" presId="urn:microsoft.com/office/officeart/2005/8/layout/hProcess11"/>
    <dgm:cxn modelId="{F48F52D0-5642-48A7-9FD4-FDA08BA9997E}" type="presParOf" srcId="{D3C1104E-3C79-4755-9361-04633BBE6512}" destId="{648E0781-BC4E-472D-89D2-B316D67A8774}" srcOrd="5" destOrd="0" presId="urn:microsoft.com/office/officeart/2005/8/layout/hProcess11"/>
    <dgm:cxn modelId="{086394ED-9F8B-4C28-89BD-168149F6DAA4}" type="presParOf" srcId="{D3C1104E-3C79-4755-9361-04633BBE6512}" destId="{76D006DB-AC19-4BCC-93D3-11B8AEB55F09}" srcOrd="6" destOrd="0" presId="urn:microsoft.com/office/officeart/2005/8/layout/hProcess11"/>
    <dgm:cxn modelId="{ADB6A848-5EA1-4B68-8A02-8E7C258A8FA2}" type="presParOf" srcId="{76D006DB-AC19-4BCC-93D3-11B8AEB55F09}" destId="{37E279A5-4A0F-4492-ACBA-0C6EACADBE98}" srcOrd="0" destOrd="0" presId="urn:microsoft.com/office/officeart/2005/8/layout/hProcess11"/>
    <dgm:cxn modelId="{CF486E96-D156-4D84-B537-BBFEC32C5A80}" type="presParOf" srcId="{76D006DB-AC19-4BCC-93D3-11B8AEB55F09}" destId="{34ED8321-38CE-49F1-9954-77B78BC4C5DC}" srcOrd="1" destOrd="0" presId="urn:microsoft.com/office/officeart/2005/8/layout/hProcess11"/>
    <dgm:cxn modelId="{CBD0BA28-68D6-4DA5-97E3-4A6292038B39}" type="presParOf" srcId="{76D006DB-AC19-4BCC-93D3-11B8AEB55F09}" destId="{70340FDB-18D6-4155-A971-6ECA1FDFA759}"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545A6BC-39F1-4DDD-BDC7-FB67563DBE5C}" type="doc">
      <dgm:prSet loTypeId="urn:microsoft.com/office/officeart/2009/3/layout/OpposingIdeas" loCatId="relationship" qsTypeId="urn:microsoft.com/office/officeart/2005/8/quickstyle/simple1" qsCatId="simple" csTypeId="urn:microsoft.com/office/officeart/2005/8/colors/accent4_2" csCatId="accent4" phldr="1"/>
      <dgm:spPr/>
      <dgm:t>
        <a:bodyPr/>
        <a:lstStyle/>
        <a:p>
          <a:endParaRPr lang="en-US"/>
        </a:p>
      </dgm:t>
    </dgm:pt>
    <dgm:pt modelId="{72CEF624-15F2-49B0-A195-6745EE227814}">
      <dgm:prSet phldrT="[Text]"/>
      <dgm:spPr/>
      <dgm:t>
        <a:bodyPr/>
        <a:lstStyle/>
        <a:p>
          <a:r>
            <a:rPr lang="en-US" dirty="0"/>
            <a:t>Now</a:t>
          </a:r>
        </a:p>
      </dgm:t>
    </dgm:pt>
    <dgm:pt modelId="{635D5F7B-260E-4A85-8FD9-73DD9D33C6E2}" type="parTrans" cxnId="{E5EB6AD7-6232-4DC0-B59B-D0FCDA79CEE2}">
      <dgm:prSet/>
      <dgm:spPr/>
      <dgm:t>
        <a:bodyPr/>
        <a:lstStyle/>
        <a:p>
          <a:endParaRPr lang="en-US"/>
        </a:p>
      </dgm:t>
    </dgm:pt>
    <dgm:pt modelId="{2B75517B-6866-47BB-87A4-EAA2A34BF8CD}" type="sibTrans" cxnId="{E5EB6AD7-6232-4DC0-B59B-D0FCDA79CEE2}">
      <dgm:prSet/>
      <dgm:spPr/>
      <dgm:t>
        <a:bodyPr/>
        <a:lstStyle/>
        <a:p>
          <a:endParaRPr lang="en-US"/>
        </a:p>
      </dgm:t>
    </dgm:pt>
    <dgm:pt modelId="{4527A428-26E1-4585-9C9C-9C38D2AD63FC}">
      <dgm:prSet phldrT="[Text]"/>
      <dgm:spPr/>
      <dgm:t>
        <a:bodyPr/>
        <a:lstStyle/>
        <a:p>
          <a:r>
            <a:rPr lang="en-US" dirty="0">
              <a:solidFill>
                <a:schemeClr val="bg1"/>
              </a:solidFill>
            </a:rPr>
            <a:t>Even though funders are still using old templates, they are being more critical when it comes to sharing.</a:t>
          </a:r>
        </a:p>
      </dgm:t>
    </dgm:pt>
    <dgm:pt modelId="{99D9F894-0B3B-487C-A2E6-B3F07353D321}" type="parTrans" cxnId="{729D551C-C33D-47CC-B9A1-D5C849C000B3}">
      <dgm:prSet/>
      <dgm:spPr/>
      <dgm:t>
        <a:bodyPr/>
        <a:lstStyle/>
        <a:p>
          <a:endParaRPr lang="en-US"/>
        </a:p>
      </dgm:t>
    </dgm:pt>
    <dgm:pt modelId="{C2717E16-C91D-42DC-8EC7-E5EA99CB835C}" type="sibTrans" cxnId="{729D551C-C33D-47CC-B9A1-D5C849C000B3}">
      <dgm:prSet/>
      <dgm:spPr/>
      <dgm:t>
        <a:bodyPr/>
        <a:lstStyle/>
        <a:p>
          <a:endParaRPr lang="en-US"/>
        </a:p>
      </dgm:t>
    </dgm:pt>
    <dgm:pt modelId="{C1AC03AA-3A0A-4562-B128-D29691F9ABD8}">
      <dgm:prSet phldrT="[Text]"/>
      <dgm:spPr/>
      <dgm:t>
        <a:bodyPr/>
        <a:lstStyle/>
        <a:p>
          <a:r>
            <a:rPr lang="en-US" dirty="0"/>
            <a:t>Future</a:t>
          </a:r>
        </a:p>
      </dgm:t>
    </dgm:pt>
    <dgm:pt modelId="{AEDCD3DF-8A70-4890-9B60-23101F0B8782}" type="parTrans" cxnId="{B76E7216-20CB-40AC-9B1B-80791A69FFF2}">
      <dgm:prSet/>
      <dgm:spPr/>
      <dgm:t>
        <a:bodyPr/>
        <a:lstStyle/>
        <a:p>
          <a:endParaRPr lang="en-US"/>
        </a:p>
      </dgm:t>
    </dgm:pt>
    <dgm:pt modelId="{DB2704C4-857A-4728-B341-8F1A730D9357}" type="sibTrans" cxnId="{B76E7216-20CB-40AC-9B1B-80791A69FFF2}">
      <dgm:prSet/>
      <dgm:spPr/>
      <dgm:t>
        <a:bodyPr/>
        <a:lstStyle/>
        <a:p>
          <a:endParaRPr lang="en-US"/>
        </a:p>
      </dgm:t>
    </dgm:pt>
    <dgm:pt modelId="{3538EF1C-EDD8-4A09-A23A-4E343FBF677B}">
      <dgm:prSet phldrT="[Text]"/>
      <dgm:spPr/>
      <dgm:t>
        <a:bodyPr/>
        <a:lstStyle/>
        <a:p>
          <a:r>
            <a:rPr lang="en-US" dirty="0">
              <a:solidFill>
                <a:schemeClr val="bg1"/>
              </a:solidFill>
            </a:rPr>
            <a:t>NSF Materials Research Division is using NIH’s template – will everyone else do something similar?</a:t>
          </a:r>
        </a:p>
      </dgm:t>
    </dgm:pt>
    <dgm:pt modelId="{3FEF00F8-9749-43A9-944F-C6D39F9D3443}" type="parTrans" cxnId="{3BFFD834-0B00-4890-9428-8ECD51E6B90C}">
      <dgm:prSet/>
      <dgm:spPr/>
      <dgm:t>
        <a:bodyPr/>
        <a:lstStyle/>
        <a:p>
          <a:endParaRPr lang="en-US"/>
        </a:p>
      </dgm:t>
    </dgm:pt>
    <dgm:pt modelId="{6A97496C-250A-493F-BE0A-A8B357C89169}" type="sibTrans" cxnId="{3BFFD834-0B00-4890-9428-8ECD51E6B90C}">
      <dgm:prSet/>
      <dgm:spPr/>
      <dgm:t>
        <a:bodyPr/>
        <a:lstStyle/>
        <a:p>
          <a:endParaRPr lang="en-US"/>
        </a:p>
      </dgm:t>
    </dgm:pt>
    <dgm:pt modelId="{11B24A4A-9D81-4E2C-BB63-C12D8B44312C}" type="pres">
      <dgm:prSet presAssocID="{5545A6BC-39F1-4DDD-BDC7-FB67563DBE5C}" presName="Name0" presStyleCnt="0">
        <dgm:presLayoutVars>
          <dgm:chMax val="2"/>
          <dgm:dir/>
          <dgm:animOne val="branch"/>
          <dgm:animLvl val="lvl"/>
          <dgm:resizeHandles val="exact"/>
        </dgm:presLayoutVars>
      </dgm:prSet>
      <dgm:spPr/>
    </dgm:pt>
    <dgm:pt modelId="{1226D1E8-81A4-4A3B-9340-7D8925527462}" type="pres">
      <dgm:prSet presAssocID="{5545A6BC-39F1-4DDD-BDC7-FB67563DBE5C}" presName="Background" presStyleLbl="node1" presStyleIdx="0" presStyleCnt="1"/>
      <dgm:spPr/>
    </dgm:pt>
    <dgm:pt modelId="{1E7C4EBD-15A5-4822-BF75-D3B6F6341D79}" type="pres">
      <dgm:prSet presAssocID="{5545A6BC-39F1-4DDD-BDC7-FB67563DBE5C}" presName="Divider" presStyleLbl="callout" presStyleIdx="0" presStyleCnt="1"/>
      <dgm:spPr/>
    </dgm:pt>
    <dgm:pt modelId="{93019B20-E8AC-4D4F-88FD-D078382E425B}" type="pres">
      <dgm:prSet presAssocID="{5545A6BC-39F1-4DDD-BDC7-FB67563DBE5C}" presName="ChildText1" presStyleLbl="revTx" presStyleIdx="0" presStyleCnt="0">
        <dgm:presLayoutVars>
          <dgm:chMax val="0"/>
          <dgm:chPref val="0"/>
          <dgm:bulletEnabled val="1"/>
        </dgm:presLayoutVars>
      </dgm:prSet>
      <dgm:spPr/>
    </dgm:pt>
    <dgm:pt modelId="{A5D7369E-C848-4957-B2F7-EDB8B940A7B6}" type="pres">
      <dgm:prSet presAssocID="{5545A6BC-39F1-4DDD-BDC7-FB67563DBE5C}" presName="ChildText2" presStyleLbl="revTx" presStyleIdx="0" presStyleCnt="0">
        <dgm:presLayoutVars>
          <dgm:chMax val="0"/>
          <dgm:chPref val="0"/>
          <dgm:bulletEnabled val="1"/>
        </dgm:presLayoutVars>
      </dgm:prSet>
      <dgm:spPr/>
    </dgm:pt>
    <dgm:pt modelId="{8BFA2DD5-8A72-43B1-8564-137434BF5273}" type="pres">
      <dgm:prSet presAssocID="{5545A6BC-39F1-4DDD-BDC7-FB67563DBE5C}" presName="ParentText1" presStyleLbl="revTx" presStyleIdx="0" presStyleCnt="0">
        <dgm:presLayoutVars>
          <dgm:chMax val="1"/>
          <dgm:chPref val="1"/>
        </dgm:presLayoutVars>
      </dgm:prSet>
      <dgm:spPr/>
    </dgm:pt>
    <dgm:pt modelId="{35C17BB2-09EC-4334-88D8-AECA5D70891C}" type="pres">
      <dgm:prSet presAssocID="{5545A6BC-39F1-4DDD-BDC7-FB67563DBE5C}" presName="ParentShape1" presStyleLbl="alignImgPlace1" presStyleIdx="0" presStyleCnt="2">
        <dgm:presLayoutVars/>
      </dgm:prSet>
      <dgm:spPr/>
    </dgm:pt>
    <dgm:pt modelId="{436D3909-BEBC-49F1-A0E2-F2E2F50878DD}" type="pres">
      <dgm:prSet presAssocID="{5545A6BC-39F1-4DDD-BDC7-FB67563DBE5C}" presName="ParentText2" presStyleLbl="revTx" presStyleIdx="0" presStyleCnt="0">
        <dgm:presLayoutVars>
          <dgm:chMax val="1"/>
          <dgm:chPref val="1"/>
        </dgm:presLayoutVars>
      </dgm:prSet>
      <dgm:spPr/>
    </dgm:pt>
    <dgm:pt modelId="{469086CC-0F7D-4D2F-83BB-343876E5A7A4}" type="pres">
      <dgm:prSet presAssocID="{5545A6BC-39F1-4DDD-BDC7-FB67563DBE5C}" presName="ParentShape2" presStyleLbl="alignImgPlace1" presStyleIdx="1" presStyleCnt="2">
        <dgm:presLayoutVars/>
      </dgm:prSet>
      <dgm:spPr/>
    </dgm:pt>
  </dgm:ptLst>
  <dgm:cxnLst>
    <dgm:cxn modelId="{95BCB00C-44E8-4872-800C-C4499A553F10}" type="presOf" srcId="{C1AC03AA-3A0A-4562-B128-D29691F9ABD8}" destId="{469086CC-0F7D-4D2F-83BB-343876E5A7A4}" srcOrd="1" destOrd="0" presId="urn:microsoft.com/office/officeart/2009/3/layout/OpposingIdeas"/>
    <dgm:cxn modelId="{5F0FF50F-86E9-4877-86FB-A406D1ACC199}" type="presOf" srcId="{4527A428-26E1-4585-9C9C-9C38D2AD63FC}" destId="{93019B20-E8AC-4D4F-88FD-D078382E425B}" srcOrd="0" destOrd="0" presId="urn:microsoft.com/office/officeart/2009/3/layout/OpposingIdeas"/>
    <dgm:cxn modelId="{42639912-9B6D-4324-A758-59ADE3DEB009}" type="presOf" srcId="{C1AC03AA-3A0A-4562-B128-D29691F9ABD8}" destId="{436D3909-BEBC-49F1-A0E2-F2E2F50878DD}" srcOrd="0" destOrd="0" presId="urn:microsoft.com/office/officeart/2009/3/layout/OpposingIdeas"/>
    <dgm:cxn modelId="{B76E7216-20CB-40AC-9B1B-80791A69FFF2}" srcId="{5545A6BC-39F1-4DDD-BDC7-FB67563DBE5C}" destId="{C1AC03AA-3A0A-4562-B128-D29691F9ABD8}" srcOrd="1" destOrd="0" parTransId="{AEDCD3DF-8A70-4890-9B60-23101F0B8782}" sibTransId="{DB2704C4-857A-4728-B341-8F1A730D9357}"/>
    <dgm:cxn modelId="{729D551C-C33D-47CC-B9A1-D5C849C000B3}" srcId="{72CEF624-15F2-49B0-A195-6745EE227814}" destId="{4527A428-26E1-4585-9C9C-9C38D2AD63FC}" srcOrd="0" destOrd="0" parTransId="{99D9F894-0B3B-487C-A2E6-B3F07353D321}" sibTransId="{C2717E16-C91D-42DC-8EC7-E5EA99CB835C}"/>
    <dgm:cxn modelId="{3BFFD834-0B00-4890-9428-8ECD51E6B90C}" srcId="{C1AC03AA-3A0A-4562-B128-D29691F9ABD8}" destId="{3538EF1C-EDD8-4A09-A23A-4E343FBF677B}" srcOrd="0" destOrd="0" parTransId="{3FEF00F8-9749-43A9-944F-C6D39F9D3443}" sibTransId="{6A97496C-250A-493F-BE0A-A8B357C89169}"/>
    <dgm:cxn modelId="{BF3E8A78-FF92-47EE-9896-B66F06D99EC4}" type="presOf" srcId="{5545A6BC-39F1-4DDD-BDC7-FB67563DBE5C}" destId="{11B24A4A-9D81-4E2C-BB63-C12D8B44312C}" srcOrd="0" destOrd="0" presId="urn:microsoft.com/office/officeart/2009/3/layout/OpposingIdeas"/>
    <dgm:cxn modelId="{CACDAC58-CB77-499F-A3AC-CD57767BCF0B}" type="presOf" srcId="{3538EF1C-EDD8-4A09-A23A-4E343FBF677B}" destId="{A5D7369E-C848-4957-B2F7-EDB8B940A7B6}" srcOrd="0" destOrd="0" presId="urn:microsoft.com/office/officeart/2009/3/layout/OpposingIdeas"/>
    <dgm:cxn modelId="{0667CB7D-6B53-4034-A87B-6B5F63619D9F}" type="presOf" srcId="{72CEF624-15F2-49B0-A195-6745EE227814}" destId="{35C17BB2-09EC-4334-88D8-AECA5D70891C}" srcOrd="1" destOrd="0" presId="urn:microsoft.com/office/officeart/2009/3/layout/OpposingIdeas"/>
    <dgm:cxn modelId="{E5EB6AD7-6232-4DC0-B59B-D0FCDA79CEE2}" srcId="{5545A6BC-39F1-4DDD-BDC7-FB67563DBE5C}" destId="{72CEF624-15F2-49B0-A195-6745EE227814}" srcOrd="0" destOrd="0" parTransId="{635D5F7B-260E-4A85-8FD9-73DD9D33C6E2}" sibTransId="{2B75517B-6866-47BB-87A4-EAA2A34BF8CD}"/>
    <dgm:cxn modelId="{9AD9D5D8-348E-4ABA-B720-DB57D7F72148}" type="presOf" srcId="{72CEF624-15F2-49B0-A195-6745EE227814}" destId="{8BFA2DD5-8A72-43B1-8564-137434BF5273}" srcOrd="0" destOrd="0" presId="urn:microsoft.com/office/officeart/2009/3/layout/OpposingIdeas"/>
    <dgm:cxn modelId="{3B7BA9B2-0F9E-4ABA-8949-7A1F5106CEEC}" type="presParOf" srcId="{11B24A4A-9D81-4E2C-BB63-C12D8B44312C}" destId="{1226D1E8-81A4-4A3B-9340-7D8925527462}" srcOrd="0" destOrd="0" presId="urn:microsoft.com/office/officeart/2009/3/layout/OpposingIdeas"/>
    <dgm:cxn modelId="{EB71A7C5-3800-4FE5-AD17-D8C1D5299572}" type="presParOf" srcId="{11B24A4A-9D81-4E2C-BB63-C12D8B44312C}" destId="{1E7C4EBD-15A5-4822-BF75-D3B6F6341D79}" srcOrd="1" destOrd="0" presId="urn:microsoft.com/office/officeart/2009/3/layout/OpposingIdeas"/>
    <dgm:cxn modelId="{DE856568-13D3-4557-91F9-2857B8BC3D78}" type="presParOf" srcId="{11B24A4A-9D81-4E2C-BB63-C12D8B44312C}" destId="{93019B20-E8AC-4D4F-88FD-D078382E425B}" srcOrd="2" destOrd="0" presId="urn:microsoft.com/office/officeart/2009/3/layout/OpposingIdeas"/>
    <dgm:cxn modelId="{5DFC3881-4E9E-4109-8B64-2171C78AC189}" type="presParOf" srcId="{11B24A4A-9D81-4E2C-BB63-C12D8B44312C}" destId="{A5D7369E-C848-4957-B2F7-EDB8B940A7B6}" srcOrd="3" destOrd="0" presId="urn:microsoft.com/office/officeart/2009/3/layout/OpposingIdeas"/>
    <dgm:cxn modelId="{711ACA53-F35B-4827-AB7A-945361F740EC}" type="presParOf" srcId="{11B24A4A-9D81-4E2C-BB63-C12D8B44312C}" destId="{8BFA2DD5-8A72-43B1-8564-137434BF5273}" srcOrd="4" destOrd="0" presId="urn:microsoft.com/office/officeart/2009/3/layout/OpposingIdeas"/>
    <dgm:cxn modelId="{D193FD45-990E-46B6-943F-932F5F080E8C}" type="presParOf" srcId="{11B24A4A-9D81-4E2C-BB63-C12D8B44312C}" destId="{35C17BB2-09EC-4334-88D8-AECA5D70891C}" srcOrd="5" destOrd="0" presId="urn:microsoft.com/office/officeart/2009/3/layout/OpposingIdeas"/>
    <dgm:cxn modelId="{BCA30BA7-6719-45C0-B738-7E8AA2131747}" type="presParOf" srcId="{11B24A4A-9D81-4E2C-BB63-C12D8B44312C}" destId="{436D3909-BEBC-49F1-A0E2-F2E2F50878DD}" srcOrd="6" destOrd="0" presId="urn:microsoft.com/office/officeart/2009/3/layout/OpposingIdeas"/>
    <dgm:cxn modelId="{0D2F1390-E576-4C22-A527-1C8E25BF8DB9}" type="presParOf" srcId="{11B24A4A-9D81-4E2C-BB63-C12D8B44312C}" destId="{469086CC-0F7D-4D2F-83BB-343876E5A7A4}" srcOrd="7" destOrd="0" presId="urn:microsoft.com/office/officeart/2009/3/layout/OpposingIdea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3A6B8B7-9635-49ED-9D4D-72CB4FE57B46}" type="doc">
      <dgm:prSet loTypeId="urn:microsoft.com/office/officeart/2005/8/layout/vList3" loCatId="list" qsTypeId="urn:microsoft.com/office/officeart/2005/8/quickstyle/simple2" qsCatId="simple" csTypeId="urn:microsoft.com/office/officeart/2005/8/colors/accent0_1" csCatId="mainScheme" phldr="1"/>
      <dgm:spPr/>
      <dgm:t>
        <a:bodyPr/>
        <a:lstStyle/>
        <a:p>
          <a:endParaRPr lang="en-US"/>
        </a:p>
      </dgm:t>
    </dgm:pt>
    <dgm:pt modelId="{D59A6481-9223-414B-A17C-ECAFC69DF95B}">
      <dgm:prSet phldrT="[Text]"/>
      <dgm:spPr/>
      <dgm:t>
        <a:bodyPr/>
        <a:lstStyle/>
        <a:p>
          <a:r>
            <a:rPr lang="en-US" b="1" dirty="0"/>
            <a:t>Data Types</a:t>
          </a:r>
        </a:p>
      </dgm:t>
    </dgm:pt>
    <dgm:pt modelId="{85DBE884-893E-4CD7-A0F1-62069C1AA01C}" type="parTrans" cxnId="{43A7C6BF-F8A3-45CE-BEC9-6954ED6E8C3B}">
      <dgm:prSet/>
      <dgm:spPr/>
      <dgm:t>
        <a:bodyPr/>
        <a:lstStyle/>
        <a:p>
          <a:endParaRPr lang="en-US" b="1"/>
        </a:p>
      </dgm:t>
    </dgm:pt>
    <dgm:pt modelId="{9CE08075-BA6A-4301-B8BE-C29E273B20C3}" type="sibTrans" cxnId="{43A7C6BF-F8A3-45CE-BEC9-6954ED6E8C3B}">
      <dgm:prSet/>
      <dgm:spPr/>
      <dgm:t>
        <a:bodyPr/>
        <a:lstStyle/>
        <a:p>
          <a:endParaRPr lang="en-US" b="1"/>
        </a:p>
      </dgm:t>
    </dgm:pt>
    <dgm:pt modelId="{E47747E5-26A8-4894-80F3-18A8CCD605A7}">
      <dgm:prSet phldrT="[Text]"/>
      <dgm:spPr/>
      <dgm:t>
        <a:bodyPr/>
        <a:lstStyle/>
        <a:p>
          <a:r>
            <a:rPr lang="en-US" b="1" dirty="0"/>
            <a:t>Related Tools, Software and/or Code</a:t>
          </a:r>
        </a:p>
      </dgm:t>
    </dgm:pt>
    <dgm:pt modelId="{325ABBA2-0F1D-48BA-81FC-1416E0646C83}" type="parTrans" cxnId="{9847EFFE-8BAF-46C5-A392-6C7F66CD354C}">
      <dgm:prSet/>
      <dgm:spPr/>
      <dgm:t>
        <a:bodyPr/>
        <a:lstStyle/>
        <a:p>
          <a:endParaRPr lang="en-US" b="1"/>
        </a:p>
      </dgm:t>
    </dgm:pt>
    <dgm:pt modelId="{A5FFE1E4-EA74-4E70-A36F-6D7D086B5AB9}" type="sibTrans" cxnId="{9847EFFE-8BAF-46C5-A392-6C7F66CD354C}">
      <dgm:prSet/>
      <dgm:spPr/>
      <dgm:t>
        <a:bodyPr/>
        <a:lstStyle/>
        <a:p>
          <a:endParaRPr lang="en-US" b="1"/>
        </a:p>
      </dgm:t>
    </dgm:pt>
    <dgm:pt modelId="{06EE3C51-A140-4C91-94AC-12538DAD3D43}">
      <dgm:prSet phldrT="[Text]"/>
      <dgm:spPr/>
      <dgm:t>
        <a:bodyPr/>
        <a:lstStyle/>
        <a:p>
          <a:r>
            <a:rPr lang="en-US" b="1" dirty="0"/>
            <a:t>Data Standards</a:t>
          </a:r>
        </a:p>
      </dgm:t>
    </dgm:pt>
    <dgm:pt modelId="{7013F703-A57E-4DCC-908F-7F7A775D7B39}" type="parTrans" cxnId="{76C66881-7BFD-4446-B4BE-56C4D857C726}">
      <dgm:prSet/>
      <dgm:spPr/>
      <dgm:t>
        <a:bodyPr/>
        <a:lstStyle/>
        <a:p>
          <a:endParaRPr lang="en-US" b="1"/>
        </a:p>
      </dgm:t>
    </dgm:pt>
    <dgm:pt modelId="{4995600C-9DA8-48FB-BD7F-EA8FB4468273}" type="sibTrans" cxnId="{76C66881-7BFD-4446-B4BE-56C4D857C726}">
      <dgm:prSet/>
      <dgm:spPr/>
      <dgm:t>
        <a:bodyPr/>
        <a:lstStyle/>
        <a:p>
          <a:endParaRPr lang="en-US" b="1"/>
        </a:p>
      </dgm:t>
    </dgm:pt>
    <dgm:pt modelId="{F42569B1-F080-4E7B-8F7C-9AC05C1FF0CC}">
      <dgm:prSet phldrT="[Text]"/>
      <dgm:spPr/>
      <dgm:t>
        <a:bodyPr/>
        <a:lstStyle/>
        <a:p>
          <a:r>
            <a:rPr lang="en-US" b="1" dirty="0"/>
            <a:t>Data Preservation, Access, and Associated Timelines</a:t>
          </a:r>
        </a:p>
      </dgm:t>
    </dgm:pt>
    <dgm:pt modelId="{F6D249E1-A4B5-4E41-ADDA-1F3A7F1B16FC}" type="parTrans" cxnId="{DD2A0F49-50CF-4E9E-B4C9-9705233FDB74}">
      <dgm:prSet/>
      <dgm:spPr/>
      <dgm:t>
        <a:bodyPr/>
        <a:lstStyle/>
        <a:p>
          <a:endParaRPr lang="en-US" b="1"/>
        </a:p>
      </dgm:t>
    </dgm:pt>
    <dgm:pt modelId="{E58C8AFC-5C9D-4BFE-9440-6B4DEAE2B4B5}" type="sibTrans" cxnId="{DD2A0F49-50CF-4E9E-B4C9-9705233FDB74}">
      <dgm:prSet/>
      <dgm:spPr/>
      <dgm:t>
        <a:bodyPr/>
        <a:lstStyle/>
        <a:p>
          <a:endParaRPr lang="en-US" b="1"/>
        </a:p>
      </dgm:t>
    </dgm:pt>
    <dgm:pt modelId="{31B65E7C-67C0-4E37-A984-213500A471DA}">
      <dgm:prSet phldrT="[Text]"/>
      <dgm:spPr/>
      <dgm:t>
        <a:bodyPr/>
        <a:lstStyle/>
        <a:p>
          <a:r>
            <a:rPr lang="en-US" b="1" dirty="0"/>
            <a:t>Data Sharing Agreements, Licenses, and Other Use Limitations</a:t>
          </a:r>
        </a:p>
      </dgm:t>
    </dgm:pt>
    <dgm:pt modelId="{F5CC7EB5-15F8-4179-A9C5-42BE8BE1017D}" type="parTrans" cxnId="{9BCBB560-2429-4769-BCDC-F76BED02DE1C}">
      <dgm:prSet/>
      <dgm:spPr/>
      <dgm:t>
        <a:bodyPr/>
        <a:lstStyle/>
        <a:p>
          <a:endParaRPr lang="en-US" b="1"/>
        </a:p>
      </dgm:t>
    </dgm:pt>
    <dgm:pt modelId="{737FA29B-901B-4D68-B7D7-BB2059D4C8D0}" type="sibTrans" cxnId="{9BCBB560-2429-4769-BCDC-F76BED02DE1C}">
      <dgm:prSet/>
      <dgm:spPr/>
      <dgm:t>
        <a:bodyPr/>
        <a:lstStyle/>
        <a:p>
          <a:endParaRPr lang="en-US" b="1"/>
        </a:p>
      </dgm:t>
    </dgm:pt>
    <dgm:pt modelId="{81977080-9232-4A6F-AEC5-C8DE357EDC2F}">
      <dgm:prSet/>
      <dgm:spPr/>
      <dgm:t>
        <a:bodyPr/>
        <a:lstStyle/>
        <a:p>
          <a:r>
            <a:rPr lang="en-US" b="1" dirty="0"/>
            <a:t>Oversight of Data Management</a:t>
          </a:r>
        </a:p>
      </dgm:t>
    </dgm:pt>
    <dgm:pt modelId="{E2CE8E1F-9286-4B2A-8FA4-6054F4450C0A}" type="parTrans" cxnId="{59256029-E1EE-49A3-8F9B-5B34D2363F09}">
      <dgm:prSet/>
      <dgm:spPr/>
      <dgm:t>
        <a:bodyPr/>
        <a:lstStyle/>
        <a:p>
          <a:endParaRPr lang="en-US" b="1"/>
        </a:p>
      </dgm:t>
    </dgm:pt>
    <dgm:pt modelId="{544B42D5-4B52-417E-9496-6752D05474F5}" type="sibTrans" cxnId="{59256029-E1EE-49A3-8F9B-5B34D2363F09}">
      <dgm:prSet/>
      <dgm:spPr/>
      <dgm:t>
        <a:bodyPr/>
        <a:lstStyle/>
        <a:p>
          <a:endParaRPr lang="en-US" b="1"/>
        </a:p>
      </dgm:t>
    </dgm:pt>
    <dgm:pt modelId="{42311D11-3D3A-494C-B431-F4E42D2B2020}" type="pres">
      <dgm:prSet presAssocID="{33A6B8B7-9635-49ED-9D4D-72CB4FE57B46}" presName="linearFlow" presStyleCnt="0">
        <dgm:presLayoutVars>
          <dgm:dir/>
          <dgm:resizeHandles val="exact"/>
        </dgm:presLayoutVars>
      </dgm:prSet>
      <dgm:spPr/>
    </dgm:pt>
    <dgm:pt modelId="{DC3BFFEF-9B4D-49C1-8092-AE8479A9883E}" type="pres">
      <dgm:prSet presAssocID="{D59A6481-9223-414B-A17C-ECAFC69DF95B}" presName="composite" presStyleCnt="0"/>
      <dgm:spPr/>
    </dgm:pt>
    <dgm:pt modelId="{43B2A97A-58EC-4623-B2DC-B2A1B3ADEF43}" type="pres">
      <dgm:prSet presAssocID="{D59A6481-9223-414B-A17C-ECAFC69DF95B}" presName="imgShp" presStyleLbl="fgImgPlac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pt>
    <dgm:pt modelId="{44CCA7B9-55FA-4D5D-B67E-AA00C677D1D1}" type="pres">
      <dgm:prSet presAssocID="{D59A6481-9223-414B-A17C-ECAFC69DF95B}" presName="txShp" presStyleLbl="node1" presStyleIdx="0" presStyleCnt="6">
        <dgm:presLayoutVars>
          <dgm:bulletEnabled val="1"/>
        </dgm:presLayoutVars>
      </dgm:prSet>
      <dgm:spPr/>
    </dgm:pt>
    <dgm:pt modelId="{07EFB931-F14E-4238-8633-DC79E06F6E25}" type="pres">
      <dgm:prSet presAssocID="{9CE08075-BA6A-4301-B8BE-C29E273B20C3}" presName="spacing" presStyleCnt="0"/>
      <dgm:spPr/>
    </dgm:pt>
    <dgm:pt modelId="{EB64F854-4BA6-42DF-94C2-96279F8F2AFC}" type="pres">
      <dgm:prSet presAssocID="{E47747E5-26A8-4894-80F3-18A8CCD605A7}" presName="composite" presStyleCnt="0"/>
      <dgm:spPr/>
    </dgm:pt>
    <dgm:pt modelId="{4E78F802-7A99-40C3-B7F1-4713A3FA60B7}" type="pres">
      <dgm:prSet presAssocID="{E47747E5-26A8-4894-80F3-18A8CCD605A7}" presName="imgShp" presStyleLbl="fgImgPlace1" presStyleIdx="1" presStyleCnt="6"/>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Squirrel with solid fill"/>
        </a:ext>
      </dgm:extLst>
    </dgm:pt>
    <dgm:pt modelId="{9A9BD151-B267-47FF-8477-811DD0623852}" type="pres">
      <dgm:prSet presAssocID="{E47747E5-26A8-4894-80F3-18A8CCD605A7}" presName="txShp" presStyleLbl="node1" presStyleIdx="1" presStyleCnt="6">
        <dgm:presLayoutVars>
          <dgm:bulletEnabled val="1"/>
        </dgm:presLayoutVars>
      </dgm:prSet>
      <dgm:spPr/>
    </dgm:pt>
    <dgm:pt modelId="{AA1F03FF-7248-4349-B847-A73C4F6383CD}" type="pres">
      <dgm:prSet presAssocID="{A5FFE1E4-EA74-4E70-A36F-6D7D086B5AB9}" presName="spacing" presStyleCnt="0"/>
      <dgm:spPr/>
    </dgm:pt>
    <dgm:pt modelId="{36C6F01F-BCEB-4CFF-A742-230A34983073}" type="pres">
      <dgm:prSet presAssocID="{06EE3C51-A140-4C91-94AC-12538DAD3D43}" presName="composite" presStyleCnt="0"/>
      <dgm:spPr/>
    </dgm:pt>
    <dgm:pt modelId="{DB07FE08-F0AA-45D8-874A-32D5C419FD72}" type="pres">
      <dgm:prSet presAssocID="{06EE3C51-A140-4C91-94AC-12538DAD3D43}" presName="imgShp" presStyleLbl="fgImgPlac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Rabbit with solid fill"/>
        </a:ext>
      </dgm:extLst>
    </dgm:pt>
    <dgm:pt modelId="{7F7295EF-B92A-47B0-B196-B350C3E16019}" type="pres">
      <dgm:prSet presAssocID="{06EE3C51-A140-4C91-94AC-12538DAD3D43}" presName="txShp" presStyleLbl="node1" presStyleIdx="2" presStyleCnt="6" custLinFactNeighborX="324" custLinFactNeighborY="-3486">
        <dgm:presLayoutVars>
          <dgm:bulletEnabled val="1"/>
        </dgm:presLayoutVars>
      </dgm:prSet>
      <dgm:spPr/>
    </dgm:pt>
    <dgm:pt modelId="{FF48BCB1-7184-4493-997E-AFE9348E1567}" type="pres">
      <dgm:prSet presAssocID="{4995600C-9DA8-48FB-BD7F-EA8FB4468273}" presName="spacing" presStyleCnt="0"/>
      <dgm:spPr/>
    </dgm:pt>
    <dgm:pt modelId="{CEBF37A6-4E20-42C2-A073-94ECE686C648}" type="pres">
      <dgm:prSet presAssocID="{F42569B1-F080-4E7B-8F7C-9AC05C1FF0CC}" presName="composite" presStyleCnt="0"/>
      <dgm:spPr/>
    </dgm:pt>
    <dgm:pt modelId="{CF1E46A6-81A2-47E4-8B62-F7980950C27E}" type="pres">
      <dgm:prSet presAssocID="{F42569B1-F080-4E7B-8F7C-9AC05C1FF0CC}" presName="imgShp" presStyleLbl="fgImgPlace1" presStyleIdx="3" presStyleCnt="6"/>
      <dgm:spPr>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Bear with solid fill"/>
        </a:ext>
      </dgm:extLst>
    </dgm:pt>
    <dgm:pt modelId="{7064480C-C27E-4684-8BFB-9E7BE16C3D6F}" type="pres">
      <dgm:prSet presAssocID="{F42569B1-F080-4E7B-8F7C-9AC05C1FF0CC}" presName="txShp" presStyleLbl="node1" presStyleIdx="3" presStyleCnt="6">
        <dgm:presLayoutVars>
          <dgm:bulletEnabled val="1"/>
        </dgm:presLayoutVars>
      </dgm:prSet>
      <dgm:spPr/>
    </dgm:pt>
    <dgm:pt modelId="{2AD3C81C-F36A-4304-9956-87651BD1C529}" type="pres">
      <dgm:prSet presAssocID="{E58C8AFC-5C9D-4BFE-9440-6B4DEAE2B4B5}" presName="spacing" presStyleCnt="0"/>
      <dgm:spPr/>
    </dgm:pt>
    <dgm:pt modelId="{275B74CA-35D0-4106-AD58-6B67BCA2A19F}" type="pres">
      <dgm:prSet presAssocID="{31B65E7C-67C0-4E37-A984-213500A471DA}" presName="composite" presStyleCnt="0"/>
      <dgm:spPr/>
    </dgm:pt>
    <dgm:pt modelId="{96F0B998-140C-453F-901A-98EB3435F270}" type="pres">
      <dgm:prSet presAssocID="{31B65E7C-67C0-4E37-A984-213500A471DA}" presName="imgShp" presStyleLbl="fgImgPlac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dgm:spPr>
      <dgm:extLst>
        <a:ext uri="{E40237B7-FDA0-4F09-8148-C483321AD2D9}">
          <dgm14:cNvPr xmlns:dgm14="http://schemas.microsoft.com/office/drawing/2010/diagram" id="0" name="" descr="Deer with solid fill"/>
        </a:ext>
      </dgm:extLst>
    </dgm:pt>
    <dgm:pt modelId="{B1521436-C025-4A44-A8A7-FCD25669B717}" type="pres">
      <dgm:prSet presAssocID="{31B65E7C-67C0-4E37-A984-213500A471DA}" presName="txShp" presStyleLbl="node1" presStyleIdx="4" presStyleCnt="6">
        <dgm:presLayoutVars>
          <dgm:bulletEnabled val="1"/>
        </dgm:presLayoutVars>
      </dgm:prSet>
      <dgm:spPr/>
    </dgm:pt>
    <dgm:pt modelId="{C7632D03-FA0A-487B-8DF5-05CBB3774FC7}" type="pres">
      <dgm:prSet presAssocID="{737FA29B-901B-4D68-B7D7-BB2059D4C8D0}" presName="spacing" presStyleCnt="0"/>
      <dgm:spPr/>
    </dgm:pt>
    <dgm:pt modelId="{4067CDBE-0E4A-42E0-AAE0-AABDAB278C68}" type="pres">
      <dgm:prSet presAssocID="{81977080-9232-4A6F-AEC5-C8DE357EDC2F}" presName="composite" presStyleCnt="0"/>
      <dgm:spPr/>
    </dgm:pt>
    <dgm:pt modelId="{E24A9FB6-715D-4B3A-8281-07A73EB0CB3F}" type="pres">
      <dgm:prSet presAssocID="{81977080-9232-4A6F-AEC5-C8DE357EDC2F}" presName="imgShp" presStyleLbl="fgImgPlac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a:blipFill>
      </dgm:spPr>
      <dgm:extLst>
        <a:ext uri="{E40237B7-FDA0-4F09-8148-C483321AD2D9}">
          <dgm14:cNvPr xmlns:dgm14="http://schemas.microsoft.com/office/drawing/2010/diagram" id="0" name="" descr="Elephant with solid fill"/>
        </a:ext>
      </dgm:extLst>
    </dgm:pt>
    <dgm:pt modelId="{29E8FD5A-73BD-4297-B06D-D0B05DFFAC1E}" type="pres">
      <dgm:prSet presAssocID="{81977080-9232-4A6F-AEC5-C8DE357EDC2F}" presName="txShp" presStyleLbl="node1" presStyleIdx="5" presStyleCnt="6">
        <dgm:presLayoutVars>
          <dgm:bulletEnabled val="1"/>
        </dgm:presLayoutVars>
      </dgm:prSet>
      <dgm:spPr/>
    </dgm:pt>
  </dgm:ptLst>
  <dgm:cxnLst>
    <dgm:cxn modelId="{B45EB109-85D5-4064-88EF-3228E1A626F7}" type="presOf" srcId="{E47747E5-26A8-4894-80F3-18A8CCD605A7}" destId="{9A9BD151-B267-47FF-8477-811DD0623852}" srcOrd="0" destOrd="0" presId="urn:microsoft.com/office/officeart/2005/8/layout/vList3"/>
    <dgm:cxn modelId="{59256029-E1EE-49A3-8F9B-5B34D2363F09}" srcId="{33A6B8B7-9635-49ED-9D4D-72CB4FE57B46}" destId="{81977080-9232-4A6F-AEC5-C8DE357EDC2F}" srcOrd="5" destOrd="0" parTransId="{E2CE8E1F-9286-4B2A-8FA4-6054F4450C0A}" sibTransId="{544B42D5-4B52-417E-9496-6752D05474F5}"/>
    <dgm:cxn modelId="{D528E15C-68A4-462A-8768-D949EBAC281A}" type="presOf" srcId="{06EE3C51-A140-4C91-94AC-12538DAD3D43}" destId="{7F7295EF-B92A-47B0-B196-B350C3E16019}" srcOrd="0" destOrd="0" presId="urn:microsoft.com/office/officeart/2005/8/layout/vList3"/>
    <dgm:cxn modelId="{9BCBB560-2429-4769-BCDC-F76BED02DE1C}" srcId="{33A6B8B7-9635-49ED-9D4D-72CB4FE57B46}" destId="{31B65E7C-67C0-4E37-A984-213500A471DA}" srcOrd="4" destOrd="0" parTransId="{F5CC7EB5-15F8-4179-A9C5-42BE8BE1017D}" sibTransId="{737FA29B-901B-4D68-B7D7-BB2059D4C8D0}"/>
    <dgm:cxn modelId="{DD2A0F49-50CF-4E9E-B4C9-9705233FDB74}" srcId="{33A6B8B7-9635-49ED-9D4D-72CB4FE57B46}" destId="{F42569B1-F080-4E7B-8F7C-9AC05C1FF0CC}" srcOrd="3" destOrd="0" parTransId="{F6D249E1-A4B5-4E41-ADDA-1F3A7F1B16FC}" sibTransId="{E58C8AFC-5C9D-4BFE-9440-6B4DEAE2B4B5}"/>
    <dgm:cxn modelId="{A0811E4D-BE09-4923-B84E-94266304B827}" type="presOf" srcId="{31B65E7C-67C0-4E37-A984-213500A471DA}" destId="{B1521436-C025-4A44-A8A7-FCD25669B717}" srcOrd="0" destOrd="0" presId="urn:microsoft.com/office/officeart/2005/8/layout/vList3"/>
    <dgm:cxn modelId="{76C66881-7BFD-4446-B4BE-56C4D857C726}" srcId="{33A6B8B7-9635-49ED-9D4D-72CB4FE57B46}" destId="{06EE3C51-A140-4C91-94AC-12538DAD3D43}" srcOrd="2" destOrd="0" parTransId="{7013F703-A57E-4DCC-908F-7F7A775D7B39}" sibTransId="{4995600C-9DA8-48FB-BD7F-EA8FB4468273}"/>
    <dgm:cxn modelId="{B5572083-F660-4E65-954F-8BDD3F29F325}" type="presOf" srcId="{F42569B1-F080-4E7B-8F7C-9AC05C1FF0CC}" destId="{7064480C-C27E-4684-8BFB-9E7BE16C3D6F}" srcOrd="0" destOrd="0" presId="urn:microsoft.com/office/officeart/2005/8/layout/vList3"/>
    <dgm:cxn modelId="{88B9EB9D-BD4C-440B-9F41-BAA79C345AC4}" type="presOf" srcId="{81977080-9232-4A6F-AEC5-C8DE357EDC2F}" destId="{29E8FD5A-73BD-4297-B06D-D0B05DFFAC1E}" srcOrd="0" destOrd="0" presId="urn:microsoft.com/office/officeart/2005/8/layout/vList3"/>
    <dgm:cxn modelId="{43A7C6BF-F8A3-45CE-BEC9-6954ED6E8C3B}" srcId="{33A6B8B7-9635-49ED-9D4D-72CB4FE57B46}" destId="{D59A6481-9223-414B-A17C-ECAFC69DF95B}" srcOrd="0" destOrd="0" parTransId="{85DBE884-893E-4CD7-A0F1-62069C1AA01C}" sibTransId="{9CE08075-BA6A-4301-B8BE-C29E273B20C3}"/>
    <dgm:cxn modelId="{28B8E4E6-C314-4D80-8B5B-065A8E6C6961}" type="presOf" srcId="{33A6B8B7-9635-49ED-9D4D-72CB4FE57B46}" destId="{42311D11-3D3A-494C-B431-F4E42D2B2020}" srcOrd="0" destOrd="0" presId="urn:microsoft.com/office/officeart/2005/8/layout/vList3"/>
    <dgm:cxn modelId="{C49A45F4-09A6-4918-B24D-078B2ED385A9}" type="presOf" srcId="{D59A6481-9223-414B-A17C-ECAFC69DF95B}" destId="{44CCA7B9-55FA-4D5D-B67E-AA00C677D1D1}" srcOrd="0" destOrd="0" presId="urn:microsoft.com/office/officeart/2005/8/layout/vList3"/>
    <dgm:cxn modelId="{9847EFFE-8BAF-46C5-A392-6C7F66CD354C}" srcId="{33A6B8B7-9635-49ED-9D4D-72CB4FE57B46}" destId="{E47747E5-26A8-4894-80F3-18A8CCD605A7}" srcOrd="1" destOrd="0" parTransId="{325ABBA2-0F1D-48BA-81FC-1416E0646C83}" sibTransId="{A5FFE1E4-EA74-4E70-A36F-6D7D086B5AB9}"/>
    <dgm:cxn modelId="{708FDF86-EC18-4BF7-AFC9-08AC7987C3CE}" type="presParOf" srcId="{42311D11-3D3A-494C-B431-F4E42D2B2020}" destId="{DC3BFFEF-9B4D-49C1-8092-AE8479A9883E}" srcOrd="0" destOrd="0" presId="urn:microsoft.com/office/officeart/2005/8/layout/vList3"/>
    <dgm:cxn modelId="{E21C9C54-83F5-4541-BF63-F0DE73D3F70F}" type="presParOf" srcId="{DC3BFFEF-9B4D-49C1-8092-AE8479A9883E}" destId="{43B2A97A-58EC-4623-B2DC-B2A1B3ADEF43}" srcOrd="0" destOrd="0" presId="urn:microsoft.com/office/officeart/2005/8/layout/vList3"/>
    <dgm:cxn modelId="{F0578042-2888-4C20-9C0E-F4081F9ACF4D}" type="presParOf" srcId="{DC3BFFEF-9B4D-49C1-8092-AE8479A9883E}" destId="{44CCA7B9-55FA-4D5D-B67E-AA00C677D1D1}" srcOrd="1" destOrd="0" presId="urn:microsoft.com/office/officeart/2005/8/layout/vList3"/>
    <dgm:cxn modelId="{478F6938-D117-4020-B24E-9958AB6B9471}" type="presParOf" srcId="{42311D11-3D3A-494C-B431-F4E42D2B2020}" destId="{07EFB931-F14E-4238-8633-DC79E06F6E25}" srcOrd="1" destOrd="0" presId="urn:microsoft.com/office/officeart/2005/8/layout/vList3"/>
    <dgm:cxn modelId="{3E2842A1-5033-430E-BC8F-7B58DF28ED3F}" type="presParOf" srcId="{42311D11-3D3A-494C-B431-F4E42D2B2020}" destId="{EB64F854-4BA6-42DF-94C2-96279F8F2AFC}" srcOrd="2" destOrd="0" presId="urn:microsoft.com/office/officeart/2005/8/layout/vList3"/>
    <dgm:cxn modelId="{CDC5D9B0-7064-4363-9DEF-C3B6C0A6B811}" type="presParOf" srcId="{EB64F854-4BA6-42DF-94C2-96279F8F2AFC}" destId="{4E78F802-7A99-40C3-B7F1-4713A3FA60B7}" srcOrd="0" destOrd="0" presId="urn:microsoft.com/office/officeart/2005/8/layout/vList3"/>
    <dgm:cxn modelId="{3405CB04-8BA9-4A42-903A-146C5BA65ED0}" type="presParOf" srcId="{EB64F854-4BA6-42DF-94C2-96279F8F2AFC}" destId="{9A9BD151-B267-47FF-8477-811DD0623852}" srcOrd="1" destOrd="0" presId="urn:microsoft.com/office/officeart/2005/8/layout/vList3"/>
    <dgm:cxn modelId="{40B73383-4946-4A83-82E3-4105BADDF06A}" type="presParOf" srcId="{42311D11-3D3A-494C-B431-F4E42D2B2020}" destId="{AA1F03FF-7248-4349-B847-A73C4F6383CD}" srcOrd="3" destOrd="0" presId="urn:microsoft.com/office/officeart/2005/8/layout/vList3"/>
    <dgm:cxn modelId="{A1F7B166-DA3F-4D1F-BB62-504F72DE996C}" type="presParOf" srcId="{42311D11-3D3A-494C-B431-F4E42D2B2020}" destId="{36C6F01F-BCEB-4CFF-A742-230A34983073}" srcOrd="4" destOrd="0" presId="urn:microsoft.com/office/officeart/2005/8/layout/vList3"/>
    <dgm:cxn modelId="{43EC2C84-51AE-4A15-BC42-DED1928C9486}" type="presParOf" srcId="{36C6F01F-BCEB-4CFF-A742-230A34983073}" destId="{DB07FE08-F0AA-45D8-874A-32D5C419FD72}" srcOrd="0" destOrd="0" presId="urn:microsoft.com/office/officeart/2005/8/layout/vList3"/>
    <dgm:cxn modelId="{2BA2FD14-D9C0-4EA9-924C-35165B4138AC}" type="presParOf" srcId="{36C6F01F-BCEB-4CFF-A742-230A34983073}" destId="{7F7295EF-B92A-47B0-B196-B350C3E16019}" srcOrd="1" destOrd="0" presId="urn:microsoft.com/office/officeart/2005/8/layout/vList3"/>
    <dgm:cxn modelId="{06D002EB-2AC5-42F0-9863-7E29D7F6AD12}" type="presParOf" srcId="{42311D11-3D3A-494C-B431-F4E42D2B2020}" destId="{FF48BCB1-7184-4493-997E-AFE9348E1567}" srcOrd="5" destOrd="0" presId="urn:microsoft.com/office/officeart/2005/8/layout/vList3"/>
    <dgm:cxn modelId="{2F578390-1511-44AD-98C4-13E7B9605CCC}" type="presParOf" srcId="{42311D11-3D3A-494C-B431-F4E42D2B2020}" destId="{CEBF37A6-4E20-42C2-A073-94ECE686C648}" srcOrd="6" destOrd="0" presId="urn:microsoft.com/office/officeart/2005/8/layout/vList3"/>
    <dgm:cxn modelId="{550FA5FF-F23D-4ED7-80ED-F98A23247786}" type="presParOf" srcId="{CEBF37A6-4E20-42C2-A073-94ECE686C648}" destId="{CF1E46A6-81A2-47E4-8B62-F7980950C27E}" srcOrd="0" destOrd="0" presId="urn:microsoft.com/office/officeart/2005/8/layout/vList3"/>
    <dgm:cxn modelId="{9B933880-3F14-4F09-A00D-62C615B71D8D}" type="presParOf" srcId="{CEBF37A6-4E20-42C2-A073-94ECE686C648}" destId="{7064480C-C27E-4684-8BFB-9E7BE16C3D6F}" srcOrd="1" destOrd="0" presId="urn:microsoft.com/office/officeart/2005/8/layout/vList3"/>
    <dgm:cxn modelId="{BCD9EFB8-8A81-4AEF-B6D1-C8997EFA8339}" type="presParOf" srcId="{42311D11-3D3A-494C-B431-F4E42D2B2020}" destId="{2AD3C81C-F36A-4304-9956-87651BD1C529}" srcOrd="7" destOrd="0" presId="urn:microsoft.com/office/officeart/2005/8/layout/vList3"/>
    <dgm:cxn modelId="{1694E378-EF41-4364-830A-DCC3E747F826}" type="presParOf" srcId="{42311D11-3D3A-494C-B431-F4E42D2B2020}" destId="{275B74CA-35D0-4106-AD58-6B67BCA2A19F}" srcOrd="8" destOrd="0" presId="urn:microsoft.com/office/officeart/2005/8/layout/vList3"/>
    <dgm:cxn modelId="{EB369F6D-E972-4306-9CD0-6C6A41E47649}" type="presParOf" srcId="{275B74CA-35D0-4106-AD58-6B67BCA2A19F}" destId="{96F0B998-140C-453F-901A-98EB3435F270}" srcOrd="0" destOrd="0" presId="urn:microsoft.com/office/officeart/2005/8/layout/vList3"/>
    <dgm:cxn modelId="{CF7CFE21-9D7D-47F8-8276-3B1B5C3B8507}" type="presParOf" srcId="{275B74CA-35D0-4106-AD58-6B67BCA2A19F}" destId="{B1521436-C025-4A44-A8A7-FCD25669B717}" srcOrd="1" destOrd="0" presId="urn:microsoft.com/office/officeart/2005/8/layout/vList3"/>
    <dgm:cxn modelId="{AEF5F6EC-D21D-49C1-B899-696715EED2D3}" type="presParOf" srcId="{42311D11-3D3A-494C-B431-F4E42D2B2020}" destId="{C7632D03-FA0A-487B-8DF5-05CBB3774FC7}" srcOrd="9" destOrd="0" presId="urn:microsoft.com/office/officeart/2005/8/layout/vList3"/>
    <dgm:cxn modelId="{B6F0D81A-F368-4345-A4FA-481AA344174D}" type="presParOf" srcId="{42311D11-3D3A-494C-B431-F4E42D2B2020}" destId="{4067CDBE-0E4A-42E0-AAE0-AABDAB278C68}" srcOrd="10" destOrd="0" presId="urn:microsoft.com/office/officeart/2005/8/layout/vList3"/>
    <dgm:cxn modelId="{DEBA52C8-FCC3-4CE6-A16D-B99FCE171EC0}" type="presParOf" srcId="{4067CDBE-0E4A-42E0-AAE0-AABDAB278C68}" destId="{E24A9FB6-715D-4B3A-8281-07A73EB0CB3F}" srcOrd="0" destOrd="0" presId="urn:microsoft.com/office/officeart/2005/8/layout/vList3"/>
    <dgm:cxn modelId="{676821AF-AABF-4264-9D17-203F3CAE9036}" type="presParOf" srcId="{4067CDBE-0E4A-42E0-AAE0-AABDAB278C68}" destId="{29E8FD5A-73BD-4297-B06D-D0B05DFFAC1E}"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315A843-7906-41AA-B509-EE024BB95539}" type="doc">
      <dgm:prSet loTypeId="urn:microsoft.com/office/officeart/2008/layout/VerticalCurvedList" loCatId="list" qsTypeId="urn:microsoft.com/office/officeart/2005/8/quickstyle/3d3" qsCatId="3D" csTypeId="urn:microsoft.com/office/officeart/2005/8/colors/accent4_2" csCatId="accent4" phldr="1"/>
      <dgm:spPr/>
      <dgm:t>
        <a:bodyPr/>
        <a:lstStyle/>
        <a:p>
          <a:endParaRPr lang="en-US"/>
        </a:p>
      </dgm:t>
    </dgm:pt>
    <dgm:pt modelId="{74B8DFFE-6542-48ED-987E-0F1C3DFB97B2}">
      <dgm:prSet phldrT="[Text]"/>
      <dgm:spPr/>
      <dgm:t>
        <a:bodyPr/>
        <a:lstStyle/>
        <a:p>
          <a:r>
            <a:rPr lang="en-US"/>
            <a:t>Subject(Domain)-Specific Repositories</a:t>
          </a:r>
        </a:p>
      </dgm:t>
    </dgm:pt>
    <dgm:pt modelId="{C30A571F-D01D-48F2-8649-27E712ADBFE0}" type="parTrans" cxnId="{E519B350-F337-4BB1-9EFC-D7231EB42E52}">
      <dgm:prSet/>
      <dgm:spPr/>
      <dgm:t>
        <a:bodyPr/>
        <a:lstStyle/>
        <a:p>
          <a:endParaRPr lang="en-US"/>
        </a:p>
      </dgm:t>
    </dgm:pt>
    <dgm:pt modelId="{C9E4DFB2-56D5-48CA-A4D1-4E781E78A28F}" type="sibTrans" cxnId="{E519B350-F337-4BB1-9EFC-D7231EB42E52}">
      <dgm:prSet/>
      <dgm:spPr/>
      <dgm:t>
        <a:bodyPr/>
        <a:lstStyle/>
        <a:p>
          <a:endParaRPr lang="en-US"/>
        </a:p>
      </dgm:t>
    </dgm:pt>
    <dgm:pt modelId="{807C4D14-4311-45F4-A698-46CF635A649C}">
      <dgm:prSet phldrT="[Text]"/>
      <dgm:spPr/>
      <dgm:t>
        <a:bodyPr/>
        <a:lstStyle/>
        <a:p>
          <a:r>
            <a:rPr lang="en-US"/>
            <a:t>University of Rochester Research Repository (URRR)</a:t>
          </a:r>
        </a:p>
      </dgm:t>
    </dgm:pt>
    <dgm:pt modelId="{85D1FA2C-22E6-455C-AFFF-67CD93AE9AE9}" type="parTrans" cxnId="{C009F7C6-F10C-4D4A-AD0C-AD2E5653946A}">
      <dgm:prSet/>
      <dgm:spPr/>
      <dgm:t>
        <a:bodyPr/>
        <a:lstStyle/>
        <a:p>
          <a:endParaRPr lang="en-US"/>
        </a:p>
      </dgm:t>
    </dgm:pt>
    <dgm:pt modelId="{F26EB300-F62A-4A5C-AF7B-DD2EA1F3DA06}" type="sibTrans" cxnId="{C009F7C6-F10C-4D4A-AD0C-AD2E5653946A}">
      <dgm:prSet/>
      <dgm:spPr/>
      <dgm:t>
        <a:bodyPr/>
        <a:lstStyle/>
        <a:p>
          <a:endParaRPr lang="en-US"/>
        </a:p>
      </dgm:t>
    </dgm:pt>
    <dgm:pt modelId="{8D9FAE14-217D-4047-9E2D-C8D874553A9B}">
      <dgm:prSet phldrT="[Text]"/>
      <dgm:spPr/>
      <dgm:t>
        <a:bodyPr/>
        <a:lstStyle/>
        <a:p>
          <a:r>
            <a:rPr lang="en-US"/>
            <a:t>Other Generalist Repositories</a:t>
          </a:r>
        </a:p>
      </dgm:t>
    </dgm:pt>
    <dgm:pt modelId="{5D64759F-E15F-42FD-A52F-5922243BBB71}" type="parTrans" cxnId="{99544288-A694-46AF-A66B-8661C204216D}">
      <dgm:prSet/>
      <dgm:spPr/>
      <dgm:t>
        <a:bodyPr/>
        <a:lstStyle/>
        <a:p>
          <a:endParaRPr lang="en-US"/>
        </a:p>
      </dgm:t>
    </dgm:pt>
    <dgm:pt modelId="{C5EBEDBA-C9F0-4B6B-A658-58F7F9F38AE8}" type="sibTrans" cxnId="{99544288-A694-46AF-A66B-8661C204216D}">
      <dgm:prSet/>
      <dgm:spPr/>
      <dgm:t>
        <a:bodyPr/>
        <a:lstStyle/>
        <a:p>
          <a:endParaRPr lang="en-US"/>
        </a:p>
      </dgm:t>
    </dgm:pt>
    <dgm:pt modelId="{A6962458-5B1E-42B2-92CA-C84AAC35EE5A}" type="pres">
      <dgm:prSet presAssocID="{9315A843-7906-41AA-B509-EE024BB95539}" presName="Name0" presStyleCnt="0">
        <dgm:presLayoutVars>
          <dgm:chMax val="7"/>
          <dgm:chPref val="7"/>
          <dgm:dir/>
        </dgm:presLayoutVars>
      </dgm:prSet>
      <dgm:spPr/>
    </dgm:pt>
    <dgm:pt modelId="{72DDF7AF-9AD1-4F0F-A9FD-873CF411F3F7}" type="pres">
      <dgm:prSet presAssocID="{9315A843-7906-41AA-B509-EE024BB95539}" presName="Name1" presStyleCnt="0"/>
      <dgm:spPr/>
    </dgm:pt>
    <dgm:pt modelId="{7C54BA90-52AB-4AE2-8813-371560894A1F}" type="pres">
      <dgm:prSet presAssocID="{9315A843-7906-41AA-B509-EE024BB95539}" presName="cycle" presStyleCnt="0"/>
      <dgm:spPr/>
    </dgm:pt>
    <dgm:pt modelId="{124E18D7-FB69-462B-9E27-F74BF977E5E4}" type="pres">
      <dgm:prSet presAssocID="{9315A843-7906-41AA-B509-EE024BB95539}" presName="srcNode" presStyleLbl="node1" presStyleIdx="0" presStyleCnt="3"/>
      <dgm:spPr/>
    </dgm:pt>
    <dgm:pt modelId="{B9DD5C01-A80D-413F-B795-F1E28082D84B}" type="pres">
      <dgm:prSet presAssocID="{9315A843-7906-41AA-B509-EE024BB95539}" presName="conn" presStyleLbl="parChTrans1D2" presStyleIdx="0" presStyleCnt="1"/>
      <dgm:spPr/>
    </dgm:pt>
    <dgm:pt modelId="{7760B6DA-71BE-4413-8D5A-8E2A0B09BA9F}" type="pres">
      <dgm:prSet presAssocID="{9315A843-7906-41AA-B509-EE024BB95539}" presName="extraNode" presStyleLbl="node1" presStyleIdx="0" presStyleCnt="3"/>
      <dgm:spPr/>
    </dgm:pt>
    <dgm:pt modelId="{5950695C-E55F-415A-A233-4D8BBEFAACF3}" type="pres">
      <dgm:prSet presAssocID="{9315A843-7906-41AA-B509-EE024BB95539}" presName="dstNode" presStyleLbl="node1" presStyleIdx="0" presStyleCnt="3"/>
      <dgm:spPr/>
    </dgm:pt>
    <dgm:pt modelId="{A6C2C349-5EA4-406B-94A4-10F58BFBB557}" type="pres">
      <dgm:prSet presAssocID="{74B8DFFE-6542-48ED-987E-0F1C3DFB97B2}" presName="text_1" presStyleLbl="node1" presStyleIdx="0" presStyleCnt="3">
        <dgm:presLayoutVars>
          <dgm:bulletEnabled val="1"/>
        </dgm:presLayoutVars>
      </dgm:prSet>
      <dgm:spPr/>
    </dgm:pt>
    <dgm:pt modelId="{131B7580-0686-4814-9D7E-588620C2C56C}" type="pres">
      <dgm:prSet presAssocID="{74B8DFFE-6542-48ED-987E-0F1C3DFB97B2}" presName="accent_1" presStyleCnt="0"/>
      <dgm:spPr/>
    </dgm:pt>
    <dgm:pt modelId="{E78703ED-D826-475C-AAE8-203A0ADC8623}" type="pres">
      <dgm:prSet presAssocID="{74B8DFFE-6542-48ED-987E-0F1C3DFB97B2}" presName="accentRepeatNode" presStyleLbl="solidFgAcc1" presStyleIdx="0" presStyleCnt="3"/>
      <dgm:spPr/>
    </dgm:pt>
    <dgm:pt modelId="{73CEE145-C9FC-4DA9-9E5B-1358214800E7}" type="pres">
      <dgm:prSet presAssocID="{807C4D14-4311-45F4-A698-46CF635A649C}" presName="text_2" presStyleLbl="node1" presStyleIdx="1" presStyleCnt="3">
        <dgm:presLayoutVars>
          <dgm:bulletEnabled val="1"/>
        </dgm:presLayoutVars>
      </dgm:prSet>
      <dgm:spPr/>
    </dgm:pt>
    <dgm:pt modelId="{BD2EA72A-D431-4596-BD31-8B55BD50D528}" type="pres">
      <dgm:prSet presAssocID="{807C4D14-4311-45F4-A698-46CF635A649C}" presName="accent_2" presStyleCnt="0"/>
      <dgm:spPr/>
    </dgm:pt>
    <dgm:pt modelId="{4CF5D79F-810C-4368-9911-687D6DD94E8B}" type="pres">
      <dgm:prSet presAssocID="{807C4D14-4311-45F4-A698-46CF635A649C}" presName="accentRepeatNode" presStyleLbl="solidFgAcc1" presStyleIdx="1" presStyleCnt="3"/>
      <dgm:spPr/>
    </dgm:pt>
    <dgm:pt modelId="{129C5426-36AD-4EC9-AC63-DED9788442CB}" type="pres">
      <dgm:prSet presAssocID="{8D9FAE14-217D-4047-9E2D-C8D874553A9B}" presName="text_3" presStyleLbl="node1" presStyleIdx="2" presStyleCnt="3">
        <dgm:presLayoutVars>
          <dgm:bulletEnabled val="1"/>
        </dgm:presLayoutVars>
      </dgm:prSet>
      <dgm:spPr/>
    </dgm:pt>
    <dgm:pt modelId="{20502176-A2CB-4595-8021-B4726F09CC4D}" type="pres">
      <dgm:prSet presAssocID="{8D9FAE14-217D-4047-9E2D-C8D874553A9B}" presName="accent_3" presStyleCnt="0"/>
      <dgm:spPr/>
    </dgm:pt>
    <dgm:pt modelId="{8C720385-361C-4F02-A859-590DE733C936}" type="pres">
      <dgm:prSet presAssocID="{8D9FAE14-217D-4047-9E2D-C8D874553A9B}" presName="accentRepeatNode" presStyleLbl="solidFgAcc1" presStyleIdx="2" presStyleCnt="3"/>
      <dgm:spPr/>
    </dgm:pt>
  </dgm:ptLst>
  <dgm:cxnLst>
    <dgm:cxn modelId="{F5C89249-7F31-4E87-9D26-89E301E01049}" type="presOf" srcId="{807C4D14-4311-45F4-A698-46CF635A649C}" destId="{73CEE145-C9FC-4DA9-9E5B-1358214800E7}" srcOrd="0" destOrd="0" presId="urn:microsoft.com/office/officeart/2008/layout/VerticalCurvedList"/>
    <dgm:cxn modelId="{0152584A-6E6B-4EEA-9EB7-67C9DACD4535}" type="presOf" srcId="{9315A843-7906-41AA-B509-EE024BB95539}" destId="{A6962458-5B1E-42B2-92CA-C84AAC35EE5A}" srcOrd="0" destOrd="0" presId="urn:microsoft.com/office/officeart/2008/layout/VerticalCurvedList"/>
    <dgm:cxn modelId="{E519B350-F337-4BB1-9EFC-D7231EB42E52}" srcId="{9315A843-7906-41AA-B509-EE024BB95539}" destId="{74B8DFFE-6542-48ED-987E-0F1C3DFB97B2}" srcOrd="0" destOrd="0" parTransId="{C30A571F-D01D-48F2-8649-27E712ADBFE0}" sibTransId="{C9E4DFB2-56D5-48CA-A4D1-4E781E78A28F}"/>
    <dgm:cxn modelId="{1AFD3182-BC18-4D9B-BA9B-F9802ED7EF44}" type="presOf" srcId="{74B8DFFE-6542-48ED-987E-0F1C3DFB97B2}" destId="{A6C2C349-5EA4-406B-94A4-10F58BFBB557}" srcOrd="0" destOrd="0" presId="urn:microsoft.com/office/officeart/2008/layout/VerticalCurvedList"/>
    <dgm:cxn modelId="{99544288-A694-46AF-A66B-8661C204216D}" srcId="{9315A843-7906-41AA-B509-EE024BB95539}" destId="{8D9FAE14-217D-4047-9E2D-C8D874553A9B}" srcOrd="2" destOrd="0" parTransId="{5D64759F-E15F-42FD-A52F-5922243BBB71}" sibTransId="{C5EBEDBA-C9F0-4B6B-A658-58F7F9F38AE8}"/>
    <dgm:cxn modelId="{2170B7BD-99A5-4701-829F-82D6915702A6}" type="presOf" srcId="{C9E4DFB2-56D5-48CA-A4D1-4E781E78A28F}" destId="{B9DD5C01-A80D-413F-B795-F1E28082D84B}" srcOrd="0" destOrd="0" presId="urn:microsoft.com/office/officeart/2008/layout/VerticalCurvedList"/>
    <dgm:cxn modelId="{C009F7C6-F10C-4D4A-AD0C-AD2E5653946A}" srcId="{9315A843-7906-41AA-B509-EE024BB95539}" destId="{807C4D14-4311-45F4-A698-46CF635A649C}" srcOrd="1" destOrd="0" parTransId="{85D1FA2C-22E6-455C-AFFF-67CD93AE9AE9}" sibTransId="{F26EB300-F62A-4A5C-AF7B-DD2EA1F3DA06}"/>
    <dgm:cxn modelId="{E1987EF7-D265-4242-BC02-4D38C0B2A4B4}" type="presOf" srcId="{8D9FAE14-217D-4047-9E2D-C8D874553A9B}" destId="{129C5426-36AD-4EC9-AC63-DED9788442CB}" srcOrd="0" destOrd="0" presId="urn:microsoft.com/office/officeart/2008/layout/VerticalCurvedList"/>
    <dgm:cxn modelId="{14C7705C-FEF4-4C05-B4E3-B230A2761CF0}" type="presParOf" srcId="{A6962458-5B1E-42B2-92CA-C84AAC35EE5A}" destId="{72DDF7AF-9AD1-4F0F-A9FD-873CF411F3F7}" srcOrd="0" destOrd="0" presId="urn:microsoft.com/office/officeart/2008/layout/VerticalCurvedList"/>
    <dgm:cxn modelId="{538AAA20-52E2-4157-873D-9FE7FD133A3D}" type="presParOf" srcId="{72DDF7AF-9AD1-4F0F-A9FD-873CF411F3F7}" destId="{7C54BA90-52AB-4AE2-8813-371560894A1F}" srcOrd="0" destOrd="0" presId="urn:microsoft.com/office/officeart/2008/layout/VerticalCurvedList"/>
    <dgm:cxn modelId="{D8828B41-0AFE-4C07-836D-B464823A476B}" type="presParOf" srcId="{7C54BA90-52AB-4AE2-8813-371560894A1F}" destId="{124E18D7-FB69-462B-9E27-F74BF977E5E4}" srcOrd="0" destOrd="0" presId="urn:microsoft.com/office/officeart/2008/layout/VerticalCurvedList"/>
    <dgm:cxn modelId="{82F07592-04CA-4610-8A26-6B4548B807D6}" type="presParOf" srcId="{7C54BA90-52AB-4AE2-8813-371560894A1F}" destId="{B9DD5C01-A80D-413F-B795-F1E28082D84B}" srcOrd="1" destOrd="0" presId="urn:microsoft.com/office/officeart/2008/layout/VerticalCurvedList"/>
    <dgm:cxn modelId="{AD7478F9-F90B-472E-9414-27A048CED0BD}" type="presParOf" srcId="{7C54BA90-52AB-4AE2-8813-371560894A1F}" destId="{7760B6DA-71BE-4413-8D5A-8E2A0B09BA9F}" srcOrd="2" destOrd="0" presId="urn:microsoft.com/office/officeart/2008/layout/VerticalCurvedList"/>
    <dgm:cxn modelId="{5C12EA02-5CDB-4AAE-BC43-2BA8B706814F}" type="presParOf" srcId="{7C54BA90-52AB-4AE2-8813-371560894A1F}" destId="{5950695C-E55F-415A-A233-4D8BBEFAACF3}" srcOrd="3" destOrd="0" presId="urn:microsoft.com/office/officeart/2008/layout/VerticalCurvedList"/>
    <dgm:cxn modelId="{BFF27023-B175-4ECB-B29A-F3B9D3214FD1}" type="presParOf" srcId="{72DDF7AF-9AD1-4F0F-A9FD-873CF411F3F7}" destId="{A6C2C349-5EA4-406B-94A4-10F58BFBB557}" srcOrd="1" destOrd="0" presId="urn:microsoft.com/office/officeart/2008/layout/VerticalCurvedList"/>
    <dgm:cxn modelId="{4FBD7617-ED87-4451-ACE2-FED501CBAF48}" type="presParOf" srcId="{72DDF7AF-9AD1-4F0F-A9FD-873CF411F3F7}" destId="{131B7580-0686-4814-9D7E-588620C2C56C}" srcOrd="2" destOrd="0" presId="urn:microsoft.com/office/officeart/2008/layout/VerticalCurvedList"/>
    <dgm:cxn modelId="{81E0A5C6-BA3E-4385-9261-4A57E137AA72}" type="presParOf" srcId="{131B7580-0686-4814-9D7E-588620C2C56C}" destId="{E78703ED-D826-475C-AAE8-203A0ADC8623}" srcOrd="0" destOrd="0" presId="urn:microsoft.com/office/officeart/2008/layout/VerticalCurvedList"/>
    <dgm:cxn modelId="{EA2C3B77-F470-4E3A-B1A5-1E89B575DA37}" type="presParOf" srcId="{72DDF7AF-9AD1-4F0F-A9FD-873CF411F3F7}" destId="{73CEE145-C9FC-4DA9-9E5B-1358214800E7}" srcOrd="3" destOrd="0" presId="urn:microsoft.com/office/officeart/2008/layout/VerticalCurvedList"/>
    <dgm:cxn modelId="{A75805BA-9E1D-4A9A-AD26-432770FB6D5A}" type="presParOf" srcId="{72DDF7AF-9AD1-4F0F-A9FD-873CF411F3F7}" destId="{BD2EA72A-D431-4596-BD31-8B55BD50D528}" srcOrd="4" destOrd="0" presId="urn:microsoft.com/office/officeart/2008/layout/VerticalCurvedList"/>
    <dgm:cxn modelId="{7C0B8CED-6BF2-4072-B033-2A4C1F494C99}" type="presParOf" srcId="{BD2EA72A-D431-4596-BD31-8B55BD50D528}" destId="{4CF5D79F-810C-4368-9911-687D6DD94E8B}" srcOrd="0" destOrd="0" presId="urn:microsoft.com/office/officeart/2008/layout/VerticalCurvedList"/>
    <dgm:cxn modelId="{C1E64B27-1040-4CAA-A699-190E3409C087}" type="presParOf" srcId="{72DDF7AF-9AD1-4F0F-A9FD-873CF411F3F7}" destId="{129C5426-36AD-4EC9-AC63-DED9788442CB}" srcOrd="5" destOrd="0" presId="urn:microsoft.com/office/officeart/2008/layout/VerticalCurvedList"/>
    <dgm:cxn modelId="{FBE40C0F-0ABE-4D4F-9A1D-E16299033692}" type="presParOf" srcId="{72DDF7AF-9AD1-4F0F-A9FD-873CF411F3F7}" destId="{20502176-A2CB-4595-8021-B4726F09CC4D}" srcOrd="6" destOrd="0" presId="urn:microsoft.com/office/officeart/2008/layout/VerticalCurvedList"/>
    <dgm:cxn modelId="{57E36C90-2AB2-4C32-B9BC-17BEB0D12210}" type="presParOf" srcId="{20502176-A2CB-4595-8021-B4726F09CC4D}" destId="{8C720385-361C-4F02-A859-590DE733C936}"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38749B7-3134-40A1-83B2-DFA48820F99B}" type="doc">
      <dgm:prSet loTypeId="urn:microsoft.com/office/officeart/2005/8/layout/hProcess9" loCatId="process" qsTypeId="urn:microsoft.com/office/officeart/2005/8/quickstyle/simple1" qsCatId="simple" csTypeId="urn:microsoft.com/office/officeart/2005/8/colors/accent0_1" csCatId="mainScheme" phldr="1"/>
      <dgm:spPr/>
    </dgm:pt>
    <dgm:pt modelId="{73AB3E7F-91EC-4D8D-901B-A4FF0A94EB05}">
      <dgm:prSet phldrT="[Text]"/>
      <dgm:spPr/>
      <dgm:t>
        <a:bodyPr/>
        <a:lstStyle/>
        <a:p>
          <a:r>
            <a:rPr lang="en-US"/>
            <a:t>Where are other people in your field sharing their data?</a:t>
          </a:r>
        </a:p>
      </dgm:t>
      <dgm:extLst>
        <a:ext uri="{E40237B7-FDA0-4F09-8148-C483321AD2D9}">
          <dgm14:cNvPr xmlns:dgm14="http://schemas.microsoft.com/office/drawing/2010/diagram" id="0" name="" descr="Where are other people in your field sharing their data?&#10;Ask your colleagues, examine journal articles and other publications, and check funder recommendations.&#10;Reach out to your Subject Librarian on the River Campus, at the Medical Center, or at Eastman for assistance. "/>
        </a:ext>
      </dgm:extLst>
    </dgm:pt>
    <dgm:pt modelId="{E0EAA39D-34A3-4CC2-AF0B-1533A9DD9257}" type="parTrans" cxnId="{88D4AB25-F44F-4763-ABD0-5AFD867EB9D9}">
      <dgm:prSet/>
      <dgm:spPr/>
      <dgm:t>
        <a:bodyPr/>
        <a:lstStyle/>
        <a:p>
          <a:endParaRPr lang="en-US"/>
        </a:p>
      </dgm:t>
    </dgm:pt>
    <dgm:pt modelId="{45E2E20B-3188-4043-A57C-E356B8199415}" type="sibTrans" cxnId="{88D4AB25-F44F-4763-ABD0-5AFD867EB9D9}">
      <dgm:prSet/>
      <dgm:spPr/>
      <dgm:t>
        <a:bodyPr/>
        <a:lstStyle/>
        <a:p>
          <a:endParaRPr lang="en-US"/>
        </a:p>
      </dgm:t>
    </dgm:pt>
    <dgm:pt modelId="{F3BDC4BA-CD96-45E8-9FC2-D2E3F3855A82}">
      <dgm:prSet phldrT="[Text]"/>
      <dgm:spPr/>
      <dgm:t>
        <a:bodyPr/>
        <a:lstStyle/>
        <a:p>
          <a:r>
            <a:rPr lang="en-US"/>
            <a:t>Ask your colleagues, examine journal articles and other publications, and check funder recommendations.</a:t>
          </a:r>
        </a:p>
      </dgm:t>
      <dgm:extLst>
        <a:ext uri="{E40237B7-FDA0-4F09-8148-C483321AD2D9}">
          <dgm14:cNvPr xmlns:dgm14="http://schemas.microsoft.com/office/drawing/2010/diagram" id="0" name="" descr="Where are other people in your field sharing their data?&#10;Ask your colleagues, examine journal articles and other publications, and check funder recommendations.&#10;Reach out to your Subject Librarian on the River Campus, at the Medical Center, or at Eastman for assistance. "/>
        </a:ext>
      </dgm:extLst>
    </dgm:pt>
    <dgm:pt modelId="{14B3FF9F-0749-4A2C-9771-2F74D1C25136}" type="parTrans" cxnId="{0EDA28A0-2BD1-4185-875E-A50756774252}">
      <dgm:prSet/>
      <dgm:spPr/>
      <dgm:t>
        <a:bodyPr/>
        <a:lstStyle/>
        <a:p>
          <a:endParaRPr lang="en-US"/>
        </a:p>
      </dgm:t>
    </dgm:pt>
    <dgm:pt modelId="{C75D0B75-234B-409A-94F5-A19EBC9E2DFB}" type="sibTrans" cxnId="{0EDA28A0-2BD1-4185-875E-A50756774252}">
      <dgm:prSet/>
      <dgm:spPr/>
      <dgm:t>
        <a:bodyPr/>
        <a:lstStyle/>
        <a:p>
          <a:endParaRPr lang="en-US"/>
        </a:p>
      </dgm:t>
    </dgm:pt>
    <dgm:pt modelId="{69FADF81-4B25-47EA-8ECA-8FCEB2FBED51}">
      <dgm:prSet phldrT="[Text]"/>
      <dgm:spPr/>
      <dgm:t>
        <a:bodyPr/>
        <a:lstStyle/>
        <a:p>
          <a:r>
            <a:rPr lang="en-US"/>
            <a:t>Reach out to your Subject Librarian on the </a:t>
          </a:r>
          <a:r>
            <a:rPr lang="en-US">
              <a:hlinkClick xmlns:r="http://schemas.openxmlformats.org/officeDocument/2006/relationships" r:id="rId1">
                <a:extLst>
                  <a:ext uri="{A12FA001-AC4F-418D-AE19-62706E023703}">
                    <ahyp:hlinkClr xmlns:ahyp="http://schemas.microsoft.com/office/drawing/2018/hyperlinkcolor" val="tx"/>
                  </a:ext>
                </a:extLst>
              </a:hlinkClick>
            </a:rPr>
            <a:t>River Campus</a:t>
          </a:r>
          <a:r>
            <a:rPr lang="en-US"/>
            <a:t>, at the </a:t>
          </a:r>
          <a:r>
            <a:rPr lang="en-US">
              <a:hlinkClick xmlns:r="http://schemas.openxmlformats.org/officeDocument/2006/relationships" r:id="rId2">
                <a:extLst>
                  <a:ext uri="{A12FA001-AC4F-418D-AE19-62706E023703}">
                    <ahyp:hlinkClr xmlns:ahyp="http://schemas.microsoft.com/office/drawing/2018/hyperlinkcolor" val="tx"/>
                  </a:ext>
                </a:extLst>
              </a:hlinkClick>
            </a:rPr>
            <a:t>Medical Center</a:t>
          </a:r>
          <a:r>
            <a:rPr lang="en-US"/>
            <a:t>, or at </a:t>
          </a:r>
          <a:r>
            <a:rPr lang="en-US">
              <a:hlinkClick xmlns:r="http://schemas.openxmlformats.org/officeDocument/2006/relationships" r:id="rId3">
                <a:extLst>
                  <a:ext uri="{A12FA001-AC4F-418D-AE19-62706E023703}">
                    <ahyp:hlinkClr xmlns:ahyp="http://schemas.microsoft.com/office/drawing/2018/hyperlinkcolor" val="tx"/>
                  </a:ext>
                </a:extLst>
              </a:hlinkClick>
            </a:rPr>
            <a:t>Eastman</a:t>
          </a:r>
          <a:r>
            <a:rPr lang="en-US"/>
            <a:t> for assistance. </a:t>
          </a:r>
        </a:p>
      </dgm:t>
      <dgm:extLst>
        <a:ext uri="{E40237B7-FDA0-4F09-8148-C483321AD2D9}">
          <dgm14:cNvPr xmlns:dgm14="http://schemas.microsoft.com/office/drawing/2010/diagram" id="0" name="" descr="Where are other people in your field sharing their data?&#10;Ask your colleagues, examine journal articles and other publications, and check funder recommendations.&#10;Reach out to your Subject Librarian on the River Campus, at the Medical Center, or at Eastman for assistance. "/>
        </a:ext>
      </dgm:extLst>
    </dgm:pt>
    <dgm:pt modelId="{952888A0-3265-4D96-8A3C-10764338D614}" type="parTrans" cxnId="{E7504E9E-4BB0-4005-8A94-CA2DF9A9F209}">
      <dgm:prSet/>
      <dgm:spPr/>
      <dgm:t>
        <a:bodyPr/>
        <a:lstStyle/>
        <a:p>
          <a:endParaRPr lang="en-US"/>
        </a:p>
      </dgm:t>
    </dgm:pt>
    <dgm:pt modelId="{6109A252-C589-424C-BF83-54A4807B3200}" type="sibTrans" cxnId="{E7504E9E-4BB0-4005-8A94-CA2DF9A9F209}">
      <dgm:prSet/>
      <dgm:spPr/>
      <dgm:t>
        <a:bodyPr/>
        <a:lstStyle/>
        <a:p>
          <a:endParaRPr lang="en-US"/>
        </a:p>
      </dgm:t>
    </dgm:pt>
    <dgm:pt modelId="{F1AFD4CC-6E96-4659-B29E-73825365B9B6}" type="pres">
      <dgm:prSet presAssocID="{938749B7-3134-40A1-83B2-DFA48820F99B}" presName="CompostProcess" presStyleCnt="0">
        <dgm:presLayoutVars>
          <dgm:dir/>
          <dgm:resizeHandles val="exact"/>
        </dgm:presLayoutVars>
      </dgm:prSet>
      <dgm:spPr/>
    </dgm:pt>
    <dgm:pt modelId="{1638A4BF-FDB5-4817-A0AE-735B26D00798}" type="pres">
      <dgm:prSet presAssocID="{938749B7-3134-40A1-83B2-DFA48820F99B}" presName="arrow" presStyleLbl="bgShp" presStyleIdx="0" presStyleCnt="1"/>
      <dgm:spPr/>
    </dgm:pt>
    <dgm:pt modelId="{39E8CA4A-CBB9-4E8B-AA13-3131FD564CAE}" type="pres">
      <dgm:prSet presAssocID="{938749B7-3134-40A1-83B2-DFA48820F99B}" presName="linearProcess" presStyleCnt="0"/>
      <dgm:spPr/>
    </dgm:pt>
    <dgm:pt modelId="{D03136C4-A29A-45A2-9B68-FBB7274F40D8}" type="pres">
      <dgm:prSet presAssocID="{73AB3E7F-91EC-4D8D-901B-A4FF0A94EB05}" presName="textNode" presStyleLbl="node1" presStyleIdx="0" presStyleCnt="3">
        <dgm:presLayoutVars>
          <dgm:bulletEnabled val="1"/>
        </dgm:presLayoutVars>
      </dgm:prSet>
      <dgm:spPr/>
    </dgm:pt>
    <dgm:pt modelId="{A0381BEB-1CBB-4597-A4D2-51D131A698D4}" type="pres">
      <dgm:prSet presAssocID="{45E2E20B-3188-4043-A57C-E356B8199415}" presName="sibTrans" presStyleCnt="0"/>
      <dgm:spPr/>
    </dgm:pt>
    <dgm:pt modelId="{8951F4FA-2D61-4693-943C-E593B8B71760}" type="pres">
      <dgm:prSet presAssocID="{F3BDC4BA-CD96-45E8-9FC2-D2E3F3855A82}" presName="textNode" presStyleLbl="node1" presStyleIdx="1" presStyleCnt="3">
        <dgm:presLayoutVars>
          <dgm:bulletEnabled val="1"/>
        </dgm:presLayoutVars>
      </dgm:prSet>
      <dgm:spPr/>
    </dgm:pt>
    <dgm:pt modelId="{C04FA9AC-7D07-40B4-8CFB-A70447E58437}" type="pres">
      <dgm:prSet presAssocID="{C75D0B75-234B-409A-94F5-A19EBC9E2DFB}" presName="sibTrans" presStyleCnt="0"/>
      <dgm:spPr/>
    </dgm:pt>
    <dgm:pt modelId="{6098D3E3-98BF-4EF0-81B8-A226D33193C8}" type="pres">
      <dgm:prSet presAssocID="{69FADF81-4B25-47EA-8ECA-8FCEB2FBED51}" presName="textNode" presStyleLbl="node1" presStyleIdx="2" presStyleCnt="3">
        <dgm:presLayoutVars>
          <dgm:bulletEnabled val="1"/>
        </dgm:presLayoutVars>
      </dgm:prSet>
      <dgm:spPr/>
    </dgm:pt>
  </dgm:ptLst>
  <dgm:cxnLst>
    <dgm:cxn modelId="{88D4AB25-F44F-4763-ABD0-5AFD867EB9D9}" srcId="{938749B7-3134-40A1-83B2-DFA48820F99B}" destId="{73AB3E7F-91EC-4D8D-901B-A4FF0A94EB05}" srcOrd="0" destOrd="0" parTransId="{E0EAA39D-34A3-4CC2-AF0B-1533A9DD9257}" sibTransId="{45E2E20B-3188-4043-A57C-E356B8199415}"/>
    <dgm:cxn modelId="{398C3431-4C08-461B-B5E1-9DE417251FDF}" type="presOf" srcId="{938749B7-3134-40A1-83B2-DFA48820F99B}" destId="{F1AFD4CC-6E96-4659-B29E-73825365B9B6}" srcOrd="0" destOrd="0" presId="urn:microsoft.com/office/officeart/2005/8/layout/hProcess9"/>
    <dgm:cxn modelId="{6A6BA19A-9E13-4DFE-B3F5-FCFD2091DA42}" type="presOf" srcId="{69FADF81-4B25-47EA-8ECA-8FCEB2FBED51}" destId="{6098D3E3-98BF-4EF0-81B8-A226D33193C8}" srcOrd="0" destOrd="0" presId="urn:microsoft.com/office/officeart/2005/8/layout/hProcess9"/>
    <dgm:cxn modelId="{4379D89A-3828-4C9B-AD76-90652E4CE21C}" type="presOf" srcId="{F3BDC4BA-CD96-45E8-9FC2-D2E3F3855A82}" destId="{8951F4FA-2D61-4693-943C-E593B8B71760}" srcOrd="0" destOrd="0" presId="urn:microsoft.com/office/officeart/2005/8/layout/hProcess9"/>
    <dgm:cxn modelId="{E7504E9E-4BB0-4005-8A94-CA2DF9A9F209}" srcId="{938749B7-3134-40A1-83B2-DFA48820F99B}" destId="{69FADF81-4B25-47EA-8ECA-8FCEB2FBED51}" srcOrd="2" destOrd="0" parTransId="{952888A0-3265-4D96-8A3C-10764338D614}" sibTransId="{6109A252-C589-424C-BF83-54A4807B3200}"/>
    <dgm:cxn modelId="{0EDA28A0-2BD1-4185-875E-A50756774252}" srcId="{938749B7-3134-40A1-83B2-DFA48820F99B}" destId="{F3BDC4BA-CD96-45E8-9FC2-D2E3F3855A82}" srcOrd="1" destOrd="0" parTransId="{14B3FF9F-0749-4A2C-9771-2F74D1C25136}" sibTransId="{C75D0B75-234B-409A-94F5-A19EBC9E2DFB}"/>
    <dgm:cxn modelId="{B6F4FFBD-623F-453D-8BED-5AB7935415BF}" type="presOf" srcId="{73AB3E7F-91EC-4D8D-901B-A4FF0A94EB05}" destId="{D03136C4-A29A-45A2-9B68-FBB7274F40D8}" srcOrd="0" destOrd="0" presId="urn:microsoft.com/office/officeart/2005/8/layout/hProcess9"/>
    <dgm:cxn modelId="{AD855E72-1468-4A2E-AEC6-B96193658A41}" type="presParOf" srcId="{F1AFD4CC-6E96-4659-B29E-73825365B9B6}" destId="{1638A4BF-FDB5-4817-A0AE-735B26D00798}" srcOrd="0" destOrd="0" presId="urn:microsoft.com/office/officeart/2005/8/layout/hProcess9"/>
    <dgm:cxn modelId="{F7064D34-F2C8-4D8F-A747-12250C9A0E60}" type="presParOf" srcId="{F1AFD4CC-6E96-4659-B29E-73825365B9B6}" destId="{39E8CA4A-CBB9-4E8B-AA13-3131FD564CAE}" srcOrd="1" destOrd="0" presId="urn:microsoft.com/office/officeart/2005/8/layout/hProcess9"/>
    <dgm:cxn modelId="{1339B361-7D26-46CD-B3CE-3C6B3F3EC579}" type="presParOf" srcId="{39E8CA4A-CBB9-4E8B-AA13-3131FD564CAE}" destId="{D03136C4-A29A-45A2-9B68-FBB7274F40D8}" srcOrd="0" destOrd="0" presId="urn:microsoft.com/office/officeart/2005/8/layout/hProcess9"/>
    <dgm:cxn modelId="{C3B165DD-38D4-422C-A88B-6A0F41AD2C47}" type="presParOf" srcId="{39E8CA4A-CBB9-4E8B-AA13-3131FD564CAE}" destId="{A0381BEB-1CBB-4597-A4D2-51D131A698D4}" srcOrd="1" destOrd="0" presId="urn:microsoft.com/office/officeart/2005/8/layout/hProcess9"/>
    <dgm:cxn modelId="{FA7D48E0-794B-4C12-9034-D87C93E4237C}" type="presParOf" srcId="{39E8CA4A-CBB9-4E8B-AA13-3131FD564CAE}" destId="{8951F4FA-2D61-4693-943C-E593B8B71760}" srcOrd="2" destOrd="0" presId="urn:microsoft.com/office/officeart/2005/8/layout/hProcess9"/>
    <dgm:cxn modelId="{0D957609-1D0C-47E3-BF61-4C9CA9EFF40D}" type="presParOf" srcId="{39E8CA4A-CBB9-4E8B-AA13-3131FD564CAE}" destId="{C04FA9AC-7D07-40B4-8CFB-A70447E58437}" srcOrd="3" destOrd="0" presId="urn:microsoft.com/office/officeart/2005/8/layout/hProcess9"/>
    <dgm:cxn modelId="{4F91ED77-3311-4D19-91E4-3CAE07337C55}" type="presParOf" srcId="{39E8CA4A-CBB9-4E8B-AA13-3131FD564CAE}" destId="{6098D3E3-98BF-4EF0-81B8-A226D33193C8}"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1BDD4E6-9E2B-494E-9F28-E908633D98E7}" type="doc">
      <dgm:prSet loTypeId="urn:microsoft.com/office/officeart/2008/layout/RadialCluster" loCatId="cycle" qsTypeId="urn:microsoft.com/office/officeart/2005/8/quickstyle/simple3" qsCatId="simple" csTypeId="urn:microsoft.com/office/officeart/2005/8/colors/accent4_2" csCatId="accent4" phldr="1"/>
      <dgm:spPr/>
      <dgm:t>
        <a:bodyPr/>
        <a:lstStyle/>
        <a:p>
          <a:endParaRPr lang="en-US"/>
        </a:p>
      </dgm:t>
    </dgm:pt>
    <dgm:pt modelId="{46DD6624-1621-4729-993C-70FF437686C9}">
      <dgm:prSet phldrT="[Text]"/>
      <dgm:spPr/>
      <dgm:t>
        <a:bodyPr/>
        <a:lstStyle/>
        <a:p>
          <a:r>
            <a:rPr lang="en-US" dirty="0"/>
            <a:t>You should link to everything connected to the project.</a:t>
          </a:r>
        </a:p>
      </dgm:t>
    </dgm:pt>
    <dgm:pt modelId="{07C06A48-F3EE-43C1-8CA7-88DA194FFBFD}" type="parTrans" cxnId="{E689E09F-C365-41EA-BDA3-50140303197B}">
      <dgm:prSet/>
      <dgm:spPr/>
      <dgm:t>
        <a:bodyPr/>
        <a:lstStyle/>
        <a:p>
          <a:endParaRPr lang="en-US"/>
        </a:p>
      </dgm:t>
    </dgm:pt>
    <dgm:pt modelId="{EDAB081C-A840-4423-9987-3BABA72237EA}" type="sibTrans" cxnId="{E689E09F-C365-41EA-BDA3-50140303197B}">
      <dgm:prSet/>
      <dgm:spPr/>
      <dgm:t>
        <a:bodyPr/>
        <a:lstStyle/>
        <a:p>
          <a:endParaRPr lang="en-US"/>
        </a:p>
      </dgm:t>
    </dgm:pt>
    <dgm:pt modelId="{96445FCD-7614-4A62-BBE7-43BFE20A6EC8}">
      <dgm:prSet phldrT="[Text]"/>
      <dgm:spPr/>
      <dgm:t>
        <a:bodyPr/>
        <a:lstStyle/>
        <a:p>
          <a:r>
            <a:rPr lang="en-US" dirty="0"/>
            <a:t>Articles</a:t>
          </a:r>
        </a:p>
      </dgm:t>
    </dgm:pt>
    <dgm:pt modelId="{4A906337-FE1F-445E-85DE-65BDE852E436}" type="parTrans" cxnId="{C6EAD84A-D8B8-4558-BDFF-EDA678AF7E6A}">
      <dgm:prSet/>
      <dgm:spPr/>
      <dgm:t>
        <a:bodyPr/>
        <a:lstStyle/>
        <a:p>
          <a:endParaRPr lang="en-US"/>
        </a:p>
      </dgm:t>
    </dgm:pt>
    <dgm:pt modelId="{7C9259F6-40EA-4816-9EF8-5B1CB9458C0B}" type="sibTrans" cxnId="{C6EAD84A-D8B8-4558-BDFF-EDA678AF7E6A}">
      <dgm:prSet/>
      <dgm:spPr/>
      <dgm:t>
        <a:bodyPr/>
        <a:lstStyle/>
        <a:p>
          <a:endParaRPr lang="en-US"/>
        </a:p>
      </dgm:t>
    </dgm:pt>
    <dgm:pt modelId="{80A8DFBF-2CD7-4D54-968F-63D6ED0524A8}">
      <dgm:prSet phldrT="[Text]"/>
      <dgm:spPr/>
      <dgm:t>
        <a:bodyPr/>
        <a:lstStyle/>
        <a:p>
          <a:r>
            <a:rPr lang="en-US" dirty="0"/>
            <a:t>Code</a:t>
          </a:r>
        </a:p>
      </dgm:t>
    </dgm:pt>
    <dgm:pt modelId="{CD3AA6A3-ACFA-4270-8F79-F8F2C0BC371C}" type="parTrans" cxnId="{C1F5F988-2F91-4E40-99E9-08D436EFB084}">
      <dgm:prSet/>
      <dgm:spPr/>
      <dgm:t>
        <a:bodyPr/>
        <a:lstStyle/>
        <a:p>
          <a:endParaRPr lang="en-US"/>
        </a:p>
      </dgm:t>
    </dgm:pt>
    <dgm:pt modelId="{0582E10D-7308-46C7-A930-2465C0908514}" type="sibTrans" cxnId="{C1F5F988-2F91-4E40-99E9-08D436EFB084}">
      <dgm:prSet/>
      <dgm:spPr/>
      <dgm:t>
        <a:bodyPr/>
        <a:lstStyle/>
        <a:p>
          <a:endParaRPr lang="en-US"/>
        </a:p>
      </dgm:t>
    </dgm:pt>
    <dgm:pt modelId="{C03A959C-75AF-43BA-A72B-2E4DA76A74BC}">
      <dgm:prSet phldrT="[Text]"/>
      <dgm:spPr/>
      <dgm:t>
        <a:bodyPr/>
        <a:lstStyle/>
        <a:p>
          <a:r>
            <a:rPr lang="en-US" dirty="0"/>
            <a:t>Methodology</a:t>
          </a:r>
        </a:p>
      </dgm:t>
    </dgm:pt>
    <dgm:pt modelId="{4A743B15-ADD4-4C48-9BEA-3FC7E6C27BBA}" type="parTrans" cxnId="{BC46272C-BA24-4EAF-9753-E434FF685016}">
      <dgm:prSet/>
      <dgm:spPr/>
      <dgm:t>
        <a:bodyPr/>
        <a:lstStyle/>
        <a:p>
          <a:endParaRPr lang="en-US"/>
        </a:p>
      </dgm:t>
    </dgm:pt>
    <dgm:pt modelId="{364F8A85-2959-4844-A61D-2981F474E641}" type="sibTrans" cxnId="{BC46272C-BA24-4EAF-9753-E434FF685016}">
      <dgm:prSet/>
      <dgm:spPr/>
      <dgm:t>
        <a:bodyPr/>
        <a:lstStyle/>
        <a:p>
          <a:endParaRPr lang="en-US"/>
        </a:p>
      </dgm:t>
    </dgm:pt>
    <dgm:pt modelId="{B16C0C3C-BA5A-4EF2-8822-C4A6A90E384E}">
      <dgm:prSet phldrT="[Text]"/>
      <dgm:spPr/>
      <dgm:t>
        <a:bodyPr/>
        <a:lstStyle/>
        <a:p>
          <a:r>
            <a:rPr lang="en-US" dirty="0"/>
            <a:t>Presentations</a:t>
          </a:r>
        </a:p>
      </dgm:t>
    </dgm:pt>
    <dgm:pt modelId="{DD35F3C9-E6A9-4E5D-AF6C-41C53AB41202}" type="parTrans" cxnId="{8C766320-5F09-4C96-A321-B329EDE344B9}">
      <dgm:prSet/>
      <dgm:spPr/>
      <dgm:t>
        <a:bodyPr/>
        <a:lstStyle/>
        <a:p>
          <a:endParaRPr lang="en-US"/>
        </a:p>
      </dgm:t>
    </dgm:pt>
    <dgm:pt modelId="{A98C73AD-1419-47EE-9113-CFE6FB3F470A}" type="sibTrans" cxnId="{8C766320-5F09-4C96-A321-B329EDE344B9}">
      <dgm:prSet/>
      <dgm:spPr/>
      <dgm:t>
        <a:bodyPr/>
        <a:lstStyle/>
        <a:p>
          <a:endParaRPr lang="en-US"/>
        </a:p>
      </dgm:t>
    </dgm:pt>
    <dgm:pt modelId="{D7877E80-7F48-4CEB-9761-D8805C384BEF}">
      <dgm:prSet phldrT="[Text]"/>
      <dgm:spPr/>
      <dgm:t>
        <a:bodyPr/>
        <a:lstStyle/>
        <a:p>
          <a:r>
            <a:rPr lang="en-US" dirty="0"/>
            <a:t>ORCID</a:t>
          </a:r>
        </a:p>
      </dgm:t>
    </dgm:pt>
    <dgm:pt modelId="{2AFFA511-E242-4D49-905F-6DD7646A1970}" type="parTrans" cxnId="{C3E04728-B49A-44EF-B30E-567B6DDA65D3}">
      <dgm:prSet/>
      <dgm:spPr/>
      <dgm:t>
        <a:bodyPr/>
        <a:lstStyle/>
        <a:p>
          <a:endParaRPr lang="en-US"/>
        </a:p>
      </dgm:t>
    </dgm:pt>
    <dgm:pt modelId="{5088DD7F-C083-40A5-A066-9EC6582D184D}" type="sibTrans" cxnId="{C3E04728-B49A-44EF-B30E-567B6DDA65D3}">
      <dgm:prSet/>
      <dgm:spPr/>
      <dgm:t>
        <a:bodyPr/>
        <a:lstStyle/>
        <a:p>
          <a:endParaRPr lang="en-US"/>
        </a:p>
      </dgm:t>
    </dgm:pt>
    <dgm:pt modelId="{7A2A7CD4-74C9-4E6B-9B97-29C603A23715}">
      <dgm:prSet phldrT="[Text]" phldr="0"/>
      <dgm:spPr/>
      <dgm:t>
        <a:bodyPr/>
        <a:lstStyle/>
        <a:p>
          <a:r>
            <a:rPr lang="en-US" dirty="0">
              <a:latin typeface="Calibri Light" panose="020F0302020204030204"/>
            </a:rPr>
            <a:t>Data</a:t>
          </a:r>
          <a:endParaRPr lang="en-US" dirty="0"/>
        </a:p>
      </dgm:t>
    </dgm:pt>
    <dgm:pt modelId="{47D4E68D-E764-4A97-A5DA-BEBF58D57B84}" type="parTrans" cxnId="{4C7037BE-80F7-4E36-AB80-035513154D83}">
      <dgm:prSet/>
      <dgm:spPr/>
      <dgm:t>
        <a:bodyPr/>
        <a:lstStyle/>
        <a:p>
          <a:endParaRPr lang="en-US"/>
        </a:p>
      </dgm:t>
    </dgm:pt>
    <dgm:pt modelId="{174F07DD-E4E1-41A0-8294-76496104F03A}" type="sibTrans" cxnId="{4C7037BE-80F7-4E36-AB80-035513154D83}">
      <dgm:prSet/>
      <dgm:spPr/>
      <dgm:t>
        <a:bodyPr/>
        <a:lstStyle/>
        <a:p>
          <a:endParaRPr lang="en-US"/>
        </a:p>
      </dgm:t>
    </dgm:pt>
    <dgm:pt modelId="{162E3187-F67E-4FE8-A3C9-6F531F189DD1}" type="pres">
      <dgm:prSet presAssocID="{01BDD4E6-9E2B-494E-9F28-E908633D98E7}" presName="Name0" presStyleCnt="0">
        <dgm:presLayoutVars>
          <dgm:chMax val="1"/>
          <dgm:chPref val="1"/>
          <dgm:dir/>
          <dgm:animOne val="branch"/>
          <dgm:animLvl val="lvl"/>
        </dgm:presLayoutVars>
      </dgm:prSet>
      <dgm:spPr/>
    </dgm:pt>
    <dgm:pt modelId="{76D3E549-5CFD-4823-B315-6BBCAAC1BAA2}" type="pres">
      <dgm:prSet presAssocID="{46DD6624-1621-4729-993C-70FF437686C9}" presName="singleCycle" presStyleCnt="0"/>
      <dgm:spPr/>
    </dgm:pt>
    <dgm:pt modelId="{D2B52A7D-223A-4A11-A2E7-7AD7D393868C}" type="pres">
      <dgm:prSet presAssocID="{46DD6624-1621-4729-993C-70FF437686C9}" presName="singleCenter" presStyleLbl="node1" presStyleIdx="0" presStyleCnt="7" custScaleX="142764">
        <dgm:presLayoutVars>
          <dgm:chMax val="7"/>
          <dgm:chPref val="7"/>
        </dgm:presLayoutVars>
      </dgm:prSet>
      <dgm:spPr/>
    </dgm:pt>
    <dgm:pt modelId="{4B8721D8-BB5B-4FBF-98E2-7665F5490208}" type="pres">
      <dgm:prSet presAssocID="{4A906337-FE1F-445E-85DE-65BDE852E436}" presName="Name56" presStyleLbl="parChTrans1D2" presStyleIdx="0" presStyleCnt="6"/>
      <dgm:spPr/>
    </dgm:pt>
    <dgm:pt modelId="{04B88D8E-510E-475B-8E0D-9D7B164EA2B7}" type="pres">
      <dgm:prSet presAssocID="{96445FCD-7614-4A62-BBE7-43BFE20A6EC8}" presName="text0" presStyleLbl="node1" presStyleIdx="1" presStyleCnt="7" custScaleX="180960">
        <dgm:presLayoutVars>
          <dgm:bulletEnabled val="1"/>
        </dgm:presLayoutVars>
      </dgm:prSet>
      <dgm:spPr/>
    </dgm:pt>
    <dgm:pt modelId="{8F0C0CD2-C63A-4E38-BEC8-98639759980B}" type="pres">
      <dgm:prSet presAssocID="{CD3AA6A3-ACFA-4270-8F79-F8F2C0BC371C}" presName="Name56" presStyleLbl="parChTrans1D2" presStyleIdx="1" presStyleCnt="6"/>
      <dgm:spPr/>
    </dgm:pt>
    <dgm:pt modelId="{BA362EA8-5077-4B02-B11C-005BB1B9C263}" type="pres">
      <dgm:prSet presAssocID="{80A8DFBF-2CD7-4D54-968F-63D6ED0524A8}" presName="text0" presStyleLbl="node1" presStyleIdx="2" presStyleCnt="7" custScaleX="193998" custRadScaleRad="197654" custRadScaleInc="24107">
        <dgm:presLayoutVars>
          <dgm:bulletEnabled val="1"/>
        </dgm:presLayoutVars>
      </dgm:prSet>
      <dgm:spPr/>
    </dgm:pt>
    <dgm:pt modelId="{5625DB2F-B767-4BAC-AA75-430612CFB8AE}" type="pres">
      <dgm:prSet presAssocID="{4A743B15-ADD4-4C48-9BEA-3FC7E6C27BBA}" presName="Name56" presStyleLbl="parChTrans1D2" presStyleIdx="2" presStyleCnt="6"/>
      <dgm:spPr/>
    </dgm:pt>
    <dgm:pt modelId="{14367BCD-1CDC-488E-92B4-69837D9E5B18}" type="pres">
      <dgm:prSet presAssocID="{C03A959C-75AF-43BA-A72B-2E4DA76A74BC}" presName="text0" presStyleLbl="node1" presStyleIdx="3" presStyleCnt="7" custScaleX="184525" custRadScaleRad="205959" custRadScaleInc="-43661">
        <dgm:presLayoutVars>
          <dgm:bulletEnabled val="1"/>
        </dgm:presLayoutVars>
      </dgm:prSet>
      <dgm:spPr/>
    </dgm:pt>
    <dgm:pt modelId="{8C4F19BB-5FBB-4F6E-AE62-8E273A170D3A}" type="pres">
      <dgm:prSet presAssocID="{DD35F3C9-E6A9-4E5D-AF6C-41C53AB41202}" presName="Name56" presStyleLbl="parChTrans1D2" presStyleIdx="3" presStyleCnt="6"/>
      <dgm:spPr/>
    </dgm:pt>
    <dgm:pt modelId="{653D609D-8481-4C20-9274-D804D803F6C3}" type="pres">
      <dgm:prSet presAssocID="{B16C0C3C-BA5A-4EF2-8822-C4A6A90E384E}" presName="text0" presStyleLbl="node1" presStyleIdx="4" presStyleCnt="7" custScaleX="190862">
        <dgm:presLayoutVars>
          <dgm:bulletEnabled val="1"/>
        </dgm:presLayoutVars>
      </dgm:prSet>
      <dgm:spPr/>
    </dgm:pt>
    <dgm:pt modelId="{8F822F3B-AA99-4622-B627-F1DC30AFA961}" type="pres">
      <dgm:prSet presAssocID="{2AFFA511-E242-4D49-905F-6DD7646A1970}" presName="Name56" presStyleLbl="parChTrans1D2" presStyleIdx="4" presStyleCnt="6"/>
      <dgm:spPr/>
    </dgm:pt>
    <dgm:pt modelId="{5BA4704C-A371-41A2-B531-546849A69E80}" type="pres">
      <dgm:prSet presAssocID="{D7877E80-7F48-4CEB-9761-D8805C384BEF}" presName="text0" presStyleLbl="node1" presStyleIdx="5" presStyleCnt="7" custScaleX="176989" custRadScaleRad="199076" custRadScaleInc="31166">
        <dgm:presLayoutVars>
          <dgm:bulletEnabled val="1"/>
        </dgm:presLayoutVars>
      </dgm:prSet>
      <dgm:spPr/>
    </dgm:pt>
    <dgm:pt modelId="{95A60DD8-AB37-4A5A-B6CF-E1F174CFB367}" type="pres">
      <dgm:prSet presAssocID="{47D4E68D-E764-4A97-A5DA-BEBF58D57B84}" presName="Name56" presStyleLbl="parChTrans1D2" presStyleIdx="5" presStyleCnt="6"/>
      <dgm:spPr/>
    </dgm:pt>
    <dgm:pt modelId="{DBD0F602-B04D-4420-8381-CFAA1C75935A}" type="pres">
      <dgm:prSet presAssocID="{7A2A7CD4-74C9-4E6B-9B97-29C603A23715}" presName="text0" presStyleLbl="node1" presStyleIdx="6" presStyleCnt="7" custScaleX="197638" custRadScaleRad="192407" custRadScaleInc="-20455">
        <dgm:presLayoutVars>
          <dgm:bulletEnabled val="1"/>
        </dgm:presLayoutVars>
      </dgm:prSet>
      <dgm:spPr/>
    </dgm:pt>
  </dgm:ptLst>
  <dgm:cxnLst>
    <dgm:cxn modelId="{8C766320-5F09-4C96-A321-B329EDE344B9}" srcId="{46DD6624-1621-4729-993C-70FF437686C9}" destId="{B16C0C3C-BA5A-4EF2-8822-C4A6A90E384E}" srcOrd="3" destOrd="0" parTransId="{DD35F3C9-E6A9-4E5D-AF6C-41C53AB41202}" sibTransId="{A98C73AD-1419-47EE-9113-CFE6FB3F470A}"/>
    <dgm:cxn modelId="{B217A220-52DE-4EE0-90BC-BD87D1FAB9B4}" type="presOf" srcId="{7A2A7CD4-74C9-4E6B-9B97-29C603A23715}" destId="{DBD0F602-B04D-4420-8381-CFAA1C75935A}" srcOrd="0" destOrd="0" presId="urn:microsoft.com/office/officeart/2008/layout/RadialCluster"/>
    <dgm:cxn modelId="{C3E04728-B49A-44EF-B30E-567B6DDA65D3}" srcId="{46DD6624-1621-4729-993C-70FF437686C9}" destId="{D7877E80-7F48-4CEB-9761-D8805C384BEF}" srcOrd="4" destOrd="0" parTransId="{2AFFA511-E242-4D49-905F-6DD7646A1970}" sibTransId="{5088DD7F-C083-40A5-A066-9EC6582D184D}"/>
    <dgm:cxn modelId="{BC46272C-BA24-4EAF-9753-E434FF685016}" srcId="{46DD6624-1621-4729-993C-70FF437686C9}" destId="{C03A959C-75AF-43BA-A72B-2E4DA76A74BC}" srcOrd="2" destOrd="0" parTransId="{4A743B15-ADD4-4C48-9BEA-3FC7E6C27BBA}" sibTransId="{364F8A85-2959-4844-A61D-2981F474E641}"/>
    <dgm:cxn modelId="{AE46DF3D-DDD7-45D0-8F8B-D6C21B1AD722}" type="presOf" srcId="{CD3AA6A3-ACFA-4270-8F79-F8F2C0BC371C}" destId="{8F0C0CD2-C63A-4E38-BEC8-98639759980B}" srcOrd="0" destOrd="0" presId="urn:microsoft.com/office/officeart/2008/layout/RadialCluster"/>
    <dgm:cxn modelId="{04FA7B3F-B8E7-40AC-BD8E-303E73DA5872}" type="presOf" srcId="{01BDD4E6-9E2B-494E-9F28-E908633D98E7}" destId="{162E3187-F67E-4FE8-A3C9-6F531F189DD1}" srcOrd="0" destOrd="0" presId="urn:microsoft.com/office/officeart/2008/layout/RadialCluster"/>
    <dgm:cxn modelId="{8E33875D-C125-4A39-A096-233B7F7C44E1}" type="presOf" srcId="{D7877E80-7F48-4CEB-9761-D8805C384BEF}" destId="{5BA4704C-A371-41A2-B531-546849A69E80}" srcOrd="0" destOrd="0" presId="urn:microsoft.com/office/officeart/2008/layout/RadialCluster"/>
    <dgm:cxn modelId="{092F5B5E-A701-4965-8768-449EE01BDFCB}" type="presOf" srcId="{47D4E68D-E764-4A97-A5DA-BEBF58D57B84}" destId="{95A60DD8-AB37-4A5A-B6CF-E1F174CFB367}" srcOrd="0" destOrd="0" presId="urn:microsoft.com/office/officeart/2008/layout/RadialCluster"/>
    <dgm:cxn modelId="{D1D8E966-7051-4D67-87AF-91C6DA66EE1D}" type="presOf" srcId="{46DD6624-1621-4729-993C-70FF437686C9}" destId="{D2B52A7D-223A-4A11-A2E7-7AD7D393868C}" srcOrd="0" destOrd="0" presId="urn:microsoft.com/office/officeart/2008/layout/RadialCluster"/>
    <dgm:cxn modelId="{C6EAD84A-D8B8-4558-BDFF-EDA678AF7E6A}" srcId="{46DD6624-1621-4729-993C-70FF437686C9}" destId="{96445FCD-7614-4A62-BBE7-43BFE20A6EC8}" srcOrd="0" destOrd="0" parTransId="{4A906337-FE1F-445E-85DE-65BDE852E436}" sibTransId="{7C9259F6-40EA-4816-9EF8-5B1CB9458C0B}"/>
    <dgm:cxn modelId="{F564B853-66E4-4332-BD4C-F7B979D3FAED}" type="presOf" srcId="{DD35F3C9-E6A9-4E5D-AF6C-41C53AB41202}" destId="{8C4F19BB-5FBB-4F6E-AE62-8E273A170D3A}" srcOrd="0" destOrd="0" presId="urn:microsoft.com/office/officeart/2008/layout/RadialCluster"/>
    <dgm:cxn modelId="{D3AEE174-7735-4C36-ADD2-33740A39C658}" type="presOf" srcId="{96445FCD-7614-4A62-BBE7-43BFE20A6EC8}" destId="{04B88D8E-510E-475B-8E0D-9D7B164EA2B7}" srcOrd="0" destOrd="0" presId="urn:microsoft.com/office/officeart/2008/layout/RadialCluster"/>
    <dgm:cxn modelId="{C1F5F988-2F91-4E40-99E9-08D436EFB084}" srcId="{46DD6624-1621-4729-993C-70FF437686C9}" destId="{80A8DFBF-2CD7-4D54-968F-63D6ED0524A8}" srcOrd="1" destOrd="0" parTransId="{CD3AA6A3-ACFA-4270-8F79-F8F2C0BC371C}" sibTransId="{0582E10D-7308-46C7-A930-2465C0908514}"/>
    <dgm:cxn modelId="{6E8B578B-C0DE-4DA9-A19D-C1377B502CB2}" type="presOf" srcId="{B16C0C3C-BA5A-4EF2-8822-C4A6A90E384E}" destId="{653D609D-8481-4C20-9274-D804D803F6C3}" srcOrd="0" destOrd="0" presId="urn:microsoft.com/office/officeart/2008/layout/RadialCluster"/>
    <dgm:cxn modelId="{E689E09F-C365-41EA-BDA3-50140303197B}" srcId="{01BDD4E6-9E2B-494E-9F28-E908633D98E7}" destId="{46DD6624-1621-4729-993C-70FF437686C9}" srcOrd="0" destOrd="0" parTransId="{07C06A48-F3EE-43C1-8CA7-88DA194FFBFD}" sibTransId="{EDAB081C-A840-4423-9987-3BABA72237EA}"/>
    <dgm:cxn modelId="{F430F4BD-D60F-4F04-8BCA-6346C5233BA0}" type="presOf" srcId="{80A8DFBF-2CD7-4D54-968F-63D6ED0524A8}" destId="{BA362EA8-5077-4B02-B11C-005BB1B9C263}" srcOrd="0" destOrd="0" presId="urn:microsoft.com/office/officeart/2008/layout/RadialCluster"/>
    <dgm:cxn modelId="{4C7037BE-80F7-4E36-AB80-035513154D83}" srcId="{46DD6624-1621-4729-993C-70FF437686C9}" destId="{7A2A7CD4-74C9-4E6B-9B97-29C603A23715}" srcOrd="5" destOrd="0" parTransId="{47D4E68D-E764-4A97-A5DA-BEBF58D57B84}" sibTransId="{174F07DD-E4E1-41A0-8294-76496104F03A}"/>
    <dgm:cxn modelId="{908E6ACE-E9C7-45D0-A17C-17258E26B8F1}" type="presOf" srcId="{4A906337-FE1F-445E-85DE-65BDE852E436}" destId="{4B8721D8-BB5B-4FBF-98E2-7665F5490208}" srcOrd="0" destOrd="0" presId="urn:microsoft.com/office/officeart/2008/layout/RadialCluster"/>
    <dgm:cxn modelId="{F324E0D7-DDE0-4696-BAA9-F4C867DA692D}" type="presOf" srcId="{4A743B15-ADD4-4C48-9BEA-3FC7E6C27BBA}" destId="{5625DB2F-B767-4BAC-AA75-430612CFB8AE}" srcOrd="0" destOrd="0" presId="urn:microsoft.com/office/officeart/2008/layout/RadialCluster"/>
    <dgm:cxn modelId="{7D5293E9-A9E6-45C0-BED7-9FEDD8409609}" type="presOf" srcId="{2AFFA511-E242-4D49-905F-6DD7646A1970}" destId="{8F822F3B-AA99-4622-B627-F1DC30AFA961}" srcOrd="0" destOrd="0" presId="urn:microsoft.com/office/officeart/2008/layout/RadialCluster"/>
    <dgm:cxn modelId="{1ED892EC-554F-4E05-843B-E22220755B28}" type="presOf" srcId="{C03A959C-75AF-43BA-A72B-2E4DA76A74BC}" destId="{14367BCD-1CDC-488E-92B4-69837D9E5B18}" srcOrd="0" destOrd="0" presId="urn:microsoft.com/office/officeart/2008/layout/RadialCluster"/>
    <dgm:cxn modelId="{E7C15D40-6197-4D19-9886-E09A951D74C8}" type="presParOf" srcId="{162E3187-F67E-4FE8-A3C9-6F531F189DD1}" destId="{76D3E549-5CFD-4823-B315-6BBCAAC1BAA2}" srcOrd="0" destOrd="0" presId="urn:microsoft.com/office/officeart/2008/layout/RadialCluster"/>
    <dgm:cxn modelId="{C0727AFC-CE24-400A-8163-35A6B5D5E063}" type="presParOf" srcId="{76D3E549-5CFD-4823-B315-6BBCAAC1BAA2}" destId="{D2B52A7D-223A-4A11-A2E7-7AD7D393868C}" srcOrd="0" destOrd="0" presId="urn:microsoft.com/office/officeart/2008/layout/RadialCluster"/>
    <dgm:cxn modelId="{FA49675B-8676-4CD8-8D96-77E94C3B6089}" type="presParOf" srcId="{76D3E549-5CFD-4823-B315-6BBCAAC1BAA2}" destId="{4B8721D8-BB5B-4FBF-98E2-7665F5490208}" srcOrd="1" destOrd="0" presId="urn:microsoft.com/office/officeart/2008/layout/RadialCluster"/>
    <dgm:cxn modelId="{784AD33A-6CDE-44DE-A539-93012441B9A4}" type="presParOf" srcId="{76D3E549-5CFD-4823-B315-6BBCAAC1BAA2}" destId="{04B88D8E-510E-475B-8E0D-9D7B164EA2B7}" srcOrd="2" destOrd="0" presId="urn:microsoft.com/office/officeart/2008/layout/RadialCluster"/>
    <dgm:cxn modelId="{93439514-BF09-40E4-8E2A-194CE1734A8C}" type="presParOf" srcId="{76D3E549-5CFD-4823-B315-6BBCAAC1BAA2}" destId="{8F0C0CD2-C63A-4E38-BEC8-98639759980B}" srcOrd="3" destOrd="0" presId="urn:microsoft.com/office/officeart/2008/layout/RadialCluster"/>
    <dgm:cxn modelId="{4ABF010C-CB65-4F42-8B71-559CE21DBAFE}" type="presParOf" srcId="{76D3E549-5CFD-4823-B315-6BBCAAC1BAA2}" destId="{BA362EA8-5077-4B02-B11C-005BB1B9C263}" srcOrd="4" destOrd="0" presId="urn:microsoft.com/office/officeart/2008/layout/RadialCluster"/>
    <dgm:cxn modelId="{BDE226C7-7054-488D-A3D8-5AFFBF4AD445}" type="presParOf" srcId="{76D3E549-5CFD-4823-B315-6BBCAAC1BAA2}" destId="{5625DB2F-B767-4BAC-AA75-430612CFB8AE}" srcOrd="5" destOrd="0" presId="urn:microsoft.com/office/officeart/2008/layout/RadialCluster"/>
    <dgm:cxn modelId="{EBD9BEC6-B21C-4C0A-9960-5C9CED978646}" type="presParOf" srcId="{76D3E549-5CFD-4823-B315-6BBCAAC1BAA2}" destId="{14367BCD-1CDC-488E-92B4-69837D9E5B18}" srcOrd="6" destOrd="0" presId="urn:microsoft.com/office/officeart/2008/layout/RadialCluster"/>
    <dgm:cxn modelId="{384B5D7C-21D9-4527-B8D4-F2FF048B4AF1}" type="presParOf" srcId="{76D3E549-5CFD-4823-B315-6BBCAAC1BAA2}" destId="{8C4F19BB-5FBB-4F6E-AE62-8E273A170D3A}" srcOrd="7" destOrd="0" presId="urn:microsoft.com/office/officeart/2008/layout/RadialCluster"/>
    <dgm:cxn modelId="{FDBDC265-EC9A-4035-8CD4-7E6DA52DDA55}" type="presParOf" srcId="{76D3E549-5CFD-4823-B315-6BBCAAC1BAA2}" destId="{653D609D-8481-4C20-9274-D804D803F6C3}" srcOrd="8" destOrd="0" presId="urn:microsoft.com/office/officeart/2008/layout/RadialCluster"/>
    <dgm:cxn modelId="{5E7D6711-E8C6-4527-A55C-6EC58DFBBFE0}" type="presParOf" srcId="{76D3E549-5CFD-4823-B315-6BBCAAC1BAA2}" destId="{8F822F3B-AA99-4622-B627-F1DC30AFA961}" srcOrd="9" destOrd="0" presId="urn:microsoft.com/office/officeart/2008/layout/RadialCluster"/>
    <dgm:cxn modelId="{BA35D7C4-989F-4615-9A49-17E68507FC20}" type="presParOf" srcId="{76D3E549-5CFD-4823-B315-6BBCAAC1BAA2}" destId="{5BA4704C-A371-41A2-B531-546849A69E80}" srcOrd="10" destOrd="0" presId="urn:microsoft.com/office/officeart/2008/layout/RadialCluster"/>
    <dgm:cxn modelId="{BEE9D6AF-D537-4245-84CA-3AEAC946F0BC}" type="presParOf" srcId="{76D3E549-5CFD-4823-B315-6BBCAAC1BAA2}" destId="{95A60DD8-AB37-4A5A-B6CF-E1F174CFB367}" srcOrd="11" destOrd="0" presId="urn:microsoft.com/office/officeart/2008/layout/RadialCluster"/>
    <dgm:cxn modelId="{D795D337-0C66-4011-9A04-FA3F7E057099}" type="presParOf" srcId="{76D3E549-5CFD-4823-B315-6BBCAAC1BAA2}" destId="{DBD0F602-B04D-4420-8381-CFAA1C75935A}" srcOrd="12" destOrd="0" presId="urn:microsoft.com/office/officeart/2008/layout/RadialCluster"/>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8.xml><?xml version="1.0" encoding="utf-8"?>
<dgm:dataModel xmlns:dgm="http://schemas.openxmlformats.org/drawingml/2006/diagram" xmlns:a="http://schemas.openxmlformats.org/drawingml/2006/main">
  <dgm:ptLst>
    <dgm:pt modelId="{6DB877CB-DE63-48E0-8D74-47CBF721863B}" type="doc">
      <dgm:prSet loTypeId="urn:microsoft.com/office/officeart/2005/8/layout/process1" loCatId="process" qsTypeId="urn:microsoft.com/office/officeart/2005/8/quickstyle/simple2" qsCatId="simple" csTypeId="urn:microsoft.com/office/officeart/2005/8/colors/accent4_2" csCatId="accent4" phldr="1"/>
      <dgm:spPr/>
    </dgm:pt>
    <dgm:pt modelId="{C41DAB6D-7C5A-4D9A-A323-520CBFD729CE}">
      <dgm:prSet phldrT="[Text]"/>
      <dgm:spPr/>
      <dgm:t>
        <a:bodyPr/>
        <a:lstStyle/>
        <a:p>
          <a:r>
            <a:rPr lang="en-US"/>
            <a:t>Obtain your ORCID via the ORCID Registration Page. </a:t>
          </a:r>
        </a:p>
      </dgm:t>
    </dgm:pt>
    <dgm:pt modelId="{DF009806-C124-4AD7-8EEB-3D33AD485BF9}" type="parTrans" cxnId="{07F580E5-CA22-4B4C-9938-C0CD287A5242}">
      <dgm:prSet/>
      <dgm:spPr/>
      <dgm:t>
        <a:bodyPr/>
        <a:lstStyle/>
        <a:p>
          <a:endParaRPr lang="en-US"/>
        </a:p>
      </dgm:t>
    </dgm:pt>
    <dgm:pt modelId="{0B972E2F-CD74-429C-B059-2268178FCFA6}" type="sibTrans" cxnId="{07F580E5-CA22-4B4C-9938-C0CD287A5242}">
      <dgm:prSet/>
      <dgm:spPr/>
      <dgm:t>
        <a:bodyPr/>
        <a:lstStyle/>
        <a:p>
          <a:endParaRPr lang="en-US"/>
        </a:p>
      </dgm:t>
    </dgm:pt>
    <dgm:pt modelId="{2AFD067C-1EBB-4A45-902B-D35354FB4D10}">
      <dgm:prSet phldrT="[Text]"/>
      <dgm:spPr/>
      <dgm:t>
        <a:bodyPr/>
        <a:lstStyle/>
        <a:p>
          <a:r>
            <a:rPr lang="en-US"/>
            <a:t>Add all your publications, including data, to your ORCID.</a:t>
          </a:r>
        </a:p>
      </dgm:t>
    </dgm:pt>
    <dgm:pt modelId="{E76B1565-41E1-467D-BF6E-84D128D03C39}" type="parTrans" cxnId="{C513CE78-9335-4E46-B2E0-E30FA4409EC5}">
      <dgm:prSet/>
      <dgm:spPr/>
      <dgm:t>
        <a:bodyPr/>
        <a:lstStyle/>
        <a:p>
          <a:endParaRPr lang="en-US"/>
        </a:p>
      </dgm:t>
    </dgm:pt>
    <dgm:pt modelId="{FFF4D1C7-EBEA-49D5-BEF6-8A99DEF1CCC1}" type="sibTrans" cxnId="{C513CE78-9335-4E46-B2E0-E30FA4409EC5}">
      <dgm:prSet/>
      <dgm:spPr/>
      <dgm:t>
        <a:bodyPr/>
        <a:lstStyle/>
        <a:p>
          <a:endParaRPr lang="en-US"/>
        </a:p>
      </dgm:t>
    </dgm:pt>
    <dgm:pt modelId="{98B9F8A5-6EB9-4B74-B94C-3A586D1B9554}">
      <dgm:prSet phldrT="[Text]"/>
      <dgm:spPr/>
      <dgm:t>
        <a:bodyPr/>
        <a:lstStyle/>
        <a:p>
          <a:r>
            <a:rPr lang="en-US"/>
            <a:t>Link to your ORCID on all your publications. </a:t>
          </a:r>
        </a:p>
      </dgm:t>
    </dgm:pt>
    <dgm:pt modelId="{937547A6-7747-4A03-BBFB-09B436FC5AFE}" type="parTrans" cxnId="{FA872F3F-69B7-45AB-8B85-57BA6CE5ECD0}">
      <dgm:prSet/>
      <dgm:spPr/>
      <dgm:t>
        <a:bodyPr/>
        <a:lstStyle/>
        <a:p>
          <a:endParaRPr lang="en-US"/>
        </a:p>
      </dgm:t>
    </dgm:pt>
    <dgm:pt modelId="{32818699-C7F1-4B39-B96E-C709A8052CC1}" type="sibTrans" cxnId="{FA872F3F-69B7-45AB-8B85-57BA6CE5ECD0}">
      <dgm:prSet/>
      <dgm:spPr/>
      <dgm:t>
        <a:bodyPr/>
        <a:lstStyle/>
        <a:p>
          <a:endParaRPr lang="en-US"/>
        </a:p>
      </dgm:t>
    </dgm:pt>
    <dgm:pt modelId="{CC01521F-5723-403F-9C01-435BB161150E}" type="pres">
      <dgm:prSet presAssocID="{6DB877CB-DE63-48E0-8D74-47CBF721863B}" presName="Name0" presStyleCnt="0">
        <dgm:presLayoutVars>
          <dgm:dir/>
          <dgm:resizeHandles val="exact"/>
        </dgm:presLayoutVars>
      </dgm:prSet>
      <dgm:spPr/>
    </dgm:pt>
    <dgm:pt modelId="{BC4211E4-9EE6-46DB-B59D-4A5D5B8EF804}" type="pres">
      <dgm:prSet presAssocID="{C41DAB6D-7C5A-4D9A-A323-520CBFD729CE}" presName="node" presStyleLbl="node1" presStyleIdx="0" presStyleCnt="3" custScaleY="97249">
        <dgm:presLayoutVars>
          <dgm:bulletEnabled val="1"/>
        </dgm:presLayoutVars>
      </dgm:prSet>
      <dgm:spPr/>
    </dgm:pt>
    <dgm:pt modelId="{E8D4E2A9-28DE-46ED-BBAA-69DE7CA6AE71}" type="pres">
      <dgm:prSet presAssocID="{0B972E2F-CD74-429C-B059-2268178FCFA6}" presName="sibTrans" presStyleLbl="sibTrans2D1" presStyleIdx="0" presStyleCnt="2"/>
      <dgm:spPr/>
    </dgm:pt>
    <dgm:pt modelId="{AEB67A01-6D5D-40AF-A52A-8F28F01C6373}" type="pres">
      <dgm:prSet presAssocID="{0B972E2F-CD74-429C-B059-2268178FCFA6}" presName="connectorText" presStyleLbl="sibTrans2D1" presStyleIdx="0" presStyleCnt="2"/>
      <dgm:spPr/>
    </dgm:pt>
    <dgm:pt modelId="{8BAB228D-0A87-45B3-9967-4CB3EB149BAC}" type="pres">
      <dgm:prSet presAssocID="{2AFD067C-1EBB-4A45-902B-D35354FB4D10}" presName="node" presStyleLbl="node1" presStyleIdx="1" presStyleCnt="3" custScaleY="99732">
        <dgm:presLayoutVars>
          <dgm:bulletEnabled val="1"/>
        </dgm:presLayoutVars>
      </dgm:prSet>
      <dgm:spPr/>
    </dgm:pt>
    <dgm:pt modelId="{91B18AD3-9E4B-4EA9-B7EE-3917E9B15B47}" type="pres">
      <dgm:prSet presAssocID="{FFF4D1C7-EBEA-49D5-BEF6-8A99DEF1CCC1}" presName="sibTrans" presStyleLbl="sibTrans2D1" presStyleIdx="1" presStyleCnt="2"/>
      <dgm:spPr/>
    </dgm:pt>
    <dgm:pt modelId="{05A38FB0-0F71-4DBB-8059-4DBD22493394}" type="pres">
      <dgm:prSet presAssocID="{FFF4D1C7-EBEA-49D5-BEF6-8A99DEF1CCC1}" presName="connectorText" presStyleLbl="sibTrans2D1" presStyleIdx="1" presStyleCnt="2"/>
      <dgm:spPr/>
    </dgm:pt>
    <dgm:pt modelId="{737D8C32-A8F7-44AF-AE58-F0D15BA638B2}" type="pres">
      <dgm:prSet presAssocID="{98B9F8A5-6EB9-4B74-B94C-3A586D1B9554}" presName="node" presStyleLbl="node1" presStyleIdx="2" presStyleCnt="3">
        <dgm:presLayoutVars>
          <dgm:bulletEnabled val="1"/>
        </dgm:presLayoutVars>
      </dgm:prSet>
      <dgm:spPr/>
    </dgm:pt>
  </dgm:ptLst>
  <dgm:cxnLst>
    <dgm:cxn modelId="{2551C809-1B71-4ADB-B4E1-CFBDBBD21866}" type="presOf" srcId="{2AFD067C-1EBB-4A45-902B-D35354FB4D10}" destId="{8BAB228D-0A87-45B3-9967-4CB3EB149BAC}" srcOrd="0" destOrd="0" presId="urn:microsoft.com/office/officeart/2005/8/layout/process1"/>
    <dgm:cxn modelId="{CAE36F2F-5DF0-4AD8-A312-E8C49D3FFDB9}" type="presOf" srcId="{0B972E2F-CD74-429C-B059-2268178FCFA6}" destId="{E8D4E2A9-28DE-46ED-BBAA-69DE7CA6AE71}" srcOrd="0" destOrd="0" presId="urn:microsoft.com/office/officeart/2005/8/layout/process1"/>
    <dgm:cxn modelId="{FC90FA2F-88B1-4F9E-9D6E-96766B5C5782}" type="presOf" srcId="{C41DAB6D-7C5A-4D9A-A323-520CBFD729CE}" destId="{BC4211E4-9EE6-46DB-B59D-4A5D5B8EF804}" srcOrd="0" destOrd="0" presId="urn:microsoft.com/office/officeart/2005/8/layout/process1"/>
    <dgm:cxn modelId="{26FA9B39-8EE0-491C-BF71-C4D49010337E}" type="presOf" srcId="{0B972E2F-CD74-429C-B059-2268178FCFA6}" destId="{AEB67A01-6D5D-40AF-A52A-8F28F01C6373}" srcOrd="1" destOrd="0" presId="urn:microsoft.com/office/officeart/2005/8/layout/process1"/>
    <dgm:cxn modelId="{FA872F3F-69B7-45AB-8B85-57BA6CE5ECD0}" srcId="{6DB877CB-DE63-48E0-8D74-47CBF721863B}" destId="{98B9F8A5-6EB9-4B74-B94C-3A586D1B9554}" srcOrd="2" destOrd="0" parTransId="{937547A6-7747-4A03-BBFB-09B436FC5AFE}" sibTransId="{32818699-C7F1-4B39-B96E-C709A8052CC1}"/>
    <dgm:cxn modelId="{2E5F6462-BECB-411B-B92A-F1875E28983C}" type="presOf" srcId="{98B9F8A5-6EB9-4B74-B94C-3A586D1B9554}" destId="{737D8C32-A8F7-44AF-AE58-F0D15BA638B2}" srcOrd="0" destOrd="0" presId="urn:microsoft.com/office/officeart/2005/8/layout/process1"/>
    <dgm:cxn modelId="{395B9747-7BFE-4696-8E8D-85F2D79F8237}" type="presOf" srcId="{FFF4D1C7-EBEA-49D5-BEF6-8A99DEF1CCC1}" destId="{05A38FB0-0F71-4DBB-8059-4DBD22493394}" srcOrd="1" destOrd="0" presId="urn:microsoft.com/office/officeart/2005/8/layout/process1"/>
    <dgm:cxn modelId="{C513CE78-9335-4E46-B2E0-E30FA4409EC5}" srcId="{6DB877CB-DE63-48E0-8D74-47CBF721863B}" destId="{2AFD067C-1EBB-4A45-902B-D35354FB4D10}" srcOrd="1" destOrd="0" parTransId="{E76B1565-41E1-467D-BF6E-84D128D03C39}" sibTransId="{FFF4D1C7-EBEA-49D5-BEF6-8A99DEF1CCC1}"/>
    <dgm:cxn modelId="{C2A2F987-F930-40BD-A5EA-4F9F6281977E}" type="presOf" srcId="{FFF4D1C7-EBEA-49D5-BEF6-8A99DEF1CCC1}" destId="{91B18AD3-9E4B-4EA9-B7EE-3917E9B15B47}" srcOrd="0" destOrd="0" presId="urn:microsoft.com/office/officeart/2005/8/layout/process1"/>
    <dgm:cxn modelId="{AE2ECCCA-E6D9-491F-B80E-EDED7045A856}" type="presOf" srcId="{6DB877CB-DE63-48E0-8D74-47CBF721863B}" destId="{CC01521F-5723-403F-9C01-435BB161150E}" srcOrd="0" destOrd="0" presId="urn:microsoft.com/office/officeart/2005/8/layout/process1"/>
    <dgm:cxn modelId="{07F580E5-CA22-4B4C-9938-C0CD287A5242}" srcId="{6DB877CB-DE63-48E0-8D74-47CBF721863B}" destId="{C41DAB6D-7C5A-4D9A-A323-520CBFD729CE}" srcOrd="0" destOrd="0" parTransId="{DF009806-C124-4AD7-8EEB-3D33AD485BF9}" sibTransId="{0B972E2F-CD74-429C-B059-2268178FCFA6}"/>
    <dgm:cxn modelId="{6D3B0D1E-7D8B-4D0B-BF47-EC7E6246B29B}" type="presParOf" srcId="{CC01521F-5723-403F-9C01-435BB161150E}" destId="{BC4211E4-9EE6-46DB-B59D-4A5D5B8EF804}" srcOrd="0" destOrd="0" presId="urn:microsoft.com/office/officeart/2005/8/layout/process1"/>
    <dgm:cxn modelId="{B062C7B5-B23A-4C82-9EB7-BEE580CA5902}" type="presParOf" srcId="{CC01521F-5723-403F-9C01-435BB161150E}" destId="{E8D4E2A9-28DE-46ED-BBAA-69DE7CA6AE71}" srcOrd="1" destOrd="0" presId="urn:microsoft.com/office/officeart/2005/8/layout/process1"/>
    <dgm:cxn modelId="{3D29E3E9-B1EA-483D-A1A4-81E9BACE9CE3}" type="presParOf" srcId="{E8D4E2A9-28DE-46ED-BBAA-69DE7CA6AE71}" destId="{AEB67A01-6D5D-40AF-A52A-8F28F01C6373}" srcOrd="0" destOrd="0" presId="urn:microsoft.com/office/officeart/2005/8/layout/process1"/>
    <dgm:cxn modelId="{9EA67002-897B-498C-ADE6-B744211A2CAF}" type="presParOf" srcId="{CC01521F-5723-403F-9C01-435BB161150E}" destId="{8BAB228D-0A87-45B3-9967-4CB3EB149BAC}" srcOrd="2" destOrd="0" presId="urn:microsoft.com/office/officeart/2005/8/layout/process1"/>
    <dgm:cxn modelId="{468543BF-777D-4E03-8A11-D407EB681AA9}" type="presParOf" srcId="{CC01521F-5723-403F-9C01-435BB161150E}" destId="{91B18AD3-9E4B-4EA9-B7EE-3917E9B15B47}" srcOrd="3" destOrd="0" presId="urn:microsoft.com/office/officeart/2005/8/layout/process1"/>
    <dgm:cxn modelId="{5DFFEA58-C5E6-4858-9EAE-89E3D7DDA6DB}" type="presParOf" srcId="{91B18AD3-9E4B-4EA9-B7EE-3917E9B15B47}" destId="{05A38FB0-0F71-4DBB-8059-4DBD22493394}" srcOrd="0" destOrd="0" presId="urn:microsoft.com/office/officeart/2005/8/layout/process1"/>
    <dgm:cxn modelId="{36F05497-D6D0-4937-A1E6-831265506B7F}" type="presParOf" srcId="{CC01521F-5723-403F-9C01-435BB161150E}" destId="{737D8C32-A8F7-44AF-AE58-F0D15BA638B2}" srcOrd="4"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AF725DF-CE63-4A70-8471-D292F1365D1F}"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22D7BC39-ADA7-46AD-A16A-6A61A37CD57E}">
      <dgm:prSet/>
      <dgm:spPr/>
      <dgm:t>
        <a:bodyPr/>
        <a:lstStyle/>
        <a:p>
          <a:pPr>
            <a:lnSpc>
              <a:spcPct val="100000"/>
            </a:lnSpc>
          </a:pPr>
          <a:r>
            <a:rPr lang="en-US" b="0" i="0">
              <a:hlinkClick xmlns:r="http://schemas.openxmlformats.org/officeDocument/2006/relationships" r:id="rId1"/>
            </a:rPr>
            <a:t>General DMS Resource Guide </a:t>
          </a:r>
          <a:r>
            <a:rPr lang="en-US" b="0" i="0"/>
            <a:t>– This guide offers detailed advice on how to create DMSPs, and how to manage, organize, document, store, and share your data.</a:t>
          </a:r>
          <a:endParaRPr lang="en-US"/>
        </a:p>
      </dgm:t>
    </dgm:pt>
    <dgm:pt modelId="{6005E5CB-F8A4-4845-8543-DC7539E0B240}" type="parTrans" cxnId="{DFF6D1C4-9A1B-4CB4-97AC-536780BA32A5}">
      <dgm:prSet/>
      <dgm:spPr/>
      <dgm:t>
        <a:bodyPr/>
        <a:lstStyle/>
        <a:p>
          <a:endParaRPr lang="en-US"/>
        </a:p>
      </dgm:t>
    </dgm:pt>
    <dgm:pt modelId="{B9CCC8F4-ABEA-4E6B-A100-9C4470AE1454}" type="sibTrans" cxnId="{DFF6D1C4-9A1B-4CB4-97AC-536780BA32A5}">
      <dgm:prSet/>
      <dgm:spPr/>
      <dgm:t>
        <a:bodyPr/>
        <a:lstStyle/>
        <a:p>
          <a:endParaRPr lang="en-US"/>
        </a:p>
      </dgm:t>
    </dgm:pt>
    <dgm:pt modelId="{8D568C30-EA95-42D6-AE6C-4C7DDA853825}">
      <dgm:prSet/>
      <dgm:spPr/>
      <dgm:t>
        <a:bodyPr/>
        <a:lstStyle/>
        <a:p>
          <a:pPr>
            <a:lnSpc>
              <a:spcPct val="100000"/>
            </a:lnSpc>
          </a:pPr>
          <a:r>
            <a:rPr lang="en-US" b="0" i="0">
              <a:hlinkClick xmlns:r="http://schemas.openxmlformats.org/officeDocument/2006/relationships" r:id="rId2"/>
            </a:rPr>
            <a:t>Data Set Grant and Purchase Programs</a:t>
          </a:r>
          <a:r>
            <a:rPr lang="en-US" b="0" i="0"/>
            <a:t> – Learn more about our programs which can assist you in purchasing data for your research.</a:t>
          </a:r>
          <a:endParaRPr lang="en-US"/>
        </a:p>
      </dgm:t>
    </dgm:pt>
    <dgm:pt modelId="{2657ED6E-745B-4B23-946D-EC5382B8CA07}" type="parTrans" cxnId="{8769BE70-1B21-4932-8CE9-B61A14B5B6FA}">
      <dgm:prSet/>
      <dgm:spPr/>
      <dgm:t>
        <a:bodyPr/>
        <a:lstStyle/>
        <a:p>
          <a:endParaRPr lang="en-US"/>
        </a:p>
      </dgm:t>
    </dgm:pt>
    <dgm:pt modelId="{F6472248-E52B-46E4-927B-4620A7AD99E8}" type="sibTrans" cxnId="{8769BE70-1B21-4932-8CE9-B61A14B5B6FA}">
      <dgm:prSet/>
      <dgm:spPr/>
      <dgm:t>
        <a:bodyPr/>
        <a:lstStyle/>
        <a:p>
          <a:endParaRPr lang="en-US"/>
        </a:p>
      </dgm:t>
    </dgm:pt>
    <dgm:pt modelId="{BE924735-3C05-4AA4-BC4B-99FC2043582B}">
      <dgm:prSet/>
      <dgm:spPr/>
      <dgm:t>
        <a:bodyPr/>
        <a:lstStyle/>
        <a:p>
          <a:pPr>
            <a:lnSpc>
              <a:spcPct val="100000"/>
            </a:lnSpc>
          </a:pPr>
          <a:r>
            <a:rPr lang="en-US" baseline="0">
              <a:hlinkClick xmlns:r="http://schemas.openxmlformats.org/officeDocument/2006/relationships" r:id="rId3"/>
            </a:rPr>
            <a:t>Data &amp; Statistics Resource Guide </a:t>
          </a:r>
          <a:r>
            <a:rPr lang="en-US" baseline="0"/>
            <a:t>– This guide o</a:t>
          </a:r>
          <a:r>
            <a:rPr lang="en-US" b="0" i="0"/>
            <a:t>ffers detailed advice on where to find open and freely available datasets for all disciplines.</a:t>
          </a:r>
          <a:endParaRPr lang="en-US"/>
        </a:p>
      </dgm:t>
    </dgm:pt>
    <dgm:pt modelId="{491B1E12-354F-4CD5-B4E0-6081DEEA6D1E}" type="parTrans" cxnId="{5E643098-67ED-49A9-8E0B-E3D7ABA2A7F2}">
      <dgm:prSet/>
      <dgm:spPr/>
      <dgm:t>
        <a:bodyPr/>
        <a:lstStyle/>
        <a:p>
          <a:endParaRPr lang="en-US"/>
        </a:p>
      </dgm:t>
    </dgm:pt>
    <dgm:pt modelId="{51EB6968-2754-4B29-B001-034E57C809CB}" type="sibTrans" cxnId="{5E643098-67ED-49A9-8E0B-E3D7ABA2A7F2}">
      <dgm:prSet/>
      <dgm:spPr/>
      <dgm:t>
        <a:bodyPr/>
        <a:lstStyle/>
        <a:p>
          <a:endParaRPr lang="en-US"/>
        </a:p>
      </dgm:t>
    </dgm:pt>
    <dgm:pt modelId="{D52188BF-2DD7-4A7F-A627-79089780D9B8}" type="pres">
      <dgm:prSet presAssocID="{3AF725DF-CE63-4A70-8471-D292F1365D1F}" presName="root" presStyleCnt="0">
        <dgm:presLayoutVars>
          <dgm:dir/>
          <dgm:resizeHandles val="exact"/>
        </dgm:presLayoutVars>
      </dgm:prSet>
      <dgm:spPr/>
    </dgm:pt>
    <dgm:pt modelId="{4555F00E-8B67-434E-A0E5-527544B6BFBF}" type="pres">
      <dgm:prSet presAssocID="{22D7BC39-ADA7-46AD-A16A-6A61A37CD57E}" presName="compNode" presStyleCnt="0"/>
      <dgm:spPr/>
    </dgm:pt>
    <dgm:pt modelId="{6A20CB72-99D5-403E-929F-CC1701C7DCD9}" type="pres">
      <dgm:prSet presAssocID="{22D7BC39-ADA7-46AD-A16A-6A61A37CD57E}" presName="bgRect" presStyleLbl="bgShp" presStyleIdx="0" presStyleCnt="3" custLinFactNeighborX="-363" custLinFactNeighborY="-2756"/>
      <dgm:spPr/>
    </dgm:pt>
    <dgm:pt modelId="{6D3CE250-042A-462F-83CA-37262E550CBF}" type="pres">
      <dgm:prSet presAssocID="{22D7BC39-ADA7-46AD-A16A-6A61A37CD57E}" presName="iconRect" presStyleLbl="node1" presStyleIdx="0" presStyleCnt="3"/>
      <dgm:spPr>
        <a:blipFill>
          <a:blip xmlns:r="http://schemas.openxmlformats.org/officeDocument/2006/relationships"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a:blipFill>
        <a:ln>
          <a:solidFill>
            <a:schemeClr val="tx2">
              <a:lumMod val="60000"/>
              <a:lumOff val="40000"/>
            </a:schemeClr>
          </a:solidFill>
        </a:ln>
      </dgm:spPr>
      <dgm:extLst>
        <a:ext uri="{E40237B7-FDA0-4F09-8148-C483321AD2D9}">
          <dgm14:cNvPr xmlns:dgm14="http://schemas.microsoft.com/office/drawing/2010/diagram" id="0" name="" descr="Clipboard with solid fill"/>
        </a:ext>
      </dgm:extLst>
    </dgm:pt>
    <dgm:pt modelId="{BA338CB6-6D32-45AB-97A0-F4D824EA688D}" type="pres">
      <dgm:prSet presAssocID="{22D7BC39-ADA7-46AD-A16A-6A61A37CD57E}" presName="spaceRect" presStyleCnt="0"/>
      <dgm:spPr/>
    </dgm:pt>
    <dgm:pt modelId="{5C028595-9B64-44F6-82FB-734BB0E33F5B}" type="pres">
      <dgm:prSet presAssocID="{22D7BC39-ADA7-46AD-A16A-6A61A37CD57E}" presName="parTx" presStyleLbl="revTx" presStyleIdx="0" presStyleCnt="3">
        <dgm:presLayoutVars>
          <dgm:chMax val="0"/>
          <dgm:chPref val="0"/>
        </dgm:presLayoutVars>
      </dgm:prSet>
      <dgm:spPr/>
    </dgm:pt>
    <dgm:pt modelId="{C415374A-8182-4FCA-95D9-52850B8206D4}" type="pres">
      <dgm:prSet presAssocID="{B9CCC8F4-ABEA-4E6B-A100-9C4470AE1454}" presName="sibTrans" presStyleCnt="0"/>
      <dgm:spPr/>
    </dgm:pt>
    <dgm:pt modelId="{B2083A17-6112-442E-B600-0AB22967A31A}" type="pres">
      <dgm:prSet presAssocID="{BE924735-3C05-4AA4-BC4B-99FC2043582B}" presName="compNode" presStyleCnt="0"/>
      <dgm:spPr/>
    </dgm:pt>
    <dgm:pt modelId="{EE024CFE-1B86-4CE4-A4FE-B9C03D6801BB}" type="pres">
      <dgm:prSet presAssocID="{BE924735-3C05-4AA4-BC4B-99FC2043582B}" presName="bgRect" presStyleLbl="bgShp" presStyleIdx="1" presStyleCnt="3"/>
      <dgm:spPr/>
    </dgm:pt>
    <dgm:pt modelId="{F4E14A65-192B-4ECD-BA2F-F3C4092A1839}" type="pres">
      <dgm:prSet presAssocID="{BE924735-3C05-4AA4-BC4B-99FC2043582B}" presName="iconRect" presStyleLbl="node1" presStyleIdx="1" presStyleCnt="3"/>
      <dgm:spPr>
        <a:blipFill>
          <a:blip xmlns:r="http://schemas.openxmlformats.org/officeDocument/2006/relationships" r:embed="rId6">
            <a:extLst>
              <a:ext uri="{96DAC541-7B7A-43D3-8B79-37D633B846F1}">
                <asvg:svgBlip xmlns:asvg="http://schemas.microsoft.com/office/drawing/2016/SVG/main" r:embed="rId7"/>
              </a:ext>
            </a:extLst>
          </a:blip>
          <a:srcRect/>
          <a:stretch>
            <a:fillRect/>
          </a:stretch>
        </a:blipFill>
        <a:ln>
          <a:solidFill>
            <a:schemeClr val="tx2">
              <a:lumMod val="60000"/>
              <a:lumOff val="40000"/>
            </a:schemeClr>
          </a:solidFill>
        </a:ln>
      </dgm:spPr>
      <dgm:extLst>
        <a:ext uri="{E40237B7-FDA0-4F09-8148-C483321AD2D9}">
          <dgm14:cNvPr xmlns:dgm14="http://schemas.microsoft.com/office/drawing/2010/diagram" id="0" name="" descr="Research with solid fill"/>
        </a:ext>
      </dgm:extLst>
    </dgm:pt>
    <dgm:pt modelId="{BE426300-4B66-43D1-856B-533BBEA8A6E3}" type="pres">
      <dgm:prSet presAssocID="{BE924735-3C05-4AA4-BC4B-99FC2043582B}" presName="spaceRect" presStyleCnt="0"/>
      <dgm:spPr/>
    </dgm:pt>
    <dgm:pt modelId="{036E4F63-0BF6-4BA2-8B85-E1BAE17AED72}" type="pres">
      <dgm:prSet presAssocID="{BE924735-3C05-4AA4-BC4B-99FC2043582B}" presName="parTx" presStyleLbl="revTx" presStyleIdx="1" presStyleCnt="3">
        <dgm:presLayoutVars>
          <dgm:chMax val="0"/>
          <dgm:chPref val="0"/>
        </dgm:presLayoutVars>
      </dgm:prSet>
      <dgm:spPr/>
    </dgm:pt>
    <dgm:pt modelId="{F3474F34-1C5F-4359-8A4C-8A4B1EC379FA}" type="pres">
      <dgm:prSet presAssocID="{51EB6968-2754-4B29-B001-034E57C809CB}" presName="sibTrans" presStyleCnt="0"/>
      <dgm:spPr/>
    </dgm:pt>
    <dgm:pt modelId="{282F1CB7-072B-48BC-91B4-8C9F227E45BF}" type="pres">
      <dgm:prSet presAssocID="{8D568C30-EA95-42D6-AE6C-4C7DDA853825}" presName="compNode" presStyleCnt="0"/>
      <dgm:spPr/>
    </dgm:pt>
    <dgm:pt modelId="{88721004-2030-41DF-BED6-DC0C6CEB1D96}" type="pres">
      <dgm:prSet presAssocID="{8D568C30-EA95-42D6-AE6C-4C7DDA853825}" presName="bgRect" presStyleLbl="bgShp" presStyleIdx="2" presStyleCnt="3"/>
      <dgm:spPr/>
    </dgm:pt>
    <dgm:pt modelId="{8ACC045B-2326-4E90-9DC4-E9CA1BDEB58B}" type="pres">
      <dgm:prSet presAssocID="{8D568C30-EA95-42D6-AE6C-4C7DDA853825}" presName="iconRect" presStyleLbl="node1" presStyleIdx="2" presStyleCnt="3"/>
      <dgm:spPr>
        <a:blipFill>
          <a:blip xmlns:r="http://schemas.openxmlformats.org/officeDocument/2006/relationships" r:embed="rId8">
            <a:extLst>
              <a:ext uri="{96DAC541-7B7A-43D3-8B79-37D633B846F1}">
                <asvg:svgBlip xmlns:asvg="http://schemas.microsoft.com/office/drawing/2016/SVG/main" r:embed="rId9"/>
              </a:ext>
            </a:extLst>
          </a:blip>
          <a:srcRect/>
          <a:stretch>
            <a:fillRect/>
          </a:stretch>
        </a:blipFill>
        <a:ln>
          <a:solidFill>
            <a:schemeClr val="tx2">
              <a:lumMod val="60000"/>
              <a:lumOff val="40000"/>
            </a:schemeClr>
          </a:solidFill>
        </a:ln>
      </dgm:spPr>
      <dgm:extLst>
        <a:ext uri="{E40237B7-FDA0-4F09-8148-C483321AD2D9}">
          <dgm14:cNvPr xmlns:dgm14="http://schemas.microsoft.com/office/drawing/2010/diagram" id="0" name="" descr="Money outline"/>
        </a:ext>
      </dgm:extLst>
    </dgm:pt>
    <dgm:pt modelId="{45975EB5-B436-408A-90A0-F9C5906001FD}" type="pres">
      <dgm:prSet presAssocID="{8D568C30-EA95-42D6-AE6C-4C7DDA853825}" presName="spaceRect" presStyleCnt="0"/>
      <dgm:spPr/>
    </dgm:pt>
    <dgm:pt modelId="{EA30C7D1-44C6-475B-BE9B-204A1FB0A39A}" type="pres">
      <dgm:prSet presAssocID="{8D568C30-EA95-42D6-AE6C-4C7DDA853825}" presName="parTx" presStyleLbl="revTx" presStyleIdx="2" presStyleCnt="3">
        <dgm:presLayoutVars>
          <dgm:chMax val="0"/>
          <dgm:chPref val="0"/>
        </dgm:presLayoutVars>
      </dgm:prSet>
      <dgm:spPr/>
    </dgm:pt>
  </dgm:ptLst>
  <dgm:cxnLst>
    <dgm:cxn modelId="{60FC351D-6FCE-4B13-B114-FF089742054E}" type="presOf" srcId="{3AF725DF-CE63-4A70-8471-D292F1365D1F}" destId="{D52188BF-2DD7-4A7F-A627-79089780D9B8}" srcOrd="0" destOrd="0" presId="urn:microsoft.com/office/officeart/2018/2/layout/IconVerticalSolidList"/>
    <dgm:cxn modelId="{8769BE70-1B21-4932-8CE9-B61A14B5B6FA}" srcId="{3AF725DF-CE63-4A70-8471-D292F1365D1F}" destId="{8D568C30-EA95-42D6-AE6C-4C7DDA853825}" srcOrd="2" destOrd="0" parTransId="{2657ED6E-745B-4B23-946D-EC5382B8CA07}" sibTransId="{F6472248-E52B-46E4-927B-4620A7AD99E8}"/>
    <dgm:cxn modelId="{5E643098-67ED-49A9-8E0B-E3D7ABA2A7F2}" srcId="{3AF725DF-CE63-4A70-8471-D292F1365D1F}" destId="{BE924735-3C05-4AA4-BC4B-99FC2043582B}" srcOrd="1" destOrd="0" parTransId="{491B1E12-354F-4CD5-B4E0-6081DEEA6D1E}" sibTransId="{51EB6968-2754-4B29-B001-034E57C809CB}"/>
    <dgm:cxn modelId="{AAA19DB7-9C94-4A30-9905-7F42390012C3}" type="presOf" srcId="{22D7BC39-ADA7-46AD-A16A-6A61A37CD57E}" destId="{5C028595-9B64-44F6-82FB-734BB0E33F5B}" srcOrd="0" destOrd="0" presId="urn:microsoft.com/office/officeart/2018/2/layout/IconVerticalSolidList"/>
    <dgm:cxn modelId="{DFF6D1C4-9A1B-4CB4-97AC-536780BA32A5}" srcId="{3AF725DF-CE63-4A70-8471-D292F1365D1F}" destId="{22D7BC39-ADA7-46AD-A16A-6A61A37CD57E}" srcOrd="0" destOrd="0" parTransId="{6005E5CB-F8A4-4845-8543-DC7539E0B240}" sibTransId="{B9CCC8F4-ABEA-4E6B-A100-9C4470AE1454}"/>
    <dgm:cxn modelId="{27F52ACB-B1B5-4807-8426-9641B4837ECE}" type="presOf" srcId="{8D568C30-EA95-42D6-AE6C-4C7DDA853825}" destId="{EA30C7D1-44C6-475B-BE9B-204A1FB0A39A}" srcOrd="0" destOrd="0" presId="urn:microsoft.com/office/officeart/2018/2/layout/IconVerticalSolidList"/>
    <dgm:cxn modelId="{7C6B98F5-8A79-4F16-B326-0E1E596037DF}" type="presOf" srcId="{BE924735-3C05-4AA4-BC4B-99FC2043582B}" destId="{036E4F63-0BF6-4BA2-8B85-E1BAE17AED72}" srcOrd="0" destOrd="0" presId="urn:microsoft.com/office/officeart/2018/2/layout/IconVerticalSolidList"/>
    <dgm:cxn modelId="{679FC511-11A3-46CE-AD96-3A7D1F0D2396}" type="presParOf" srcId="{D52188BF-2DD7-4A7F-A627-79089780D9B8}" destId="{4555F00E-8B67-434E-A0E5-527544B6BFBF}" srcOrd="0" destOrd="0" presId="urn:microsoft.com/office/officeart/2018/2/layout/IconVerticalSolidList"/>
    <dgm:cxn modelId="{3ADAB368-4A39-495D-9B54-C536335608C5}" type="presParOf" srcId="{4555F00E-8B67-434E-A0E5-527544B6BFBF}" destId="{6A20CB72-99D5-403E-929F-CC1701C7DCD9}" srcOrd="0" destOrd="0" presId="urn:microsoft.com/office/officeart/2018/2/layout/IconVerticalSolidList"/>
    <dgm:cxn modelId="{61411C0E-9563-49D4-8A81-EACA46BD776D}" type="presParOf" srcId="{4555F00E-8B67-434E-A0E5-527544B6BFBF}" destId="{6D3CE250-042A-462F-83CA-37262E550CBF}" srcOrd="1" destOrd="0" presId="urn:microsoft.com/office/officeart/2018/2/layout/IconVerticalSolidList"/>
    <dgm:cxn modelId="{BA8F400F-229D-4951-8E8C-CBD65F00E487}" type="presParOf" srcId="{4555F00E-8B67-434E-A0E5-527544B6BFBF}" destId="{BA338CB6-6D32-45AB-97A0-F4D824EA688D}" srcOrd="2" destOrd="0" presId="urn:microsoft.com/office/officeart/2018/2/layout/IconVerticalSolidList"/>
    <dgm:cxn modelId="{3793F7B6-0567-42F3-94ED-6666923743BA}" type="presParOf" srcId="{4555F00E-8B67-434E-A0E5-527544B6BFBF}" destId="{5C028595-9B64-44F6-82FB-734BB0E33F5B}" srcOrd="3" destOrd="0" presId="urn:microsoft.com/office/officeart/2018/2/layout/IconVerticalSolidList"/>
    <dgm:cxn modelId="{F2BCE43A-9E33-40CA-85AD-982E7531ED00}" type="presParOf" srcId="{D52188BF-2DD7-4A7F-A627-79089780D9B8}" destId="{C415374A-8182-4FCA-95D9-52850B8206D4}" srcOrd="1" destOrd="0" presId="urn:microsoft.com/office/officeart/2018/2/layout/IconVerticalSolidList"/>
    <dgm:cxn modelId="{3607A6E6-43DA-4405-95A9-3B0367A0B621}" type="presParOf" srcId="{D52188BF-2DD7-4A7F-A627-79089780D9B8}" destId="{B2083A17-6112-442E-B600-0AB22967A31A}" srcOrd="2" destOrd="0" presId="urn:microsoft.com/office/officeart/2018/2/layout/IconVerticalSolidList"/>
    <dgm:cxn modelId="{43024A29-2535-4A93-A8D2-0D2C8AB0FD62}" type="presParOf" srcId="{B2083A17-6112-442E-B600-0AB22967A31A}" destId="{EE024CFE-1B86-4CE4-A4FE-B9C03D6801BB}" srcOrd="0" destOrd="0" presId="urn:microsoft.com/office/officeart/2018/2/layout/IconVerticalSolidList"/>
    <dgm:cxn modelId="{C77655DA-8D81-42A1-A2AD-631992C7C2A4}" type="presParOf" srcId="{B2083A17-6112-442E-B600-0AB22967A31A}" destId="{F4E14A65-192B-4ECD-BA2F-F3C4092A1839}" srcOrd="1" destOrd="0" presId="urn:microsoft.com/office/officeart/2018/2/layout/IconVerticalSolidList"/>
    <dgm:cxn modelId="{C9A91DC2-FF1C-4A13-8ECC-7C364D290D8B}" type="presParOf" srcId="{B2083A17-6112-442E-B600-0AB22967A31A}" destId="{BE426300-4B66-43D1-856B-533BBEA8A6E3}" srcOrd="2" destOrd="0" presId="urn:microsoft.com/office/officeart/2018/2/layout/IconVerticalSolidList"/>
    <dgm:cxn modelId="{8B14DA5E-A18B-4688-A464-3D34EC39DBA0}" type="presParOf" srcId="{B2083A17-6112-442E-B600-0AB22967A31A}" destId="{036E4F63-0BF6-4BA2-8B85-E1BAE17AED72}" srcOrd="3" destOrd="0" presId="urn:microsoft.com/office/officeart/2018/2/layout/IconVerticalSolidList"/>
    <dgm:cxn modelId="{4E87F554-8396-40C0-9B04-9977DDD6133E}" type="presParOf" srcId="{D52188BF-2DD7-4A7F-A627-79089780D9B8}" destId="{F3474F34-1C5F-4359-8A4C-8A4B1EC379FA}" srcOrd="3" destOrd="0" presId="urn:microsoft.com/office/officeart/2018/2/layout/IconVerticalSolidList"/>
    <dgm:cxn modelId="{9059340E-CA91-48DC-9EF6-8BD9A3143696}" type="presParOf" srcId="{D52188BF-2DD7-4A7F-A627-79089780D9B8}" destId="{282F1CB7-072B-48BC-91B4-8C9F227E45BF}" srcOrd="4" destOrd="0" presId="urn:microsoft.com/office/officeart/2018/2/layout/IconVerticalSolidList"/>
    <dgm:cxn modelId="{8829A37B-BA98-4DD0-BA4A-FBF92C01AA8F}" type="presParOf" srcId="{282F1CB7-072B-48BC-91B4-8C9F227E45BF}" destId="{88721004-2030-41DF-BED6-DC0C6CEB1D96}" srcOrd="0" destOrd="0" presId="urn:microsoft.com/office/officeart/2018/2/layout/IconVerticalSolidList"/>
    <dgm:cxn modelId="{7F0DAC84-4E3A-43EE-819B-E859E1C7EFD9}" type="presParOf" srcId="{282F1CB7-072B-48BC-91B4-8C9F227E45BF}" destId="{8ACC045B-2326-4E90-9DC4-E9CA1BDEB58B}" srcOrd="1" destOrd="0" presId="urn:microsoft.com/office/officeart/2018/2/layout/IconVerticalSolidList"/>
    <dgm:cxn modelId="{71196762-232C-4A96-A9AB-003702E1B76F}" type="presParOf" srcId="{282F1CB7-072B-48BC-91B4-8C9F227E45BF}" destId="{45975EB5-B436-408A-90A0-F9C5906001FD}" srcOrd="2" destOrd="0" presId="urn:microsoft.com/office/officeart/2018/2/layout/IconVerticalSolidList"/>
    <dgm:cxn modelId="{CDBCC8C1-212D-4AB7-AE4B-EB261C462639}" type="presParOf" srcId="{282F1CB7-072B-48BC-91B4-8C9F227E45BF}" destId="{EA30C7D1-44C6-475B-BE9B-204A1FB0A39A}"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3285BE-41A3-4A4B-86B7-455FDEFF7376}">
      <dsp:nvSpPr>
        <dsp:cNvPr id="0" name=""/>
        <dsp:cNvSpPr/>
      </dsp:nvSpPr>
      <dsp:spPr>
        <a:xfrm rot="5400000">
          <a:off x="-222646" y="223826"/>
          <a:ext cx="1484312" cy="1039018"/>
        </a:xfrm>
        <a:prstGeom prst="chevron">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rtl="0">
            <a:lnSpc>
              <a:spcPct val="90000"/>
            </a:lnSpc>
            <a:spcBef>
              <a:spcPct val="0"/>
            </a:spcBef>
            <a:spcAft>
              <a:spcPct val="35000"/>
            </a:spcAft>
            <a:buNone/>
          </a:pPr>
          <a:r>
            <a:rPr lang="en-US" sz="1600" kern="1200" dirty="0">
              <a:latin typeface="Arial"/>
            </a:rPr>
            <a:t>Previous Plan</a:t>
          </a:r>
        </a:p>
      </dsp:txBody>
      <dsp:txXfrm rot="-5400000">
        <a:off x="1" y="520688"/>
        <a:ext cx="1039018" cy="445294"/>
      </dsp:txXfrm>
    </dsp:sp>
    <dsp:sp modelId="{C330FB5B-2840-4DD1-9DD8-3711E5073988}">
      <dsp:nvSpPr>
        <dsp:cNvPr id="0" name=""/>
        <dsp:cNvSpPr/>
      </dsp:nvSpPr>
      <dsp:spPr>
        <a:xfrm rot="5400000">
          <a:off x="3085107" y="-2044909"/>
          <a:ext cx="964803" cy="5056981"/>
        </a:xfrm>
        <a:prstGeom prst="round2Same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Char char="•"/>
          </a:pPr>
          <a:r>
            <a:rPr lang="en-US" sz="1100" kern="1200" dirty="0">
              <a:latin typeface="Arial"/>
            </a:rPr>
            <a:t>Share</a:t>
          </a:r>
          <a:r>
            <a:rPr lang="en-US" sz="1100" kern="1200" dirty="0"/>
            <a:t> peer-reviewed publications resulting from NSF funding in NSF-PAR</a:t>
          </a:r>
        </a:p>
        <a:p>
          <a:pPr marL="57150" lvl="1" indent="-57150" algn="l" defTabSz="488950">
            <a:lnSpc>
              <a:spcPct val="90000"/>
            </a:lnSpc>
            <a:spcBef>
              <a:spcPct val="0"/>
            </a:spcBef>
            <a:spcAft>
              <a:spcPct val="15000"/>
            </a:spcAft>
            <a:buChar char="•"/>
          </a:pPr>
          <a:r>
            <a:rPr lang="en-US" sz="1100" kern="1200" dirty="0"/>
            <a:t>This can be either the publisher’s version of record or author’s approved manuscript</a:t>
          </a:r>
        </a:p>
        <a:p>
          <a:pPr marL="57150" lvl="1" indent="-57150" algn="l" defTabSz="488950">
            <a:lnSpc>
              <a:spcPct val="90000"/>
            </a:lnSpc>
            <a:spcBef>
              <a:spcPct val="0"/>
            </a:spcBef>
            <a:spcAft>
              <a:spcPct val="15000"/>
            </a:spcAft>
            <a:buChar char="•"/>
          </a:pPr>
          <a:r>
            <a:rPr lang="en-US" sz="1100" kern="1200" dirty="0"/>
            <a:t>12-month embargo</a:t>
          </a:r>
        </a:p>
      </dsp:txBody>
      <dsp:txXfrm rot="-5400000">
        <a:off x="1039018" y="48278"/>
        <a:ext cx="5009883" cy="870607"/>
      </dsp:txXfrm>
    </dsp:sp>
    <dsp:sp modelId="{4DD63B2B-8653-4561-A14C-CA17238DA11C}">
      <dsp:nvSpPr>
        <dsp:cNvPr id="0" name=""/>
        <dsp:cNvSpPr/>
      </dsp:nvSpPr>
      <dsp:spPr>
        <a:xfrm rot="5400000">
          <a:off x="-222646" y="1512490"/>
          <a:ext cx="1484312" cy="1039018"/>
        </a:xfrm>
        <a:prstGeom prst="chevron">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dirty="0"/>
            <a:t>2025</a:t>
          </a:r>
        </a:p>
      </dsp:txBody>
      <dsp:txXfrm rot="-5400000">
        <a:off x="1" y="1809352"/>
        <a:ext cx="1039018" cy="445294"/>
      </dsp:txXfrm>
    </dsp:sp>
    <dsp:sp modelId="{4B5EA076-4FF7-4A7E-BB55-72A13F2B8D74}">
      <dsp:nvSpPr>
        <dsp:cNvPr id="0" name=""/>
        <dsp:cNvSpPr/>
      </dsp:nvSpPr>
      <dsp:spPr>
        <a:xfrm rot="5400000">
          <a:off x="3085107" y="-756245"/>
          <a:ext cx="964803" cy="5056981"/>
        </a:xfrm>
        <a:prstGeom prst="round2Same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Char char="•"/>
          </a:pPr>
          <a:r>
            <a:rPr lang="en-US" sz="1100" kern="1200" dirty="0"/>
            <a:t>Same as before, but…</a:t>
          </a:r>
        </a:p>
        <a:p>
          <a:pPr marL="57150" lvl="1" indent="-57150" algn="l" defTabSz="488950">
            <a:lnSpc>
              <a:spcPct val="90000"/>
            </a:lnSpc>
            <a:spcBef>
              <a:spcPct val="0"/>
            </a:spcBef>
            <a:spcAft>
              <a:spcPct val="15000"/>
            </a:spcAft>
            <a:buChar char="•"/>
          </a:pPr>
          <a:r>
            <a:rPr lang="en-US" sz="1100" kern="1200" dirty="0"/>
            <a:t>Also need to share data undergirding the peer-reviewed publications</a:t>
          </a:r>
        </a:p>
        <a:p>
          <a:pPr marL="57150" lvl="1" indent="-57150" algn="l" defTabSz="488950">
            <a:lnSpc>
              <a:spcPct val="90000"/>
            </a:lnSpc>
            <a:spcBef>
              <a:spcPct val="0"/>
            </a:spcBef>
            <a:spcAft>
              <a:spcPct val="15000"/>
            </a:spcAft>
            <a:buChar char="•"/>
          </a:pPr>
          <a:r>
            <a:rPr lang="en-US" sz="1100" kern="1200" dirty="0"/>
            <a:t>Deposit data in an external repository and record the DOI in NSF-PAR</a:t>
          </a:r>
        </a:p>
        <a:p>
          <a:pPr marL="57150" lvl="1" indent="-57150" algn="l" defTabSz="488950">
            <a:lnSpc>
              <a:spcPct val="90000"/>
            </a:lnSpc>
            <a:spcBef>
              <a:spcPct val="0"/>
            </a:spcBef>
            <a:spcAft>
              <a:spcPct val="15000"/>
            </a:spcAft>
            <a:buChar char="•"/>
          </a:pPr>
          <a:r>
            <a:rPr lang="en-US" sz="1100" kern="1200" dirty="0"/>
            <a:t>Subject-specific repository preferred</a:t>
          </a:r>
        </a:p>
        <a:p>
          <a:pPr marL="57150" lvl="1" indent="-57150" algn="l" defTabSz="488950">
            <a:lnSpc>
              <a:spcPct val="90000"/>
            </a:lnSpc>
            <a:spcBef>
              <a:spcPct val="0"/>
            </a:spcBef>
            <a:spcAft>
              <a:spcPct val="15000"/>
            </a:spcAft>
            <a:buChar char="•"/>
          </a:pPr>
          <a:r>
            <a:rPr lang="en-US" sz="1100" kern="1200" dirty="0"/>
            <a:t>NO EMBARGO on data or publications</a:t>
          </a:r>
        </a:p>
      </dsp:txBody>
      <dsp:txXfrm rot="-5400000">
        <a:off x="1039018" y="1336942"/>
        <a:ext cx="5009883" cy="870607"/>
      </dsp:txXfrm>
    </dsp:sp>
    <dsp:sp modelId="{F1DAF141-A110-4665-BA99-EBA2EEF37258}">
      <dsp:nvSpPr>
        <dsp:cNvPr id="0" name=""/>
        <dsp:cNvSpPr/>
      </dsp:nvSpPr>
      <dsp:spPr>
        <a:xfrm rot="5400000">
          <a:off x="-222646" y="2801154"/>
          <a:ext cx="1484312" cy="1039018"/>
        </a:xfrm>
        <a:prstGeom prst="chevron">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dirty="0"/>
            <a:t>2027</a:t>
          </a:r>
        </a:p>
      </dsp:txBody>
      <dsp:txXfrm rot="-5400000">
        <a:off x="1" y="3098016"/>
        <a:ext cx="1039018" cy="445294"/>
      </dsp:txXfrm>
    </dsp:sp>
    <dsp:sp modelId="{8953EC0F-E6C6-4909-92B4-D9CC42602595}">
      <dsp:nvSpPr>
        <dsp:cNvPr id="0" name=""/>
        <dsp:cNvSpPr/>
      </dsp:nvSpPr>
      <dsp:spPr>
        <a:xfrm rot="5400000">
          <a:off x="3085107" y="532418"/>
          <a:ext cx="964803" cy="5056981"/>
        </a:xfrm>
        <a:prstGeom prst="round2SameRect">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Char char="•"/>
          </a:pPr>
          <a:r>
            <a:rPr lang="en-US" sz="1100" kern="1200" dirty="0"/>
            <a:t>Same as </a:t>
          </a:r>
          <a:r>
            <a:rPr lang="en-US" sz="1100" kern="1200" dirty="0">
              <a:latin typeface="Arial"/>
            </a:rPr>
            <a:t>2025</a:t>
          </a:r>
          <a:r>
            <a:rPr lang="en-US" sz="1100" kern="1200" dirty="0"/>
            <a:t>, but…</a:t>
          </a:r>
        </a:p>
        <a:p>
          <a:pPr marL="57150" lvl="1" indent="-57150" algn="l" defTabSz="488950">
            <a:lnSpc>
              <a:spcPct val="90000"/>
            </a:lnSpc>
            <a:spcBef>
              <a:spcPct val="0"/>
            </a:spcBef>
            <a:spcAft>
              <a:spcPct val="15000"/>
            </a:spcAft>
            <a:buChar char="•"/>
          </a:pPr>
          <a:r>
            <a:rPr lang="en-US" sz="1100" kern="1200" dirty="0"/>
            <a:t>Need to share PIDs and linkages connected to peer-reviewed publications and data.</a:t>
          </a:r>
        </a:p>
      </dsp:txBody>
      <dsp:txXfrm rot="-5400000">
        <a:off x="1039018" y="2625605"/>
        <a:ext cx="5009883" cy="870607"/>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FC1A2C-0EDF-43EF-91B4-F90E63528316}">
      <dsp:nvSpPr>
        <dsp:cNvPr id="0" name=""/>
        <dsp:cNvSpPr/>
      </dsp:nvSpPr>
      <dsp:spPr>
        <a:xfrm>
          <a:off x="0" y="2669"/>
          <a:ext cx="8520600" cy="568510"/>
        </a:xfrm>
        <a:prstGeom prst="roundRect">
          <a:avLst>
            <a:gd name="adj" fmla="val 10000"/>
          </a:avLst>
        </a:prstGeom>
        <a:solidFill>
          <a:schemeClr val="accent2">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05EE8F56-1982-41BE-8CB5-EF902972EB09}">
      <dsp:nvSpPr>
        <dsp:cNvPr id="0" name=""/>
        <dsp:cNvSpPr/>
      </dsp:nvSpPr>
      <dsp:spPr>
        <a:xfrm>
          <a:off x="171974" y="130583"/>
          <a:ext cx="312680" cy="31268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3CB499BE-E8DE-4920-B3B2-22AB50326D30}">
      <dsp:nvSpPr>
        <dsp:cNvPr id="0" name=""/>
        <dsp:cNvSpPr/>
      </dsp:nvSpPr>
      <dsp:spPr>
        <a:xfrm>
          <a:off x="656629" y="2669"/>
          <a:ext cx="7863970" cy="5685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167" tIns="60167" rIns="60167" bIns="60167" numCol="1" spcCol="1270" anchor="ctr" anchorCtr="0">
          <a:noAutofit/>
        </a:bodyPr>
        <a:lstStyle/>
        <a:p>
          <a:pPr marL="0" lvl="0" indent="0" algn="l" defTabSz="666750">
            <a:lnSpc>
              <a:spcPct val="100000"/>
            </a:lnSpc>
            <a:spcBef>
              <a:spcPct val="0"/>
            </a:spcBef>
            <a:spcAft>
              <a:spcPct val="35000"/>
            </a:spcAft>
            <a:buNone/>
          </a:pPr>
          <a:r>
            <a:rPr lang="en-US" sz="1500" b="0" i="0" kern="1200">
              <a:hlinkClick xmlns:r="http://schemas.openxmlformats.org/officeDocument/2006/relationships" r:id="rId3"/>
            </a:rPr>
            <a:t>DMPTool</a:t>
          </a:r>
          <a:r>
            <a:rPr lang="en-US" sz="1500" b="0" i="0" kern="1200"/>
            <a:t> – Create DMSPs within the tool with the help of templates. Users can also submit their DMSPs to be reviewed in the tool. </a:t>
          </a:r>
          <a:endParaRPr lang="en-US" sz="1500" kern="1200"/>
        </a:p>
      </dsp:txBody>
      <dsp:txXfrm>
        <a:off x="656629" y="2669"/>
        <a:ext cx="7863970" cy="568510"/>
      </dsp:txXfrm>
    </dsp:sp>
    <dsp:sp modelId="{CF6F03C3-F31A-41DA-A76B-2D96297B2A57}">
      <dsp:nvSpPr>
        <dsp:cNvPr id="0" name=""/>
        <dsp:cNvSpPr/>
      </dsp:nvSpPr>
      <dsp:spPr>
        <a:xfrm>
          <a:off x="0" y="713306"/>
          <a:ext cx="8520600" cy="568510"/>
        </a:xfrm>
        <a:prstGeom prst="roundRect">
          <a:avLst>
            <a:gd name="adj" fmla="val 10000"/>
          </a:avLst>
        </a:prstGeom>
        <a:solidFill>
          <a:schemeClr val="accent2">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24C46C0D-E09C-443B-B4FE-37F6C208A254}">
      <dsp:nvSpPr>
        <dsp:cNvPr id="0" name=""/>
        <dsp:cNvSpPr/>
      </dsp:nvSpPr>
      <dsp:spPr>
        <a:xfrm>
          <a:off x="171974" y="841221"/>
          <a:ext cx="312680" cy="312680"/>
        </a:xfrm>
        <a:prstGeom prst="rect">
          <a:avLst/>
        </a:prstGeom>
        <a:blipFill>
          <a:blip xmlns:r="http://schemas.openxmlformats.org/officeDocument/2006/relationships"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a:blip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FE4272A5-4C13-4336-B203-43FB9C92F686}">
      <dsp:nvSpPr>
        <dsp:cNvPr id="0" name=""/>
        <dsp:cNvSpPr/>
      </dsp:nvSpPr>
      <dsp:spPr>
        <a:xfrm>
          <a:off x="656629" y="713306"/>
          <a:ext cx="7863970" cy="5685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167" tIns="60167" rIns="60167" bIns="60167" numCol="1" spcCol="1270" anchor="ctr" anchorCtr="0">
          <a:noAutofit/>
        </a:bodyPr>
        <a:lstStyle/>
        <a:p>
          <a:pPr marL="0" lvl="0" indent="0" algn="l" defTabSz="666750" rtl="0">
            <a:lnSpc>
              <a:spcPct val="100000"/>
            </a:lnSpc>
            <a:spcBef>
              <a:spcPct val="0"/>
            </a:spcBef>
            <a:spcAft>
              <a:spcPct val="35000"/>
            </a:spcAft>
            <a:buNone/>
          </a:pPr>
          <a:r>
            <a:rPr lang="en-US" sz="1500" kern="1200">
              <a:hlinkClick xmlns:r="http://schemas.openxmlformats.org/officeDocument/2006/relationships" r:id="rId6"/>
            </a:rPr>
            <a:t>UR Research Repository</a:t>
          </a:r>
          <a:r>
            <a:rPr lang="en-US" sz="1500" kern="1200"/>
            <a:t> – UR instance of Figshare, a generalist repository.</a:t>
          </a:r>
          <a:r>
            <a:rPr lang="en-US" sz="1500" kern="1200">
              <a:latin typeface="Arial"/>
            </a:rPr>
            <a:t> </a:t>
          </a:r>
        </a:p>
      </dsp:txBody>
      <dsp:txXfrm>
        <a:off x="656629" y="713306"/>
        <a:ext cx="7863970" cy="568510"/>
      </dsp:txXfrm>
    </dsp:sp>
    <dsp:sp modelId="{52C2D7A3-3C26-4A9E-9CA7-0C2B75860194}">
      <dsp:nvSpPr>
        <dsp:cNvPr id="0" name=""/>
        <dsp:cNvSpPr/>
      </dsp:nvSpPr>
      <dsp:spPr>
        <a:xfrm>
          <a:off x="0" y="1423944"/>
          <a:ext cx="8520600" cy="568510"/>
        </a:xfrm>
        <a:prstGeom prst="roundRect">
          <a:avLst>
            <a:gd name="adj" fmla="val 10000"/>
          </a:avLst>
        </a:prstGeom>
        <a:solidFill>
          <a:schemeClr val="accent2">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8082E7AB-DE09-40BD-A88F-0DFABCFD8BE6}">
      <dsp:nvSpPr>
        <dsp:cNvPr id="0" name=""/>
        <dsp:cNvSpPr/>
      </dsp:nvSpPr>
      <dsp:spPr>
        <a:xfrm>
          <a:off x="171974" y="1551859"/>
          <a:ext cx="312680" cy="31268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D12982DF-1F6D-441E-B3AA-89B72B86B38F}">
      <dsp:nvSpPr>
        <dsp:cNvPr id="0" name=""/>
        <dsp:cNvSpPr/>
      </dsp:nvSpPr>
      <dsp:spPr>
        <a:xfrm>
          <a:off x="656629" y="1423944"/>
          <a:ext cx="7863970" cy="5685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167" tIns="60167" rIns="60167" bIns="60167" numCol="1" spcCol="1270" anchor="ctr" anchorCtr="0">
          <a:noAutofit/>
        </a:bodyPr>
        <a:lstStyle/>
        <a:p>
          <a:pPr marL="0" lvl="0" indent="0" algn="l" defTabSz="666750">
            <a:lnSpc>
              <a:spcPct val="100000"/>
            </a:lnSpc>
            <a:spcBef>
              <a:spcPct val="0"/>
            </a:spcBef>
            <a:spcAft>
              <a:spcPct val="35000"/>
            </a:spcAft>
            <a:buNone/>
          </a:pPr>
          <a:r>
            <a:rPr lang="en-US" sz="1500" kern="1200">
              <a:hlinkClick xmlns:r="http://schemas.openxmlformats.org/officeDocument/2006/relationships" r:id="rId9"/>
            </a:rPr>
            <a:t>ICPSR</a:t>
          </a:r>
          <a:r>
            <a:rPr lang="en-US" sz="1500" kern="1200"/>
            <a:t> – Social Science Repository – heavily curated data.</a:t>
          </a:r>
          <a:r>
            <a:rPr lang="en-US" sz="1500" kern="1200">
              <a:latin typeface="Arial"/>
            </a:rPr>
            <a:t>  </a:t>
          </a:r>
          <a:endParaRPr lang="en-US" sz="1500" kern="1200"/>
        </a:p>
      </dsp:txBody>
      <dsp:txXfrm>
        <a:off x="656629" y="1423944"/>
        <a:ext cx="7863970" cy="568510"/>
      </dsp:txXfrm>
    </dsp:sp>
    <dsp:sp modelId="{62641FBC-2776-4B2F-8AD4-B00391E92DA2}">
      <dsp:nvSpPr>
        <dsp:cNvPr id="0" name=""/>
        <dsp:cNvSpPr/>
      </dsp:nvSpPr>
      <dsp:spPr>
        <a:xfrm>
          <a:off x="0" y="2134582"/>
          <a:ext cx="8520600" cy="568510"/>
        </a:xfrm>
        <a:prstGeom prst="roundRect">
          <a:avLst>
            <a:gd name="adj" fmla="val 10000"/>
          </a:avLst>
        </a:prstGeom>
        <a:solidFill>
          <a:schemeClr val="accent2">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668BF551-0831-4737-B822-B898D633857E}">
      <dsp:nvSpPr>
        <dsp:cNvPr id="0" name=""/>
        <dsp:cNvSpPr/>
      </dsp:nvSpPr>
      <dsp:spPr>
        <a:xfrm>
          <a:off x="171974" y="2262497"/>
          <a:ext cx="312680" cy="312680"/>
        </a:xfrm>
        <a:prstGeom prst="rect">
          <a:avLst/>
        </a:prstGeom>
        <a:blipFill>
          <a:blip xmlns:r="http://schemas.openxmlformats.org/officeDocument/2006/relationships" r:embed="rId10">
            <a:extLst>
              <a:ext uri="{96DAC541-7B7A-43D3-8B79-37D633B846F1}">
                <asvg:svgBlip xmlns:asvg="http://schemas.microsoft.com/office/drawing/2016/SVG/main" r:embed="rId11"/>
              </a:ext>
            </a:extLst>
          </a:blip>
          <a:srcRect/>
          <a:stretch>
            <a:fillRect/>
          </a:stretch>
        </a:blip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E55F94C0-8612-483B-BBD0-693454DCF8E6}">
      <dsp:nvSpPr>
        <dsp:cNvPr id="0" name=""/>
        <dsp:cNvSpPr/>
      </dsp:nvSpPr>
      <dsp:spPr>
        <a:xfrm>
          <a:off x="656629" y="2134582"/>
          <a:ext cx="7863970" cy="5685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167" tIns="60167" rIns="60167" bIns="60167" numCol="1" spcCol="1270" anchor="ctr" anchorCtr="0">
          <a:noAutofit/>
        </a:bodyPr>
        <a:lstStyle/>
        <a:p>
          <a:pPr marL="0" lvl="0" indent="0" algn="l" defTabSz="666750" rtl="0">
            <a:lnSpc>
              <a:spcPct val="100000"/>
            </a:lnSpc>
            <a:spcBef>
              <a:spcPct val="0"/>
            </a:spcBef>
            <a:spcAft>
              <a:spcPct val="35000"/>
            </a:spcAft>
            <a:buNone/>
          </a:pPr>
          <a:r>
            <a:rPr lang="en-US" sz="1500" b="0" i="0" kern="1200">
              <a:hlinkClick xmlns:r="http://schemas.openxmlformats.org/officeDocument/2006/relationships" r:id="rId12"/>
            </a:rPr>
            <a:t>LabArchives</a:t>
          </a:r>
          <a:r>
            <a:rPr lang="en-US" sz="1500" b="0" i="0" kern="1200"/>
            <a:t> – An electronic laboratory notebook – helps with the organization and management of data.</a:t>
          </a:r>
          <a:r>
            <a:rPr lang="en-US" sz="1500" b="0" i="0" kern="1200">
              <a:latin typeface="Arial"/>
            </a:rPr>
            <a:t> </a:t>
          </a:r>
          <a:endParaRPr lang="en-US" sz="1500" kern="1200"/>
        </a:p>
      </dsp:txBody>
      <dsp:txXfrm>
        <a:off x="656629" y="2134582"/>
        <a:ext cx="7863970" cy="568510"/>
      </dsp:txXfrm>
    </dsp:sp>
    <dsp:sp modelId="{7BB8A27C-9C98-4CCB-B536-B386C2718552}">
      <dsp:nvSpPr>
        <dsp:cNvPr id="0" name=""/>
        <dsp:cNvSpPr/>
      </dsp:nvSpPr>
      <dsp:spPr>
        <a:xfrm>
          <a:off x="0" y="2845220"/>
          <a:ext cx="8520600" cy="568510"/>
        </a:xfrm>
        <a:prstGeom prst="roundRect">
          <a:avLst>
            <a:gd name="adj" fmla="val 10000"/>
          </a:avLst>
        </a:prstGeom>
        <a:solidFill>
          <a:schemeClr val="accent2">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902C6991-EA9F-410B-A600-71212D6CE1EC}">
      <dsp:nvSpPr>
        <dsp:cNvPr id="0" name=""/>
        <dsp:cNvSpPr/>
      </dsp:nvSpPr>
      <dsp:spPr>
        <a:xfrm>
          <a:off x="171974" y="2973135"/>
          <a:ext cx="312680" cy="312680"/>
        </a:xfrm>
        <a:prstGeom prst="rect">
          <a:avLst/>
        </a:prstGeom>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1D362E41-687B-4FE3-A387-33F1A1F8770D}">
      <dsp:nvSpPr>
        <dsp:cNvPr id="0" name=""/>
        <dsp:cNvSpPr/>
      </dsp:nvSpPr>
      <dsp:spPr>
        <a:xfrm>
          <a:off x="656629" y="2845220"/>
          <a:ext cx="7863970" cy="5685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167" tIns="60167" rIns="60167" bIns="60167" numCol="1" spcCol="1270" anchor="ctr" anchorCtr="0">
          <a:noAutofit/>
        </a:bodyPr>
        <a:lstStyle/>
        <a:p>
          <a:pPr marL="0" lvl="0" indent="0" algn="l" defTabSz="666750">
            <a:lnSpc>
              <a:spcPct val="100000"/>
            </a:lnSpc>
            <a:spcBef>
              <a:spcPct val="0"/>
            </a:spcBef>
            <a:spcAft>
              <a:spcPct val="35000"/>
            </a:spcAft>
            <a:buNone/>
          </a:pPr>
          <a:r>
            <a:rPr lang="en-US" sz="1500" kern="1200">
              <a:hlinkClick xmlns:r="http://schemas.openxmlformats.org/officeDocument/2006/relationships" r:id="rId15"/>
            </a:rPr>
            <a:t>Protocols.io</a:t>
          </a:r>
          <a:r>
            <a:rPr lang="en-US" sz="1500" kern="1200"/>
            <a:t> </a:t>
          </a:r>
          <a:r>
            <a:rPr lang="en-US" sz="1500" b="0" i="0" kern="1200"/>
            <a:t>–</a:t>
          </a:r>
          <a:r>
            <a:rPr lang="en-US" sz="1500" kern="1200"/>
            <a:t> A secure platform for developing and sharing reproducible methods.</a:t>
          </a:r>
        </a:p>
      </dsp:txBody>
      <dsp:txXfrm>
        <a:off x="656629" y="2845220"/>
        <a:ext cx="7863970" cy="56851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7B62FD-686F-47B5-BBD1-70207AA651E1}">
      <dsp:nvSpPr>
        <dsp:cNvPr id="0" name=""/>
        <dsp:cNvSpPr/>
      </dsp:nvSpPr>
      <dsp:spPr>
        <a:xfrm>
          <a:off x="0" y="994628"/>
          <a:ext cx="8589326" cy="1311275"/>
        </a:xfrm>
        <a:prstGeom prst="notchedRightArrow">
          <a:avLst/>
        </a:prstGeom>
        <a:solidFill>
          <a:schemeClr val="accent3">
            <a:tint val="5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E453DBD-18F1-4315-8365-19D839EB8D5E}">
      <dsp:nvSpPr>
        <dsp:cNvPr id="0" name=""/>
        <dsp:cNvSpPr/>
      </dsp:nvSpPr>
      <dsp:spPr>
        <a:xfrm>
          <a:off x="1385" y="0"/>
          <a:ext cx="1801816" cy="13112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b" anchorCtr="0">
          <a:noAutofit/>
        </a:bodyPr>
        <a:lstStyle/>
        <a:p>
          <a:pPr marL="0" lvl="0" indent="0" algn="ctr" defTabSz="533400">
            <a:lnSpc>
              <a:spcPct val="90000"/>
            </a:lnSpc>
            <a:spcBef>
              <a:spcPct val="0"/>
            </a:spcBef>
            <a:spcAft>
              <a:spcPct val="35000"/>
            </a:spcAft>
            <a:buNone/>
          </a:pPr>
          <a:r>
            <a:rPr lang="en-US" sz="1200" kern="1200" dirty="0"/>
            <a:t>December 31, 2024:</a:t>
          </a:r>
        </a:p>
        <a:p>
          <a:pPr marL="0" lvl="0" indent="0" algn="ctr" defTabSz="533400">
            <a:lnSpc>
              <a:spcPct val="90000"/>
            </a:lnSpc>
            <a:spcBef>
              <a:spcPct val="0"/>
            </a:spcBef>
            <a:spcAft>
              <a:spcPct val="35000"/>
            </a:spcAft>
            <a:buNone/>
          </a:pPr>
          <a:r>
            <a:rPr lang="en-US" sz="1200" kern="1200" dirty="0"/>
            <a:t> Publications and data new policy and implementation guidance will be issued.</a:t>
          </a:r>
        </a:p>
      </dsp:txBody>
      <dsp:txXfrm>
        <a:off x="1385" y="0"/>
        <a:ext cx="1801816" cy="1311275"/>
      </dsp:txXfrm>
    </dsp:sp>
    <dsp:sp modelId="{EF9E8D9F-06DD-4E2C-AC96-4DF733B58912}">
      <dsp:nvSpPr>
        <dsp:cNvPr id="0" name=""/>
        <dsp:cNvSpPr/>
      </dsp:nvSpPr>
      <dsp:spPr>
        <a:xfrm>
          <a:off x="738384" y="1475184"/>
          <a:ext cx="327818" cy="327818"/>
        </a:xfrm>
        <a:prstGeom prst="ellipse">
          <a:avLst/>
        </a:prstGeom>
        <a:solidFill>
          <a:schemeClr val="accent3">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FCC33F8-8505-41DE-AF22-736239F6BB26}">
      <dsp:nvSpPr>
        <dsp:cNvPr id="0" name=""/>
        <dsp:cNvSpPr/>
      </dsp:nvSpPr>
      <dsp:spPr>
        <a:xfrm>
          <a:off x="1855858" y="1966912"/>
          <a:ext cx="1931655" cy="13112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t" anchorCtr="0">
          <a:noAutofit/>
        </a:bodyPr>
        <a:lstStyle/>
        <a:p>
          <a:pPr marL="0" lvl="0" indent="0" algn="ctr" defTabSz="533400">
            <a:lnSpc>
              <a:spcPct val="90000"/>
            </a:lnSpc>
            <a:spcBef>
              <a:spcPct val="0"/>
            </a:spcBef>
            <a:spcAft>
              <a:spcPct val="35000"/>
            </a:spcAft>
            <a:buNone/>
          </a:pPr>
          <a:r>
            <a:rPr lang="en-US" sz="1200" kern="1200" dirty="0"/>
            <a:t>December 31, 2025:</a:t>
          </a:r>
        </a:p>
        <a:p>
          <a:pPr marL="0" lvl="0" indent="0" algn="ctr" defTabSz="533400">
            <a:lnSpc>
              <a:spcPct val="90000"/>
            </a:lnSpc>
            <a:spcBef>
              <a:spcPct val="0"/>
            </a:spcBef>
            <a:spcAft>
              <a:spcPct val="35000"/>
            </a:spcAft>
            <a:buNone/>
          </a:pPr>
          <a:r>
            <a:rPr lang="en-US" sz="1200" kern="1200" dirty="0"/>
            <a:t>Full implementation required.</a:t>
          </a:r>
        </a:p>
      </dsp:txBody>
      <dsp:txXfrm>
        <a:off x="1855858" y="1966912"/>
        <a:ext cx="1931655" cy="1311275"/>
      </dsp:txXfrm>
    </dsp:sp>
    <dsp:sp modelId="{9FADB525-ACC5-479C-869E-8FFC7A8A6321}">
      <dsp:nvSpPr>
        <dsp:cNvPr id="0" name=""/>
        <dsp:cNvSpPr/>
      </dsp:nvSpPr>
      <dsp:spPr>
        <a:xfrm>
          <a:off x="2657776" y="1475184"/>
          <a:ext cx="327818" cy="327818"/>
        </a:xfrm>
        <a:prstGeom prst="ellipse">
          <a:avLst/>
        </a:prstGeom>
        <a:solidFill>
          <a:schemeClr val="accent3">
            <a:shade val="50000"/>
            <a:hueOff val="214886"/>
            <a:satOff val="-1932"/>
            <a:lumOff val="2105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E7E4528-348C-4507-AAB2-BB5930165DD4}">
      <dsp:nvSpPr>
        <dsp:cNvPr id="0" name=""/>
        <dsp:cNvSpPr/>
      </dsp:nvSpPr>
      <dsp:spPr>
        <a:xfrm>
          <a:off x="3845887" y="114726"/>
          <a:ext cx="1870153" cy="11324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b" anchorCtr="0">
          <a:noAutofit/>
        </a:bodyPr>
        <a:lstStyle/>
        <a:p>
          <a:pPr marL="0" lvl="0" indent="0" algn="ctr" defTabSz="533400">
            <a:lnSpc>
              <a:spcPct val="90000"/>
            </a:lnSpc>
            <a:spcBef>
              <a:spcPct val="0"/>
            </a:spcBef>
            <a:spcAft>
              <a:spcPct val="35000"/>
            </a:spcAft>
            <a:buNone/>
          </a:pPr>
          <a:r>
            <a:rPr lang="en-US" sz="1200" kern="1200" dirty="0"/>
            <a:t>December 31, 2026:</a:t>
          </a:r>
        </a:p>
        <a:p>
          <a:pPr marL="0" lvl="0" indent="0" algn="ctr" defTabSz="533400">
            <a:lnSpc>
              <a:spcPct val="90000"/>
            </a:lnSpc>
            <a:spcBef>
              <a:spcPct val="0"/>
            </a:spcBef>
            <a:spcAft>
              <a:spcPct val="35000"/>
            </a:spcAft>
            <a:buNone/>
          </a:pPr>
          <a:r>
            <a:rPr lang="en-US" sz="1200" kern="1200" dirty="0"/>
            <a:t> OSTP memo requires new PIDs policies to be issued.</a:t>
          </a:r>
        </a:p>
      </dsp:txBody>
      <dsp:txXfrm>
        <a:off x="3845887" y="114726"/>
        <a:ext cx="1870153" cy="1132456"/>
      </dsp:txXfrm>
    </dsp:sp>
    <dsp:sp modelId="{8802B27F-4F30-482D-876C-B115BE469EFB}">
      <dsp:nvSpPr>
        <dsp:cNvPr id="0" name=""/>
        <dsp:cNvSpPr/>
      </dsp:nvSpPr>
      <dsp:spPr>
        <a:xfrm>
          <a:off x="4611336" y="1430479"/>
          <a:ext cx="327818" cy="327818"/>
        </a:xfrm>
        <a:prstGeom prst="ellipse">
          <a:avLst/>
        </a:prstGeom>
        <a:solidFill>
          <a:schemeClr val="accent3">
            <a:shade val="50000"/>
            <a:hueOff val="429772"/>
            <a:satOff val="-3864"/>
            <a:lumOff val="4211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7E279A5-4A0F-4492-ACBA-0C6EACADBE98}">
      <dsp:nvSpPr>
        <dsp:cNvPr id="0" name=""/>
        <dsp:cNvSpPr/>
      </dsp:nvSpPr>
      <dsp:spPr>
        <a:xfrm>
          <a:off x="5762978" y="1966912"/>
          <a:ext cx="1966029" cy="13112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t" anchorCtr="0">
          <a:noAutofit/>
        </a:bodyPr>
        <a:lstStyle/>
        <a:p>
          <a:pPr marL="0" lvl="0" indent="0" algn="ctr" defTabSz="533400">
            <a:lnSpc>
              <a:spcPct val="90000"/>
            </a:lnSpc>
            <a:spcBef>
              <a:spcPct val="0"/>
            </a:spcBef>
            <a:spcAft>
              <a:spcPct val="35000"/>
            </a:spcAft>
            <a:buNone/>
          </a:pPr>
          <a:r>
            <a:rPr lang="en-US" sz="1200" kern="1200" dirty="0"/>
            <a:t>December 31, 2027: </a:t>
          </a:r>
        </a:p>
        <a:p>
          <a:pPr marL="0" lvl="0" indent="0" algn="ctr" defTabSz="533400">
            <a:lnSpc>
              <a:spcPct val="90000"/>
            </a:lnSpc>
            <a:spcBef>
              <a:spcPct val="0"/>
            </a:spcBef>
            <a:spcAft>
              <a:spcPct val="35000"/>
            </a:spcAft>
            <a:buNone/>
          </a:pPr>
          <a:r>
            <a:rPr lang="en-US" sz="1200" kern="1200" dirty="0"/>
            <a:t>OSTP memo requires full implementation of PIDs policies.</a:t>
          </a:r>
        </a:p>
      </dsp:txBody>
      <dsp:txXfrm>
        <a:off x="5762978" y="1966912"/>
        <a:ext cx="1966029" cy="1311275"/>
      </dsp:txXfrm>
    </dsp:sp>
    <dsp:sp modelId="{34ED8321-38CE-49F1-9954-77B78BC4C5DC}">
      <dsp:nvSpPr>
        <dsp:cNvPr id="0" name=""/>
        <dsp:cNvSpPr/>
      </dsp:nvSpPr>
      <dsp:spPr>
        <a:xfrm>
          <a:off x="6582083" y="1475184"/>
          <a:ext cx="327818" cy="327818"/>
        </a:xfrm>
        <a:prstGeom prst="ellipse">
          <a:avLst/>
        </a:prstGeom>
        <a:solidFill>
          <a:schemeClr val="accent3">
            <a:shade val="50000"/>
            <a:hueOff val="214886"/>
            <a:satOff val="-1932"/>
            <a:lumOff val="2105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26D1E8-81A4-4A3B-9340-7D8925527462}">
      <dsp:nvSpPr>
        <dsp:cNvPr id="0" name=""/>
        <dsp:cNvSpPr/>
      </dsp:nvSpPr>
      <dsp:spPr>
        <a:xfrm>
          <a:off x="762000" y="802667"/>
          <a:ext cx="4572000" cy="2458665"/>
        </a:xfrm>
        <a:prstGeom prst="round2DiagRect">
          <a:avLst>
            <a:gd name="adj1" fmla="val 0"/>
            <a:gd name="adj2" fmla="val 1667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E7C4EBD-15A5-4822-BF75-D3B6F6341D79}">
      <dsp:nvSpPr>
        <dsp:cNvPr id="0" name=""/>
        <dsp:cNvSpPr/>
      </dsp:nvSpPr>
      <dsp:spPr>
        <a:xfrm>
          <a:off x="3048000" y="1063434"/>
          <a:ext cx="609" cy="1937130"/>
        </a:xfrm>
        <a:prstGeom prst="line">
          <a:avLst/>
        </a:prstGeom>
        <a:solidFill>
          <a:schemeClr val="accent4">
            <a:hueOff val="0"/>
            <a:satOff val="0"/>
            <a:lumOff val="0"/>
            <a:alphaOff val="0"/>
          </a:schemeClr>
        </a:solidFill>
        <a:ln w="25400" cap="flat" cmpd="sng" algn="ctr">
          <a:solidFill>
            <a:schemeClr val="accent4">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3019B20-E8AC-4D4F-88FD-D078382E425B}">
      <dsp:nvSpPr>
        <dsp:cNvPr id="0" name=""/>
        <dsp:cNvSpPr/>
      </dsp:nvSpPr>
      <dsp:spPr>
        <a:xfrm>
          <a:off x="914400" y="988929"/>
          <a:ext cx="1981200" cy="2086140"/>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kern="1200" dirty="0">
              <a:solidFill>
                <a:schemeClr val="bg1"/>
              </a:solidFill>
            </a:rPr>
            <a:t>Even though funders are still using old templates, they are being more critical when it comes to sharing.</a:t>
          </a:r>
        </a:p>
      </dsp:txBody>
      <dsp:txXfrm>
        <a:off x="914400" y="988929"/>
        <a:ext cx="1981200" cy="2086140"/>
      </dsp:txXfrm>
    </dsp:sp>
    <dsp:sp modelId="{A5D7369E-C848-4957-B2F7-EDB8B940A7B6}">
      <dsp:nvSpPr>
        <dsp:cNvPr id="0" name=""/>
        <dsp:cNvSpPr/>
      </dsp:nvSpPr>
      <dsp:spPr>
        <a:xfrm>
          <a:off x="3200400" y="988929"/>
          <a:ext cx="1981200" cy="2086140"/>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kern="1200" dirty="0">
              <a:solidFill>
                <a:schemeClr val="bg1"/>
              </a:solidFill>
            </a:rPr>
            <a:t>NSF Materials Research Division is using NIH’s template – will everyone else do something similar?</a:t>
          </a:r>
        </a:p>
      </dsp:txBody>
      <dsp:txXfrm>
        <a:off x="3200400" y="988929"/>
        <a:ext cx="1981200" cy="2086140"/>
      </dsp:txXfrm>
    </dsp:sp>
    <dsp:sp modelId="{35C17BB2-09EC-4334-88D8-AECA5D70891C}">
      <dsp:nvSpPr>
        <dsp:cNvPr id="0" name=""/>
        <dsp:cNvSpPr/>
      </dsp:nvSpPr>
      <dsp:spPr>
        <a:xfrm rot="16200000">
          <a:off x="-960090" y="1129464"/>
          <a:ext cx="2682180" cy="762000"/>
        </a:xfrm>
        <a:prstGeom prst="rightArrow">
          <a:avLst>
            <a:gd name="adj1" fmla="val 49830"/>
            <a:gd name="adj2" fmla="val 60660"/>
          </a:avLst>
        </a:prstGeom>
        <a:solidFill>
          <a:schemeClr val="accent4">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r" defTabSz="800100">
            <a:lnSpc>
              <a:spcPct val="90000"/>
            </a:lnSpc>
            <a:spcBef>
              <a:spcPct val="0"/>
            </a:spcBef>
            <a:spcAft>
              <a:spcPct val="35000"/>
            </a:spcAft>
            <a:buNone/>
          </a:pPr>
          <a:r>
            <a:rPr lang="en-US" sz="1800" kern="1200" dirty="0"/>
            <a:t>Now</a:t>
          </a:r>
        </a:p>
      </dsp:txBody>
      <dsp:txXfrm>
        <a:off x="-844926" y="1435777"/>
        <a:ext cx="2451851" cy="379704"/>
      </dsp:txXfrm>
    </dsp:sp>
    <dsp:sp modelId="{469086CC-0F7D-4D2F-83BB-343876E5A7A4}">
      <dsp:nvSpPr>
        <dsp:cNvPr id="0" name=""/>
        <dsp:cNvSpPr/>
      </dsp:nvSpPr>
      <dsp:spPr>
        <a:xfrm rot="5400000">
          <a:off x="4373909" y="2172535"/>
          <a:ext cx="2682180" cy="762000"/>
        </a:xfrm>
        <a:prstGeom prst="rightArrow">
          <a:avLst>
            <a:gd name="adj1" fmla="val 49830"/>
            <a:gd name="adj2" fmla="val 60660"/>
          </a:avLst>
        </a:prstGeom>
        <a:solidFill>
          <a:schemeClr val="accent4">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r" defTabSz="800100">
            <a:lnSpc>
              <a:spcPct val="90000"/>
            </a:lnSpc>
            <a:spcBef>
              <a:spcPct val="0"/>
            </a:spcBef>
            <a:spcAft>
              <a:spcPct val="35000"/>
            </a:spcAft>
            <a:buNone/>
          </a:pPr>
          <a:r>
            <a:rPr lang="en-US" sz="1800" kern="1200" dirty="0"/>
            <a:t>Future</a:t>
          </a:r>
        </a:p>
      </dsp:txBody>
      <dsp:txXfrm>
        <a:off x="4489074" y="2248519"/>
        <a:ext cx="2451851" cy="37970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CCA7B9-55FA-4D5D-B67E-AA00C677D1D1}">
      <dsp:nvSpPr>
        <dsp:cNvPr id="0" name=""/>
        <dsp:cNvSpPr/>
      </dsp:nvSpPr>
      <dsp:spPr>
        <a:xfrm rot="10800000">
          <a:off x="1508688" y="1966"/>
          <a:ext cx="5534374" cy="458766"/>
        </a:xfrm>
        <a:prstGeom prst="homePlate">
          <a:avLst/>
        </a:prstGeom>
        <a:solidFill>
          <a:schemeClr val="lt1">
            <a:hueOff val="0"/>
            <a:satOff val="0"/>
            <a:lumOff val="0"/>
            <a:alphaOff val="0"/>
          </a:schemeClr>
        </a:solidFill>
        <a:ln w="38100" cap="flat" cmpd="sng" algn="ctr">
          <a:solidFill>
            <a:schemeClr val="dk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02303" tIns="49530" rIns="92456"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t>Data Types</a:t>
          </a:r>
        </a:p>
      </dsp:txBody>
      <dsp:txXfrm rot="10800000">
        <a:off x="1623379" y="1966"/>
        <a:ext cx="5419683" cy="458766"/>
      </dsp:txXfrm>
    </dsp:sp>
    <dsp:sp modelId="{43B2A97A-58EC-4623-B2DC-B2A1B3ADEF43}">
      <dsp:nvSpPr>
        <dsp:cNvPr id="0" name=""/>
        <dsp:cNvSpPr/>
      </dsp:nvSpPr>
      <dsp:spPr>
        <a:xfrm>
          <a:off x="1279304" y="1966"/>
          <a:ext cx="458766" cy="458766"/>
        </a:xfrm>
        <a:prstGeom prst="ellipse">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38100" cap="flat" cmpd="sng" algn="ctr">
          <a:solidFill>
            <a:schemeClr val="dk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dsp:style>
    </dsp:sp>
    <dsp:sp modelId="{9A9BD151-B267-47FF-8477-811DD0623852}">
      <dsp:nvSpPr>
        <dsp:cNvPr id="0" name=""/>
        <dsp:cNvSpPr/>
      </dsp:nvSpPr>
      <dsp:spPr>
        <a:xfrm rot="10800000">
          <a:off x="1508688" y="597677"/>
          <a:ext cx="5534374" cy="458766"/>
        </a:xfrm>
        <a:prstGeom prst="homePlate">
          <a:avLst/>
        </a:prstGeom>
        <a:solidFill>
          <a:schemeClr val="lt1">
            <a:hueOff val="0"/>
            <a:satOff val="0"/>
            <a:lumOff val="0"/>
            <a:alphaOff val="0"/>
          </a:schemeClr>
        </a:solidFill>
        <a:ln w="38100" cap="flat" cmpd="sng" algn="ctr">
          <a:solidFill>
            <a:schemeClr val="dk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02303" tIns="49530" rIns="92456"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t>Related Tools, Software and/or Code</a:t>
          </a:r>
        </a:p>
      </dsp:txBody>
      <dsp:txXfrm rot="10800000">
        <a:off x="1623379" y="597677"/>
        <a:ext cx="5419683" cy="458766"/>
      </dsp:txXfrm>
    </dsp:sp>
    <dsp:sp modelId="{4E78F802-7A99-40C3-B7F1-4713A3FA60B7}">
      <dsp:nvSpPr>
        <dsp:cNvPr id="0" name=""/>
        <dsp:cNvSpPr/>
      </dsp:nvSpPr>
      <dsp:spPr>
        <a:xfrm>
          <a:off x="1279304" y="597677"/>
          <a:ext cx="458766" cy="458766"/>
        </a:xfrm>
        <a:prstGeom prst="ellipse">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38100" cap="flat" cmpd="sng" algn="ctr">
          <a:solidFill>
            <a:schemeClr val="dk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dsp:style>
    </dsp:sp>
    <dsp:sp modelId="{7F7295EF-B92A-47B0-B196-B350C3E16019}">
      <dsp:nvSpPr>
        <dsp:cNvPr id="0" name=""/>
        <dsp:cNvSpPr/>
      </dsp:nvSpPr>
      <dsp:spPr>
        <a:xfrm rot="10800000">
          <a:off x="1526619" y="1177396"/>
          <a:ext cx="5534374" cy="458766"/>
        </a:xfrm>
        <a:prstGeom prst="homePlate">
          <a:avLst/>
        </a:prstGeom>
        <a:solidFill>
          <a:schemeClr val="lt1">
            <a:hueOff val="0"/>
            <a:satOff val="0"/>
            <a:lumOff val="0"/>
            <a:alphaOff val="0"/>
          </a:schemeClr>
        </a:solidFill>
        <a:ln w="38100" cap="flat" cmpd="sng" algn="ctr">
          <a:solidFill>
            <a:schemeClr val="dk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02303" tIns="49530" rIns="92456"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t>Data Standards</a:t>
          </a:r>
        </a:p>
      </dsp:txBody>
      <dsp:txXfrm rot="10800000">
        <a:off x="1641310" y="1177396"/>
        <a:ext cx="5419683" cy="458766"/>
      </dsp:txXfrm>
    </dsp:sp>
    <dsp:sp modelId="{DB07FE08-F0AA-45D8-874A-32D5C419FD72}">
      <dsp:nvSpPr>
        <dsp:cNvPr id="0" name=""/>
        <dsp:cNvSpPr/>
      </dsp:nvSpPr>
      <dsp:spPr>
        <a:xfrm>
          <a:off x="1279304" y="1193389"/>
          <a:ext cx="458766" cy="458766"/>
        </a:xfrm>
        <a:prstGeom prst="ellipse">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38100" cap="flat" cmpd="sng" algn="ctr">
          <a:solidFill>
            <a:schemeClr val="dk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dsp:style>
    </dsp:sp>
    <dsp:sp modelId="{7064480C-C27E-4684-8BFB-9E7BE16C3D6F}">
      <dsp:nvSpPr>
        <dsp:cNvPr id="0" name=""/>
        <dsp:cNvSpPr/>
      </dsp:nvSpPr>
      <dsp:spPr>
        <a:xfrm rot="10800000">
          <a:off x="1508688" y="1789101"/>
          <a:ext cx="5534374" cy="458766"/>
        </a:xfrm>
        <a:prstGeom prst="homePlate">
          <a:avLst/>
        </a:prstGeom>
        <a:solidFill>
          <a:schemeClr val="lt1">
            <a:hueOff val="0"/>
            <a:satOff val="0"/>
            <a:lumOff val="0"/>
            <a:alphaOff val="0"/>
          </a:schemeClr>
        </a:solidFill>
        <a:ln w="38100" cap="flat" cmpd="sng" algn="ctr">
          <a:solidFill>
            <a:schemeClr val="dk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02303" tIns="49530" rIns="92456"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t>Data Preservation, Access, and Associated Timelines</a:t>
          </a:r>
        </a:p>
      </dsp:txBody>
      <dsp:txXfrm rot="10800000">
        <a:off x="1623379" y="1789101"/>
        <a:ext cx="5419683" cy="458766"/>
      </dsp:txXfrm>
    </dsp:sp>
    <dsp:sp modelId="{CF1E46A6-81A2-47E4-8B62-F7980950C27E}">
      <dsp:nvSpPr>
        <dsp:cNvPr id="0" name=""/>
        <dsp:cNvSpPr/>
      </dsp:nvSpPr>
      <dsp:spPr>
        <a:xfrm>
          <a:off x="1279304" y="1789101"/>
          <a:ext cx="458766" cy="458766"/>
        </a:xfrm>
        <a:prstGeom prst="ellipse">
          <a:avLst/>
        </a:prstGeom>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w="38100" cap="flat" cmpd="sng" algn="ctr">
          <a:solidFill>
            <a:schemeClr val="dk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dsp:style>
    </dsp:sp>
    <dsp:sp modelId="{B1521436-C025-4A44-A8A7-FCD25669B717}">
      <dsp:nvSpPr>
        <dsp:cNvPr id="0" name=""/>
        <dsp:cNvSpPr/>
      </dsp:nvSpPr>
      <dsp:spPr>
        <a:xfrm rot="10800000">
          <a:off x="1508688" y="2384812"/>
          <a:ext cx="5534374" cy="458766"/>
        </a:xfrm>
        <a:prstGeom prst="homePlate">
          <a:avLst/>
        </a:prstGeom>
        <a:solidFill>
          <a:schemeClr val="lt1">
            <a:hueOff val="0"/>
            <a:satOff val="0"/>
            <a:lumOff val="0"/>
            <a:alphaOff val="0"/>
          </a:schemeClr>
        </a:solidFill>
        <a:ln w="38100" cap="flat" cmpd="sng" algn="ctr">
          <a:solidFill>
            <a:schemeClr val="dk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02303" tIns="49530" rIns="92456"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t>Data Sharing Agreements, Licenses, and Other Use Limitations</a:t>
          </a:r>
        </a:p>
      </dsp:txBody>
      <dsp:txXfrm rot="10800000">
        <a:off x="1623379" y="2384812"/>
        <a:ext cx="5419683" cy="458766"/>
      </dsp:txXfrm>
    </dsp:sp>
    <dsp:sp modelId="{96F0B998-140C-453F-901A-98EB3435F270}">
      <dsp:nvSpPr>
        <dsp:cNvPr id="0" name=""/>
        <dsp:cNvSpPr/>
      </dsp:nvSpPr>
      <dsp:spPr>
        <a:xfrm>
          <a:off x="1279304" y="2384812"/>
          <a:ext cx="458766" cy="458766"/>
        </a:xfrm>
        <a:prstGeom prst="ellipse">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w="38100" cap="flat" cmpd="sng" algn="ctr">
          <a:solidFill>
            <a:schemeClr val="dk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dsp:style>
    </dsp:sp>
    <dsp:sp modelId="{29E8FD5A-73BD-4297-B06D-D0B05DFFAC1E}">
      <dsp:nvSpPr>
        <dsp:cNvPr id="0" name=""/>
        <dsp:cNvSpPr/>
      </dsp:nvSpPr>
      <dsp:spPr>
        <a:xfrm rot="10800000">
          <a:off x="1508688" y="2980524"/>
          <a:ext cx="5534374" cy="458766"/>
        </a:xfrm>
        <a:prstGeom prst="homePlate">
          <a:avLst/>
        </a:prstGeom>
        <a:solidFill>
          <a:schemeClr val="lt1">
            <a:hueOff val="0"/>
            <a:satOff val="0"/>
            <a:lumOff val="0"/>
            <a:alphaOff val="0"/>
          </a:schemeClr>
        </a:solidFill>
        <a:ln w="38100" cap="flat" cmpd="sng" algn="ctr">
          <a:solidFill>
            <a:schemeClr val="dk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02303" tIns="49530" rIns="92456"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t>Oversight of Data Management</a:t>
          </a:r>
        </a:p>
      </dsp:txBody>
      <dsp:txXfrm rot="10800000">
        <a:off x="1623379" y="2980524"/>
        <a:ext cx="5419683" cy="458766"/>
      </dsp:txXfrm>
    </dsp:sp>
    <dsp:sp modelId="{E24A9FB6-715D-4B3A-8281-07A73EB0CB3F}">
      <dsp:nvSpPr>
        <dsp:cNvPr id="0" name=""/>
        <dsp:cNvSpPr/>
      </dsp:nvSpPr>
      <dsp:spPr>
        <a:xfrm>
          <a:off x="1279304" y="2980524"/>
          <a:ext cx="458766" cy="458766"/>
        </a:xfrm>
        <a:prstGeom prst="ellipse">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a:blipFill>
        <a:ln w="38100" cap="flat" cmpd="sng" algn="ctr">
          <a:solidFill>
            <a:schemeClr val="dk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DD5C01-A80D-413F-B795-F1E28082D84B}">
      <dsp:nvSpPr>
        <dsp:cNvPr id="0" name=""/>
        <dsp:cNvSpPr/>
      </dsp:nvSpPr>
      <dsp:spPr>
        <a:xfrm>
          <a:off x="-4594335" y="-704407"/>
          <a:ext cx="5472816" cy="5472816"/>
        </a:xfrm>
        <a:prstGeom prst="blockArc">
          <a:avLst>
            <a:gd name="adj1" fmla="val 18900000"/>
            <a:gd name="adj2" fmla="val 2700000"/>
            <a:gd name="adj3" fmla="val 395"/>
          </a:avLst>
        </a:prstGeom>
        <a:noFill/>
        <a:ln w="25400" cap="flat" cmpd="sng" algn="ctr">
          <a:solidFill>
            <a:schemeClr val="accent4">
              <a:shade val="60000"/>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A6C2C349-5EA4-406B-94A4-10F58BFBB557}">
      <dsp:nvSpPr>
        <dsp:cNvPr id="0" name=""/>
        <dsp:cNvSpPr/>
      </dsp:nvSpPr>
      <dsp:spPr>
        <a:xfrm>
          <a:off x="564979" y="406400"/>
          <a:ext cx="6922831" cy="812800"/>
        </a:xfrm>
        <a:prstGeom prst="rect">
          <a:avLst/>
        </a:prstGeom>
        <a:solidFill>
          <a:schemeClr val="accent4">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45160" tIns="66040" rIns="66040" bIns="66040" numCol="1" spcCol="1270" anchor="ctr" anchorCtr="0">
          <a:noAutofit/>
        </a:bodyPr>
        <a:lstStyle/>
        <a:p>
          <a:pPr marL="0" lvl="0" indent="0" algn="l" defTabSz="1155700">
            <a:lnSpc>
              <a:spcPct val="90000"/>
            </a:lnSpc>
            <a:spcBef>
              <a:spcPct val="0"/>
            </a:spcBef>
            <a:spcAft>
              <a:spcPct val="35000"/>
            </a:spcAft>
            <a:buNone/>
          </a:pPr>
          <a:r>
            <a:rPr lang="en-US" sz="2600" kern="1200"/>
            <a:t>Subject(Domain)-Specific Repositories</a:t>
          </a:r>
        </a:p>
      </dsp:txBody>
      <dsp:txXfrm>
        <a:off x="564979" y="406400"/>
        <a:ext cx="6922831" cy="812800"/>
      </dsp:txXfrm>
    </dsp:sp>
    <dsp:sp modelId="{E78703ED-D826-475C-AAE8-203A0ADC8623}">
      <dsp:nvSpPr>
        <dsp:cNvPr id="0" name=""/>
        <dsp:cNvSpPr/>
      </dsp:nvSpPr>
      <dsp:spPr>
        <a:xfrm>
          <a:off x="56979" y="304800"/>
          <a:ext cx="1016000" cy="1016000"/>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73CEE145-C9FC-4DA9-9E5B-1358214800E7}">
      <dsp:nvSpPr>
        <dsp:cNvPr id="0" name=""/>
        <dsp:cNvSpPr/>
      </dsp:nvSpPr>
      <dsp:spPr>
        <a:xfrm>
          <a:off x="860432" y="1625599"/>
          <a:ext cx="6627378" cy="812800"/>
        </a:xfrm>
        <a:prstGeom prst="rect">
          <a:avLst/>
        </a:prstGeom>
        <a:solidFill>
          <a:schemeClr val="accent4">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45160" tIns="66040" rIns="66040" bIns="66040" numCol="1" spcCol="1270" anchor="ctr" anchorCtr="0">
          <a:noAutofit/>
        </a:bodyPr>
        <a:lstStyle/>
        <a:p>
          <a:pPr marL="0" lvl="0" indent="0" algn="l" defTabSz="1155700">
            <a:lnSpc>
              <a:spcPct val="90000"/>
            </a:lnSpc>
            <a:spcBef>
              <a:spcPct val="0"/>
            </a:spcBef>
            <a:spcAft>
              <a:spcPct val="35000"/>
            </a:spcAft>
            <a:buNone/>
          </a:pPr>
          <a:r>
            <a:rPr lang="en-US" sz="2600" kern="1200"/>
            <a:t>University of Rochester Research Repository (URRR)</a:t>
          </a:r>
        </a:p>
      </dsp:txBody>
      <dsp:txXfrm>
        <a:off x="860432" y="1625599"/>
        <a:ext cx="6627378" cy="812800"/>
      </dsp:txXfrm>
    </dsp:sp>
    <dsp:sp modelId="{4CF5D79F-810C-4368-9911-687D6DD94E8B}">
      <dsp:nvSpPr>
        <dsp:cNvPr id="0" name=""/>
        <dsp:cNvSpPr/>
      </dsp:nvSpPr>
      <dsp:spPr>
        <a:xfrm>
          <a:off x="352432" y="1523999"/>
          <a:ext cx="1016000" cy="1016000"/>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129C5426-36AD-4EC9-AC63-DED9788442CB}">
      <dsp:nvSpPr>
        <dsp:cNvPr id="0" name=""/>
        <dsp:cNvSpPr/>
      </dsp:nvSpPr>
      <dsp:spPr>
        <a:xfrm>
          <a:off x="564979" y="2844800"/>
          <a:ext cx="6922831" cy="812800"/>
        </a:xfrm>
        <a:prstGeom prst="rect">
          <a:avLst/>
        </a:prstGeom>
        <a:solidFill>
          <a:schemeClr val="accent4">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45160" tIns="66040" rIns="66040" bIns="66040" numCol="1" spcCol="1270" anchor="ctr" anchorCtr="0">
          <a:noAutofit/>
        </a:bodyPr>
        <a:lstStyle/>
        <a:p>
          <a:pPr marL="0" lvl="0" indent="0" algn="l" defTabSz="1155700">
            <a:lnSpc>
              <a:spcPct val="90000"/>
            </a:lnSpc>
            <a:spcBef>
              <a:spcPct val="0"/>
            </a:spcBef>
            <a:spcAft>
              <a:spcPct val="35000"/>
            </a:spcAft>
            <a:buNone/>
          </a:pPr>
          <a:r>
            <a:rPr lang="en-US" sz="2600" kern="1200"/>
            <a:t>Other Generalist Repositories</a:t>
          </a:r>
        </a:p>
      </dsp:txBody>
      <dsp:txXfrm>
        <a:off x="564979" y="2844800"/>
        <a:ext cx="6922831" cy="812800"/>
      </dsp:txXfrm>
    </dsp:sp>
    <dsp:sp modelId="{8C720385-361C-4F02-A859-590DE733C936}">
      <dsp:nvSpPr>
        <dsp:cNvPr id="0" name=""/>
        <dsp:cNvSpPr/>
      </dsp:nvSpPr>
      <dsp:spPr>
        <a:xfrm>
          <a:off x="56979" y="2743200"/>
          <a:ext cx="1016000" cy="1016000"/>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38A4BF-FDB5-4817-A0AE-735B26D00798}">
      <dsp:nvSpPr>
        <dsp:cNvPr id="0" name=""/>
        <dsp:cNvSpPr/>
      </dsp:nvSpPr>
      <dsp:spPr>
        <a:xfrm>
          <a:off x="600862" y="0"/>
          <a:ext cx="6809771" cy="4001926"/>
        </a:xfrm>
        <a:prstGeom prst="rightArrow">
          <a:avLst/>
        </a:prstGeom>
        <a:solidFill>
          <a:schemeClr val="dk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03136C4-A29A-45A2-9B68-FBB7274F40D8}">
      <dsp:nvSpPr>
        <dsp:cNvPr id="0" name=""/>
        <dsp:cNvSpPr/>
      </dsp:nvSpPr>
      <dsp:spPr>
        <a:xfrm>
          <a:off x="271483" y="1200577"/>
          <a:ext cx="2403448" cy="1600770"/>
        </a:xfrm>
        <a:prstGeom prst="round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t>Where are other people in your field sharing their data?</a:t>
          </a:r>
        </a:p>
      </dsp:txBody>
      <dsp:txXfrm>
        <a:off x="349626" y="1278720"/>
        <a:ext cx="2247162" cy="1444484"/>
      </dsp:txXfrm>
    </dsp:sp>
    <dsp:sp modelId="{8951F4FA-2D61-4693-943C-E593B8B71760}">
      <dsp:nvSpPr>
        <dsp:cNvPr id="0" name=""/>
        <dsp:cNvSpPr/>
      </dsp:nvSpPr>
      <dsp:spPr>
        <a:xfrm>
          <a:off x="2804023" y="1200577"/>
          <a:ext cx="2403448" cy="1600770"/>
        </a:xfrm>
        <a:prstGeom prst="round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t>Ask your colleagues, examine journal articles and other publications, and check funder recommendations.</a:t>
          </a:r>
        </a:p>
      </dsp:txBody>
      <dsp:txXfrm>
        <a:off x="2882166" y="1278720"/>
        <a:ext cx="2247162" cy="1444484"/>
      </dsp:txXfrm>
    </dsp:sp>
    <dsp:sp modelId="{6098D3E3-98BF-4EF0-81B8-A226D33193C8}">
      <dsp:nvSpPr>
        <dsp:cNvPr id="0" name=""/>
        <dsp:cNvSpPr/>
      </dsp:nvSpPr>
      <dsp:spPr>
        <a:xfrm>
          <a:off x="5336563" y="1200577"/>
          <a:ext cx="2403448" cy="1600770"/>
        </a:xfrm>
        <a:prstGeom prst="round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t>Reach out to your Subject Librarian on the </a:t>
          </a:r>
          <a:r>
            <a:rPr lang="en-US" sz="1600" kern="1200">
              <a:hlinkClick xmlns:r="http://schemas.openxmlformats.org/officeDocument/2006/relationships" r:id="rId1">
                <a:extLst>
                  <a:ext uri="{A12FA001-AC4F-418D-AE19-62706E023703}">
                    <ahyp:hlinkClr xmlns:ahyp="http://schemas.microsoft.com/office/drawing/2018/hyperlinkcolor" val="tx"/>
                  </a:ext>
                </a:extLst>
              </a:hlinkClick>
            </a:rPr>
            <a:t>River Campus</a:t>
          </a:r>
          <a:r>
            <a:rPr lang="en-US" sz="1600" kern="1200"/>
            <a:t>, at the </a:t>
          </a:r>
          <a:r>
            <a:rPr lang="en-US" sz="1600" kern="1200">
              <a:hlinkClick xmlns:r="http://schemas.openxmlformats.org/officeDocument/2006/relationships" r:id="rId2">
                <a:extLst>
                  <a:ext uri="{A12FA001-AC4F-418D-AE19-62706E023703}">
                    <ahyp:hlinkClr xmlns:ahyp="http://schemas.microsoft.com/office/drawing/2018/hyperlinkcolor" val="tx"/>
                  </a:ext>
                </a:extLst>
              </a:hlinkClick>
            </a:rPr>
            <a:t>Medical Center</a:t>
          </a:r>
          <a:r>
            <a:rPr lang="en-US" sz="1600" kern="1200"/>
            <a:t>, or at </a:t>
          </a:r>
          <a:r>
            <a:rPr lang="en-US" sz="1600" kern="1200">
              <a:hlinkClick xmlns:r="http://schemas.openxmlformats.org/officeDocument/2006/relationships" r:id="rId3">
                <a:extLst>
                  <a:ext uri="{A12FA001-AC4F-418D-AE19-62706E023703}">
                    <ahyp:hlinkClr xmlns:ahyp="http://schemas.microsoft.com/office/drawing/2018/hyperlinkcolor" val="tx"/>
                  </a:ext>
                </a:extLst>
              </a:hlinkClick>
            </a:rPr>
            <a:t>Eastman</a:t>
          </a:r>
          <a:r>
            <a:rPr lang="en-US" sz="1600" kern="1200"/>
            <a:t> for assistance. </a:t>
          </a:r>
        </a:p>
      </dsp:txBody>
      <dsp:txXfrm>
        <a:off x="5414706" y="1278720"/>
        <a:ext cx="2247162" cy="144448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B52A7D-223A-4A11-A2E7-7AD7D393868C}">
      <dsp:nvSpPr>
        <dsp:cNvPr id="0" name=""/>
        <dsp:cNvSpPr/>
      </dsp:nvSpPr>
      <dsp:spPr>
        <a:xfrm>
          <a:off x="3529393" y="1365671"/>
          <a:ext cx="1671160" cy="1170575"/>
        </a:xfrm>
        <a:prstGeom prst="roundRect">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3180" tIns="43180" rIns="43180" bIns="43180" numCol="1" spcCol="1270" anchor="ctr" anchorCtr="0">
          <a:noAutofit/>
        </a:bodyPr>
        <a:lstStyle/>
        <a:p>
          <a:pPr marL="0" lvl="0" indent="0" algn="ctr" defTabSz="755650">
            <a:lnSpc>
              <a:spcPct val="90000"/>
            </a:lnSpc>
            <a:spcBef>
              <a:spcPct val="0"/>
            </a:spcBef>
            <a:spcAft>
              <a:spcPct val="35000"/>
            </a:spcAft>
            <a:buNone/>
          </a:pPr>
          <a:r>
            <a:rPr lang="en-US" sz="1700" kern="1200" dirty="0"/>
            <a:t>You should link to everything connected to the project.</a:t>
          </a:r>
        </a:p>
      </dsp:txBody>
      <dsp:txXfrm>
        <a:off x="3586536" y="1422814"/>
        <a:ext cx="1556874" cy="1056289"/>
      </dsp:txXfrm>
    </dsp:sp>
    <dsp:sp modelId="{4B8721D8-BB5B-4FBF-98E2-7665F5490208}">
      <dsp:nvSpPr>
        <dsp:cNvPr id="0" name=""/>
        <dsp:cNvSpPr/>
      </dsp:nvSpPr>
      <dsp:spPr>
        <a:xfrm rot="16200000">
          <a:off x="4074448" y="1075146"/>
          <a:ext cx="581050" cy="0"/>
        </a:xfrm>
        <a:custGeom>
          <a:avLst/>
          <a:gdLst/>
          <a:ahLst/>
          <a:cxnLst/>
          <a:rect l="0" t="0" r="0" b="0"/>
          <a:pathLst>
            <a:path>
              <a:moveTo>
                <a:pt x="0" y="0"/>
              </a:moveTo>
              <a:lnTo>
                <a:pt x="581050" y="0"/>
              </a:lnTo>
            </a:path>
          </a:pathLst>
        </a:custGeom>
        <a:noFill/>
        <a:ln w="25400" cap="flat" cmpd="sng" algn="ctr">
          <a:solidFill>
            <a:schemeClr val="accent4">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4B88D8E-510E-475B-8E0D-9D7B164EA2B7}">
      <dsp:nvSpPr>
        <dsp:cNvPr id="0" name=""/>
        <dsp:cNvSpPr/>
      </dsp:nvSpPr>
      <dsp:spPr>
        <a:xfrm>
          <a:off x="3655352" y="335"/>
          <a:ext cx="1419243" cy="784285"/>
        </a:xfrm>
        <a:prstGeom prst="roundRect">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1120" tIns="71120" rIns="71120" bIns="71120" numCol="1" spcCol="1270" anchor="ctr" anchorCtr="0">
          <a:noAutofit/>
        </a:bodyPr>
        <a:lstStyle/>
        <a:p>
          <a:pPr marL="0" lvl="0" indent="0" algn="ctr" defTabSz="1244600">
            <a:lnSpc>
              <a:spcPct val="90000"/>
            </a:lnSpc>
            <a:spcBef>
              <a:spcPct val="0"/>
            </a:spcBef>
            <a:spcAft>
              <a:spcPct val="35000"/>
            </a:spcAft>
            <a:buNone/>
          </a:pPr>
          <a:r>
            <a:rPr lang="en-US" sz="2800" kern="1200" dirty="0"/>
            <a:t>Articles</a:t>
          </a:r>
        </a:p>
      </dsp:txBody>
      <dsp:txXfrm>
        <a:off x="3693638" y="38621"/>
        <a:ext cx="1342671" cy="707713"/>
      </dsp:txXfrm>
    </dsp:sp>
    <dsp:sp modelId="{8F0C0CD2-C63A-4E38-BEC8-98639759980B}">
      <dsp:nvSpPr>
        <dsp:cNvPr id="0" name=""/>
        <dsp:cNvSpPr/>
      </dsp:nvSpPr>
      <dsp:spPr>
        <a:xfrm rot="20233926">
          <a:off x="5147990" y="1339200"/>
          <a:ext cx="1349174" cy="0"/>
        </a:xfrm>
        <a:custGeom>
          <a:avLst/>
          <a:gdLst/>
          <a:ahLst/>
          <a:cxnLst/>
          <a:rect l="0" t="0" r="0" b="0"/>
          <a:pathLst>
            <a:path>
              <a:moveTo>
                <a:pt x="0" y="0"/>
              </a:moveTo>
              <a:lnTo>
                <a:pt x="1349174" y="0"/>
              </a:lnTo>
            </a:path>
          </a:pathLst>
        </a:custGeom>
        <a:noFill/>
        <a:ln w="25400" cap="flat" cmpd="sng" algn="ctr">
          <a:solidFill>
            <a:schemeClr val="accent4">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A362EA8-5077-4B02-B11C-005BB1B9C263}">
      <dsp:nvSpPr>
        <dsp:cNvPr id="0" name=""/>
        <dsp:cNvSpPr/>
      </dsp:nvSpPr>
      <dsp:spPr>
        <a:xfrm>
          <a:off x="6444600" y="366704"/>
          <a:ext cx="1521498" cy="784285"/>
        </a:xfrm>
        <a:prstGeom prst="roundRect">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0" tIns="88900" rIns="88900" bIns="88900" numCol="1" spcCol="1270" anchor="ctr" anchorCtr="0">
          <a:noAutofit/>
        </a:bodyPr>
        <a:lstStyle/>
        <a:p>
          <a:pPr marL="0" lvl="0" indent="0" algn="ctr" defTabSz="1555750">
            <a:lnSpc>
              <a:spcPct val="90000"/>
            </a:lnSpc>
            <a:spcBef>
              <a:spcPct val="0"/>
            </a:spcBef>
            <a:spcAft>
              <a:spcPct val="35000"/>
            </a:spcAft>
            <a:buNone/>
          </a:pPr>
          <a:r>
            <a:rPr lang="en-US" sz="3500" kern="1200" dirty="0"/>
            <a:t>Code</a:t>
          </a:r>
        </a:p>
      </dsp:txBody>
      <dsp:txXfrm>
        <a:off x="6482886" y="404990"/>
        <a:ext cx="1444926" cy="707713"/>
      </dsp:txXfrm>
    </dsp:sp>
    <dsp:sp modelId="{5625DB2F-B767-4BAC-AA75-430612CFB8AE}">
      <dsp:nvSpPr>
        <dsp:cNvPr id="0" name=""/>
        <dsp:cNvSpPr/>
      </dsp:nvSpPr>
      <dsp:spPr>
        <a:xfrm rot="1014102">
          <a:off x="5166424" y="2434570"/>
          <a:ext cx="1580261" cy="0"/>
        </a:xfrm>
        <a:custGeom>
          <a:avLst/>
          <a:gdLst/>
          <a:ahLst/>
          <a:cxnLst/>
          <a:rect l="0" t="0" r="0" b="0"/>
          <a:pathLst>
            <a:path>
              <a:moveTo>
                <a:pt x="0" y="0"/>
              </a:moveTo>
              <a:lnTo>
                <a:pt x="1580261" y="0"/>
              </a:lnTo>
            </a:path>
          </a:pathLst>
        </a:custGeom>
        <a:noFill/>
        <a:ln w="25400" cap="flat" cmpd="sng" algn="ctr">
          <a:solidFill>
            <a:schemeClr val="accent4">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4367BCD-1CDC-488E-92B4-69837D9E5B18}">
      <dsp:nvSpPr>
        <dsp:cNvPr id="0" name=""/>
        <dsp:cNvSpPr/>
      </dsp:nvSpPr>
      <dsp:spPr>
        <a:xfrm>
          <a:off x="6712556" y="2492013"/>
          <a:ext cx="1447203" cy="784285"/>
        </a:xfrm>
        <a:prstGeom prst="roundRect">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3180" tIns="43180" rIns="43180" bIns="43180" numCol="1" spcCol="1270" anchor="ctr" anchorCtr="0">
          <a:noAutofit/>
        </a:bodyPr>
        <a:lstStyle/>
        <a:p>
          <a:pPr marL="0" lvl="0" indent="0" algn="ctr" defTabSz="755650">
            <a:lnSpc>
              <a:spcPct val="90000"/>
            </a:lnSpc>
            <a:spcBef>
              <a:spcPct val="0"/>
            </a:spcBef>
            <a:spcAft>
              <a:spcPct val="35000"/>
            </a:spcAft>
            <a:buNone/>
          </a:pPr>
          <a:r>
            <a:rPr lang="en-US" sz="1700" kern="1200" dirty="0"/>
            <a:t>Methodology</a:t>
          </a:r>
        </a:p>
      </dsp:txBody>
      <dsp:txXfrm>
        <a:off x="6750842" y="2530299"/>
        <a:ext cx="1370631" cy="707713"/>
      </dsp:txXfrm>
    </dsp:sp>
    <dsp:sp modelId="{8C4F19BB-5FBB-4F6E-AE62-8E273A170D3A}">
      <dsp:nvSpPr>
        <dsp:cNvPr id="0" name=""/>
        <dsp:cNvSpPr/>
      </dsp:nvSpPr>
      <dsp:spPr>
        <a:xfrm rot="5400000">
          <a:off x="4074448" y="2826772"/>
          <a:ext cx="581050" cy="0"/>
        </a:xfrm>
        <a:custGeom>
          <a:avLst/>
          <a:gdLst/>
          <a:ahLst/>
          <a:cxnLst/>
          <a:rect l="0" t="0" r="0" b="0"/>
          <a:pathLst>
            <a:path>
              <a:moveTo>
                <a:pt x="0" y="0"/>
              </a:moveTo>
              <a:lnTo>
                <a:pt x="581050" y="0"/>
              </a:lnTo>
            </a:path>
          </a:pathLst>
        </a:custGeom>
        <a:noFill/>
        <a:ln w="25400" cap="flat" cmpd="sng" algn="ctr">
          <a:solidFill>
            <a:schemeClr val="accent4">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53D609D-8481-4C20-9274-D804D803F6C3}">
      <dsp:nvSpPr>
        <dsp:cNvPr id="0" name=""/>
        <dsp:cNvSpPr/>
      </dsp:nvSpPr>
      <dsp:spPr>
        <a:xfrm>
          <a:off x="3616522" y="3117297"/>
          <a:ext cx="1496903" cy="784285"/>
        </a:xfrm>
        <a:prstGeom prst="roundRect">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3180" tIns="43180" rIns="43180" bIns="43180" numCol="1" spcCol="1270" anchor="ctr" anchorCtr="0">
          <a:noAutofit/>
        </a:bodyPr>
        <a:lstStyle/>
        <a:p>
          <a:pPr marL="0" lvl="0" indent="0" algn="ctr" defTabSz="755650">
            <a:lnSpc>
              <a:spcPct val="90000"/>
            </a:lnSpc>
            <a:spcBef>
              <a:spcPct val="0"/>
            </a:spcBef>
            <a:spcAft>
              <a:spcPct val="35000"/>
            </a:spcAft>
            <a:buNone/>
          </a:pPr>
          <a:r>
            <a:rPr lang="en-US" sz="1700" kern="1200" dirty="0"/>
            <a:t>Presentations</a:t>
          </a:r>
        </a:p>
      </dsp:txBody>
      <dsp:txXfrm>
        <a:off x="3654808" y="3155583"/>
        <a:ext cx="1420331" cy="707713"/>
      </dsp:txXfrm>
    </dsp:sp>
    <dsp:sp modelId="{8F822F3B-AA99-4622-B627-F1DC30AFA961}">
      <dsp:nvSpPr>
        <dsp:cNvPr id="0" name=""/>
        <dsp:cNvSpPr/>
      </dsp:nvSpPr>
      <dsp:spPr>
        <a:xfrm rot="9560988">
          <a:off x="2108642" y="2524706"/>
          <a:ext cx="1467907" cy="0"/>
        </a:xfrm>
        <a:custGeom>
          <a:avLst/>
          <a:gdLst/>
          <a:ahLst/>
          <a:cxnLst/>
          <a:rect l="0" t="0" r="0" b="0"/>
          <a:pathLst>
            <a:path>
              <a:moveTo>
                <a:pt x="0" y="0"/>
              </a:moveTo>
              <a:lnTo>
                <a:pt x="1467907" y="0"/>
              </a:lnTo>
            </a:path>
          </a:pathLst>
        </a:custGeom>
        <a:noFill/>
        <a:ln w="25400" cap="flat" cmpd="sng" algn="ctr">
          <a:solidFill>
            <a:schemeClr val="accent4">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BA4704C-A371-41A2-B531-546849A69E80}">
      <dsp:nvSpPr>
        <dsp:cNvPr id="0" name=""/>
        <dsp:cNvSpPr/>
      </dsp:nvSpPr>
      <dsp:spPr>
        <a:xfrm>
          <a:off x="767698" y="2652971"/>
          <a:ext cx="1388099" cy="784285"/>
        </a:xfrm>
        <a:prstGeom prst="roundRect">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1120" tIns="71120" rIns="71120" bIns="71120" numCol="1" spcCol="1270" anchor="ctr" anchorCtr="0">
          <a:noAutofit/>
        </a:bodyPr>
        <a:lstStyle/>
        <a:p>
          <a:pPr marL="0" lvl="0" indent="0" algn="ctr" defTabSz="1244600">
            <a:lnSpc>
              <a:spcPct val="90000"/>
            </a:lnSpc>
            <a:spcBef>
              <a:spcPct val="0"/>
            </a:spcBef>
            <a:spcAft>
              <a:spcPct val="35000"/>
            </a:spcAft>
            <a:buNone/>
          </a:pPr>
          <a:r>
            <a:rPr lang="en-US" sz="2800" kern="1200" dirty="0"/>
            <a:t>ORCID</a:t>
          </a:r>
        </a:p>
      </dsp:txBody>
      <dsp:txXfrm>
        <a:off x="805984" y="2691257"/>
        <a:ext cx="1311527" cy="707713"/>
      </dsp:txXfrm>
    </dsp:sp>
    <dsp:sp modelId="{95A60DD8-AB37-4A5A-B6CF-E1F174CFB367}">
      <dsp:nvSpPr>
        <dsp:cNvPr id="0" name=""/>
        <dsp:cNvSpPr/>
      </dsp:nvSpPr>
      <dsp:spPr>
        <a:xfrm rot="12231810">
          <a:off x="2344822" y="1331004"/>
          <a:ext cx="1237465" cy="0"/>
        </a:xfrm>
        <a:custGeom>
          <a:avLst/>
          <a:gdLst/>
          <a:ahLst/>
          <a:cxnLst/>
          <a:rect l="0" t="0" r="0" b="0"/>
          <a:pathLst>
            <a:path>
              <a:moveTo>
                <a:pt x="0" y="0"/>
              </a:moveTo>
              <a:lnTo>
                <a:pt x="1237465" y="0"/>
              </a:lnTo>
            </a:path>
          </a:pathLst>
        </a:custGeom>
        <a:noFill/>
        <a:ln w="25400" cap="flat" cmpd="sng" algn="ctr">
          <a:solidFill>
            <a:schemeClr val="accent4">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BD0F602-B04D-4420-8381-CFAA1C75935A}">
      <dsp:nvSpPr>
        <dsp:cNvPr id="0" name=""/>
        <dsp:cNvSpPr/>
      </dsp:nvSpPr>
      <dsp:spPr>
        <a:xfrm>
          <a:off x="847670" y="345694"/>
          <a:ext cx="1550046" cy="784285"/>
        </a:xfrm>
        <a:prstGeom prst="roundRect">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0" tIns="88900" rIns="88900" bIns="88900" numCol="1" spcCol="1270" anchor="ctr" anchorCtr="0">
          <a:noAutofit/>
        </a:bodyPr>
        <a:lstStyle/>
        <a:p>
          <a:pPr marL="0" lvl="0" indent="0" algn="ctr" defTabSz="1555750">
            <a:lnSpc>
              <a:spcPct val="90000"/>
            </a:lnSpc>
            <a:spcBef>
              <a:spcPct val="0"/>
            </a:spcBef>
            <a:spcAft>
              <a:spcPct val="35000"/>
            </a:spcAft>
            <a:buNone/>
          </a:pPr>
          <a:r>
            <a:rPr lang="en-US" sz="3500" kern="1200" dirty="0">
              <a:latin typeface="Calibri Light" panose="020F0302020204030204"/>
            </a:rPr>
            <a:t>Data</a:t>
          </a:r>
          <a:endParaRPr lang="en-US" sz="3500" kern="1200" dirty="0"/>
        </a:p>
      </dsp:txBody>
      <dsp:txXfrm>
        <a:off x="885956" y="383980"/>
        <a:ext cx="1473474" cy="70771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4211E4-9EE6-46DB-B59D-4A5D5B8EF804}">
      <dsp:nvSpPr>
        <dsp:cNvPr id="0" name=""/>
        <dsp:cNvSpPr/>
      </dsp:nvSpPr>
      <dsp:spPr>
        <a:xfrm>
          <a:off x="7301" y="1133342"/>
          <a:ext cx="2182327" cy="1273374"/>
        </a:xfrm>
        <a:prstGeom prst="roundRect">
          <a:avLst>
            <a:gd name="adj" fmla="val 10000"/>
          </a:avLst>
        </a:prstGeom>
        <a:solidFill>
          <a:schemeClr val="accent4">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t>Obtain your ORCID via the ORCID Registration Page. </a:t>
          </a:r>
        </a:p>
      </dsp:txBody>
      <dsp:txXfrm>
        <a:off x="44597" y="1170638"/>
        <a:ext cx="2107735" cy="1198782"/>
      </dsp:txXfrm>
    </dsp:sp>
    <dsp:sp modelId="{E8D4E2A9-28DE-46ED-BBAA-69DE7CA6AE71}">
      <dsp:nvSpPr>
        <dsp:cNvPr id="0" name=""/>
        <dsp:cNvSpPr/>
      </dsp:nvSpPr>
      <dsp:spPr>
        <a:xfrm>
          <a:off x="2407861" y="1499421"/>
          <a:ext cx="462653" cy="541217"/>
        </a:xfrm>
        <a:prstGeom prst="rightArrow">
          <a:avLst>
            <a:gd name="adj1" fmla="val 60000"/>
            <a:gd name="adj2" fmla="val 50000"/>
          </a:avLst>
        </a:prstGeom>
        <a:solidFill>
          <a:schemeClr val="accent4">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2407861" y="1607664"/>
        <a:ext cx="323857" cy="324731"/>
      </dsp:txXfrm>
    </dsp:sp>
    <dsp:sp modelId="{8BAB228D-0A87-45B3-9967-4CB3EB149BAC}">
      <dsp:nvSpPr>
        <dsp:cNvPr id="0" name=""/>
        <dsp:cNvSpPr/>
      </dsp:nvSpPr>
      <dsp:spPr>
        <a:xfrm>
          <a:off x="3062559" y="1117086"/>
          <a:ext cx="2182327" cy="1305887"/>
        </a:xfrm>
        <a:prstGeom prst="roundRect">
          <a:avLst>
            <a:gd name="adj" fmla="val 10000"/>
          </a:avLst>
        </a:prstGeom>
        <a:solidFill>
          <a:schemeClr val="accent4">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t>Add all your publications, including data, to your ORCID.</a:t>
          </a:r>
        </a:p>
      </dsp:txBody>
      <dsp:txXfrm>
        <a:off x="3100807" y="1155334"/>
        <a:ext cx="2105831" cy="1229391"/>
      </dsp:txXfrm>
    </dsp:sp>
    <dsp:sp modelId="{91B18AD3-9E4B-4EA9-B7EE-3917E9B15B47}">
      <dsp:nvSpPr>
        <dsp:cNvPr id="0" name=""/>
        <dsp:cNvSpPr/>
      </dsp:nvSpPr>
      <dsp:spPr>
        <a:xfrm>
          <a:off x="5463119" y="1499421"/>
          <a:ext cx="462653" cy="541217"/>
        </a:xfrm>
        <a:prstGeom prst="rightArrow">
          <a:avLst>
            <a:gd name="adj1" fmla="val 60000"/>
            <a:gd name="adj2" fmla="val 50000"/>
          </a:avLst>
        </a:prstGeom>
        <a:solidFill>
          <a:schemeClr val="accent4">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5463119" y="1607664"/>
        <a:ext cx="323857" cy="324731"/>
      </dsp:txXfrm>
    </dsp:sp>
    <dsp:sp modelId="{737D8C32-A8F7-44AF-AE58-F0D15BA638B2}">
      <dsp:nvSpPr>
        <dsp:cNvPr id="0" name=""/>
        <dsp:cNvSpPr/>
      </dsp:nvSpPr>
      <dsp:spPr>
        <a:xfrm>
          <a:off x="6117817" y="1115331"/>
          <a:ext cx="2182327" cy="1309396"/>
        </a:xfrm>
        <a:prstGeom prst="roundRect">
          <a:avLst>
            <a:gd name="adj" fmla="val 10000"/>
          </a:avLst>
        </a:prstGeom>
        <a:solidFill>
          <a:schemeClr val="accent4">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t>Link to your ORCID on all your publications. </a:t>
          </a:r>
        </a:p>
      </dsp:txBody>
      <dsp:txXfrm>
        <a:off x="6156168" y="1153682"/>
        <a:ext cx="2105625" cy="123269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20CB72-99D5-403E-929F-CC1701C7DCD9}">
      <dsp:nvSpPr>
        <dsp:cNvPr id="0" name=""/>
        <dsp:cNvSpPr/>
      </dsp:nvSpPr>
      <dsp:spPr>
        <a:xfrm>
          <a:off x="0" y="0"/>
          <a:ext cx="8520600" cy="975875"/>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D3CE250-042A-462F-83CA-37262E550CBF}">
      <dsp:nvSpPr>
        <dsp:cNvPr id="0" name=""/>
        <dsp:cNvSpPr/>
      </dsp:nvSpPr>
      <dsp:spPr>
        <a:xfrm>
          <a:off x="295202" y="219989"/>
          <a:ext cx="536731" cy="53673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25400" cap="flat" cmpd="sng" algn="ctr">
          <a:solidFill>
            <a:schemeClr val="tx2">
              <a:lumMod val="60000"/>
              <a:lumOff val="40000"/>
            </a:schemeClr>
          </a:solidFill>
          <a:prstDash val="solid"/>
        </a:ln>
        <a:effectLst/>
      </dsp:spPr>
      <dsp:style>
        <a:lnRef idx="2">
          <a:scrgbClr r="0" g="0" b="0"/>
        </a:lnRef>
        <a:fillRef idx="1">
          <a:scrgbClr r="0" g="0" b="0"/>
        </a:fillRef>
        <a:effectRef idx="0">
          <a:scrgbClr r="0" g="0" b="0"/>
        </a:effectRef>
        <a:fontRef idx="minor">
          <a:schemeClr val="lt1"/>
        </a:fontRef>
      </dsp:style>
    </dsp:sp>
    <dsp:sp modelId="{5C028595-9B64-44F6-82FB-734BB0E33F5B}">
      <dsp:nvSpPr>
        <dsp:cNvPr id="0" name=""/>
        <dsp:cNvSpPr/>
      </dsp:nvSpPr>
      <dsp:spPr>
        <a:xfrm>
          <a:off x="1127136" y="417"/>
          <a:ext cx="7393463" cy="975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280" tIns="103280" rIns="103280" bIns="103280" numCol="1" spcCol="1270" anchor="ctr" anchorCtr="0">
          <a:noAutofit/>
        </a:bodyPr>
        <a:lstStyle/>
        <a:p>
          <a:pPr marL="0" lvl="0" indent="0" algn="l" defTabSz="755650">
            <a:lnSpc>
              <a:spcPct val="100000"/>
            </a:lnSpc>
            <a:spcBef>
              <a:spcPct val="0"/>
            </a:spcBef>
            <a:spcAft>
              <a:spcPct val="35000"/>
            </a:spcAft>
            <a:buNone/>
          </a:pPr>
          <a:r>
            <a:rPr lang="en-US" sz="1700" b="0" i="0" kern="1200">
              <a:hlinkClick xmlns:r="http://schemas.openxmlformats.org/officeDocument/2006/relationships" r:id="rId3"/>
            </a:rPr>
            <a:t>General DMS Resource Guide </a:t>
          </a:r>
          <a:r>
            <a:rPr lang="en-US" sz="1700" b="0" i="0" kern="1200"/>
            <a:t>– This guide offers detailed advice on how to create DMSPs, and how to manage, organize, document, store, and share your data.</a:t>
          </a:r>
          <a:endParaRPr lang="en-US" sz="1700" kern="1200"/>
        </a:p>
      </dsp:txBody>
      <dsp:txXfrm>
        <a:off x="1127136" y="417"/>
        <a:ext cx="7393463" cy="975875"/>
      </dsp:txXfrm>
    </dsp:sp>
    <dsp:sp modelId="{EE024CFE-1B86-4CE4-A4FE-B9C03D6801BB}">
      <dsp:nvSpPr>
        <dsp:cNvPr id="0" name=""/>
        <dsp:cNvSpPr/>
      </dsp:nvSpPr>
      <dsp:spPr>
        <a:xfrm>
          <a:off x="0" y="1220262"/>
          <a:ext cx="8520600" cy="975875"/>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4E14A65-192B-4ECD-BA2F-F3C4092A1839}">
      <dsp:nvSpPr>
        <dsp:cNvPr id="0" name=""/>
        <dsp:cNvSpPr/>
      </dsp:nvSpPr>
      <dsp:spPr>
        <a:xfrm>
          <a:off x="295202" y="1439834"/>
          <a:ext cx="536731" cy="536731"/>
        </a:xfrm>
        <a:prstGeom prst="rect">
          <a:avLst/>
        </a:prstGeom>
        <a:blipFill>
          <a:blip xmlns:r="http://schemas.openxmlformats.org/officeDocument/2006/relationships" r:embed="rId4">
            <a:extLst>
              <a:ext uri="{96DAC541-7B7A-43D3-8B79-37D633B846F1}">
                <asvg:svgBlip xmlns:asvg="http://schemas.microsoft.com/office/drawing/2016/SVG/main" r:embed="rId5"/>
              </a:ext>
            </a:extLst>
          </a:blip>
          <a:srcRect/>
          <a:stretch>
            <a:fillRect/>
          </a:stretch>
        </a:blipFill>
        <a:ln w="25400" cap="flat" cmpd="sng" algn="ctr">
          <a:solidFill>
            <a:schemeClr val="tx2">
              <a:lumMod val="60000"/>
              <a:lumOff val="40000"/>
            </a:schemeClr>
          </a:solidFill>
          <a:prstDash val="solid"/>
        </a:ln>
        <a:effectLst/>
      </dsp:spPr>
      <dsp:style>
        <a:lnRef idx="2">
          <a:scrgbClr r="0" g="0" b="0"/>
        </a:lnRef>
        <a:fillRef idx="1">
          <a:scrgbClr r="0" g="0" b="0"/>
        </a:fillRef>
        <a:effectRef idx="0">
          <a:scrgbClr r="0" g="0" b="0"/>
        </a:effectRef>
        <a:fontRef idx="minor">
          <a:schemeClr val="lt1"/>
        </a:fontRef>
      </dsp:style>
    </dsp:sp>
    <dsp:sp modelId="{036E4F63-0BF6-4BA2-8B85-E1BAE17AED72}">
      <dsp:nvSpPr>
        <dsp:cNvPr id="0" name=""/>
        <dsp:cNvSpPr/>
      </dsp:nvSpPr>
      <dsp:spPr>
        <a:xfrm>
          <a:off x="1127136" y="1220262"/>
          <a:ext cx="7393463" cy="975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280" tIns="103280" rIns="103280" bIns="103280" numCol="1" spcCol="1270" anchor="ctr" anchorCtr="0">
          <a:noAutofit/>
        </a:bodyPr>
        <a:lstStyle/>
        <a:p>
          <a:pPr marL="0" lvl="0" indent="0" algn="l" defTabSz="755650">
            <a:lnSpc>
              <a:spcPct val="100000"/>
            </a:lnSpc>
            <a:spcBef>
              <a:spcPct val="0"/>
            </a:spcBef>
            <a:spcAft>
              <a:spcPct val="35000"/>
            </a:spcAft>
            <a:buNone/>
          </a:pPr>
          <a:r>
            <a:rPr lang="en-US" sz="1700" kern="1200" baseline="0">
              <a:hlinkClick xmlns:r="http://schemas.openxmlformats.org/officeDocument/2006/relationships" r:id="rId6"/>
            </a:rPr>
            <a:t>Data &amp; Statistics Resource Guide </a:t>
          </a:r>
          <a:r>
            <a:rPr lang="en-US" sz="1700" kern="1200" baseline="0"/>
            <a:t>– This guide o</a:t>
          </a:r>
          <a:r>
            <a:rPr lang="en-US" sz="1700" b="0" i="0" kern="1200"/>
            <a:t>ffers detailed advice on where to find open and freely available datasets for all disciplines.</a:t>
          </a:r>
          <a:endParaRPr lang="en-US" sz="1700" kern="1200"/>
        </a:p>
      </dsp:txBody>
      <dsp:txXfrm>
        <a:off x="1127136" y="1220262"/>
        <a:ext cx="7393463" cy="975875"/>
      </dsp:txXfrm>
    </dsp:sp>
    <dsp:sp modelId="{88721004-2030-41DF-BED6-DC0C6CEB1D96}">
      <dsp:nvSpPr>
        <dsp:cNvPr id="0" name=""/>
        <dsp:cNvSpPr/>
      </dsp:nvSpPr>
      <dsp:spPr>
        <a:xfrm>
          <a:off x="0" y="2440106"/>
          <a:ext cx="8520600" cy="975875"/>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ACC045B-2326-4E90-9DC4-E9CA1BDEB58B}">
      <dsp:nvSpPr>
        <dsp:cNvPr id="0" name=""/>
        <dsp:cNvSpPr/>
      </dsp:nvSpPr>
      <dsp:spPr>
        <a:xfrm>
          <a:off x="295202" y="2659679"/>
          <a:ext cx="536731" cy="536731"/>
        </a:xfrm>
        <a:prstGeom prst="rect">
          <a:avLst/>
        </a:prstGeom>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w="25400" cap="flat" cmpd="sng" algn="ctr">
          <a:solidFill>
            <a:schemeClr val="tx2">
              <a:lumMod val="60000"/>
              <a:lumOff val="40000"/>
            </a:schemeClr>
          </a:solidFill>
          <a:prstDash val="solid"/>
        </a:ln>
        <a:effectLst/>
      </dsp:spPr>
      <dsp:style>
        <a:lnRef idx="2">
          <a:scrgbClr r="0" g="0" b="0"/>
        </a:lnRef>
        <a:fillRef idx="1">
          <a:scrgbClr r="0" g="0" b="0"/>
        </a:fillRef>
        <a:effectRef idx="0">
          <a:scrgbClr r="0" g="0" b="0"/>
        </a:effectRef>
        <a:fontRef idx="minor">
          <a:schemeClr val="lt1"/>
        </a:fontRef>
      </dsp:style>
    </dsp:sp>
    <dsp:sp modelId="{EA30C7D1-44C6-475B-BE9B-204A1FB0A39A}">
      <dsp:nvSpPr>
        <dsp:cNvPr id="0" name=""/>
        <dsp:cNvSpPr/>
      </dsp:nvSpPr>
      <dsp:spPr>
        <a:xfrm>
          <a:off x="1127136" y="2440106"/>
          <a:ext cx="7393463" cy="975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280" tIns="103280" rIns="103280" bIns="103280" numCol="1" spcCol="1270" anchor="ctr" anchorCtr="0">
          <a:noAutofit/>
        </a:bodyPr>
        <a:lstStyle/>
        <a:p>
          <a:pPr marL="0" lvl="0" indent="0" algn="l" defTabSz="755650">
            <a:lnSpc>
              <a:spcPct val="100000"/>
            </a:lnSpc>
            <a:spcBef>
              <a:spcPct val="0"/>
            </a:spcBef>
            <a:spcAft>
              <a:spcPct val="35000"/>
            </a:spcAft>
            <a:buNone/>
          </a:pPr>
          <a:r>
            <a:rPr lang="en-US" sz="1700" b="0" i="0" kern="1200">
              <a:hlinkClick xmlns:r="http://schemas.openxmlformats.org/officeDocument/2006/relationships" r:id="rId9"/>
            </a:rPr>
            <a:t>Data Set Grant and Purchase Programs</a:t>
          </a:r>
          <a:r>
            <a:rPr lang="en-US" sz="1700" b="0" i="0" kern="1200"/>
            <a:t> – Learn more about our programs which can assist you in purchasing data for your research.</a:t>
          </a:r>
          <a:endParaRPr lang="en-US" sz="1700" kern="1200"/>
        </a:p>
      </dsp:txBody>
      <dsp:txXfrm>
        <a:off x="1127136" y="2440106"/>
        <a:ext cx="7393463" cy="975875"/>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9/3/layout/OpposingIdeas">
  <dgm:title val=""/>
  <dgm:desc val=""/>
  <dgm:catLst>
    <dgm:cat type="relationship" pri="3400"/>
  </dgm:catLst>
  <dgm:sampData>
    <dgm:dataModel>
      <dgm:ptLst>
        <dgm:pt modelId="0" type="doc"/>
        <dgm:pt modelId="10">
          <dgm:prSet phldr="1"/>
        </dgm:pt>
        <dgm:pt modelId="11">
          <dgm:prSet phldr="1"/>
        </dgm:pt>
        <dgm:pt modelId="20">
          <dgm:prSet phldr="1"/>
        </dgm:pt>
        <dgm:pt modelId="21">
          <dgm:prSet phldr="1"/>
        </dgm:pt>
      </dgm:ptLst>
      <dgm:cxnLst>
        <dgm:cxn modelId="30" srcId="0" destId="10" srcOrd="0" destOrd="0"/>
        <dgm:cxn modelId="12" srcId="10" destId="11" srcOrd="0" destOrd="0"/>
        <dgm:cxn modelId="40" srcId="0" destId="20" srcOrd="1" destOrd="0"/>
        <dgm:cxn modelId="22" srcId="20" destId="2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30" srcId="0" destId="10" srcOrd="0" destOrd="0"/>
        <dgm:cxn modelId="12" srcId="10" destId="11" srcOrd="0" destOrd="0"/>
        <dgm:cxn modelId="4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Lst>
      <dgm:cxnLst>
        <dgm:cxn modelId="30" srcId="0" destId="10" srcOrd="0" destOrd="0"/>
        <dgm:cxn modelId="12" srcId="10" destId="11" srcOrd="0" destOrd="0"/>
        <dgm:cxn modelId="40" srcId="0" destId="20" srcOrd="1" destOrd="0"/>
        <dgm:cxn modelId="22" srcId="20" destId="21" srcOrd="0" destOrd="0"/>
      </dgm:cxnLst>
      <dgm:bg/>
      <dgm:whole/>
    </dgm:dataModel>
  </dgm:clrData>
  <dgm:layoutNode name="Name0">
    <dgm:varLst>
      <dgm:chMax val="2"/>
      <dgm:dir/>
      <dgm:animOne val="branch"/>
      <dgm:animLvl val="lvl"/>
      <dgm:resizeHandles val="exact"/>
    </dgm:varLst>
    <dgm:choose name="Name1">
      <dgm:if name="Name2" axis="ch" ptType="node" func="cnt" op="lte" val="1">
        <dgm:alg type="composite">
          <dgm:param type="ar" val="0.9928"/>
        </dgm:alg>
      </dgm:if>
      <dgm:else name="Name3">
        <dgm:alg type="composite">
          <dgm:param type="ar" val="1.6364"/>
        </dgm:alg>
      </dgm:else>
    </dgm:choose>
    <dgm:shape xmlns:r="http://schemas.openxmlformats.org/officeDocument/2006/relationships" r:blip="">
      <dgm:adjLst/>
    </dgm:shape>
    <dgm:choose name="Name4">
      <dgm:if name="Name5" func="var" arg="dir" op="equ" val="norm">
        <dgm:choose name="Name6">
          <dgm:if name="Name7" axis="ch" ptType="node" func="cnt" op="lte" val="1">
            <dgm:constrLst>
              <dgm:constr type="primFontSz" for="des" forName="ParentText1" op="equ" val="65"/>
              <dgm:constr type="primFontSz" for="des" forName="ParentText2" refType="primFontSz" refFor="des" refForName="ParentText1" op="equ"/>
              <dgm:constr type="primFontSz" for="des" forName="ChildText1" op="equ" val="65"/>
              <dgm:constr type="primFontSz" for="des" forName="ChildText2" refType="primFontSz" refFor="des" refForName="ChildText1" op="equ"/>
              <dgm:constr type="l" for="ch" forName="ChildText1" refType="w" fact="0.2963"/>
              <dgm:constr type="t" for="ch" forName="ChildText1" refType="h" fact="0.2722"/>
              <dgm:constr type="w" for="ch" forName="ChildText1" refType="w" fact="0.6534"/>
              <dgm:constr type="h" for="ch" forName="ChildText1" refType="h" fact="0.6682"/>
              <dgm:constr type="l" for="ch" forName="Background" refType="w" fact="0.246"/>
              <dgm:constr type="t" for="ch" forName="Background" refType="h" fact="0.2125"/>
              <dgm:constr type="w" for="ch" forName="Background" refType="w" fact="0.754"/>
              <dgm:constr type="h" for="ch" forName="Background" refType="h" fact="0.7875"/>
              <dgm:constr type="l" for="ch" forName="ParentText1" refType="w" fact="0"/>
              <dgm:constr type="t" for="ch" forName="ParentText1" refType="h" fact="0"/>
              <dgm:constr type="w" for="ch" forName="ParentText1" refType="w" fact="0.234"/>
              <dgm:constr type="h" for="ch" forName="ParentText1" refType="h" fact="0.8713"/>
              <dgm:constr type="l" for="ch" forName="ParentShape1" refType="w" fact="0"/>
              <dgm:constr type="t" for="ch" forName="ParentShape1" refType="h" fact="0"/>
              <dgm:constr type="w" for="ch" forName="ParentShape1" refType="w" fact="0.234"/>
              <dgm:constr type="h" for="ch" forName="ParentShape1" refType="h" fact="0.8713"/>
            </dgm:constrLst>
          </dgm:if>
          <dgm:else name="Name8">
            <dgm:constrLst>
              <dgm:constr type="primFontSz" for="des" forName="ParentText1" op="equ" val="65"/>
              <dgm:constr type="primFontSz" for="des" forName="ParentText2" refType="primFontSz" refFor="des" refForName="ParentText1" op="equ"/>
              <dgm:constr type="primFontSz" for="des" forName="ChildText1" op="equ" val="65"/>
              <dgm:constr type="primFontSz" for="des" forName="ChildText2" refType="primFontSz" refFor="des" refForName="ChildText1" op="equ"/>
              <dgm:constr type="l" for="ch" forName="ChildText1" refType="w" fact="0.15"/>
              <dgm:constr type="t" for="ch" forName="ChildText1" refType="h" fact="0.22"/>
              <dgm:constr type="w" for="ch" forName="ChildText1" refType="w" fact="0.325"/>
              <dgm:constr type="h" for="ch" forName="ChildText1" refType="h" fact="0.56"/>
              <dgm:constr type="l" for="ch" forName="ChildText2" refType="w" fact="0.525"/>
              <dgm:constr type="t" for="ch" forName="ChildText2" refType="h" fact="0.22"/>
              <dgm:constr type="w" for="ch" forName="ChildText2" refType="w" fact="0.325"/>
              <dgm:constr type="h" for="ch" forName="ChildText2" refType="h" fact="0.56"/>
              <dgm:constr type="l" for="ch" forName="Background" refType="w" fact="0.125"/>
              <dgm:constr type="t" for="ch" forName="Background" refType="h" fact="0.17"/>
              <dgm:constr type="w" for="ch" forName="Background" refType="w" fact="0.75"/>
              <dgm:constr type="h" for="ch" forName="Background" refType="h" fact="0.66"/>
              <dgm:constr type="l" for="ch" forName="ParentText1" refType="w" fact="0"/>
              <dgm:constr type="t" for="ch" forName="ParentText1" refType="h" fact="0"/>
              <dgm:constr type="w" for="ch" forName="ParentText1" refType="w" fact="0.125"/>
              <dgm:constr type="h" for="ch" forName="ParentText1" refType="h" fact="0.72"/>
              <dgm:constr type="l" for="ch" forName="ParentShape1" refType="w" fact="0"/>
              <dgm:constr type="t" for="ch" forName="ParentShape1" refType="h" fact="0"/>
              <dgm:constr type="w" for="ch" forName="ParentShape1" refType="w" fact="0.125"/>
              <dgm:constr type="h" for="ch" forName="ParentShape1" refType="h" fact="0.72"/>
              <dgm:constr type="l" for="ch" forName="ParentText2" refType="w" fact="0.875"/>
              <dgm:constr type="t" for="ch" forName="ParentText2" refType="h" fact="0.28"/>
              <dgm:constr type="w" for="ch" forName="ParentText2" refType="w" fact="0.125"/>
              <dgm:constr type="h" for="ch" forName="ParentText2" refType="h" fact="0.72"/>
              <dgm:constr type="l" for="ch" forName="ParentShape2" refType="w" fact="0.875"/>
              <dgm:constr type="t" for="ch" forName="ParentShape2" refType="h" fact="0.28"/>
              <dgm:constr type="w" for="ch" forName="ParentShape2" refType="w" fact="0.125"/>
              <dgm:constr type="h" for="ch" forName="ParentShape2" refType="h" fact="0.72"/>
              <dgm:constr type="l" for="ch" forName="Divider" refType="w" fact="0.5"/>
              <dgm:constr type="t" for="ch" forName="Divider" refType="h" fact="0.24"/>
              <dgm:constr type="w" for="ch" forName="Divider" refType="w" fact="0.0001"/>
              <dgm:constr type="h" for="ch" forName="Divider" refType="h" fact="0.52"/>
            </dgm:constrLst>
          </dgm:else>
        </dgm:choose>
      </dgm:if>
      <dgm:else name="Name9">
        <dgm:choose name="Name10">
          <dgm:if name="Name11" axis="ch" ptType="node" func="cnt" op="lte" val="1">
            <dgm:constrLst>
              <dgm:constr type="primFontSz" for="des" forName="ParentText1" op="equ" val="65"/>
              <dgm:constr type="primFontSz" for="des" forName="ParentText2" refType="primFontSz" refFor="des" refForName="ParentText1" op="equ"/>
              <dgm:constr type="primFontSz" for="des" forName="ChildText1" op="equ" val="65"/>
              <dgm:constr type="primFontSz" for="des" forName="ChildText2" refType="primFontSz" refFor="des" refForName="ChildText1" op="equ"/>
              <dgm:constr type="r" for="ch" forName="ChildText1" refType="w" fact="-0.2455"/>
              <dgm:constr type="t" for="ch" forName="ChildText1" refType="h" fact="0.2651"/>
              <dgm:constr type="w" for="ch" forName="ChildText1" refType="w" fact="0.5351"/>
              <dgm:constr type="h" for="ch" forName="ChildText1" refType="h" fact="0.56"/>
              <dgm:constr type="r" for="ch" forName="Background" refType="w" fact="-0.246"/>
              <dgm:constr type="t" for="ch" forName="Background" refType="h" fact="0.2125"/>
              <dgm:constr type="w" for="ch" forName="Background" refType="w" fact="0.754"/>
              <dgm:constr type="h" for="ch" forName="Background" refType="h" fact="0.7875"/>
              <dgm:constr type="r" for="ch" forName="ParentText1" refType="w" fact="0"/>
              <dgm:constr type="t" for="ch" forName="ParentText1" refType="h" fact="0"/>
              <dgm:constr type="w" for="ch" forName="ParentText1" refType="w" fact="0.234"/>
              <dgm:constr type="h" for="ch" forName="ParentText1" refType="h" fact="0.8713"/>
              <dgm:constr type="r" for="ch" forName="ParentShape1" refType="w" fact="0"/>
              <dgm:constr type="t" for="ch" forName="ParentShape1" refType="h" fact="0"/>
              <dgm:constr type="w" for="ch" forName="ParentShape1" refType="w" fact="0.234"/>
              <dgm:constr type="h" for="ch" forName="ParentShape1" refType="h" fact="0.8713"/>
            </dgm:constrLst>
          </dgm:if>
          <dgm:else name="Name12">
            <dgm:constrLst>
              <dgm:constr type="primFontSz" for="des" forName="ParentText1" op="equ" val="65"/>
              <dgm:constr type="primFontSz" for="des" forName="ParentText2" refType="primFontSz" refFor="des" refForName="ParentText1" op="equ"/>
              <dgm:constr type="primFontSz" for="des" forName="ChildText1" op="equ" val="65"/>
              <dgm:constr type="primFontSz" for="des" forName="ChildText2" refType="primFontSz" refFor="des" refForName="ChildText1" op="equ"/>
              <dgm:constr type="r" for="ch" forName="ChildText1" refType="w" fact="-0.15"/>
              <dgm:constr type="t" for="ch" forName="ChildText1" refType="h" fact="0.22"/>
              <dgm:constr type="w" for="ch" forName="ChildText1" refType="w" fact="0.325"/>
              <dgm:constr type="h" for="ch" forName="ChildText1" refType="h" fact="0.56"/>
              <dgm:constr type="r" for="ch" forName="ChildText2" refType="w" fact="-0.525"/>
              <dgm:constr type="t" for="ch" forName="ChildText2" refType="h" fact="0.22"/>
              <dgm:constr type="w" for="ch" forName="ChildText2" refType="w" fact="0.325"/>
              <dgm:constr type="h" for="ch" forName="ChildText2" refType="h" fact="0.56"/>
              <dgm:constr type="r" for="ch" forName="Background" refType="w" fact="-0.125"/>
              <dgm:constr type="t" for="ch" forName="Background" refType="h" fact="0.17"/>
              <dgm:constr type="w" for="ch" forName="Background" refType="w" fact="0.75"/>
              <dgm:constr type="h" for="ch" forName="Background" refType="h" fact="0.66"/>
              <dgm:constr type="r" for="ch" forName="ParentText1" refType="w" fact="0"/>
              <dgm:constr type="t" for="ch" forName="ParentText1" refType="h" fact="0"/>
              <dgm:constr type="w" for="ch" forName="ParentText1" refType="w" fact="0.125"/>
              <dgm:constr type="h" for="ch" forName="ParentText1" refType="h" fact="0.72"/>
              <dgm:constr type="r" for="ch" forName="ParentShape1" refType="w" fact="0"/>
              <dgm:constr type="t" for="ch" forName="ParentShape1" refType="h" fact="0"/>
              <dgm:constr type="w" for="ch" forName="ParentShape1" refType="w" fact="0.125"/>
              <dgm:constr type="h" for="ch" forName="ParentShape1" refType="h" fact="0.72"/>
              <dgm:constr type="r" for="ch" forName="ParentText2" refType="w" fact="-0.875"/>
              <dgm:constr type="t" for="ch" forName="ParentText2" refType="h" fact="0.28"/>
              <dgm:constr type="w" for="ch" forName="ParentText2" refType="w" fact="0.125"/>
              <dgm:constr type="h" for="ch" forName="ParentText2" refType="h" fact="0.72"/>
              <dgm:constr type="r" for="ch" forName="ParentShape2" refType="w" fact="-0.875"/>
              <dgm:constr type="t" for="ch" forName="ParentShape2" refType="h" fact="0.28"/>
              <dgm:constr type="w" for="ch" forName="ParentShape2" refType="w" fact="0.125"/>
              <dgm:constr type="h" for="ch" forName="ParentShape2" refType="h" fact="0.72"/>
              <dgm:constr type="r" for="ch" forName="Divider" refType="w" fact="-0.5"/>
              <dgm:constr type="t" for="ch" forName="Divider" refType="h" fact="0.24"/>
              <dgm:constr type="w" for="ch" forName="Divider" refType="w" fact="0.0001"/>
              <dgm:constr type="h" for="ch" forName="Divider" refType="h" fact="0.52"/>
            </dgm:constrLst>
          </dgm:else>
        </dgm:choose>
      </dgm:else>
    </dgm:choose>
    <dgm:choose name="Name13">
      <dgm:if name="Name14" axis="ch" ptType="node" func="cnt" op="gte" val="1">
        <dgm:layoutNode name="Background" styleLbl="node1">
          <dgm:alg type="sp"/>
          <dgm:choose name="Name15">
            <dgm:if name="Name16" func="var" arg="dir" op="equ" val="norm">
              <dgm:shape xmlns:r="http://schemas.openxmlformats.org/officeDocument/2006/relationships" type="round2DiagRect" r:blip="">
                <dgm:adjLst>
                  <dgm:adj idx="1" val="0"/>
                  <dgm:adj idx="2" val="0.1667"/>
                </dgm:adjLst>
              </dgm:shape>
            </dgm:if>
            <dgm:else name="Name17">
              <dgm:shape xmlns:r="http://schemas.openxmlformats.org/officeDocument/2006/relationships" type="round2DiagRect" r:blip="">
                <dgm:adjLst>
                  <dgm:adj idx="1" val="0.1667"/>
                  <dgm:adj idx="2" val="0"/>
                </dgm:adjLst>
              </dgm:shape>
            </dgm:else>
          </dgm:choose>
          <dgm:presOf/>
        </dgm:layoutNode>
        <dgm:choose name="Name18">
          <dgm:if name="Name19" axis="ch" ptType="node" func="cnt" op="gte" val="2">
            <dgm:layoutNode name="Divider" styleLbl="callout">
              <dgm:alg type="sp"/>
              <dgm:shape xmlns:r="http://schemas.openxmlformats.org/officeDocument/2006/relationships" type="line" r:blip="">
                <dgm:adjLst/>
              </dgm:shape>
              <dgm:presOf/>
            </dgm:layoutNode>
          </dgm:if>
          <dgm:else name="Name20"/>
        </dgm:choose>
        <dgm:layoutNode name="ChildText1" styleLbl="revTx">
          <dgm:varLst>
            <dgm:chMax val="0"/>
            <dgm:chPref val="0"/>
            <dgm:bulletEnabled val="1"/>
          </dgm:varLst>
          <dgm:alg type="tx">
            <dgm:param type="parTxLTRAlign" val="l"/>
            <dgm:param type="txAnchorVert" val="t"/>
          </dgm:alg>
          <dgm:shape xmlns:r="http://schemas.openxmlformats.org/officeDocument/2006/relationships" type="rect" r:blip="" hideGeom="1">
            <dgm:adjLst/>
          </dgm:shape>
          <dgm:presOf axis="ch des"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21">
          <dgm:if name="Name22" axis="ch" ptType="node" func="cnt" op="gte" val="2">
            <dgm:layoutNode name="ChildText2" styleLbl="revTx">
              <dgm:varLst>
                <dgm:chMax val="0"/>
                <dgm:chPref val="0"/>
                <dgm:bulletEnabled val="1"/>
              </dgm:varLst>
              <dgm:alg type="tx">
                <dgm:param type="parTxLTRAlign" val="l"/>
                <dgm:param type="txAnchorVert" val="t"/>
              </dgm:alg>
              <dgm:shape xmlns:r="http://schemas.openxmlformats.org/officeDocument/2006/relationships" type="rect" r:blip="" hideGeom="1">
                <dgm:adjLst/>
              </dgm:shape>
              <dgm:presOf axis="ch des"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3"/>
        </dgm:choose>
        <dgm:layoutNode name="ParentText1" styleLbl="revTx">
          <dgm:varLst>
            <dgm:chMax val="1"/>
            <dgm:chPref val="1"/>
          </dgm:varLst>
          <dgm:choose name="Name24">
            <dgm:if name="Name25" func="var" arg="dir" op="equ" val="norm">
              <dgm:alg type="tx">
                <dgm:param type="parTxLTRAlign" val="r"/>
                <dgm:param type="shpTxLTRAlignCh" val="r"/>
                <dgm:param type="txAnchorVertCh" val="mid"/>
                <dgm:param type="autoTxRot" val="grav"/>
              </dgm:alg>
            </dgm:if>
            <dgm:else name="Name26">
              <dgm:alg type="tx">
                <dgm:param type="parTxLTRAlign" val="l"/>
                <dgm:param type="shpTxLTRAlignCh" val="r"/>
                <dgm:param type="txAnchorVertCh" val="mid"/>
                <dgm:param type="autoTxRot" val="grav"/>
              </dgm:alg>
            </dgm:else>
          </dgm:choose>
          <dgm:choose name="Name27">
            <dgm:if name="Name28" func="var" arg="dir" op="equ" val="norm">
              <dgm:shape xmlns:r="http://schemas.openxmlformats.org/officeDocument/2006/relationships" rot="-90" type="rightArrow" r:blip="" hideGeom="1">
                <dgm:adjLst>
                  <dgm:adj idx="1" val="0.4983"/>
                  <dgm:adj idx="2" val="0.6066"/>
                </dgm:adjLst>
              </dgm:shape>
            </dgm:if>
            <dgm:else name="Name29">
              <dgm:shape xmlns:r="http://schemas.openxmlformats.org/officeDocument/2006/relationships" rot="90" type="leftArrow" r:blip="" hideGeom="1">
                <dgm:adjLst>
                  <dgm:adj idx="1" val="0.4983"/>
                  <dgm:adj idx="2" val="0.6066"/>
                </dgm:adjLst>
              </dgm:shape>
            </dgm:else>
          </dgm:choose>
          <dgm:presOf axis="ch 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Shape1" styleLbl="alignImgPlace1">
          <dgm:varLst/>
          <dgm:alg type="sp"/>
          <dgm:presOf axis="ch self" ptType="node node" st="1 1" cnt="1 0"/>
          <dgm:choose name="Name30">
            <dgm:if name="Name31" func="var" arg="dir" op="equ" val="norm">
              <dgm:shape xmlns:r="http://schemas.openxmlformats.org/officeDocument/2006/relationships" rot="-90" type="rightArrow" r:blip="">
                <dgm:adjLst>
                  <dgm:adj idx="1" val="0.4983"/>
                  <dgm:adj idx="2" val="0.6066"/>
                </dgm:adjLst>
              </dgm:shape>
            </dgm:if>
            <dgm:else name="Name32">
              <dgm:shape xmlns:r="http://schemas.openxmlformats.org/officeDocument/2006/relationships" rot="90" type="leftArrow" r:blip="">
                <dgm:adjLst>
                  <dgm:adj idx="1" val="0.4983"/>
                  <dgm:adj idx="2" val="0.6066"/>
                </dgm:adjLst>
              </dgm:shape>
            </dgm:else>
          </dgm:choose>
        </dgm:layoutNode>
        <dgm:choose name="Name33">
          <dgm:if name="Name34" axis="ch" ptType="node" func="cnt" op="gte" val="2">
            <dgm:layoutNode name="ParentText2" styleLbl="revTx">
              <dgm:varLst>
                <dgm:chMax val="1"/>
                <dgm:chPref val="1"/>
              </dgm:varLst>
              <dgm:choose name="Name35">
                <dgm:if name="Name36" func="var" arg="dir" op="equ" val="norm">
                  <dgm:alg type="tx">
                    <dgm:param type="parTxLTRAlign" val="r"/>
                    <dgm:param type="shpTxLTRAlignCh" val="r"/>
                    <dgm:param type="txAnchorVertCh" val="mid"/>
                    <dgm:param type="autoTxRot" val="grav"/>
                  </dgm:alg>
                </dgm:if>
                <dgm:else name="Name37">
                  <dgm:alg type="tx">
                    <dgm:param type="parTxLTRAlign" val="l"/>
                    <dgm:param type="shpTxLTRAlignCh" val="r"/>
                    <dgm:param type="txAnchorVertCh" val="mid"/>
                    <dgm:param type="autoTxRot" val="grav"/>
                  </dgm:alg>
                </dgm:else>
              </dgm:choose>
              <dgm:choose name="Name38">
                <dgm:if name="Name39" func="var" arg="dir" op="equ" val="norm">
                  <dgm:shape xmlns:r="http://schemas.openxmlformats.org/officeDocument/2006/relationships" rot="90" type="rightArrow" r:blip="" hideGeom="1">
                    <dgm:adjLst>
                      <dgm:adj idx="1" val="0.4983"/>
                      <dgm:adj idx="2" val="0.6066"/>
                    </dgm:adjLst>
                  </dgm:shape>
                </dgm:if>
                <dgm:else name="Name40">
                  <dgm:shape xmlns:r="http://schemas.openxmlformats.org/officeDocument/2006/relationships" rot="-90" type="leftArrow" r:blip="" hideGeom="1">
                    <dgm:adjLst>
                      <dgm:adj idx="1" val="0.4983"/>
                      <dgm:adj idx="2" val="0.6066"/>
                    </dgm:adjLst>
                  </dgm:shape>
                </dgm:else>
              </dgm:choose>
              <dgm:presOf axis="ch 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Shape2" styleLbl="alignImgPlace1">
              <dgm:varLst/>
              <dgm:alg type="sp"/>
              <dgm:choose name="Name41">
                <dgm:if name="Name42" func="var" arg="dir" op="equ" val="norm">
                  <dgm:shape xmlns:r="http://schemas.openxmlformats.org/officeDocument/2006/relationships" rot="90" type="rightArrow" r:blip="">
                    <dgm:adjLst>
                      <dgm:adj idx="1" val="0.4983"/>
                      <dgm:adj idx="2" val="0.6066"/>
                    </dgm:adjLst>
                  </dgm:shape>
                </dgm:if>
                <dgm:else name="Name43">
                  <dgm:shape xmlns:r="http://schemas.openxmlformats.org/officeDocument/2006/relationships" rot="-90" type="leftArrow" r:blip="">
                    <dgm:adjLst>
                      <dgm:adj idx="1" val="0.4983"/>
                      <dgm:adj idx="2" val="0.6066"/>
                    </dgm:adjLst>
                  </dgm:shape>
                </dgm:else>
              </dgm:choose>
              <dgm:presOf axis="ch self" ptType="node node" st="2 1" cnt="1 0"/>
            </dgm:layoutNode>
          </dgm:if>
          <dgm:else name="Name44"/>
        </dgm:choose>
      </dgm:if>
      <dgm:else name="Name45"/>
    </dgm:choose>
  </dgm:layoutNode>
</dgm:layoutDef>
</file>

<file path=ppt/diagrams/layout4.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solidFill>
                <a:srgbClr val="000000"/>
              </a:solidFill>
              <a:latin typeface="Calibri"/>
              <a:ea typeface="Calibri"/>
              <a:cs typeface="Calibri"/>
            </a:endParaRPr>
          </a:p>
        </p:txBody>
      </p:sp>
      <p:sp>
        <p:nvSpPr>
          <p:cNvPr id="4" name="Slide Number Placeholder 3"/>
          <p:cNvSpPr>
            <a:spLocks noGrp="1"/>
          </p:cNvSpPr>
          <p:nvPr>
            <p:ph type="sldNum" sz="quarter" idx="5"/>
          </p:nvPr>
        </p:nvSpPr>
        <p:spPr/>
        <p:txBody>
          <a:bodyPr/>
          <a:lstStyle/>
          <a:p>
            <a:fld id="{3DB23C67-4DF1-634C-9E28-4CB4051FDF37}" type="slidenum">
              <a:rPr lang="en-US" smtClean="0"/>
              <a:t>1</a:t>
            </a:fld>
            <a:endParaRPr lang="en-US"/>
          </a:p>
        </p:txBody>
      </p:sp>
    </p:spTree>
    <p:extLst>
      <p:ext uri="{BB962C8B-B14F-4D97-AF65-F5344CB8AC3E}">
        <p14:creationId xmlns:p14="http://schemas.microsoft.com/office/powerpoint/2010/main" val="17643317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8"/>
        <p:cNvGrpSpPr/>
        <p:nvPr/>
      </p:nvGrpSpPr>
      <p:grpSpPr>
        <a:xfrm>
          <a:off x="0" y="0"/>
          <a:ext cx="0" cy="0"/>
          <a:chOff x="0" y="0"/>
          <a:chExt cx="0" cy="0"/>
        </a:xfrm>
      </p:grpSpPr>
      <p:sp>
        <p:nvSpPr>
          <p:cNvPr id="2149" name="Google Shape;2149;gbcf736dff2_0_30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0" name="Google Shape;2150;gbcf736dff2_0_30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370575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8">
          <a:extLst>
            <a:ext uri="{FF2B5EF4-FFF2-40B4-BE49-F238E27FC236}">
              <a16:creationId xmlns:a16="http://schemas.microsoft.com/office/drawing/2014/main" id="{508F09C1-6012-A601-5874-B675CCFE77FD}"/>
            </a:ext>
          </a:extLst>
        </p:cNvPr>
        <p:cNvGrpSpPr/>
        <p:nvPr/>
      </p:nvGrpSpPr>
      <p:grpSpPr>
        <a:xfrm>
          <a:off x="0" y="0"/>
          <a:ext cx="0" cy="0"/>
          <a:chOff x="0" y="0"/>
          <a:chExt cx="0" cy="0"/>
        </a:xfrm>
      </p:grpSpPr>
      <p:sp>
        <p:nvSpPr>
          <p:cNvPr id="2149" name="Google Shape;2149;gbcf736dff2_0_3077:notes">
            <a:extLst>
              <a:ext uri="{FF2B5EF4-FFF2-40B4-BE49-F238E27FC236}">
                <a16:creationId xmlns:a16="http://schemas.microsoft.com/office/drawing/2014/main" id="{59D669F1-E11D-BFAF-BC03-A5A8F58EAF2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0" name="Google Shape;2150;gbcf736dff2_0_3077:notes">
            <a:extLst>
              <a:ext uri="{FF2B5EF4-FFF2-40B4-BE49-F238E27FC236}">
                <a16:creationId xmlns:a16="http://schemas.microsoft.com/office/drawing/2014/main" id="{97472371-E452-0533-B172-5E8BEE661E6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526121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2"/>
        <p:cNvGrpSpPr/>
        <p:nvPr/>
      </p:nvGrpSpPr>
      <p:grpSpPr>
        <a:xfrm>
          <a:off x="0" y="0"/>
          <a:ext cx="0" cy="0"/>
          <a:chOff x="0" y="0"/>
          <a:chExt cx="0" cy="0"/>
        </a:xfrm>
      </p:grpSpPr>
      <p:sp>
        <p:nvSpPr>
          <p:cNvPr id="1833" name="Google Shape;1833;gbcf736dff2_0_27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4" name="Google Shape;1834;gbcf736dff2_0_27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622587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3DB23C67-4DF1-634C-9E28-4CB4051FDF37}" type="slidenum">
              <a:rPr lang="en-US" smtClean="0"/>
              <a:t>25</a:t>
            </a:fld>
            <a:endParaRPr lang="en-US"/>
          </a:p>
        </p:txBody>
      </p:sp>
    </p:spTree>
    <p:extLst>
      <p:ext uri="{BB962C8B-B14F-4D97-AF65-F5344CB8AC3E}">
        <p14:creationId xmlns:p14="http://schemas.microsoft.com/office/powerpoint/2010/main" val="4873298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3DB23C67-4DF1-634C-9E28-4CB4051FDF37}" type="slidenum">
              <a:rPr lang="en-US" smtClean="0"/>
              <a:t>26</a:t>
            </a:fld>
            <a:endParaRPr lang="en-US"/>
          </a:p>
        </p:txBody>
      </p:sp>
    </p:spTree>
    <p:extLst>
      <p:ext uri="{BB962C8B-B14F-4D97-AF65-F5344CB8AC3E}">
        <p14:creationId xmlns:p14="http://schemas.microsoft.com/office/powerpoint/2010/main" val="20901616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3DB23C67-4DF1-634C-9E28-4CB4051FDF37}" type="slidenum">
              <a:rPr lang="en-US" smtClean="0"/>
              <a:t>27</a:t>
            </a:fld>
            <a:endParaRPr lang="en-US"/>
          </a:p>
        </p:txBody>
      </p:sp>
    </p:spTree>
    <p:extLst>
      <p:ext uri="{BB962C8B-B14F-4D97-AF65-F5344CB8AC3E}">
        <p14:creationId xmlns:p14="http://schemas.microsoft.com/office/powerpoint/2010/main" val="7301126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97DC217-DF71-1A49-B3EA-559F1F43B0FF}" type="slidenum">
              <a:rPr lang="en-US" smtClean="0"/>
              <a:t>28</a:t>
            </a:fld>
            <a:endParaRPr lang="en-US"/>
          </a:p>
        </p:txBody>
      </p:sp>
    </p:spTree>
    <p:extLst>
      <p:ext uri="{BB962C8B-B14F-4D97-AF65-F5344CB8AC3E}">
        <p14:creationId xmlns:p14="http://schemas.microsoft.com/office/powerpoint/2010/main" val="17008932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2"/>
        <p:cNvGrpSpPr/>
        <p:nvPr/>
      </p:nvGrpSpPr>
      <p:grpSpPr>
        <a:xfrm>
          <a:off x="0" y="0"/>
          <a:ext cx="0" cy="0"/>
          <a:chOff x="0" y="0"/>
          <a:chExt cx="0" cy="0"/>
        </a:xfrm>
      </p:grpSpPr>
      <p:sp>
        <p:nvSpPr>
          <p:cNvPr id="1833" name="Google Shape;1833;gbcf736dff2_0_27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4" name="Google Shape;1834;gbcf736dff2_0_27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189225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7DC217-DF71-1A49-B3EA-559F1F43B0FF}" type="slidenum">
              <a:rPr lang="en-US" smtClean="0"/>
              <a:t>47</a:t>
            </a:fld>
            <a:endParaRPr lang="en-US" dirty="0"/>
          </a:p>
        </p:txBody>
      </p:sp>
    </p:spTree>
    <p:extLst>
      <p:ext uri="{BB962C8B-B14F-4D97-AF65-F5344CB8AC3E}">
        <p14:creationId xmlns:p14="http://schemas.microsoft.com/office/powerpoint/2010/main" val="38931998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7DC217-DF71-1A49-B3EA-559F1F43B0FF}" type="slidenum">
              <a:rPr lang="en-US" smtClean="0"/>
              <a:t>48</a:t>
            </a:fld>
            <a:endParaRPr lang="en-US" dirty="0"/>
          </a:p>
        </p:txBody>
      </p:sp>
    </p:spTree>
    <p:extLst>
      <p:ext uri="{BB962C8B-B14F-4D97-AF65-F5344CB8AC3E}">
        <p14:creationId xmlns:p14="http://schemas.microsoft.com/office/powerpoint/2010/main" val="21680942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defRPr/>
            </a:pPr>
            <a:endParaRPr lang="en-US" dirty="0">
              <a:cs typeface="Calibri"/>
            </a:endParaRPr>
          </a:p>
        </p:txBody>
      </p:sp>
      <p:sp>
        <p:nvSpPr>
          <p:cNvPr id="4" name="Slide Number Placeholder 3"/>
          <p:cNvSpPr>
            <a:spLocks noGrp="1"/>
          </p:cNvSpPr>
          <p:nvPr>
            <p:ph type="sldNum" sz="quarter" idx="5"/>
          </p:nvPr>
        </p:nvSpPr>
        <p:spPr/>
        <p:txBody>
          <a:bodyPr/>
          <a:lstStyle/>
          <a:p>
            <a:fld id="{3DB23C67-4DF1-634C-9E28-4CB4051FDF37}" type="slidenum">
              <a:rPr lang="en-US" smtClean="0"/>
              <a:t>2</a:t>
            </a:fld>
            <a:endParaRPr lang="en-US"/>
          </a:p>
        </p:txBody>
      </p:sp>
    </p:spTree>
    <p:extLst>
      <p:ext uri="{BB962C8B-B14F-4D97-AF65-F5344CB8AC3E}">
        <p14:creationId xmlns:p14="http://schemas.microsoft.com/office/powerpoint/2010/main" val="33023247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7DC217-DF71-1A49-B3EA-559F1F43B0FF}" type="slidenum">
              <a:rPr lang="en-US" smtClean="0"/>
              <a:t>53</a:t>
            </a:fld>
            <a:endParaRPr lang="en-US" dirty="0"/>
          </a:p>
        </p:txBody>
      </p:sp>
    </p:spTree>
    <p:extLst>
      <p:ext uri="{BB962C8B-B14F-4D97-AF65-F5344CB8AC3E}">
        <p14:creationId xmlns:p14="http://schemas.microsoft.com/office/powerpoint/2010/main" val="37801468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E88F54-EEA1-C141-2D41-FA6A13432C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F5D38E-6A54-5EA4-8D37-BF7D5D89B0C8}"/>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2E9647CA-A091-716B-A888-1E8B63B10989}"/>
              </a:ext>
            </a:extLst>
          </p:cNvPr>
          <p:cNvSpPr>
            <a:spLocks noGrp="1"/>
          </p:cNvSpPr>
          <p:nvPr>
            <p:ph type="body" idx="1"/>
          </p:nvPr>
        </p:nvSpPr>
        <p:spPr/>
        <p:txBody>
          <a:bodyPr/>
          <a:lstStyle/>
          <a:p>
            <a:pPr>
              <a:defRPr/>
            </a:pPr>
            <a:endParaRPr lang="en-US" dirty="0">
              <a:cs typeface="Calibri"/>
            </a:endParaRPr>
          </a:p>
        </p:txBody>
      </p:sp>
      <p:sp>
        <p:nvSpPr>
          <p:cNvPr id="4" name="Slide Number Placeholder 3">
            <a:extLst>
              <a:ext uri="{FF2B5EF4-FFF2-40B4-BE49-F238E27FC236}">
                <a16:creationId xmlns:a16="http://schemas.microsoft.com/office/drawing/2014/main" id="{233FE39C-717F-0B7C-F4CE-CF5DD98D8292}"/>
              </a:ext>
            </a:extLst>
          </p:cNvPr>
          <p:cNvSpPr>
            <a:spLocks noGrp="1"/>
          </p:cNvSpPr>
          <p:nvPr>
            <p:ph type="sldNum" sz="quarter" idx="5"/>
          </p:nvPr>
        </p:nvSpPr>
        <p:spPr/>
        <p:txBody>
          <a:bodyPr/>
          <a:lstStyle/>
          <a:p>
            <a:fld id="{3DB23C67-4DF1-634C-9E28-4CB4051FDF37}" type="slidenum">
              <a:rPr lang="en-US" smtClean="0"/>
              <a:t>54</a:t>
            </a:fld>
            <a:endParaRPr lang="en-US"/>
          </a:p>
        </p:txBody>
      </p:sp>
    </p:spTree>
    <p:extLst>
      <p:ext uri="{BB962C8B-B14F-4D97-AF65-F5344CB8AC3E}">
        <p14:creationId xmlns:p14="http://schemas.microsoft.com/office/powerpoint/2010/main" val="10604266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defRPr/>
            </a:pPr>
            <a:endParaRPr lang="en-US" dirty="0">
              <a:cs typeface="Calibri"/>
            </a:endParaRPr>
          </a:p>
        </p:txBody>
      </p:sp>
      <p:sp>
        <p:nvSpPr>
          <p:cNvPr id="4" name="Slide Number Placeholder 3"/>
          <p:cNvSpPr>
            <a:spLocks noGrp="1"/>
          </p:cNvSpPr>
          <p:nvPr>
            <p:ph type="sldNum" sz="quarter" idx="5"/>
          </p:nvPr>
        </p:nvSpPr>
        <p:spPr/>
        <p:txBody>
          <a:bodyPr/>
          <a:lstStyle/>
          <a:p>
            <a:fld id="{3DB23C67-4DF1-634C-9E28-4CB4051FDF37}" type="slidenum">
              <a:rPr lang="en-US" smtClean="0"/>
              <a:t>55</a:t>
            </a:fld>
            <a:endParaRPr lang="en-US"/>
          </a:p>
        </p:txBody>
      </p:sp>
    </p:spTree>
    <p:extLst>
      <p:ext uri="{BB962C8B-B14F-4D97-AF65-F5344CB8AC3E}">
        <p14:creationId xmlns:p14="http://schemas.microsoft.com/office/powerpoint/2010/main" val="204127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solidFill>
                <a:srgbClr val="000000"/>
              </a:solidFill>
              <a:latin typeface="Calibri"/>
              <a:ea typeface="Calibri"/>
              <a:cs typeface="Calibri"/>
            </a:endParaRPr>
          </a:p>
        </p:txBody>
      </p:sp>
      <p:sp>
        <p:nvSpPr>
          <p:cNvPr id="4" name="Slide Number Placeholder 3"/>
          <p:cNvSpPr>
            <a:spLocks noGrp="1"/>
          </p:cNvSpPr>
          <p:nvPr>
            <p:ph type="sldNum" sz="quarter" idx="5"/>
          </p:nvPr>
        </p:nvSpPr>
        <p:spPr/>
        <p:txBody>
          <a:bodyPr/>
          <a:lstStyle/>
          <a:p>
            <a:fld id="{3DB23C67-4DF1-634C-9E28-4CB4051FDF37}" type="slidenum">
              <a:rPr lang="en-US" smtClean="0"/>
              <a:t>57</a:t>
            </a:fld>
            <a:endParaRPr lang="en-US"/>
          </a:p>
        </p:txBody>
      </p:sp>
    </p:spTree>
    <p:extLst>
      <p:ext uri="{BB962C8B-B14F-4D97-AF65-F5344CB8AC3E}">
        <p14:creationId xmlns:p14="http://schemas.microsoft.com/office/powerpoint/2010/main" val="34425013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8"/>
        <p:cNvGrpSpPr/>
        <p:nvPr/>
      </p:nvGrpSpPr>
      <p:grpSpPr>
        <a:xfrm>
          <a:off x="0" y="0"/>
          <a:ext cx="0" cy="0"/>
          <a:chOff x="0" y="0"/>
          <a:chExt cx="0" cy="0"/>
        </a:xfrm>
      </p:grpSpPr>
      <p:sp>
        <p:nvSpPr>
          <p:cNvPr id="2149" name="Google Shape;2149;gbcf736dff2_0_30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0" name="Google Shape;2150;gbcf736dff2_0_30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941882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2"/>
        <p:cNvGrpSpPr/>
        <p:nvPr/>
      </p:nvGrpSpPr>
      <p:grpSpPr>
        <a:xfrm>
          <a:off x="0" y="0"/>
          <a:ext cx="0" cy="0"/>
          <a:chOff x="0" y="0"/>
          <a:chExt cx="0" cy="0"/>
        </a:xfrm>
      </p:grpSpPr>
      <p:sp>
        <p:nvSpPr>
          <p:cNvPr id="1833" name="Google Shape;1833;gbcf736dff2_0_27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4" name="Google Shape;1834;gbcf736dff2_0_27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5"/>
        <p:cNvGrpSpPr/>
        <p:nvPr/>
      </p:nvGrpSpPr>
      <p:grpSpPr>
        <a:xfrm>
          <a:off x="0" y="0"/>
          <a:ext cx="0" cy="0"/>
          <a:chOff x="0" y="0"/>
          <a:chExt cx="0" cy="0"/>
        </a:xfrm>
      </p:grpSpPr>
      <p:sp>
        <p:nvSpPr>
          <p:cNvPr id="2446" name="Google Shape;2446;gbcf736dff2_0_33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47" name="Google Shape;2447;gbcf736dff2_0_33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584749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8"/>
        <p:cNvGrpSpPr/>
        <p:nvPr/>
      </p:nvGrpSpPr>
      <p:grpSpPr>
        <a:xfrm>
          <a:off x="0" y="0"/>
          <a:ext cx="0" cy="0"/>
          <a:chOff x="0" y="0"/>
          <a:chExt cx="0" cy="0"/>
        </a:xfrm>
      </p:grpSpPr>
      <p:sp>
        <p:nvSpPr>
          <p:cNvPr id="2149" name="Google Shape;2149;gbcf736dff2_0_30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0" name="Google Shape;2150;gbcf736dff2_0_30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718486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2"/>
        <p:cNvGrpSpPr/>
        <p:nvPr/>
      </p:nvGrpSpPr>
      <p:grpSpPr>
        <a:xfrm>
          <a:off x="0" y="0"/>
          <a:ext cx="0" cy="0"/>
          <a:chOff x="0" y="0"/>
          <a:chExt cx="0" cy="0"/>
        </a:xfrm>
      </p:grpSpPr>
      <p:sp>
        <p:nvSpPr>
          <p:cNvPr id="1833" name="Google Shape;1833;gbcf736dff2_0_27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4" name="Google Shape;1834;gbcf736dff2_0_27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481314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5"/>
        <p:cNvGrpSpPr/>
        <p:nvPr/>
      </p:nvGrpSpPr>
      <p:grpSpPr>
        <a:xfrm>
          <a:off x="0" y="0"/>
          <a:ext cx="0" cy="0"/>
          <a:chOff x="0" y="0"/>
          <a:chExt cx="0" cy="0"/>
        </a:xfrm>
      </p:grpSpPr>
      <p:sp>
        <p:nvSpPr>
          <p:cNvPr id="2446" name="Google Shape;2446;gbcf736dff2_0_33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47" name="Google Shape;2447;gbcf736dff2_0_33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98391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8"/>
        <p:cNvGrpSpPr/>
        <p:nvPr/>
      </p:nvGrpSpPr>
      <p:grpSpPr>
        <a:xfrm>
          <a:off x="0" y="0"/>
          <a:ext cx="0" cy="0"/>
          <a:chOff x="0" y="0"/>
          <a:chExt cx="0" cy="0"/>
        </a:xfrm>
      </p:grpSpPr>
      <p:sp>
        <p:nvSpPr>
          <p:cNvPr id="2149" name="Google Shape;2149;gbcf736dff2_0_30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0" name="Google Shape;2150;gbcf736dff2_0_30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775625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hyperlink" Target="https://www.flaticon.com/home" TargetMode="External"/><Relationship Id="rId2" Type="http://schemas.openxmlformats.org/officeDocument/2006/relationships/hyperlink" Target="https://slidesgo.com/" TargetMode="External"/><Relationship Id="rId1" Type="http://schemas.openxmlformats.org/officeDocument/2006/relationships/slideMaster" Target="../slideMasters/slideMaster1.xml"/><Relationship Id="rId5" Type="http://schemas.openxmlformats.org/officeDocument/2006/relationships/hyperlink" Target="https://stories.freepik.com/" TargetMode="External"/><Relationship Id="rId4" Type="http://schemas.openxmlformats.org/officeDocument/2006/relationships/hyperlink" Target="https://www.freepik.com/home" TargetMode="Externa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p:nvPr/>
        </p:nvSpPr>
        <p:spPr>
          <a:xfrm>
            <a:off x="0" y="0"/>
            <a:ext cx="9144052" cy="5187100"/>
          </a:xfrm>
          <a:custGeom>
            <a:avLst/>
            <a:gdLst/>
            <a:ahLst/>
            <a:cxnLst/>
            <a:rect l="l" t="t" r="r" b="b"/>
            <a:pathLst>
              <a:path w="275216" h="156509" extrusionOk="0">
                <a:moveTo>
                  <a:pt x="6251" y="311"/>
                </a:moveTo>
                <a:lnTo>
                  <a:pt x="6251" y="6247"/>
                </a:lnTo>
                <a:lnTo>
                  <a:pt x="315" y="6247"/>
                </a:lnTo>
                <a:lnTo>
                  <a:pt x="315" y="311"/>
                </a:lnTo>
                <a:close/>
                <a:moveTo>
                  <a:pt x="12498" y="311"/>
                </a:moveTo>
                <a:lnTo>
                  <a:pt x="12498" y="6247"/>
                </a:lnTo>
                <a:lnTo>
                  <a:pt x="6562" y="6247"/>
                </a:lnTo>
                <a:lnTo>
                  <a:pt x="6562" y="311"/>
                </a:lnTo>
                <a:close/>
                <a:moveTo>
                  <a:pt x="18745" y="311"/>
                </a:moveTo>
                <a:lnTo>
                  <a:pt x="18745" y="6247"/>
                </a:lnTo>
                <a:lnTo>
                  <a:pt x="12810" y="6247"/>
                </a:lnTo>
                <a:lnTo>
                  <a:pt x="12810" y="311"/>
                </a:lnTo>
                <a:close/>
                <a:moveTo>
                  <a:pt x="24992" y="311"/>
                </a:moveTo>
                <a:lnTo>
                  <a:pt x="24992" y="6247"/>
                </a:lnTo>
                <a:lnTo>
                  <a:pt x="19058" y="6247"/>
                </a:lnTo>
                <a:lnTo>
                  <a:pt x="19058" y="311"/>
                </a:lnTo>
                <a:close/>
                <a:moveTo>
                  <a:pt x="31241" y="311"/>
                </a:moveTo>
                <a:lnTo>
                  <a:pt x="31241" y="6247"/>
                </a:lnTo>
                <a:lnTo>
                  <a:pt x="25305" y="6247"/>
                </a:lnTo>
                <a:lnTo>
                  <a:pt x="25305" y="311"/>
                </a:lnTo>
                <a:close/>
                <a:moveTo>
                  <a:pt x="37489" y="311"/>
                </a:moveTo>
                <a:lnTo>
                  <a:pt x="37489" y="6247"/>
                </a:lnTo>
                <a:lnTo>
                  <a:pt x="31553" y="6247"/>
                </a:lnTo>
                <a:lnTo>
                  <a:pt x="31553" y="311"/>
                </a:lnTo>
                <a:close/>
                <a:moveTo>
                  <a:pt x="43737" y="311"/>
                </a:moveTo>
                <a:lnTo>
                  <a:pt x="43737" y="6247"/>
                </a:lnTo>
                <a:lnTo>
                  <a:pt x="37802" y="6247"/>
                </a:lnTo>
                <a:lnTo>
                  <a:pt x="37802" y="311"/>
                </a:lnTo>
                <a:close/>
                <a:moveTo>
                  <a:pt x="49985" y="311"/>
                </a:moveTo>
                <a:lnTo>
                  <a:pt x="49985" y="6247"/>
                </a:lnTo>
                <a:lnTo>
                  <a:pt x="44049" y="6247"/>
                </a:lnTo>
                <a:lnTo>
                  <a:pt x="44049" y="311"/>
                </a:lnTo>
                <a:close/>
                <a:moveTo>
                  <a:pt x="56232" y="311"/>
                </a:moveTo>
                <a:lnTo>
                  <a:pt x="56232" y="6247"/>
                </a:lnTo>
                <a:lnTo>
                  <a:pt x="50296" y="6247"/>
                </a:lnTo>
                <a:lnTo>
                  <a:pt x="50296" y="311"/>
                </a:lnTo>
                <a:close/>
                <a:moveTo>
                  <a:pt x="62480" y="311"/>
                </a:moveTo>
                <a:lnTo>
                  <a:pt x="62480" y="6247"/>
                </a:lnTo>
                <a:lnTo>
                  <a:pt x="56545" y="6247"/>
                </a:lnTo>
                <a:lnTo>
                  <a:pt x="56545" y="311"/>
                </a:lnTo>
                <a:close/>
                <a:moveTo>
                  <a:pt x="68727" y="311"/>
                </a:moveTo>
                <a:lnTo>
                  <a:pt x="68727" y="6247"/>
                </a:lnTo>
                <a:lnTo>
                  <a:pt x="62792" y="6247"/>
                </a:lnTo>
                <a:lnTo>
                  <a:pt x="62792" y="311"/>
                </a:lnTo>
                <a:close/>
                <a:moveTo>
                  <a:pt x="74975" y="311"/>
                </a:moveTo>
                <a:lnTo>
                  <a:pt x="74975" y="6247"/>
                </a:lnTo>
                <a:lnTo>
                  <a:pt x="69039" y="6247"/>
                </a:lnTo>
                <a:lnTo>
                  <a:pt x="69039" y="311"/>
                </a:lnTo>
                <a:close/>
                <a:moveTo>
                  <a:pt x="81223" y="311"/>
                </a:moveTo>
                <a:lnTo>
                  <a:pt x="81223" y="6247"/>
                </a:lnTo>
                <a:lnTo>
                  <a:pt x="75286" y="6247"/>
                </a:lnTo>
                <a:lnTo>
                  <a:pt x="75286" y="311"/>
                </a:lnTo>
                <a:close/>
                <a:moveTo>
                  <a:pt x="87470" y="311"/>
                </a:moveTo>
                <a:lnTo>
                  <a:pt x="87470" y="6247"/>
                </a:lnTo>
                <a:lnTo>
                  <a:pt x="81535" y="6247"/>
                </a:lnTo>
                <a:lnTo>
                  <a:pt x="81535" y="311"/>
                </a:lnTo>
                <a:close/>
                <a:moveTo>
                  <a:pt x="93720" y="311"/>
                </a:moveTo>
                <a:lnTo>
                  <a:pt x="93720" y="6247"/>
                </a:lnTo>
                <a:lnTo>
                  <a:pt x="87784" y="6247"/>
                </a:lnTo>
                <a:lnTo>
                  <a:pt x="87784" y="311"/>
                </a:lnTo>
                <a:close/>
                <a:moveTo>
                  <a:pt x="99967" y="311"/>
                </a:moveTo>
                <a:lnTo>
                  <a:pt x="99967" y="6247"/>
                </a:lnTo>
                <a:lnTo>
                  <a:pt x="94031" y="6247"/>
                </a:lnTo>
                <a:lnTo>
                  <a:pt x="94031" y="311"/>
                </a:lnTo>
                <a:close/>
                <a:moveTo>
                  <a:pt x="106214" y="311"/>
                </a:moveTo>
                <a:lnTo>
                  <a:pt x="106214" y="6247"/>
                </a:lnTo>
                <a:lnTo>
                  <a:pt x="100280" y="6247"/>
                </a:lnTo>
                <a:lnTo>
                  <a:pt x="100280" y="311"/>
                </a:lnTo>
                <a:close/>
                <a:moveTo>
                  <a:pt x="112461" y="311"/>
                </a:moveTo>
                <a:lnTo>
                  <a:pt x="112461" y="6247"/>
                </a:lnTo>
                <a:lnTo>
                  <a:pt x="106527" y="6247"/>
                </a:lnTo>
                <a:lnTo>
                  <a:pt x="106527" y="311"/>
                </a:lnTo>
                <a:close/>
                <a:moveTo>
                  <a:pt x="118710" y="311"/>
                </a:moveTo>
                <a:lnTo>
                  <a:pt x="118710" y="6247"/>
                </a:lnTo>
                <a:lnTo>
                  <a:pt x="112774" y="6247"/>
                </a:lnTo>
                <a:lnTo>
                  <a:pt x="112774" y="311"/>
                </a:lnTo>
                <a:close/>
                <a:moveTo>
                  <a:pt x="124957" y="311"/>
                </a:moveTo>
                <a:lnTo>
                  <a:pt x="124957" y="6247"/>
                </a:lnTo>
                <a:lnTo>
                  <a:pt x="119021" y="6247"/>
                </a:lnTo>
                <a:lnTo>
                  <a:pt x="119021" y="311"/>
                </a:lnTo>
                <a:close/>
                <a:moveTo>
                  <a:pt x="131204" y="311"/>
                </a:moveTo>
                <a:lnTo>
                  <a:pt x="131204" y="6247"/>
                </a:lnTo>
                <a:lnTo>
                  <a:pt x="125270" y="6247"/>
                </a:lnTo>
                <a:lnTo>
                  <a:pt x="125270" y="311"/>
                </a:lnTo>
                <a:close/>
                <a:moveTo>
                  <a:pt x="137451" y="311"/>
                </a:moveTo>
                <a:lnTo>
                  <a:pt x="137451" y="6247"/>
                </a:lnTo>
                <a:lnTo>
                  <a:pt x="131517" y="6247"/>
                </a:lnTo>
                <a:lnTo>
                  <a:pt x="131517" y="311"/>
                </a:lnTo>
                <a:close/>
                <a:moveTo>
                  <a:pt x="143702" y="311"/>
                </a:moveTo>
                <a:lnTo>
                  <a:pt x="143702" y="6247"/>
                </a:lnTo>
                <a:lnTo>
                  <a:pt x="137766" y="6247"/>
                </a:lnTo>
                <a:lnTo>
                  <a:pt x="137766" y="311"/>
                </a:lnTo>
                <a:close/>
                <a:moveTo>
                  <a:pt x="149949" y="311"/>
                </a:moveTo>
                <a:lnTo>
                  <a:pt x="149949" y="6247"/>
                </a:lnTo>
                <a:lnTo>
                  <a:pt x="144015" y="6247"/>
                </a:lnTo>
                <a:lnTo>
                  <a:pt x="144015" y="311"/>
                </a:lnTo>
                <a:close/>
                <a:moveTo>
                  <a:pt x="156196" y="311"/>
                </a:moveTo>
                <a:lnTo>
                  <a:pt x="156196" y="6247"/>
                </a:lnTo>
                <a:lnTo>
                  <a:pt x="150262" y="6247"/>
                </a:lnTo>
                <a:lnTo>
                  <a:pt x="150262" y="311"/>
                </a:lnTo>
                <a:close/>
                <a:moveTo>
                  <a:pt x="162445" y="311"/>
                </a:moveTo>
                <a:lnTo>
                  <a:pt x="162445" y="6247"/>
                </a:lnTo>
                <a:lnTo>
                  <a:pt x="156509" y="6247"/>
                </a:lnTo>
                <a:lnTo>
                  <a:pt x="156509" y="311"/>
                </a:lnTo>
                <a:close/>
                <a:moveTo>
                  <a:pt x="168692" y="311"/>
                </a:moveTo>
                <a:lnTo>
                  <a:pt x="168692" y="6247"/>
                </a:lnTo>
                <a:lnTo>
                  <a:pt x="162756" y="6247"/>
                </a:lnTo>
                <a:lnTo>
                  <a:pt x="162756" y="311"/>
                </a:lnTo>
                <a:close/>
                <a:moveTo>
                  <a:pt x="174939" y="311"/>
                </a:moveTo>
                <a:lnTo>
                  <a:pt x="174939" y="6247"/>
                </a:lnTo>
                <a:lnTo>
                  <a:pt x="169005" y="6247"/>
                </a:lnTo>
                <a:lnTo>
                  <a:pt x="169005" y="311"/>
                </a:lnTo>
                <a:close/>
                <a:moveTo>
                  <a:pt x="181186" y="311"/>
                </a:moveTo>
                <a:lnTo>
                  <a:pt x="181186" y="6247"/>
                </a:lnTo>
                <a:lnTo>
                  <a:pt x="175252" y="6247"/>
                </a:lnTo>
                <a:lnTo>
                  <a:pt x="175252" y="311"/>
                </a:lnTo>
                <a:close/>
                <a:moveTo>
                  <a:pt x="187435" y="311"/>
                </a:moveTo>
                <a:lnTo>
                  <a:pt x="187435" y="6247"/>
                </a:lnTo>
                <a:lnTo>
                  <a:pt x="181499" y="6247"/>
                </a:lnTo>
                <a:lnTo>
                  <a:pt x="181499" y="311"/>
                </a:lnTo>
                <a:close/>
                <a:moveTo>
                  <a:pt x="193684" y="311"/>
                </a:moveTo>
                <a:lnTo>
                  <a:pt x="193684" y="6247"/>
                </a:lnTo>
                <a:lnTo>
                  <a:pt x="187749" y="6247"/>
                </a:lnTo>
                <a:lnTo>
                  <a:pt x="187749" y="311"/>
                </a:lnTo>
                <a:close/>
                <a:moveTo>
                  <a:pt x="199931" y="311"/>
                </a:moveTo>
                <a:lnTo>
                  <a:pt x="199931" y="6247"/>
                </a:lnTo>
                <a:lnTo>
                  <a:pt x="193996" y="6247"/>
                </a:lnTo>
                <a:lnTo>
                  <a:pt x="193996" y="311"/>
                </a:lnTo>
                <a:close/>
                <a:moveTo>
                  <a:pt x="206180" y="311"/>
                </a:moveTo>
                <a:lnTo>
                  <a:pt x="206180" y="6247"/>
                </a:lnTo>
                <a:lnTo>
                  <a:pt x="200244" y="6247"/>
                </a:lnTo>
                <a:lnTo>
                  <a:pt x="200244" y="311"/>
                </a:lnTo>
                <a:close/>
                <a:moveTo>
                  <a:pt x="212427" y="311"/>
                </a:moveTo>
                <a:lnTo>
                  <a:pt x="212427" y="6247"/>
                </a:lnTo>
                <a:lnTo>
                  <a:pt x="206491" y="6247"/>
                </a:lnTo>
                <a:lnTo>
                  <a:pt x="206491" y="311"/>
                </a:lnTo>
                <a:close/>
                <a:moveTo>
                  <a:pt x="218674" y="311"/>
                </a:moveTo>
                <a:lnTo>
                  <a:pt x="218674" y="6247"/>
                </a:lnTo>
                <a:lnTo>
                  <a:pt x="212739" y="6247"/>
                </a:lnTo>
                <a:lnTo>
                  <a:pt x="212739" y="311"/>
                </a:lnTo>
                <a:close/>
                <a:moveTo>
                  <a:pt x="224921" y="311"/>
                </a:moveTo>
                <a:lnTo>
                  <a:pt x="224921" y="6247"/>
                </a:lnTo>
                <a:lnTo>
                  <a:pt x="218987" y="6247"/>
                </a:lnTo>
                <a:lnTo>
                  <a:pt x="218987" y="311"/>
                </a:lnTo>
                <a:close/>
                <a:moveTo>
                  <a:pt x="231170" y="311"/>
                </a:moveTo>
                <a:lnTo>
                  <a:pt x="231170" y="6247"/>
                </a:lnTo>
                <a:lnTo>
                  <a:pt x="225234" y="6247"/>
                </a:lnTo>
                <a:lnTo>
                  <a:pt x="225234" y="311"/>
                </a:lnTo>
                <a:close/>
                <a:moveTo>
                  <a:pt x="237417" y="311"/>
                </a:moveTo>
                <a:lnTo>
                  <a:pt x="237417" y="6247"/>
                </a:lnTo>
                <a:lnTo>
                  <a:pt x="231481" y="6247"/>
                </a:lnTo>
                <a:lnTo>
                  <a:pt x="231481" y="311"/>
                </a:lnTo>
                <a:close/>
                <a:moveTo>
                  <a:pt x="243664" y="311"/>
                </a:moveTo>
                <a:lnTo>
                  <a:pt x="243664" y="6247"/>
                </a:lnTo>
                <a:lnTo>
                  <a:pt x="237729" y="6247"/>
                </a:lnTo>
                <a:lnTo>
                  <a:pt x="237729" y="311"/>
                </a:lnTo>
                <a:close/>
                <a:moveTo>
                  <a:pt x="249914" y="311"/>
                </a:moveTo>
                <a:lnTo>
                  <a:pt x="249914" y="6247"/>
                </a:lnTo>
                <a:lnTo>
                  <a:pt x="243978" y="6247"/>
                </a:lnTo>
                <a:lnTo>
                  <a:pt x="243978" y="311"/>
                </a:lnTo>
                <a:close/>
                <a:moveTo>
                  <a:pt x="256161" y="311"/>
                </a:moveTo>
                <a:lnTo>
                  <a:pt x="256161" y="6247"/>
                </a:lnTo>
                <a:lnTo>
                  <a:pt x="250225" y="6247"/>
                </a:lnTo>
                <a:lnTo>
                  <a:pt x="250225" y="311"/>
                </a:lnTo>
                <a:close/>
                <a:moveTo>
                  <a:pt x="262409" y="311"/>
                </a:moveTo>
                <a:lnTo>
                  <a:pt x="262409" y="6247"/>
                </a:lnTo>
                <a:lnTo>
                  <a:pt x="256474" y="6247"/>
                </a:lnTo>
                <a:lnTo>
                  <a:pt x="256474" y="311"/>
                </a:lnTo>
                <a:close/>
                <a:moveTo>
                  <a:pt x="268656" y="311"/>
                </a:moveTo>
                <a:lnTo>
                  <a:pt x="268656" y="6247"/>
                </a:lnTo>
                <a:lnTo>
                  <a:pt x="262721" y="6247"/>
                </a:lnTo>
                <a:lnTo>
                  <a:pt x="262721" y="311"/>
                </a:lnTo>
                <a:close/>
                <a:moveTo>
                  <a:pt x="274904" y="311"/>
                </a:moveTo>
                <a:lnTo>
                  <a:pt x="274904" y="6247"/>
                </a:lnTo>
                <a:lnTo>
                  <a:pt x="268968" y="6247"/>
                </a:lnTo>
                <a:lnTo>
                  <a:pt x="268968" y="311"/>
                </a:lnTo>
                <a:close/>
                <a:moveTo>
                  <a:pt x="6251" y="6560"/>
                </a:moveTo>
                <a:lnTo>
                  <a:pt x="6251" y="12494"/>
                </a:lnTo>
                <a:lnTo>
                  <a:pt x="315" y="12494"/>
                </a:lnTo>
                <a:lnTo>
                  <a:pt x="315" y="6560"/>
                </a:lnTo>
                <a:close/>
                <a:moveTo>
                  <a:pt x="12498" y="6560"/>
                </a:moveTo>
                <a:lnTo>
                  <a:pt x="12498" y="12494"/>
                </a:lnTo>
                <a:lnTo>
                  <a:pt x="6562" y="12494"/>
                </a:lnTo>
                <a:lnTo>
                  <a:pt x="6562" y="6560"/>
                </a:lnTo>
                <a:close/>
                <a:moveTo>
                  <a:pt x="18745" y="6560"/>
                </a:moveTo>
                <a:lnTo>
                  <a:pt x="18745" y="12494"/>
                </a:lnTo>
                <a:lnTo>
                  <a:pt x="12810" y="12494"/>
                </a:lnTo>
                <a:lnTo>
                  <a:pt x="12810" y="6560"/>
                </a:lnTo>
                <a:close/>
                <a:moveTo>
                  <a:pt x="24992" y="6560"/>
                </a:moveTo>
                <a:lnTo>
                  <a:pt x="24992" y="12494"/>
                </a:lnTo>
                <a:lnTo>
                  <a:pt x="19058" y="12494"/>
                </a:lnTo>
                <a:lnTo>
                  <a:pt x="19058" y="6560"/>
                </a:lnTo>
                <a:close/>
                <a:moveTo>
                  <a:pt x="31241" y="6560"/>
                </a:moveTo>
                <a:lnTo>
                  <a:pt x="31241" y="12494"/>
                </a:lnTo>
                <a:lnTo>
                  <a:pt x="25305" y="12494"/>
                </a:lnTo>
                <a:lnTo>
                  <a:pt x="25305" y="6560"/>
                </a:lnTo>
                <a:close/>
                <a:moveTo>
                  <a:pt x="37489" y="6560"/>
                </a:moveTo>
                <a:lnTo>
                  <a:pt x="37489" y="12494"/>
                </a:lnTo>
                <a:lnTo>
                  <a:pt x="31553" y="12494"/>
                </a:lnTo>
                <a:lnTo>
                  <a:pt x="31553" y="6560"/>
                </a:lnTo>
                <a:close/>
                <a:moveTo>
                  <a:pt x="43737" y="6560"/>
                </a:moveTo>
                <a:lnTo>
                  <a:pt x="43737" y="12494"/>
                </a:lnTo>
                <a:lnTo>
                  <a:pt x="37802" y="12494"/>
                </a:lnTo>
                <a:lnTo>
                  <a:pt x="37802" y="6560"/>
                </a:lnTo>
                <a:close/>
                <a:moveTo>
                  <a:pt x="49985" y="6560"/>
                </a:moveTo>
                <a:lnTo>
                  <a:pt x="49985" y="12494"/>
                </a:lnTo>
                <a:lnTo>
                  <a:pt x="44049" y="12494"/>
                </a:lnTo>
                <a:lnTo>
                  <a:pt x="44049" y="6560"/>
                </a:lnTo>
                <a:close/>
                <a:moveTo>
                  <a:pt x="56232" y="6560"/>
                </a:moveTo>
                <a:lnTo>
                  <a:pt x="56232" y="12494"/>
                </a:lnTo>
                <a:lnTo>
                  <a:pt x="50296" y="12494"/>
                </a:lnTo>
                <a:lnTo>
                  <a:pt x="50296" y="6560"/>
                </a:lnTo>
                <a:close/>
                <a:moveTo>
                  <a:pt x="62480" y="6560"/>
                </a:moveTo>
                <a:lnTo>
                  <a:pt x="62480" y="12494"/>
                </a:lnTo>
                <a:lnTo>
                  <a:pt x="56545" y="12494"/>
                </a:lnTo>
                <a:lnTo>
                  <a:pt x="56545" y="6560"/>
                </a:lnTo>
                <a:close/>
                <a:moveTo>
                  <a:pt x="68727" y="6560"/>
                </a:moveTo>
                <a:lnTo>
                  <a:pt x="68727" y="12494"/>
                </a:lnTo>
                <a:lnTo>
                  <a:pt x="62792" y="12494"/>
                </a:lnTo>
                <a:lnTo>
                  <a:pt x="62792" y="6560"/>
                </a:lnTo>
                <a:close/>
                <a:moveTo>
                  <a:pt x="74975" y="6560"/>
                </a:moveTo>
                <a:lnTo>
                  <a:pt x="74975" y="12494"/>
                </a:lnTo>
                <a:lnTo>
                  <a:pt x="69039" y="12494"/>
                </a:lnTo>
                <a:lnTo>
                  <a:pt x="69039" y="6560"/>
                </a:lnTo>
                <a:close/>
                <a:moveTo>
                  <a:pt x="81223" y="6560"/>
                </a:moveTo>
                <a:lnTo>
                  <a:pt x="81223" y="12494"/>
                </a:lnTo>
                <a:lnTo>
                  <a:pt x="75286" y="12494"/>
                </a:lnTo>
                <a:lnTo>
                  <a:pt x="75286" y="6560"/>
                </a:lnTo>
                <a:close/>
                <a:moveTo>
                  <a:pt x="87470" y="6560"/>
                </a:moveTo>
                <a:lnTo>
                  <a:pt x="87470" y="12494"/>
                </a:lnTo>
                <a:lnTo>
                  <a:pt x="81535" y="12494"/>
                </a:lnTo>
                <a:lnTo>
                  <a:pt x="81535" y="6560"/>
                </a:lnTo>
                <a:close/>
                <a:moveTo>
                  <a:pt x="93720" y="6560"/>
                </a:moveTo>
                <a:lnTo>
                  <a:pt x="93720" y="12494"/>
                </a:lnTo>
                <a:lnTo>
                  <a:pt x="87784" y="12494"/>
                </a:lnTo>
                <a:lnTo>
                  <a:pt x="87784" y="6560"/>
                </a:lnTo>
                <a:close/>
                <a:moveTo>
                  <a:pt x="99967" y="6560"/>
                </a:moveTo>
                <a:lnTo>
                  <a:pt x="99967" y="12494"/>
                </a:lnTo>
                <a:lnTo>
                  <a:pt x="94031" y="12494"/>
                </a:lnTo>
                <a:lnTo>
                  <a:pt x="94031" y="6560"/>
                </a:lnTo>
                <a:close/>
                <a:moveTo>
                  <a:pt x="106214" y="6560"/>
                </a:moveTo>
                <a:lnTo>
                  <a:pt x="106214" y="12494"/>
                </a:lnTo>
                <a:lnTo>
                  <a:pt x="100280" y="12494"/>
                </a:lnTo>
                <a:lnTo>
                  <a:pt x="100280" y="6560"/>
                </a:lnTo>
                <a:close/>
                <a:moveTo>
                  <a:pt x="112461" y="6560"/>
                </a:moveTo>
                <a:lnTo>
                  <a:pt x="112461" y="12494"/>
                </a:lnTo>
                <a:lnTo>
                  <a:pt x="106527" y="12494"/>
                </a:lnTo>
                <a:lnTo>
                  <a:pt x="106527" y="6560"/>
                </a:lnTo>
                <a:close/>
                <a:moveTo>
                  <a:pt x="118710" y="6560"/>
                </a:moveTo>
                <a:lnTo>
                  <a:pt x="118710" y="12494"/>
                </a:lnTo>
                <a:lnTo>
                  <a:pt x="112774" y="12494"/>
                </a:lnTo>
                <a:lnTo>
                  <a:pt x="112774" y="6560"/>
                </a:lnTo>
                <a:close/>
                <a:moveTo>
                  <a:pt x="124957" y="6560"/>
                </a:moveTo>
                <a:lnTo>
                  <a:pt x="124957" y="12494"/>
                </a:lnTo>
                <a:lnTo>
                  <a:pt x="119021" y="12494"/>
                </a:lnTo>
                <a:lnTo>
                  <a:pt x="119021" y="6560"/>
                </a:lnTo>
                <a:close/>
                <a:moveTo>
                  <a:pt x="131204" y="6560"/>
                </a:moveTo>
                <a:lnTo>
                  <a:pt x="131204" y="12494"/>
                </a:lnTo>
                <a:lnTo>
                  <a:pt x="125270" y="12494"/>
                </a:lnTo>
                <a:lnTo>
                  <a:pt x="125270" y="6560"/>
                </a:lnTo>
                <a:close/>
                <a:moveTo>
                  <a:pt x="137451" y="6560"/>
                </a:moveTo>
                <a:lnTo>
                  <a:pt x="137451" y="12494"/>
                </a:lnTo>
                <a:lnTo>
                  <a:pt x="131517" y="12494"/>
                </a:lnTo>
                <a:lnTo>
                  <a:pt x="131517" y="6560"/>
                </a:lnTo>
                <a:close/>
                <a:moveTo>
                  <a:pt x="143702" y="6560"/>
                </a:moveTo>
                <a:lnTo>
                  <a:pt x="143702" y="12494"/>
                </a:lnTo>
                <a:lnTo>
                  <a:pt x="137766" y="12494"/>
                </a:lnTo>
                <a:lnTo>
                  <a:pt x="137766" y="6560"/>
                </a:lnTo>
                <a:close/>
                <a:moveTo>
                  <a:pt x="149949" y="6560"/>
                </a:moveTo>
                <a:lnTo>
                  <a:pt x="149949" y="12494"/>
                </a:lnTo>
                <a:lnTo>
                  <a:pt x="144015" y="12494"/>
                </a:lnTo>
                <a:lnTo>
                  <a:pt x="144015" y="6560"/>
                </a:lnTo>
                <a:close/>
                <a:moveTo>
                  <a:pt x="156196" y="6560"/>
                </a:moveTo>
                <a:lnTo>
                  <a:pt x="156196" y="12494"/>
                </a:lnTo>
                <a:lnTo>
                  <a:pt x="150262" y="12494"/>
                </a:lnTo>
                <a:lnTo>
                  <a:pt x="150262" y="6560"/>
                </a:lnTo>
                <a:close/>
                <a:moveTo>
                  <a:pt x="162445" y="6560"/>
                </a:moveTo>
                <a:lnTo>
                  <a:pt x="162445" y="12494"/>
                </a:lnTo>
                <a:lnTo>
                  <a:pt x="156509" y="12494"/>
                </a:lnTo>
                <a:lnTo>
                  <a:pt x="156509" y="6560"/>
                </a:lnTo>
                <a:close/>
                <a:moveTo>
                  <a:pt x="168692" y="6560"/>
                </a:moveTo>
                <a:lnTo>
                  <a:pt x="168692" y="12494"/>
                </a:lnTo>
                <a:lnTo>
                  <a:pt x="162756" y="12494"/>
                </a:lnTo>
                <a:lnTo>
                  <a:pt x="162756" y="6560"/>
                </a:lnTo>
                <a:close/>
                <a:moveTo>
                  <a:pt x="174939" y="6560"/>
                </a:moveTo>
                <a:lnTo>
                  <a:pt x="174939" y="12494"/>
                </a:lnTo>
                <a:lnTo>
                  <a:pt x="169005" y="12494"/>
                </a:lnTo>
                <a:lnTo>
                  <a:pt x="169005" y="6560"/>
                </a:lnTo>
                <a:close/>
                <a:moveTo>
                  <a:pt x="181186" y="6560"/>
                </a:moveTo>
                <a:lnTo>
                  <a:pt x="181186" y="12494"/>
                </a:lnTo>
                <a:lnTo>
                  <a:pt x="175252" y="12494"/>
                </a:lnTo>
                <a:lnTo>
                  <a:pt x="175252" y="6560"/>
                </a:lnTo>
                <a:close/>
                <a:moveTo>
                  <a:pt x="187435" y="6560"/>
                </a:moveTo>
                <a:lnTo>
                  <a:pt x="187435" y="12494"/>
                </a:lnTo>
                <a:lnTo>
                  <a:pt x="181499" y="12494"/>
                </a:lnTo>
                <a:lnTo>
                  <a:pt x="181499" y="6560"/>
                </a:lnTo>
                <a:close/>
                <a:moveTo>
                  <a:pt x="193684" y="6560"/>
                </a:moveTo>
                <a:lnTo>
                  <a:pt x="193684" y="12494"/>
                </a:lnTo>
                <a:lnTo>
                  <a:pt x="187749" y="12494"/>
                </a:lnTo>
                <a:lnTo>
                  <a:pt x="187749" y="6560"/>
                </a:lnTo>
                <a:close/>
                <a:moveTo>
                  <a:pt x="199931" y="6560"/>
                </a:moveTo>
                <a:lnTo>
                  <a:pt x="199931" y="12494"/>
                </a:lnTo>
                <a:lnTo>
                  <a:pt x="193996" y="12494"/>
                </a:lnTo>
                <a:lnTo>
                  <a:pt x="193996" y="6560"/>
                </a:lnTo>
                <a:close/>
                <a:moveTo>
                  <a:pt x="206180" y="6560"/>
                </a:moveTo>
                <a:lnTo>
                  <a:pt x="206180" y="12494"/>
                </a:lnTo>
                <a:lnTo>
                  <a:pt x="200244" y="12494"/>
                </a:lnTo>
                <a:lnTo>
                  <a:pt x="200244" y="6560"/>
                </a:lnTo>
                <a:close/>
                <a:moveTo>
                  <a:pt x="212427" y="6560"/>
                </a:moveTo>
                <a:lnTo>
                  <a:pt x="212427" y="12494"/>
                </a:lnTo>
                <a:lnTo>
                  <a:pt x="206491" y="12494"/>
                </a:lnTo>
                <a:lnTo>
                  <a:pt x="206491" y="6560"/>
                </a:lnTo>
                <a:close/>
                <a:moveTo>
                  <a:pt x="218674" y="6560"/>
                </a:moveTo>
                <a:lnTo>
                  <a:pt x="218674" y="12494"/>
                </a:lnTo>
                <a:lnTo>
                  <a:pt x="212739" y="12494"/>
                </a:lnTo>
                <a:lnTo>
                  <a:pt x="212739" y="6560"/>
                </a:lnTo>
                <a:close/>
                <a:moveTo>
                  <a:pt x="224921" y="6560"/>
                </a:moveTo>
                <a:lnTo>
                  <a:pt x="224921" y="12494"/>
                </a:lnTo>
                <a:lnTo>
                  <a:pt x="218987" y="12494"/>
                </a:lnTo>
                <a:lnTo>
                  <a:pt x="218987" y="6560"/>
                </a:lnTo>
                <a:close/>
                <a:moveTo>
                  <a:pt x="231170" y="6560"/>
                </a:moveTo>
                <a:lnTo>
                  <a:pt x="231170" y="12494"/>
                </a:lnTo>
                <a:lnTo>
                  <a:pt x="225234" y="12494"/>
                </a:lnTo>
                <a:lnTo>
                  <a:pt x="225234" y="6560"/>
                </a:lnTo>
                <a:close/>
                <a:moveTo>
                  <a:pt x="237417" y="6560"/>
                </a:moveTo>
                <a:lnTo>
                  <a:pt x="237417" y="12494"/>
                </a:lnTo>
                <a:lnTo>
                  <a:pt x="231481" y="12494"/>
                </a:lnTo>
                <a:lnTo>
                  <a:pt x="231481" y="6560"/>
                </a:lnTo>
                <a:close/>
                <a:moveTo>
                  <a:pt x="243664" y="6560"/>
                </a:moveTo>
                <a:lnTo>
                  <a:pt x="243664" y="12494"/>
                </a:lnTo>
                <a:lnTo>
                  <a:pt x="237729" y="12494"/>
                </a:lnTo>
                <a:lnTo>
                  <a:pt x="237729" y="6560"/>
                </a:lnTo>
                <a:close/>
                <a:moveTo>
                  <a:pt x="249914" y="6560"/>
                </a:moveTo>
                <a:lnTo>
                  <a:pt x="249914" y="12494"/>
                </a:lnTo>
                <a:lnTo>
                  <a:pt x="243978" y="12494"/>
                </a:lnTo>
                <a:lnTo>
                  <a:pt x="243978" y="6560"/>
                </a:lnTo>
                <a:close/>
                <a:moveTo>
                  <a:pt x="256161" y="6560"/>
                </a:moveTo>
                <a:lnTo>
                  <a:pt x="256161" y="12494"/>
                </a:lnTo>
                <a:lnTo>
                  <a:pt x="250225" y="12494"/>
                </a:lnTo>
                <a:lnTo>
                  <a:pt x="250225" y="6560"/>
                </a:lnTo>
                <a:close/>
                <a:moveTo>
                  <a:pt x="262409" y="6560"/>
                </a:moveTo>
                <a:lnTo>
                  <a:pt x="262409" y="12494"/>
                </a:lnTo>
                <a:lnTo>
                  <a:pt x="256474" y="12494"/>
                </a:lnTo>
                <a:lnTo>
                  <a:pt x="256474" y="6560"/>
                </a:lnTo>
                <a:close/>
                <a:moveTo>
                  <a:pt x="268656" y="6560"/>
                </a:moveTo>
                <a:lnTo>
                  <a:pt x="268656" y="12494"/>
                </a:lnTo>
                <a:lnTo>
                  <a:pt x="262721" y="12494"/>
                </a:lnTo>
                <a:lnTo>
                  <a:pt x="262721" y="6560"/>
                </a:lnTo>
                <a:close/>
                <a:moveTo>
                  <a:pt x="274904" y="6560"/>
                </a:moveTo>
                <a:lnTo>
                  <a:pt x="274904" y="12494"/>
                </a:lnTo>
                <a:lnTo>
                  <a:pt x="268968" y="12494"/>
                </a:lnTo>
                <a:lnTo>
                  <a:pt x="268968" y="6560"/>
                </a:lnTo>
                <a:close/>
                <a:moveTo>
                  <a:pt x="6251" y="12807"/>
                </a:moveTo>
                <a:lnTo>
                  <a:pt x="6251" y="18742"/>
                </a:lnTo>
                <a:lnTo>
                  <a:pt x="315" y="18742"/>
                </a:lnTo>
                <a:lnTo>
                  <a:pt x="315" y="12807"/>
                </a:lnTo>
                <a:close/>
                <a:moveTo>
                  <a:pt x="12498" y="12807"/>
                </a:moveTo>
                <a:lnTo>
                  <a:pt x="12498" y="18742"/>
                </a:lnTo>
                <a:lnTo>
                  <a:pt x="6562" y="18742"/>
                </a:lnTo>
                <a:lnTo>
                  <a:pt x="6562" y="12807"/>
                </a:lnTo>
                <a:close/>
                <a:moveTo>
                  <a:pt x="18745" y="12807"/>
                </a:moveTo>
                <a:lnTo>
                  <a:pt x="18745" y="18742"/>
                </a:lnTo>
                <a:lnTo>
                  <a:pt x="12810" y="18742"/>
                </a:lnTo>
                <a:lnTo>
                  <a:pt x="12810" y="12807"/>
                </a:lnTo>
                <a:close/>
                <a:moveTo>
                  <a:pt x="24992" y="12807"/>
                </a:moveTo>
                <a:lnTo>
                  <a:pt x="24992" y="18742"/>
                </a:lnTo>
                <a:lnTo>
                  <a:pt x="19058" y="18742"/>
                </a:lnTo>
                <a:lnTo>
                  <a:pt x="19058" y="12807"/>
                </a:lnTo>
                <a:close/>
                <a:moveTo>
                  <a:pt x="31241" y="12807"/>
                </a:moveTo>
                <a:lnTo>
                  <a:pt x="31241" y="18742"/>
                </a:lnTo>
                <a:lnTo>
                  <a:pt x="25305" y="18742"/>
                </a:lnTo>
                <a:lnTo>
                  <a:pt x="25305" y="12807"/>
                </a:lnTo>
                <a:close/>
                <a:moveTo>
                  <a:pt x="37489" y="12807"/>
                </a:moveTo>
                <a:lnTo>
                  <a:pt x="37489" y="18742"/>
                </a:lnTo>
                <a:lnTo>
                  <a:pt x="31553" y="18742"/>
                </a:lnTo>
                <a:lnTo>
                  <a:pt x="31553" y="12807"/>
                </a:lnTo>
                <a:close/>
                <a:moveTo>
                  <a:pt x="43737" y="12807"/>
                </a:moveTo>
                <a:lnTo>
                  <a:pt x="43737" y="18742"/>
                </a:lnTo>
                <a:lnTo>
                  <a:pt x="37802" y="18742"/>
                </a:lnTo>
                <a:lnTo>
                  <a:pt x="37802" y="12807"/>
                </a:lnTo>
                <a:close/>
                <a:moveTo>
                  <a:pt x="49985" y="12807"/>
                </a:moveTo>
                <a:lnTo>
                  <a:pt x="49985" y="18742"/>
                </a:lnTo>
                <a:lnTo>
                  <a:pt x="44049" y="18742"/>
                </a:lnTo>
                <a:lnTo>
                  <a:pt x="44049" y="12807"/>
                </a:lnTo>
                <a:close/>
                <a:moveTo>
                  <a:pt x="56232" y="12807"/>
                </a:moveTo>
                <a:lnTo>
                  <a:pt x="56232" y="18742"/>
                </a:lnTo>
                <a:lnTo>
                  <a:pt x="50296" y="18742"/>
                </a:lnTo>
                <a:lnTo>
                  <a:pt x="50296" y="12807"/>
                </a:lnTo>
                <a:close/>
                <a:moveTo>
                  <a:pt x="62480" y="12807"/>
                </a:moveTo>
                <a:lnTo>
                  <a:pt x="62480" y="18742"/>
                </a:lnTo>
                <a:lnTo>
                  <a:pt x="56545" y="18742"/>
                </a:lnTo>
                <a:lnTo>
                  <a:pt x="56545" y="12807"/>
                </a:lnTo>
                <a:close/>
                <a:moveTo>
                  <a:pt x="68727" y="12807"/>
                </a:moveTo>
                <a:lnTo>
                  <a:pt x="68727" y="18742"/>
                </a:lnTo>
                <a:lnTo>
                  <a:pt x="62792" y="18742"/>
                </a:lnTo>
                <a:lnTo>
                  <a:pt x="62792" y="12807"/>
                </a:lnTo>
                <a:close/>
                <a:moveTo>
                  <a:pt x="74975" y="12807"/>
                </a:moveTo>
                <a:lnTo>
                  <a:pt x="74975" y="18742"/>
                </a:lnTo>
                <a:lnTo>
                  <a:pt x="69039" y="18742"/>
                </a:lnTo>
                <a:lnTo>
                  <a:pt x="69039" y="12807"/>
                </a:lnTo>
                <a:close/>
                <a:moveTo>
                  <a:pt x="81223" y="12807"/>
                </a:moveTo>
                <a:lnTo>
                  <a:pt x="81223" y="18742"/>
                </a:lnTo>
                <a:lnTo>
                  <a:pt x="75286" y="18742"/>
                </a:lnTo>
                <a:lnTo>
                  <a:pt x="75286" y="12807"/>
                </a:lnTo>
                <a:close/>
                <a:moveTo>
                  <a:pt x="87470" y="12807"/>
                </a:moveTo>
                <a:lnTo>
                  <a:pt x="87470" y="18742"/>
                </a:lnTo>
                <a:lnTo>
                  <a:pt x="81535" y="18742"/>
                </a:lnTo>
                <a:lnTo>
                  <a:pt x="81535" y="12807"/>
                </a:lnTo>
                <a:close/>
                <a:moveTo>
                  <a:pt x="93720" y="12807"/>
                </a:moveTo>
                <a:lnTo>
                  <a:pt x="93720" y="18742"/>
                </a:lnTo>
                <a:lnTo>
                  <a:pt x="87784" y="18742"/>
                </a:lnTo>
                <a:lnTo>
                  <a:pt x="87784" y="12807"/>
                </a:lnTo>
                <a:close/>
                <a:moveTo>
                  <a:pt x="99967" y="12807"/>
                </a:moveTo>
                <a:lnTo>
                  <a:pt x="99967" y="18742"/>
                </a:lnTo>
                <a:lnTo>
                  <a:pt x="94031" y="18742"/>
                </a:lnTo>
                <a:lnTo>
                  <a:pt x="94031" y="12807"/>
                </a:lnTo>
                <a:close/>
                <a:moveTo>
                  <a:pt x="106214" y="12807"/>
                </a:moveTo>
                <a:lnTo>
                  <a:pt x="106214" y="18742"/>
                </a:lnTo>
                <a:lnTo>
                  <a:pt x="100280" y="18742"/>
                </a:lnTo>
                <a:lnTo>
                  <a:pt x="100280" y="12807"/>
                </a:lnTo>
                <a:close/>
                <a:moveTo>
                  <a:pt x="112461" y="12807"/>
                </a:moveTo>
                <a:lnTo>
                  <a:pt x="112461" y="18742"/>
                </a:lnTo>
                <a:lnTo>
                  <a:pt x="106527" y="18742"/>
                </a:lnTo>
                <a:lnTo>
                  <a:pt x="106527" y="12807"/>
                </a:lnTo>
                <a:close/>
                <a:moveTo>
                  <a:pt x="118710" y="12807"/>
                </a:moveTo>
                <a:lnTo>
                  <a:pt x="118710" y="18742"/>
                </a:lnTo>
                <a:lnTo>
                  <a:pt x="112774" y="18742"/>
                </a:lnTo>
                <a:lnTo>
                  <a:pt x="112774" y="12807"/>
                </a:lnTo>
                <a:close/>
                <a:moveTo>
                  <a:pt x="124957" y="12807"/>
                </a:moveTo>
                <a:lnTo>
                  <a:pt x="124957" y="18742"/>
                </a:lnTo>
                <a:lnTo>
                  <a:pt x="119021" y="18742"/>
                </a:lnTo>
                <a:lnTo>
                  <a:pt x="119021" y="12807"/>
                </a:lnTo>
                <a:close/>
                <a:moveTo>
                  <a:pt x="131204" y="12807"/>
                </a:moveTo>
                <a:lnTo>
                  <a:pt x="131204" y="18742"/>
                </a:lnTo>
                <a:lnTo>
                  <a:pt x="125270" y="18742"/>
                </a:lnTo>
                <a:lnTo>
                  <a:pt x="125270" y="12807"/>
                </a:lnTo>
                <a:close/>
                <a:moveTo>
                  <a:pt x="137451" y="12807"/>
                </a:moveTo>
                <a:lnTo>
                  <a:pt x="137451" y="18742"/>
                </a:lnTo>
                <a:lnTo>
                  <a:pt x="131517" y="18742"/>
                </a:lnTo>
                <a:lnTo>
                  <a:pt x="131517" y="12807"/>
                </a:lnTo>
                <a:close/>
                <a:moveTo>
                  <a:pt x="143702" y="12807"/>
                </a:moveTo>
                <a:lnTo>
                  <a:pt x="143702" y="18742"/>
                </a:lnTo>
                <a:lnTo>
                  <a:pt x="137766" y="18742"/>
                </a:lnTo>
                <a:lnTo>
                  <a:pt x="137766" y="12807"/>
                </a:lnTo>
                <a:close/>
                <a:moveTo>
                  <a:pt x="149949" y="12807"/>
                </a:moveTo>
                <a:lnTo>
                  <a:pt x="149949" y="18742"/>
                </a:lnTo>
                <a:lnTo>
                  <a:pt x="144015" y="18742"/>
                </a:lnTo>
                <a:lnTo>
                  <a:pt x="144015" y="12807"/>
                </a:lnTo>
                <a:close/>
                <a:moveTo>
                  <a:pt x="156196" y="12807"/>
                </a:moveTo>
                <a:lnTo>
                  <a:pt x="156196" y="18742"/>
                </a:lnTo>
                <a:lnTo>
                  <a:pt x="150262" y="18742"/>
                </a:lnTo>
                <a:lnTo>
                  <a:pt x="150262" y="12807"/>
                </a:lnTo>
                <a:close/>
                <a:moveTo>
                  <a:pt x="162445" y="12807"/>
                </a:moveTo>
                <a:lnTo>
                  <a:pt x="162445" y="18742"/>
                </a:lnTo>
                <a:lnTo>
                  <a:pt x="156509" y="18742"/>
                </a:lnTo>
                <a:lnTo>
                  <a:pt x="156509" y="12807"/>
                </a:lnTo>
                <a:close/>
                <a:moveTo>
                  <a:pt x="168692" y="12807"/>
                </a:moveTo>
                <a:lnTo>
                  <a:pt x="168692" y="18742"/>
                </a:lnTo>
                <a:lnTo>
                  <a:pt x="162756" y="18742"/>
                </a:lnTo>
                <a:lnTo>
                  <a:pt x="162756" y="12807"/>
                </a:lnTo>
                <a:close/>
                <a:moveTo>
                  <a:pt x="174939" y="12807"/>
                </a:moveTo>
                <a:lnTo>
                  <a:pt x="174939" y="18742"/>
                </a:lnTo>
                <a:lnTo>
                  <a:pt x="169005" y="18742"/>
                </a:lnTo>
                <a:lnTo>
                  <a:pt x="169005" y="12807"/>
                </a:lnTo>
                <a:close/>
                <a:moveTo>
                  <a:pt x="181186" y="12807"/>
                </a:moveTo>
                <a:lnTo>
                  <a:pt x="181186" y="18742"/>
                </a:lnTo>
                <a:lnTo>
                  <a:pt x="175252" y="18742"/>
                </a:lnTo>
                <a:lnTo>
                  <a:pt x="175252" y="12807"/>
                </a:lnTo>
                <a:close/>
                <a:moveTo>
                  <a:pt x="187435" y="12807"/>
                </a:moveTo>
                <a:lnTo>
                  <a:pt x="187435" y="18742"/>
                </a:lnTo>
                <a:lnTo>
                  <a:pt x="181499" y="18742"/>
                </a:lnTo>
                <a:lnTo>
                  <a:pt x="181499" y="12807"/>
                </a:lnTo>
                <a:close/>
                <a:moveTo>
                  <a:pt x="193684" y="12807"/>
                </a:moveTo>
                <a:lnTo>
                  <a:pt x="193684" y="18742"/>
                </a:lnTo>
                <a:lnTo>
                  <a:pt x="187749" y="18742"/>
                </a:lnTo>
                <a:lnTo>
                  <a:pt x="187749" y="12807"/>
                </a:lnTo>
                <a:close/>
                <a:moveTo>
                  <a:pt x="199931" y="12807"/>
                </a:moveTo>
                <a:lnTo>
                  <a:pt x="199931" y="18742"/>
                </a:lnTo>
                <a:lnTo>
                  <a:pt x="193996" y="18742"/>
                </a:lnTo>
                <a:lnTo>
                  <a:pt x="193996" y="12807"/>
                </a:lnTo>
                <a:close/>
                <a:moveTo>
                  <a:pt x="206180" y="12807"/>
                </a:moveTo>
                <a:lnTo>
                  <a:pt x="206180" y="18742"/>
                </a:lnTo>
                <a:lnTo>
                  <a:pt x="200244" y="18742"/>
                </a:lnTo>
                <a:lnTo>
                  <a:pt x="200244" y="12807"/>
                </a:lnTo>
                <a:close/>
                <a:moveTo>
                  <a:pt x="212427" y="12807"/>
                </a:moveTo>
                <a:lnTo>
                  <a:pt x="212427" y="18742"/>
                </a:lnTo>
                <a:lnTo>
                  <a:pt x="206491" y="18742"/>
                </a:lnTo>
                <a:lnTo>
                  <a:pt x="206491" y="12807"/>
                </a:lnTo>
                <a:close/>
                <a:moveTo>
                  <a:pt x="218674" y="12807"/>
                </a:moveTo>
                <a:lnTo>
                  <a:pt x="218674" y="18742"/>
                </a:lnTo>
                <a:lnTo>
                  <a:pt x="212739" y="18742"/>
                </a:lnTo>
                <a:lnTo>
                  <a:pt x="212739" y="12807"/>
                </a:lnTo>
                <a:close/>
                <a:moveTo>
                  <a:pt x="224921" y="12807"/>
                </a:moveTo>
                <a:lnTo>
                  <a:pt x="224921" y="18742"/>
                </a:lnTo>
                <a:lnTo>
                  <a:pt x="218987" y="18742"/>
                </a:lnTo>
                <a:lnTo>
                  <a:pt x="218987" y="12807"/>
                </a:lnTo>
                <a:close/>
                <a:moveTo>
                  <a:pt x="231170" y="12807"/>
                </a:moveTo>
                <a:lnTo>
                  <a:pt x="231170" y="18742"/>
                </a:lnTo>
                <a:lnTo>
                  <a:pt x="225234" y="18742"/>
                </a:lnTo>
                <a:lnTo>
                  <a:pt x="225234" y="12807"/>
                </a:lnTo>
                <a:close/>
                <a:moveTo>
                  <a:pt x="237417" y="12807"/>
                </a:moveTo>
                <a:lnTo>
                  <a:pt x="237417" y="18742"/>
                </a:lnTo>
                <a:lnTo>
                  <a:pt x="231481" y="18742"/>
                </a:lnTo>
                <a:lnTo>
                  <a:pt x="231481" y="12807"/>
                </a:lnTo>
                <a:close/>
                <a:moveTo>
                  <a:pt x="243664" y="12807"/>
                </a:moveTo>
                <a:lnTo>
                  <a:pt x="243664" y="18742"/>
                </a:lnTo>
                <a:lnTo>
                  <a:pt x="237729" y="18742"/>
                </a:lnTo>
                <a:lnTo>
                  <a:pt x="237729" y="12807"/>
                </a:lnTo>
                <a:close/>
                <a:moveTo>
                  <a:pt x="249914" y="12807"/>
                </a:moveTo>
                <a:lnTo>
                  <a:pt x="249914" y="18742"/>
                </a:lnTo>
                <a:lnTo>
                  <a:pt x="243978" y="18742"/>
                </a:lnTo>
                <a:lnTo>
                  <a:pt x="243978" y="12807"/>
                </a:lnTo>
                <a:close/>
                <a:moveTo>
                  <a:pt x="256161" y="12807"/>
                </a:moveTo>
                <a:lnTo>
                  <a:pt x="256161" y="18742"/>
                </a:lnTo>
                <a:lnTo>
                  <a:pt x="250225" y="18742"/>
                </a:lnTo>
                <a:lnTo>
                  <a:pt x="250225" y="12807"/>
                </a:lnTo>
                <a:close/>
                <a:moveTo>
                  <a:pt x="262409" y="12807"/>
                </a:moveTo>
                <a:lnTo>
                  <a:pt x="262409" y="18742"/>
                </a:lnTo>
                <a:lnTo>
                  <a:pt x="256474" y="18742"/>
                </a:lnTo>
                <a:lnTo>
                  <a:pt x="256474" y="12807"/>
                </a:lnTo>
                <a:close/>
                <a:moveTo>
                  <a:pt x="268656" y="12807"/>
                </a:moveTo>
                <a:lnTo>
                  <a:pt x="268656" y="18742"/>
                </a:lnTo>
                <a:lnTo>
                  <a:pt x="262721" y="18742"/>
                </a:lnTo>
                <a:lnTo>
                  <a:pt x="262721" y="12807"/>
                </a:lnTo>
                <a:close/>
                <a:moveTo>
                  <a:pt x="274904" y="12807"/>
                </a:moveTo>
                <a:lnTo>
                  <a:pt x="274904" y="18742"/>
                </a:lnTo>
                <a:lnTo>
                  <a:pt x="268968" y="18742"/>
                </a:lnTo>
                <a:lnTo>
                  <a:pt x="268968" y="12807"/>
                </a:lnTo>
                <a:close/>
                <a:moveTo>
                  <a:pt x="6251" y="19054"/>
                </a:moveTo>
                <a:lnTo>
                  <a:pt x="6251" y="24990"/>
                </a:lnTo>
                <a:lnTo>
                  <a:pt x="315" y="24990"/>
                </a:lnTo>
                <a:lnTo>
                  <a:pt x="315" y="19054"/>
                </a:lnTo>
                <a:close/>
                <a:moveTo>
                  <a:pt x="12498" y="19054"/>
                </a:moveTo>
                <a:lnTo>
                  <a:pt x="12498" y="24990"/>
                </a:lnTo>
                <a:lnTo>
                  <a:pt x="6562" y="24990"/>
                </a:lnTo>
                <a:lnTo>
                  <a:pt x="6562" y="19054"/>
                </a:lnTo>
                <a:close/>
                <a:moveTo>
                  <a:pt x="18745" y="19054"/>
                </a:moveTo>
                <a:lnTo>
                  <a:pt x="18745" y="24990"/>
                </a:lnTo>
                <a:lnTo>
                  <a:pt x="12810" y="24990"/>
                </a:lnTo>
                <a:lnTo>
                  <a:pt x="12810" y="19054"/>
                </a:lnTo>
                <a:close/>
                <a:moveTo>
                  <a:pt x="24992" y="19054"/>
                </a:moveTo>
                <a:lnTo>
                  <a:pt x="24992" y="24990"/>
                </a:lnTo>
                <a:lnTo>
                  <a:pt x="19058" y="24990"/>
                </a:lnTo>
                <a:lnTo>
                  <a:pt x="19058" y="19054"/>
                </a:lnTo>
                <a:close/>
                <a:moveTo>
                  <a:pt x="31241" y="19054"/>
                </a:moveTo>
                <a:lnTo>
                  <a:pt x="31241" y="24990"/>
                </a:lnTo>
                <a:lnTo>
                  <a:pt x="25305" y="24990"/>
                </a:lnTo>
                <a:lnTo>
                  <a:pt x="25305" y="19054"/>
                </a:lnTo>
                <a:close/>
                <a:moveTo>
                  <a:pt x="37489" y="19054"/>
                </a:moveTo>
                <a:lnTo>
                  <a:pt x="37489" y="24990"/>
                </a:lnTo>
                <a:lnTo>
                  <a:pt x="31553" y="24990"/>
                </a:lnTo>
                <a:lnTo>
                  <a:pt x="31553" y="19054"/>
                </a:lnTo>
                <a:close/>
                <a:moveTo>
                  <a:pt x="43737" y="19054"/>
                </a:moveTo>
                <a:lnTo>
                  <a:pt x="43737" y="24990"/>
                </a:lnTo>
                <a:lnTo>
                  <a:pt x="37802" y="24990"/>
                </a:lnTo>
                <a:lnTo>
                  <a:pt x="37802" y="19054"/>
                </a:lnTo>
                <a:close/>
                <a:moveTo>
                  <a:pt x="49985" y="19054"/>
                </a:moveTo>
                <a:lnTo>
                  <a:pt x="49985" y="24990"/>
                </a:lnTo>
                <a:lnTo>
                  <a:pt x="44049" y="24990"/>
                </a:lnTo>
                <a:lnTo>
                  <a:pt x="44049" y="19054"/>
                </a:lnTo>
                <a:close/>
                <a:moveTo>
                  <a:pt x="56232" y="19054"/>
                </a:moveTo>
                <a:lnTo>
                  <a:pt x="56232" y="24990"/>
                </a:lnTo>
                <a:lnTo>
                  <a:pt x="50296" y="24990"/>
                </a:lnTo>
                <a:lnTo>
                  <a:pt x="50296" y="19054"/>
                </a:lnTo>
                <a:close/>
                <a:moveTo>
                  <a:pt x="62480" y="19054"/>
                </a:moveTo>
                <a:lnTo>
                  <a:pt x="62480" y="24990"/>
                </a:lnTo>
                <a:lnTo>
                  <a:pt x="56545" y="24990"/>
                </a:lnTo>
                <a:lnTo>
                  <a:pt x="56545" y="19054"/>
                </a:lnTo>
                <a:close/>
                <a:moveTo>
                  <a:pt x="68727" y="19054"/>
                </a:moveTo>
                <a:lnTo>
                  <a:pt x="68727" y="24990"/>
                </a:lnTo>
                <a:lnTo>
                  <a:pt x="62792" y="24990"/>
                </a:lnTo>
                <a:lnTo>
                  <a:pt x="62792" y="19054"/>
                </a:lnTo>
                <a:close/>
                <a:moveTo>
                  <a:pt x="74975" y="19054"/>
                </a:moveTo>
                <a:lnTo>
                  <a:pt x="74975" y="24990"/>
                </a:lnTo>
                <a:lnTo>
                  <a:pt x="69039" y="24990"/>
                </a:lnTo>
                <a:lnTo>
                  <a:pt x="69039" y="19054"/>
                </a:lnTo>
                <a:close/>
                <a:moveTo>
                  <a:pt x="81223" y="19054"/>
                </a:moveTo>
                <a:lnTo>
                  <a:pt x="81223" y="24990"/>
                </a:lnTo>
                <a:lnTo>
                  <a:pt x="75286" y="24990"/>
                </a:lnTo>
                <a:lnTo>
                  <a:pt x="75286" y="19054"/>
                </a:lnTo>
                <a:close/>
                <a:moveTo>
                  <a:pt x="87470" y="19054"/>
                </a:moveTo>
                <a:lnTo>
                  <a:pt x="87470" y="24990"/>
                </a:lnTo>
                <a:lnTo>
                  <a:pt x="81535" y="24990"/>
                </a:lnTo>
                <a:lnTo>
                  <a:pt x="81535" y="19054"/>
                </a:lnTo>
                <a:close/>
                <a:moveTo>
                  <a:pt x="93720" y="19054"/>
                </a:moveTo>
                <a:lnTo>
                  <a:pt x="93720" y="24990"/>
                </a:lnTo>
                <a:lnTo>
                  <a:pt x="87784" y="24990"/>
                </a:lnTo>
                <a:lnTo>
                  <a:pt x="87784" y="19054"/>
                </a:lnTo>
                <a:close/>
                <a:moveTo>
                  <a:pt x="99967" y="19054"/>
                </a:moveTo>
                <a:lnTo>
                  <a:pt x="99967" y="24990"/>
                </a:lnTo>
                <a:lnTo>
                  <a:pt x="94031" y="24990"/>
                </a:lnTo>
                <a:lnTo>
                  <a:pt x="94031" y="19054"/>
                </a:lnTo>
                <a:close/>
                <a:moveTo>
                  <a:pt x="106214" y="19054"/>
                </a:moveTo>
                <a:lnTo>
                  <a:pt x="106214" y="24990"/>
                </a:lnTo>
                <a:lnTo>
                  <a:pt x="100280" y="24990"/>
                </a:lnTo>
                <a:lnTo>
                  <a:pt x="100280" y="19054"/>
                </a:lnTo>
                <a:close/>
                <a:moveTo>
                  <a:pt x="112461" y="19054"/>
                </a:moveTo>
                <a:lnTo>
                  <a:pt x="112461" y="24990"/>
                </a:lnTo>
                <a:lnTo>
                  <a:pt x="106527" y="24990"/>
                </a:lnTo>
                <a:lnTo>
                  <a:pt x="106527" y="19054"/>
                </a:lnTo>
                <a:close/>
                <a:moveTo>
                  <a:pt x="118710" y="19054"/>
                </a:moveTo>
                <a:lnTo>
                  <a:pt x="118710" y="24990"/>
                </a:lnTo>
                <a:lnTo>
                  <a:pt x="112774" y="24990"/>
                </a:lnTo>
                <a:lnTo>
                  <a:pt x="112774" y="19054"/>
                </a:lnTo>
                <a:close/>
                <a:moveTo>
                  <a:pt x="124957" y="19054"/>
                </a:moveTo>
                <a:lnTo>
                  <a:pt x="124957" y="24990"/>
                </a:lnTo>
                <a:lnTo>
                  <a:pt x="119021" y="24990"/>
                </a:lnTo>
                <a:lnTo>
                  <a:pt x="119021" y="19054"/>
                </a:lnTo>
                <a:close/>
                <a:moveTo>
                  <a:pt x="131204" y="19054"/>
                </a:moveTo>
                <a:lnTo>
                  <a:pt x="131204" y="24990"/>
                </a:lnTo>
                <a:lnTo>
                  <a:pt x="125270" y="24990"/>
                </a:lnTo>
                <a:lnTo>
                  <a:pt x="125270" y="19054"/>
                </a:lnTo>
                <a:close/>
                <a:moveTo>
                  <a:pt x="137451" y="19054"/>
                </a:moveTo>
                <a:lnTo>
                  <a:pt x="137451" y="24990"/>
                </a:lnTo>
                <a:lnTo>
                  <a:pt x="131517" y="24990"/>
                </a:lnTo>
                <a:lnTo>
                  <a:pt x="131517" y="19054"/>
                </a:lnTo>
                <a:close/>
                <a:moveTo>
                  <a:pt x="143702" y="19054"/>
                </a:moveTo>
                <a:lnTo>
                  <a:pt x="143702" y="24990"/>
                </a:lnTo>
                <a:lnTo>
                  <a:pt x="137766" y="24990"/>
                </a:lnTo>
                <a:lnTo>
                  <a:pt x="137766" y="19054"/>
                </a:lnTo>
                <a:close/>
                <a:moveTo>
                  <a:pt x="149949" y="19054"/>
                </a:moveTo>
                <a:lnTo>
                  <a:pt x="149949" y="24990"/>
                </a:lnTo>
                <a:lnTo>
                  <a:pt x="144015" y="24990"/>
                </a:lnTo>
                <a:lnTo>
                  <a:pt x="144015" y="19054"/>
                </a:lnTo>
                <a:close/>
                <a:moveTo>
                  <a:pt x="156196" y="19054"/>
                </a:moveTo>
                <a:lnTo>
                  <a:pt x="156196" y="24990"/>
                </a:lnTo>
                <a:lnTo>
                  <a:pt x="150262" y="24990"/>
                </a:lnTo>
                <a:lnTo>
                  <a:pt x="150262" y="19054"/>
                </a:lnTo>
                <a:close/>
                <a:moveTo>
                  <a:pt x="162445" y="19054"/>
                </a:moveTo>
                <a:lnTo>
                  <a:pt x="162445" y="24990"/>
                </a:lnTo>
                <a:lnTo>
                  <a:pt x="156509" y="24990"/>
                </a:lnTo>
                <a:lnTo>
                  <a:pt x="156509" y="19054"/>
                </a:lnTo>
                <a:close/>
                <a:moveTo>
                  <a:pt x="168692" y="19054"/>
                </a:moveTo>
                <a:lnTo>
                  <a:pt x="168692" y="24990"/>
                </a:lnTo>
                <a:lnTo>
                  <a:pt x="162756" y="24990"/>
                </a:lnTo>
                <a:lnTo>
                  <a:pt x="162756" y="19054"/>
                </a:lnTo>
                <a:close/>
                <a:moveTo>
                  <a:pt x="174939" y="19054"/>
                </a:moveTo>
                <a:lnTo>
                  <a:pt x="174939" y="24990"/>
                </a:lnTo>
                <a:lnTo>
                  <a:pt x="169005" y="24990"/>
                </a:lnTo>
                <a:lnTo>
                  <a:pt x="169005" y="19054"/>
                </a:lnTo>
                <a:close/>
                <a:moveTo>
                  <a:pt x="181186" y="19054"/>
                </a:moveTo>
                <a:lnTo>
                  <a:pt x="181186" y="24990"/>
                </a:lnTo>
                <a:lnTo>
                  <a:pt x="175252" y="24990"/>
                </a:lnTo>
                <a:lnTo>
                  <a:pt x="175252" y="19054"/>
                </a:lnTo>
                <a:close/>
                <a:moveTo>
                  <a:pt x="187435" y="19054"/>
                </a:moveTo>
                <a:lnTo>
                  <a:pt x="187435" y="24990"/>
                </a:lnTo>
                <a:lnTo>
                  <a:pt x="181499" y="24990"/>
                </a:lnTo>
                <a:lnTo>
                  <a:pt x="181499" y="19054"/>
                </a:lnTo>
                <a:close/>
                <a:moveTo>
                  <a:pt x="193684" y="19054"/>
                </a:moveTo>
                <a:lnTo>
                  <a:pt x="193684" y="24990"/>
                </a:lnTo>
                <a:lnTo>
                  <a:pt x="187749" y="24990"/>
                </a:lnTo>
                <a:lnTo>
                  <a:pt x="187749" y="19054"/>
                </a:lnTo>
                <a:close/>
                <a:moveTo>
                  <a:pt x="199931" y="19054"/>
                </a:moveTo>
                <a:lnTo>
                  <a:pt x="199931" y="24990"/>
                </a:lnTo>
                <a:lnTo>
                  <a:pt x="193996" y="24990"/>
                </a:lnTo>
                <a:lnTo>
                  <a:pt x="193996" y="19054"/>
                </a:lnTo>
                <a:close/>
                <a:moveTo>
                  <a:pt x="206180" y="19054"/>
                </a:moveTo>
                <a:lnTo>
                  <a:pt x="206180" y="24990"/>
                </a:lnTo>
                <a:lnTo>
                  <a:pt x="200244" y="24990"/>
                </a:lnTo>
                <a:lnTo>
                  <a:pt x="200244" y="19054"/>
                </a:lnTo>
                <a:close/>
                <a:moveTo>
                  <a:pt x="212427" y="19054"/>
                </a:moveTo>
                <a:lnTo>
                  <a:pt x="212427" y="24990"/>
                </a:lnTo>
                <a:lnTo>
                  <a:pt x="206491" y="24990"/>
                </a:lnTo>
                <a:lnTo>
                  <a:pt x="206491" y="19054"/>
                </a:lnTo>
                <a:close/>
                <a:moveTo>
                  <a:pt x="218674" y="19054"/>
                </a:moveTo>
                <a:lnTo>
                  <a:pt x="218674" y="24990"/>
                </a:lnTo>
                <a:lnTo>
                  <a:pt x="212739" y="24990"/>
                </a:lnTo>
                <a:lnTo>
                  <a:pt x="212739" y="19054"/>
                </a:lnTo>
                <a:close/>
                <a:moveTo>
                  <a:pt x="224921" y="19054"/>
                </a:moveTo>
                <a:lnTo>
                  <a:pt x="224921" y="24990"/>
                </a:lnTo>
                <a:lnTo>
                  <a:pt x="218987" y="24990"/>
                </a:lnTo>
                <a:lnTo>
                  <a:pt x="218987" y="19054"/>
                </a:lnTo>
                <a:close/>
                <a:moveTo>
                  <a:pt x="231170" y="19054"/>
                </a:moveTo>
                <a:lnTo>
                  <a:pt x="231170" y="24990"/>
                </a:lnTo>
                <a:lnTo>
                  <a:pt x="225234" y="24990"/>
                </a:lnTo>
                <a:lnTo>
                  <a:pt x="225234" y="19054"/>
                </a:lnTo>
                <a:close/>
                <a:moveTo>
                  <a:pt x="237417" y="19054"/>
                </a:moveTo>
                <a:lnTo>
                  <a:pt x="237417" y="24990"/>
                </a:lnTo>
                <a:lnTo>
                  <a:pt x="231481" y="24990"/>
                </a:lnTo>
                <a:lnTo>
                  <a:pt x="231481" y="19054"/>
                </a:lnTo>
                <a:close/>
                <a:moveTo>
                  <a:pt x="243664" y="19054"/>
                </a:moveTo>
                <a:lnTo>
                  <a:pt x="243664" y="24990"/>
                </a:lnTo>
                <a:lnTo>
                  <a:pt x="237729" y="24990"/>
                </a:lnTo>
                <a:lnTo>
                  <a:pt x="237729" y="19054"/>
                </a:lnTo>
                <a:close/>
                <a:moveTo>
                  <a:pt x="249911" y="19054"/>
                </a:moveTo>
                <a:lnTo>
                  <a:pt x="249911" y="24990"/>
                </a:lnTo>
                <a:lnTo>
                  <a:pt x="243977" y="24990"/>
                </a:lnTo>
                <a:lnTo>
                  <a:pt x="243977" y="19054"/>
                </a:lnTo>
                <a:close/>
                <a:moveTo>
                  <a:pt x="256161" y="19054"/>
                </a:moveTo>
                <a:lnTo>
                  <a:pt x="256161" y="24990"/>
                </a:lnTo>
                <a:lnTo>
                  <a:pt x="250225" y="24990"/>
                </a:lnTo>
                <a:lnTo>
                  <a:pt x="250225" y="19054"/>
                </a:lnTo>
                <a:close/>
                <a:moveTo>
                  <a:pt x="262409" y="19054"/>
                </a:moveTo>
                <a:lnTo>
                  <a:pt x="262409" y="24990"/>
                </a:lnTo>
                <a:lnTo>
                  <a:pt x="256474" y="24990"/>
                </a:lnTo>
                <a:lnTo>
                  <a:pt x="256474" y="19054"/>
                </a:lnTo>
                <a:close/>
                <a:moveTo>
                  <a:pt x="268656" y="19054"/>
                </a:moveTo>
                <a:lnTo>
                  <a:pt x="268656" y="24990"/>
                </a:lnTo>
                <a:lnTo>
                  <a:pt x="262721" y="24990"/>
                </a:lnTo>
                <a:lnTo>
                  <a:pt x="262721" y="19054"/>
                </a:lnTo>
                <a:close/>
                <a:moveTo>
                  <a:pt x="274904" y="19054"/>
                </a:moveTo>
                <a:lnTo>
                  <a:pt x="274904" y="24990"/>
                </a:lnTo>
                <a:lnTo>
                  <a:pt x="268968" y="24990"/>
                </a:lnTo>
                <a:lnTo>
                  <a:pt x="268968" y="19054"/>
                </a:lnTo>
                <a:close/>
                <a:moveTo>
                  <a:pt x="6251" y="25301"/>
                </a:moveTo>
                <a:lnTo>
                  <a:pt x="6251" y="31237"/>
                </a:lnTo>
                <a:lnTo>
                  <a:pt x="315" y="31237"/>
                </a:lnTo>
                <a:lnTo>
                  <a:pt x="315" y="25301"/>
                </a:lnTo>
                <a:close/>
                <a:moveTo>
                  <a:pt x="12498" y="25301"/>
                </a:moveTo>
                <a:lnTo>
                  <a:pt x="12498" y="31237"/>
                </a:lnTo>
                <a:lnTo>
                  <a:pt x="6562" y="31237"/>
                </a:lnTo>
                <a:lnTo>
                  <a:pt x="6562" y="25301"/>
                </a:lnTo>
                <a:close/>
                <a:moveTo>
                  <a:pt x="18745" y="25301"/>
                </a:moveTo>
                <a:lnTo>
                  <a:pt x="18745" y="31237"/>
                </a:lnTo>
                <a:lnTo>
                  <a:pt x="12810" y="31237"/>
                </a:lnTo>
                <a:lnTo>
                  <a:pt x="12810" y="25301"/>
                </a:lnTo>
                <a:close/>
                <a:moveTo>
                  <a:pt x="24992" y="25301"/>
                </a:moveTo>
                <a:lnTo>
                  <a:pt x="24992" y="31237"/>
                </a:lnTo>
                <a:lnTo>
                  <a:pt x="19058" y="31237"/>
                </a:lnTo>
                <a:lnTo>
                  <a:pt x="19058" y="25301"/>
                </a:lnTo>
                <a:close/>
                <a:moveTo>
                  <a:pt x="31241" y="25301"/>
                </a:moveTo>
                <a:lnTo>
                  <a:pt x="31241" y="31237"/>
                </a:lnTo>
                <a:lnTo>
                  <a:pt x="25305" y="31237"/>
                </a:lnTo>
                <a:lnTo>
                  <a:pt x="25305" y="25301"/>
                </a:lnTo>
                <a:close/>
                <a:moveTo>
                  <a:pt x="37489" y="25301"/>
                </a:moveTo>
                <a:lnTo>
                  <a:pt x="37489" y="31237"/>
                </a:lnTo>
                <a:lnTo>
                  <a:pt x="31553" y="31237"/>
                </a:lnTo>
                <a:lnTo>
                  <a:pt x="31553" y="25301"/>
                </a:lnTo>
                <a:close/>
                <a:moveTo>
                  <a:pt x="43737" y="25301"/>
                </a:moveTo>
                <a:lnTo>
                  <a:pt x="43737" y="31237"/>
                </a:lnTo>
                <a:lnTo>
                  <a:pt x="37802" y="31237"/>
                </a:lnTo>
                <a:lnTo>
                  <a:pt x="37802" y="25301"/>
                </a:lnTo>
                <a:close/>
                <a:moveTo>
                  <a:pt x="49985" y="25301"/>
                </a:moveTo>
                <a:lnTo>
                  <a:pt x="49985" y="31237"/>
                </a:lnTo>
                <a:lnTo>
                  <a:pt x="44049" y="31237"/>
                </a:lnTo>
                <a:lnTo>
                  <a:pt x="44049" y="25301"/>
                </a:lnTo>
                <a:close/>
                <a:moveTo>
                  <a:pt x="56232" y="25301"/>
                </a:moveTo>
                <a:lnTo>
                  <a:pt x="56232" y="31237"/>
                </a:lnTo>
                <a:lnTo>
                  <a:pt x="50296" y="31237"/>
                </a:lnTo>
                <a:lnTo>
                  <a:pt x="50296" y="25301"/>
                </a:lnTo>
                <a:close/>
                <a:moveTo>
                  <a:pt x="62480" y="25301"/>
                </a:moveTo>
                <a:lnTo>
                  <a:pt x="62480" y="31237"/>
                </a:lnTo>
                <a:lnTo>
                  <a:pt x="56545" y="31237"/>
                </a:lnTo>
                <a:lnTo>
                  <a:pt x="56545" y="25301"/>
                </a:lnTo>
                <a:close/>
                <a:moveTo>
                  <a:pt x="68727" y="25301"/>
                </a:moveTo>
                <a:lnTo>
                  <a:pt x="68727" y="31237"/>
                </a:lnTo>
                <a:lnTo>
                  <a:pt x="62792" y="31237"/>
                </a:lnTo>
                <a:lnTo>
                  <a:pt x="62792" y="25301"/>
                </a:lnTo>
                <a:close/>
                <a:moveTo>
                  <a:pt x="74975" y="25301"/>
                </a:moveTo>
                <a:lnTo>
                  <a:pt x="74975" y="31237"/>
                </a:lnTo>
                <a:lnTo>
                  <a:pt x="69039" y="31237"/>
                </a:lnTo>
                <a:lnTo>
                  <a:pt x="69039" y="25301"/>
                </a:lnTo>
                <a:close/>
                <a:moveTo>
                  <a:pt x="81223" y="25301"/>
                </a:moveTo>
                <a:lnTo>
                  <a:pt x="81223" y="31237"/>
                </a:lnTo>
                <a:lnTo>
                  <a:pt x="75286" y="31237"/>
                </a:lnTo>
                <a:lnTo>
                  <a:pt x="75286" y="25301"/>
                </a:lnTo>
                <a:close/>
                <a:moveTo>
                  <a:pt x="87470" y="25301"/>
                </a:moveTo>
                <a:lnTo>
                  <a:pt x="87470" y="31237"/>
                </a:lnTo>
                <a:lnTo>
                  <a:pt x="81535" y="31237"/>
                </a:lnTo>
                <a:lnTo>
                  <a:pt x="81535" y="25301"/>
                </a:lnTo>
                <a:close/>
                <a:moveTo>
                  <a:pt x="93720" y="25301"/>
                </a:moveTo>
                <a:lnTo>
                  <a:pt x="93720" y="31237"/>
                </a:lnTo>
                <a:lnTo>
                  <a:pt x="87784" y="31237"/>
                </a:lnTo>
                <a:lnTo>
                  <a:pt x="87784" y="25301"/>
                </a:lnTo>
                <a:close/>
                <a:moveTo>
                  <a:pt x="99967" y="25301"/>
                </a:moveTo>
                <a:lnTo>
                  <a:pt x="99967" y="31237"/>
                </a:lnTo>
                <a:lnTo>
                  <a:pt x="94031" y="31237"/>
                </a:lnTo>
                <a:lnTo>
                  <a:pt x="94031" y="25301"/>
                </a:lnTo>
                <a:close/>
                <a:moveTo>
                  <a:pt x="106214" y="25301"/>
                </a:moveTo>
                <a:lnTo>
                  <a:pt x="106214" y="31237"/>
                </a:lnTo>
                <a:lnTo>
                  <a:pt x="100280" y="31237"/>
                </a:lnTo>
                <a:lnTo>
                  <a:pt x="100280" y="25301"/>
                </a:lnTo>
                <a:close/>
                <a:moveTo>
                  <a:pt x="112461" y="25301"/>
                </a:moveTo>
                <a:lnTo>
                  <a:pt x="112461" y="31237"/>
                </a:lnTo>
                <a:lnTo>
                  <a:pt x="106527" y="31237"/>
                </a:lnTo>
                <a:lnTo>
                  <a:pt x="106527" y="25301"/>
                </a:lnTo>
                <a:close/>
                <a:moveTo>
                  <a:pt x="118710" y="25301"/>
                </a:moveTo>
                <a:lnTo>
                  <a:pt x="118710" y="31237"/>
                </a:lnTo>
                <a:lnTo>
                  <a:pt x="112774" y="31237"/>
                </a:lnTo>
                <a:lnTo>
                  <a:pt x="112774" y="25301"/>
                </a:lnTo>
                <a:close/>
                <a:moveTo>
                  <a:pt x="124957" y="25301"/>
                </a:moveTo>
                <a:lnTo>
                  <a:pt x="124957" y="31237"/>
                </a:lnTo>
                <a:lnTo>
                  <a:pt x="119021" y="31237"/>
                </a:lnTo>
                <a:lnTo>
                  <a:pt x="119021" y="25301"/>
                </a:lnTo>
                <a:close/>
                <a:moveTo>
                  <a:pt x="131204" y="25301"/>
                </a:moveTo>
                <a:lnTo>
                  <a:pt x="131204" y="31237"/>
                </a:lnTo>
                <a:lnTo>
                  <a:pt x="125270" y="31237"/>
                </a:lnTo>
                <a:lnTo>
                  <a:pt x="125270" y="25301"/>
                </a:lnTo>
                <a:close/>
                <a:moveTo>
                  <a:pt x="137451" y="25301"/>
                </a:moveTo>
                <a:lnTo>
                  <a:pt x="137451" y="31237"/>
                </a:lnTo>
                <a:lnTo>
                  <a:pt x="131517" y="31237"/>
                </a:lnTo>
                <a:lnTo>
                  <a:pt x="131517" y="25301"/>
                </a:lnTo>
                <a:close/>
                <a:moveTo>
                  <a:pt x="143702" y="25301"/>
                </a:moveTo>
                <a:lnTo>
                  <a:pt x="143702" y="31237"/>
                </a:lnTo>
                <a:lnTo>
                  <a:pt x="137766" y="31237"/>
                </a:lnTo>
                <a:lnTo>
                  <a:pt x="137766" y="25301"/>
                </a:lnTo>
                <a:close/>
                <a:moveTo>
                  <a:pt x="149949" y="25301"/>
                </a:moveTo>
                <a:lnTo>
                  <a:pt x="149949" y="31237"/>
                </a:lnTo>
                <a:lnTo>
                  <a:pt x="144015" y="31237"/>
                </a:lnTo>
                <a:lnTo>
                  <a:pt x="144015" y="25301"/>
                </a:lnTo>
                <a:close/>
                <a:moveTo>
                  <a:pt x="156196" y="25301"/>
                </a:moveTo>
                <a:lnTo>
                  <a:pt x="156196" y="31237"/>
                </a:lnTo>
                <a:lnTo>
                  <a:pt x="150262" y="31237"/>
                </a:lnTo>
                <a:lnTo>
                  <a:pt x="150262" y="25301"/>
                </a:lnTo>
                <a:close/>
                <a:moveTo>
                  <a:pt x="162445" y="25301"/>
                </a:moveTo>
                <a:lnTo>
                  <a:pt x="162445" y="31237"/>
                </a:lnTo>
                <a:lnTo>
                  <a:pt x="156509" y="31237"/>
                </a:lnTo>
                <a:lnTo>
                  <a:pt x="156509" y="25301"/>
                </a:lnTo>
                <a:close/>
                <a:moveTo>
                  <a:pt x="168692" y="25301"/>
                </a:moveTo>
                <a:lnTo>
                  <a:pt x="168692" y="31237"/>
                </a:lnTo>
                <a:lnTo>
                  <a:pt x="162756" y="31237"/>
                </a:lnTo>
                <a:lnTo>
                  <a:pt x="162756" y="25301"/>
                </a:lnTo>
                <a:close/>
                <a:moveTo>
                  <a:pt x="174939" y="25301"/>
                </a:moveTo>
                <a:lnTo>
                  <a:pt x="174939" y="31237"/>
                </a:lnTo>
                <a:lnTo>
                  <a:pt x="169005" y="31237"/>
                </a:lnTo>
                <a:lnTo>
                  <a:pt x="169005" y="25301"/>
                </a:lnTo>
                <a:close/>
                <a:moveTo>
                  <a:pt x="181186" y="25301"/>
                </a:moveTo>
                <a:lnTo>
                  <a:pt x="181186" y="31237"/>
                </a:lnTo>
                <a:lnTo>
                  <a:pt x="175252" y="31237"/>
                </a:lnTo>
                <a:lnTo>
                  <a:pt x="175252" y="25301"/>
                </a:lnTo>
                <a:close/>
                <a:moveTo>
                  <a:pt x="187435" y="25301"/>
                </a:moveTo>
                <a:lnTo>
                  <a:pt x="187435" y="31237"/>
                </a:lnTo>
                <a:lnTo>
                  <a:pt x="181499" y="31237"/>
                </a:lnTo>
                <a:lnTo>
                  <a:pt x="181499" y="25301"/>
                </a:lnTo>
                <a:close/>
                <a:moveTo>
                  <a:pt x="193684" y="25301"/>
                </a:moveTo>
                <a:lnTo>
                  <a:pt x="193684" y="31237"/>
                </a:lnTo>
                <a:lnTo>
                  <a:pt x="187749" y="31237"/>
                </a:lnTo>
                <a:lnTo>
                  <a:pt x="187749" y="25301"/>
                </a:lnTo>
                <a:close/>
                <a:moveTo>
                  <a:pt x="199931" y="25301"/>
                </a:moveTo>
                <a:lnTo>
                  <a:pt x="199931" y="31237"/>
                </a:lnTo>
                <a:lnTo>
                  <a:pt x="193996" y="31237"/>
                </a:lnTo>
                <a:lnTo>
                  <a:pt x="193996" y="25301"/>
                </a:lnTo>
                <a:close/>
                <a:moveTo>
                  <a:pt x="206180" y="25301"/>
                </a:moveTo>
                <a:lnTo>
                  <a:pt x="206180" y="31237"/>
                </a:lnTo>
                <a:lnTo>
                  <a:pt x="200244" y="31237"/>
                </a:lnTo>
                <a:lnTo>
                  <a:pt x="200244" y="25301"/>
                </a:lnTo>
                <a:close/>
                <a:moveTo>
                  <a:pt x="212427" y="25301"/>
                </a:moveTo>
                <a:lnTo>
                  <a:pt x="212427" y="31237"/>
                </a:lnTo>
                <a:lnTo>
                  <a:pt x="206491" y="31237"/>
                </a:lnTo>
                <a:lnTo>
                  <a:pt x="206491" y="25301"/>
                </a:lnTo>
                <a:close/>
                <a:moveTo>
                  <a:pt x="218674" y="25301"/>
                </a:moveTo>
                <a:lnTo>
                  <a:pt x="218674" y="31237"/>
                </a:lnTo>
                <a:lnTo>
                  <a:pt x="212739" y="31237"/>
                </a:lnTo>
                <a:lnTo>
                  <a:pt x="212739" y="25301"/>
                </a:lnTo>
                <a:close/>
                <a:moveTo>
                  <a:pt x="224921" y="25301"/>
                </a:moveTo>
                <a:lnTo>
                  <a:pt x="224921" y="31237"/>
                </a:lnTo>
                <a:lnTo>
                  <a:pt x="218987" y="31237"/>
                </a:lnTo>
                <a:lnTo>
                  <a:pt x="218987" y="25301"/>
                </a:lnTo>
                <a:close/>
                <a:moveTo>
                  <a:pt x="231170" y="25301"/>
                </a:moveTo>
                <a:lnTo>
                  <a:pt x="231170" y="31237"/>
                </a:lnTo>
                <a:lnTo>
                  <a:pt x="225234" y="31237"/>
                </a:lnTo>
                <a:lnTo>
                  <a:pt x="225234" y="25301"/>
                </a:lnTo>
                <a:close/>
                <a:moveTo>
                  <a:pt x="237417" y="25301"/>
                </a:moveTo>
                <a:lnTo>
                  <a:pt x="237417" y="31237"/>
                </a:lnTo>
                <a:lnTo>
                  <a:pt x="231481" y="31237"/>
                </a:lnTo>
                <a:lnTo>
                  <a:pt x="231481" y="25301"/>
                </a:lnTo>
                <a:close/>
                <a:moveTo>
                  <a:pt x="243664" y="25301"/>
                </a:moveTo>
                <a:lnTo>
                  <a:pt x="243664" y="31237"/>
                </a:lnTo>
                <a:lnTo>
                  <a:pt x="237729" y="31237"/>
                </a:lnTo>
                <a:lnTo>
                  <a:pt x="237729" y="25301"/>
                </a:lnTo>
                <a:close/>
                <a:moveTo>
                  <a:pt x="249911" y="25301"/>
                </a:moveTo>
                <a:lnTo>
                  <a:pt x="249911" y="31237"/>
                </a:lnTo>
                <a:lnTo>
                  <a:pt x="243977" y="31237"/>
                </a:lnTo>
                <a:lnTo>
                  <a:pt x="243977" y="25301"/>
                </a:lnTo>
                <a:close/>
                <a:moveTo>
                  <a:pt x="256161" y="25301"/>
                </a:moveTo>
                <a:lnTo>
                  <a:pt x="256161" y="31237"/>
                </a:lnTo>
                <a:lnTo>
                  <a:pt x="250225" y="31237"/>
                </a:lnTo>
                <a:lnTo>
                  <a:pt x="250225" y="25301"/>
                </a:lnTo>
                <a:close/>
                <a:moveTo>
                  <a:pt x="262409" y="25301"/>
                </a:moveTo>
                <a:lnTo>
                  <a:pt x="262409" y="31237"/>
                </a:lnTo>
                <a:lnTo>
                  <a:pt x="256474" y="31237"/>
                </a:lnTo>
                <a:lnTo>
                  <a:pt x="256474" y="25301"/>
                </a:lnTo>
                <a:close/>
                <a:moveTo>
                  <a:pt x="268656" y="25301"/>
                </a:moveTo>
                <a:lnTo>
                  <a:pt x="268656" y="31237"/>
                </a:lnTo>
                <a:lnTo>
                  <a:pt x="262721" y="31237"/>
                </a:lnTo>
                <a:lnTo>
                  <a:pt x="262721" y="25301"/>
                </a:lnTo>
                <a:close/>
                <a:moveTo>
                  <a:pt x="274904" y="25301"/>
                </a:moveTo>
                <a:lnTo>
                  <a:pt x="274904" y="31237"/>
                </a:lnTo>
                <a:lnTo>
                  <a:pt x="268968" y="31237"/>
                </a:lnTo>
                <a:lnTo>
                  <a:pt x="268968" y="25301"/>
                </a:lnTo>
                <a:close/>
                <a:moveTo>
                  <a:pt x="6251" y="31548"/>
                </a:moveTo>
                <a:lnTo>
                  <a:pt x="6251" y="31550"/>
                </a:lnTo>
                <a:lnTo>
                  <a:pt x="6251" y="37484"/>
                </a:lnTo>
                <a:lnTo>
                  <a:pt x="315" y="37484"/>
                </a:lnTo>
                <a:lnTo>
                  <a:pt x="315" y="31548"/>
                </a:lnTo>
                <a:close/>
                <a:moveTo>
                  <a:pt x="12498" y="31548"/>
                </a:moveTo>
                <a:lnTo>
                  <a:pt x="12498" y="31550"/>
                </a:lnTo>
                <a:lnTo>
                  <a:pt x="12498" y="37484"/>
                </a:lnTo>
                <a:lnTo>
                  <a:pt x="6562" y="37484"/>
                </a:lnTo>
                <a:lnTo>
                  <a:pt x="6562" y="31548"/>
                </a:lnTo>
                <a:close/>
                <a:moveTo>
                  <a:pt x="18745" y="31548"/>
                </a:moveTo>
                <a:lnTo>
                  <a:pt x="18745" y="31550"/>
                </a:lnTo>
                <a:lnTo>
                  <a:pt x="18745" y="37484"/>
                </a:lnTo>
                <a:lnTo>
                  <a:pt x="12810" y="37484"/>
                </a:lnTo>
                <a:lnTo>
                  <a:pt x="12810" y="31548"/>
                </a:lnTo>
                <a:close/>
                <a:moveTo>
                  <a:pt x="24992" y="31548"/>
                </a:moveTo>
                <a:lnTo>
                  <a:pt x="24992" y="31550"/>
                </a:lnTo>
                <a:lnTo>
                  <a:pt x="24992" y="37484"/>
                </a:lnTo>
                <a:lnTo>
                  <a:pt x="19058" y="37484"/>
                </a:lnTo>
                <a:lnTo>
                  <a:pt x="19058" y="31548"/>
                </a:lnTo>
                <a:close/>
                <a:moveTo>
                  <a:pt x="31242" y="31548"/>
                </a:moveTo>
                <a:lnTo>
                  <a:pt x="31242" y="31550"/>
                </a:lnTo>
                <a:lnTo>
                  <a:pt x="31242" y="37484"/>
                </a:lnTo>
                <a:lnTo>
                  <a:pt x="25305" y="37484"/>
                </a:lnTo>
                <a:lnTo>
                  <a:pt x="25305" y="31548"/>
                </a:lnTo>
                <a:close/>
                <a:moveTo>
                  <a:pt x="162445" y="31548"/>
                </a:moveTo>
                <a:lnTo>
                  <a:pt x="162445" y="31550"/>
                </a:lnTo>
                <a:lnTo>
                  <a:pt x="162445" y="37484"/>
                </a:lnTo>
                <a:lnTo>
                  <a:pt x="156509" y="37484"/>
                </a:lnTo>
                <a:lnTo>
                  <a:pt x="156509" y="31548"/>
                </a:lnTo>
                <a:close/>
                <a:moveTo>
                  <a:pt x="168692" y="31548"/>
                </a:moveTo>
                <a:lnTo>
                  <a:pt x="168692" y="31550"/>
                </a:lnTo>
                <a:lnTo>
                  <a:pt x="168692" y="37484"/>
                </a:lnTo>
                <a:lnTo>
                  <a:pt x="162756" y="37484"/>
                </a:lnTo>
                <a:lnTo>
                  <a:pt x="162756" y="31548"/>
                </a:lnTo>
                <a:close/>
                <a:moveTo>
                  <a:pt x="174939" y="31548"/>
                </a:moveTo>
                <a:lnTo>
                  <a:pt x="174939" y="31550"/>
                </a:lnTo>
                <a:lnTo>
                  <a:pt x="174939" y="37484"/>
                </a:lnTo>
                <a:lnTo>
                  <a:pt x="169005" y="37484"/>
                </a:lnTo>
                <a:lnTo>
                  <a:pt x="169005" y="31548"/>
                </a:lnTo>
                <a:close/>
                <a:moveTo>
                  <a:pt x="181186" y="31548"/>
                </a:moveTo>
                <a:lnTo>
                  <a:pt x="181186" y="31550"/>
                </a:lnTo>
                <a:lnTo>
                  <a:pt x="181186" y="37484"/>
                </a:lnTo>
                <a:lnTo>
                  <a:pt x="175252" y="37484"/>
                </a:lnTo>
                <a:lnTo>
                  <a:pt x="175252" y="31548"/>
                </a:lnTo>
                <a:close/>
                <a:moveTo>
                  <a:pt x="187435" y="31548"/>
                </a:moveTo>
                <a:lnTo>
                  <a:pt x="187435" y="31550"/>
                </a:lnTo>
                <a:lnTo>
                  <a:pt x="187435" y="37484"/>
                </a:lnTo>
                <a:lnTo>
                  <a:pt x="181499" y="37484"/>
                </a:lnTo>
                <a:lnTo>
                  <a:pt x="181499" y="31548"/>
                </a:lnTo>
                <a:close/>
                <a:moveTo>
                  <a:pt x="37489" y="31552"/>
                </a:moveTo>
                <a:lnTo>
                  <a:pt x="37489" y="37486"/>
                </a:lnTo>
                <a:lnTo>
                  <a:pt x="31553" y="37486"/>
                </a:lnTo>
                <a:lnTo>
                  <a:pt x="31553" y="31552"/>
                </a:lnTo>
                <a:close/>
                <a:moveTo>
                  <a:pt x="43737" y="31552"/>
                </a:moveTo>
                <a:lnTo>
                  <a:pt x="43737" y="37486"/>
                </a:lnTo>
                <a:lnTo>
                  <a:pt x="37802" y="37486"/>
                </a:lnTo>
                <a:lnTo>
                  <a:pt x="37802" y="31552"/>
                </a:lnTo>
                <a:close/>
                <a:moveTo>
                  <a:pt x="49985" y="31552"/>
                </a:moveTo>
                <a:lnTo>
                  <a:pt x="49985" y="37486"/>
                </a:lnTo>
                <a:lnTo>
                  <a:pt x="44049" y="37486"/>
                </a:lnTo>
                <a:lnTo>
                  <a:pt x="44049" y="31552"/>
                </a:lnTo>
                <a:close/>
                <a:moveTo>
                  <a:pt x="56232" y="31552"/>
                </a:moveTo>
                <a:lnTo>
                  <a:pt x="56232" y="37486"/>
                </a:lnTo>
                <a:lnTo>
                  <a:pt x="50296" y="37486"/>
                </a:lnTo>
                <a:lnTo>
                  <a:pt x="50296" y="31552"/>
                </a:lnTo>
                <a:close/>
                <a:moveTo>
                  <a:pt x="62480" y="31552"/>
                </a:moveTo>
                <a:lnTo>
                  <a:pt x="62480" y="37486"/>
                </a:lnTo>
                <a:lnTo>
                  <a:pt x="56545" y="37486"/>
                </a:lnTo>
                <a:lnTo>
                  <a:pt x="56545" y="31552"/>
                </a:lnTo>
                <a:close/>
                <a:moveTo>
                  <a:pt x="68727" y="31552"/>
                </a:moveTo>
                <a:lnTo>
                  <a:pt x="68727" y="37486"/>
                </a:lnTo>
                <a:lnTo>
                  <a:pt x="62792" y="37486"/>
                </a:lnTo>
                <a:lnTo>
                  <a:pt x="62792" y="31552"/>
                </a:lnTo>
                <a:close/>
                <a:moveTo>
                  <a:pt x="74975" y="31552"/>
                </a:moveTo>
                <a:lnTo>
                  <a:pt x="74975" y="37486"/>
                </a:lnTo>
                <a:lnTo>
                  <a:pt x="69039" y="37486"/>
                </a:lnTo>
                <a:lnTo>
                  <a:pt x="69039" y="31552"/>
                </a:lnTo>
                <a:close/>
                <a:moveTo>
                  <a:pt x="81223" y="31552"/>
                </a:moveTo>
                <a:lnTo>
                  <a:pt x="81223" y="37486"/>
                </a:lnTo>
                <a:lnTo>
                  <a:pt x="75286" y="37486"/>
                </a:lnTo>
                <a:lnTo>
                  <a:pt x="75286" y="31552"/>
                </a:lnTo>
                <a:close/>
                <a:moveTo>
                  <a:pt x="87470" y="31552"/>
                </a:moveTo>
                <a:lnTo>
                  <a:pt x="87470" y="37486"/>
                </a:lnTo>
                <a:lnTo>
                  <a:pt x="81535" y="37486"/>
                </a:lnTo>
                <a:lnTo>
                  <a:pt x="81535" y="31552"/>
                </a:lnTo>
                <a:close/>
                <a:moveTo>
                  <a:pt x="93720" y="31552"/>
                </a:moveTo>
                <a:lnTo>
                  <a:pt x="93720" y="37486"/>
                </a:lnTo>
                <a:lnTo>
                  <a:pt x="87784" y="37486"/>
                </a:lnTo>
                <a:lnTo>
                  <a:pt x="87784" y="31552"/>
                </a:lnTo>
                <a:close/>
                <a:moveTo>
                  <a:pt x="99967" y="31552"/>
                </a:moveTo>
                <a:lnTo>
                  <a:pt x="99967" y="37486"/>
                </a:lnTo>
                <a:lnTo>
                  <a:pt x="94031" y="37486"/>
                </a:lnTo>
                <a:lnTo>
                  <a:pt x="94031" y="31552"/>
                </a:lnTo>
                <a:close/>
                <a:moveTo>
                  <a:pt x="106214" y="31552"/>
                </a:moveTo>
                <a:lnTo>
                  <a:pt x="106214" y="37486"/>
                </a:lnTo>
                <a:lnTo>
                  <a:pt x="100280" y="37486"/>
                </a:lnTo>
                <a:lnTo>
                  <a:pt x="100280" y="31552"/>
                </a:lnTo>
                <a:close/>
                <a:moveTo>
                  <a:pt x="112461" y="31552"/>
                </a:moveTo>
                <a:lnTo>
                  <a:pt x="112461" y="37486"/>
                </a:lnTo>
                <a:lnTo>
                  <a:pt x="106527" y="37486"/>
                </a:lnTo>
                <a:lnTo>
                  <a:pt x="106527" y="31552"/>
                </a:lnTo>
                <a:close/>
                <a:moveTo>
                  <a:pt x="118710" y="31552"/>
                </a:moveTo>
                <a:lnTo>
                  <a:pt x="118710" y="37486"/>
                </a:lnTo>
                <a:lnTo>
                  <a:pt x="112774" y="37486"/>
                </a:lnTo>
                <a:lnTo>
                  <a:pt x="112774" y="31552"/>
                </a:lnTo>
                <a:close/>
                <a:moveTo>
                  <a:pt x="124957" y="31552"/>
                </a:moveTo>
                <a:lnTo>
                  <a:pt x="124957" y="37486"/>
                </a:lnTo>
                <a:lnTo>
                  <a:pt x="119021" y="37486"/>
                </a:lnTo>
                <a:lnTo>
                  <a:pt x="119021" y="31552"/>
                </a:lnTo>
                <a:close/>
                <a:moveTo>
                  <a:pt x="131204" y="31552"/>
                </a:moveTo>
                <a:lnTo>
                  <a:pt x="131204" y="37486"/>
                </a:lnTo>
                <a:lnTo>
                  <a:pt x="125270" y="37486"/>
                </a:lnTo>
                <a:lnTo>
                  <a:pt x="125270" y="31552"/>
                </a:lnTo>
                <a:close/>
                <a:moveTo>
                  <a:pt x="137451" y="31552"/>
                </a:moveTo>
                <a:lnTo>
                  <a:pt x="137451" y="37486"/>
                </a:lnTo>
                <a:lnTo>
                  <a:pt x="131517" y="37486"/>
                </a:lnTo>
                <a:lnTo>
                  <a:pt x="131517" y="31552"/>
                </a:lnTo>
                <a:close/>
                <a:moveTo>
                  <a:pt x="143702" y="31552"/>
                </a:moveTo>
                <a:lnTo>
                  <a:pt x="143702" y="37486"/>
                </a:lnTo>
                <a:lnTo>
                  <a:pt x="137766" y="37486"/>
                </a:lnTo>
                <a:lnTo>
                  <a:pt x="137766" y="31552"/>
                </a:lnTo>
                <a:close/>
                <a:moveTo>
                  <a:pt x="149949" y="31552"/>
                </a:moveTo>
                <a:lnTo>
                  <a:pt x="149949" y="37486"/>
                </a:lnTo>
                <a:lnTo>
                  <a:pt x="144015" y="37486"/>
                </a:lnTo>
                <a:lnTo>
                  <a:pt x="144015" y="31552"/>
                </a:lnTo>
                <a:close/>
                <a:moveTo>
                  <a:pt x="156196" y="31552"/>
                </a:moveTo>
                <a:lnTo>
                  <a:pt x="156196" y="37486"/>
                </a:lnTo>
                <a:lnTo>
                  <a:pt x="150262" y="37486"/>
                </a:lnTo>
                <a:lnTo>
                  <a:pt x="150262" y="31552"/>
                </a:lnTo>
                <a:close/>
                <a:moveTo>
                  <a:pt x="193684" y="31552"/>
                </a:moveTo>
                <a:lnTo>
                  <a:pt x="193684" y="37486"/>
                </a:lnTo>
                <a:lnTo>
                  <a:pt x="187749" y="37486"/>
                </a:lnTo>
                <a:lnTo>
                  <a:pt x="187749" y="31552"/>
                </a:lnTo>
                <a:close/>
                <a:moveTo>
                  <a:pt x="199931" y="31552"/>
                </a:moveTo>
                <a:lnTo>
                  <a:pt x="199931" y="37486"/>
                </a:lnTo>
                <a:lnTo>
                  <a:pt x="193996" y="37486"/>
                </a:lnTo>
                <a:lnTo>
                  <a:pt x="193996" y="31552"/>
                </a:lnTo>
                <a:close/>
                <a:moveTo>
                  <a:pt x="206180" y="31552"/>
                </a:moveTo>
                <a:lnTo>
                  <a:pt x="206180" y="37486"/>
                </a:lnTo>
                <a:lnTo>
                  <a:pt x="200244" y="37486"/>
                </a:lnTo>
                <a:lnTo>
                  <a:pt x="200244" y="31552"/>
                </a:lnTo>
                <a:close/>
                <a:moveTo>
                  <a:pt x="212427" y="31552"/>
                </a:moveTo>
                <a:lnTo>
                  <a:pt x="212427" y="37486"/>
                </a:lnTo>
                <a:lnTo>
                  <a:pt x="206491" y="37486"/>
                </a:lnTo>
                <a:lnTo>
                  <a:pt x="206491" y="31552"/>
                </a:lnTo>
                <a:close/>
                <a:moveTo>
                  <a:pt x="218674" y="31552"/>
                </a:moveTo>
                <a:lnTo>
                  <a:pt x="218674" y="37486"/>
                </a:lnTo>
                <a:lnTo>
                  <a:pt x="212739" y="37486"/>
                </a:lnTo>
                <a:lnTo>
                  <a:pt x="212739" y="31552"/>
                </a:lnTo>
                <a:close/>
                <a:moveTo>
                  <a:pt x="224921" y="31552"/>
                </a:moveTo>
                <a:lnTo>
                  <a:pt x="224921" y="37486"/>
                </a:lnTo>
                <a:lnTo>
                  <a:pt x="218987" y="37486"/>
                </a:lnTo>
                <a:lnTo>
                  <a:pt x="218987" y="31552"/>
                </a:lnTo>
                <a:close/>
                <a:moveTo>
                  <a:pt x="231170" y="31552"/>
                </a:moveTo>
                <a:lnTo>
                  <a:pt x="231170" y="37486"/>
                </a:lnTo>
                <a:lnTo>
                  <a:pt x="225234" y="37486"/>
                </a:lnTo>
                <a:lnTo>
                  <a:pt x="225234" y="31552"/>
                </a:lnTo>
                <a:close/>
                <a:moveTo>
                  <a:pt x="237417" y="31552"/>
                </a:moveTo>
                <a:lnTo>
                  <a:pt x="237417" y="37486"/>
                </a:lnTo>
                <a:lnTo>
                  <a:pt x="231481" y="37486"/>
                </a:lnTo>
                <a:lnTo>
                  <a:pt x="231481" y="31552"/>
                </a:lnTo>
                <a:close/>
                <a:moveTo>
                  <a:pt x="243664" y="31552"/>
                </a:moveTo>
                <a:lnTo>
                  <a:pt x="243664" y="37486"/>
                </a:lnTo>
                <a:lnTo>
                  <a:pt x="237729" y="37486"/>
                </a:lnTo>
                <a:lnTo>
                  <a:pt x="237729" y="31552"/>
                </a:lnTo>
                <a:close/>
                <a:moveTo>
                  <a:pt x="249911" y="31552"/>
                </a:moveTo>
                <a:lnTo>
                  <a:pt x="249911" y="37486"/>
                </a:lnTo>
                <a:lnTo>
                  <a:pt x="243977" y="37486"/>
                </a:lnTo>
                <a:lnTo>
                  <a:pt x="243977" y="31552"/>
                </a:lnTo>
                <a:close/>
                <a:moveTo>
                  <a:pt x="256161" y="31552"/>
                </a:moveTo>
                <a:lnTo>
                  <a:pt x="256161" y="37486"/>
                </a:lnTo>
                <a:lnTo>
                  <a:pt x="250225" y="37486"/>
                </a:lnTo>
                <a:lnTo>
                  <a:pt x="250225" y="31552"/>
                </a:lnTo>
                <a:close/>
                <a:moveTo>
                  <a:pt x="262409" y="31552"/>
                </a:moveTo>
                <a:lnTo>
                  <a:pt x="262409" y="37486"/>
                </a:lnTo>
                <a:lnTo>
                  <a:pt x="256474" y="37486"/>
                </a:lnTo>
                <a:lnTo>
                  <a:pt x="256474" y="31552"/>
                </a:lnTo>
                <a:close/>
                <a:moveTo>
                  <a:pt x="268656" y="31552"/>
                </a:moveTo>
                <a:lnTo>
                  <a:pt x="268656" y="37486"/>
                </a:lnTo>
                <a:lnTo>
                  <a:pt x="262721" y="37486"/>
                </a:lnTo>
                <a:lnTo>
                  <a:pt x="262721" y="31552"/>
                </a:lnTo>
                <a:close/>
                <a:moveTo>
                  <a:pt x="274904" y="31552"/>
                </a:moveTo>
                <a:lnTo>
                  <a:pt x="274904" y="37486"/>
                </a:lnTo>
                <a:lnTo>
                  <a:pt x="268968" y="37486"/>
                </a:lnTo>
                <a:lnTo>
                  <a:pt x="268968" y="31552"/>
                </a:lnTo>
                <a:close/>
                <a:moveTo>
                  <a:pt x="6251" y="37799"/>
                </a:moveTo>
                <a:lnTo>
                  <a:pt x="6251" y="43735"/>
                </a:lnTo>
                <a:lnTo>
                  <a:pt x="315" y="43735"/>
                </a:lnTo>
                <a:lnTo>
                  <a:pt x="315" y="37799"/>
                </a:lnTo>
                <a:close/>
                <a:moveTo>
                  <a:pt x="12498" y="37799"/>
                </a:moveTo>
                <a:lnTo>
                  <a:pt x="12498" y="43735"/>
                </a:lnTo>
                <a:lnTo>
                  <a:pt x="6562" y="43735"/>
                </a:lnTo>
                <a:lnTo>
                  <a:pt x="6562" y="37799"/>
                </a:lnTo>
                <a:close/>
                <a:moveTo>
                  <a:pt x="18745" y="37799"/>
                </a:moveTo>
                <a:lnTo>
                  <a:pt x="18745" y="43735"/>
                </a:lnTo>
                <a:lnTo>
                  <a:pt x="12810" y="43735"/>
                </a:lnTo>
                <a:lnTo>
                  <a:pt x="12810" y="37799"/>
                </a:lnTo>
                <a:close/>
                <a:moveTo>
                  <a:pt x="24992" y="37799"/>
                </a:moveTo>
                <a:lnTo>
                  <a:pt x="24992" y="43735"/>
                </a:lnTo>
                <a:lnTo>
                  <a:pt x="19058" y="43735"/>
                </a:lnTo>
                <a:lnTo>
                  <a:pt x="19058" y="37799"/>
                </a:lnTo>
                <a:close/>
                <a:moveTo>
                  <a:pt x="31242" y="37799"/>
                </a:moveTo>
                <a:lnTo>
                  <a:pt x="31242" y="43735"/>
                </a:lnTo>
                <a:lnTo>
                  <a:pt x="25305" y="43735"/>
                </a:lnTo>
                <a:lnTo>
                  <a:pt x="25305" y="37799"/>
                </a:lnTo>
                <a:close/>
                <a:moveTo>
                  <a:pt x="37489" y="37799"/>
                </a:moveTo>
                <a:lnTo>
                  <a:pt x="37489" y="43735"/>
                </a:lnTo>
                <a:lnTo>
                  <a:pt x="31553" y="43735"/>
                </a:lnTo>
                <a:lnTo>
                  <a:pt x="31553" y="37799"/>
                </a:lnTo>
                <a:close/>
                <a:moveTo>
                  <a:pt x="43737" y="37799"/>
                </a:moveTo>
                <a:lnTo>
                  <a:pt x="43737" y="43735"/>
                </a:lnTo>
                <a:lnTo>
                  <a:pt x="37802" y="43735"/>
                </a:lnTo>
                <a:lnTo>
                  <a:pt x="37802" y="37799"/>
                </a:lnTo>
                <a:close/>
                <a:moveTo>
                  <a:pt x="49985" y="37799"/>
                </a:moveTo>
                <a:lnTo>
                  <a:pt x="49985" y="43735"/>
                </a:lnTo>
                <a:lnTo>
                  <a:pt x="44049" y="43735"/>
                </a:lnTo>
                <a:lnTo>
                  <a:pt x="44049" y="37799"/>
                </a:lnTo>
                <a:close/>
                <a:moveTo>
                  <a:pt x="56232" y="37799"/>
                </a:moveTo>
                <a:lnTo>
                  <a:pt x="56232" y="43735"/>
                </a:lnTo>
                <a:lnTo>
                  <a:pt x="50296" y="43735"/>
                </a:lnTo>
                <a:lnTo>
                  <a:pt x="50296" y="37799"/>
                </a:lnTo>
                <a:close/>
                <a:moveTo>
                  <a:pt x="62480" y="37799"/>
                </a:moveTo>
                <a:lnTo>
                  <a:pt x="62480" y="43735"/>
                </a:lnTo>
                <a:lnTo>
                  <a:pt x="56545" y="43735"/>
                </a:lnTo>
                <a:lnTo>
                  <a:pt x="56545" y="37799"/>
                </a:lnTo>
                <a:close/>
                <a:moveTo>
                  <a:pt x="68727" y="37799"/>
                </a:moveTo>
                <a:lnTo>
                  <a:pt x="68727" y="43735"/>
                </a:lnTo>
                <a:lnTo>
                  <a:pt x="62792" y="43735"/>
                </a:lnTo>
                <a:lnTo>
                  <a:pt x="62792" y="37799"/>
                </a:lnTo>
                <a:close/>
                <a:moveTo>
                  <a:pt x="74975" y="37799"/>
                </a:moveTo>
                <a:lnTo>
                  <a:pt x="74975" y="43735"/>
                </a:lnTo>
                <a:lnTo>
                  <a:pt x="69039" y="43735"/>
                </a:lnTo>
                <a:lnTo>
                  <a:pt x="69039" y="37799"/>
                </a:lnTo>
                <a:close/>
                <a:moveTo>
                  <a:pt x="81223" y="37799"/>
                </a:moveTo>
                <a:lnTo>
                  <a:pt x="81223" y="43735"/>
                </a:lnTo>
                <a:lnTo>
                  <a:pt x="75286" y="43735"/>
                </a:lnTo>
                <a:lnTo>
                  <a:pt x="75286" y="37799"/>
                </a:lnTo>
                <a:close/>
                <a:moveTo>
                  <a:pt x="87470" y="37799"/>
                </a:moveTo>
                <a:lnTo>
                  <a:pt x="87470" y="43735"/>
                </a:lnTo>
                <a:lnTo>
                  <a:pt x="81535" y="43735"/>
                </a:lnTo>
                <a:lnTo>
                  <a:pt x="81535" y="37799"/>
                </a:lnTo>
                <a:close/>
                <a:moveTo>
                  <a:pt x="93720" y="37799"/>
                </a:moveTo>
                <a:lnTo>
                  <a:pt x="93720" y="43735"/>
                </a:lnTo>
                <a:lnTo>
                  <a:pt x="87784" y="43735"/>
                </a:lnTo>
                <a:lnTo>
                  <a:pt x="87784" y="37799"/>
                </a:lnTo>
                <a:close/>
                <a:moveTo>
                  <a:pt x="99967" y="37799"/>
                </a:moveTo>
                <a:lnTo>
                  <a:pt x="99967" y="43735"/>
                </a:lnTo>
                <a:lnTo>
                  <a:pt x="94031" y="43735"/>
                </a:lnTo>
                <a:lnTo>
                  <a:pt x="94031" y="37799"/>
                </a:lnTo>
                <a:close/>
                <a:moveTo>
                  <a:pt x="106214" y="37799"/>
                </a:moveTo>
                <a:lnTo>
                  <a:pt x="106214" y="43735"/>
                </a:lnTo>
                <a:lnTo>
                  <a:pt x="100280" y="43735"/>
                </a:lnTo>
                <a:lnTo>
                  <a:pt x="100280" y="37799"/>
                </a:lnTo>
                <a:close/>
                <a:moveTo>
                  <a:pt x="112461" y="37799"/>
                </a:moveTo>
                <a:lnTo>
                  <a:pt x="112461" y="43735"/>
                </a:lnTo>
                <a:lnTo>
                  <a:pt x="106527" y="43735"/>
                </a:lnTo>
                <a:lnTo>
                  <a:pt x="106527" y="37799"/>
                </a:lnTo>
                <a:close/>
                <a:moveTo>
                  <a:pt x="118710" y="37799"/>
                </a:moveTo>
                <a:lnTo>
                  <a:pt x="118710" y="43735"/>
                </a:lnTo>
                <a:lnTo>
                  <a:pt x="112774" y="43735"/>
                </a:lnTo>
                <a:lnTo>
                  <a:pt x="112774" y="37799"/>
                </a:lnTo>
                <a:close/>
                <a:moveTo>
                  <a:pt x="124957" y="37799"/>
                </a:moveTo>
                <a:lnTo>
                  <a:pt x="124957" y="43735"/>
                </a:lnTo>
                <a:lnTo>
                  <a:pt x="119021" y="43735"/>
                </a:lnTo>
                <a:lnTo>
                  <a:pt x="119021" y="37799"/>
                </a:lnTo>
                <a:close/>
                <a:moveTo>
                  <a:pt x="131204" y="37799"/>
                </a:moveTo>
                <a:lnTo>
                  <a:pt x="131204" y="43735"/>
                </a:lnTo>
                <a:lnTo>
                  <a:pt x="125270" y="43735"/>
                </a:lnTo>
                <a:lnTo>
                  <a:pt x="125270" y="37799"/>
                </a:lnTo>
                <a:close/>
                <a:moveTo>
                  <a:pt x="137451" y="37799"/>
                </a:moveTo>
                <a:lnTo>
                  <a:pt x="137451" y="43735"/>
                </a:lnTo>
                <a:lnTo>
                  <a:pt x="131517" y="43735"/>
                </a:lnTo>
                <a:lnTo>
                  <a:pt x="131517" y="37799"/>
                </a:lnTo>
                <a:close/>
                <a:moveTo>
                  <a:pt x="143702" y="37799"/>
                </a:moveTo>
                <a:lnTo>
                  <a:pt x="143702" y="43735"/>
                </a:lnTo>
                <a:lnTo>
                  <a:pt x="137766" y="43735"/>
                </a:lnTo>
                <a:lnTo>
                  <a:pt x="137766" y="37799"/>
                </a:lnTo>
                <a:close/>
                <a:moveTo>
                  <a:pt x="149949" y="37799"/>
                </a:moveTo>
                <a:lnTo>
                  <a:pt x="149949" y="43735"/>
                </a:lnTo>
                <a:lnTo>
                  <a:pt x="144015" y="43735"/>
                </a:lnTo>
                <a:lnTo>
                  <a:pt x="144015" y="37799"/>
                </a:lnTo>
                <a:close/>
                <a:moveTo>
                  <a:pt x="156196" y="37799"/>
                </a:moveTo>
                <a:lnTo>
                  <a:pt x="156196" y="43735"/>
                </a:lnTo>
                <a:lnTo>
                  <a:pt x="150262" y="43735"/>
                </a:lnTo>
                <a:lnTo>
                  <a:pt x="150262" y="37799"/>
                </a:lnTo>
                <a:close/>
                <a:moveTo>
                  <a:pt x="162445" y="37799"/>
                </a:moveTo>
                <a:lnTo>
                  <a:pt x="162445" y="43735"/>
                </a:lnTo>
                <a:lnTo>
                  <a:pt x="156509" y="43735"/>
                </a:lnTo>
                <a:lnTo>
                  <a:pt x="156509" y="37799"/>
                </a:lnTo>
                <a:close/>
                <a:moveTo>
                  <a:pt x="168692" y="37799"/>
                </a:moveTo>
                <a:lnTo>
                  <a:pt x="168692" y="43735"/>
                </a:lnTo>
                <a:lnTo>
                  <a:pt x="162756" y="43735"/>
                </a:lnTo>
                <a:lnTo>
                  <a:pt x="162756" y="37799"/>
                </a:lnTo>
                <a:close/>
                <a:moveTo>
                  <a:pt x="174939" y="37799"/>
                </a:moveTo>
                <a:lnTo>
                  <a:pt x="174939" y="43735"/>
                </a:lnTo>
                <a:lnTo>
                  <a:pt x="169005" y="43735"/>
                </a:lnTo>
                <a:lnTo>
                  <a:pt x="169005" y="37799"/>
                </a:lnTo>
                <a:close/>
                <a:moveTo>
                  <a:pt x="181186" y="37799"/>
                </a:moveTo>
                <a:lnTo>
                  <a:pt x="181186" y="43735"/>
                </a:lnTo>
                <a:lnTo>
                  <a:pt x="175252" y="43735"/>
                </a:lnTo>
                <a:lnTo>
                  <a:pt x="175252" y="37799"/>
                </a:lnTo>
                <a:close/>
                <a:moveTo>
                  <a:pt x="187435" y="37799"/>
                </a:moveTo>
                <a:lnTo>
                  <a:pt x="187435" y="43735"/>
                </a:lnTo>
                <a:lnTo>
                  <a:pt x="181499" y="43735"/>
                </a:lnTo>
                <a:lnTo>
                  <a:pt x="181499" y="37799"/>
                </a:lnTo>
                <a:close/>
                <a:moveTo>
                  <a:pt x="193684" y="37799"/>
                </a:moveTo>
                <a:lnTo>
                  <a:pt x="193684" y="43735"/>
                </a:lnTo>
                <a:lnTo>
                  <a:pt x="187749" y="43735"/>
                </a:lnTo>
                <a:lnTo>
                  <a:pt x="187749" y="37799"/>
                </a:lnTo>
                <a:close/>
                <a:moveTo>
                  <a:pt x="199931" y="37799"/>
                </a:moveTo>
                <a:lnTo>
                  <a:pt x="199931" y="43735"/>
                </a:lnTo>
                <a:lnTo>
                  <a:pt x="193996" y="43735"/>
                </a:lnTo>
                <a:lnTo>
                  <a:pt x="193996" y="37799"/>
                </a:lnTo>
                <a:close/>
                <a:moveTo>
                  <a:pt x="206180" y="37799"/>
                </a:moveTo>
                <a:lnTo>
                  <a:pt x="206180" y="43735"/>
                </a:lnTo>
                <a:lnTo>
                  <a:pt x="200244" y="43735"/>
                </a:lnTo>
                <a:lnTo>
                  <a:pt x="200244" y="37799"/>
                </a:lnTo>
                <a:close/>
                <a:moveTo>
                  <a:pt x="212427" y="37799"/>
                </a:moveTo>
                <a:lnTo>
                  <a:pt x="212427" y="43735"/>
                </a:lnTo>
                <a:lnTo>
                  <a:pt x="206491" y="43735"/>
                </a:lnTo>
                <a:lnTo>
                  <a:pt x="206491" y="37799"/>
                </a:lnTo>
                <a:close/>
                <a:moveTo>
                  <a:pt x="218674" y="37799"/>
                </a:moveTo>
                <a:lnTo>
                  <a:pt x="218674" y="43735"/>
                </a:lnTo>
                <a:lnTo>
                  <a:pt x="212739" y="43735"/>
                </a:lnTo>
                <a:lnTo>
                  <a:pt x="212739" y="37799"/>
                </a:lnTo>
                <a:close/>
                <a:moveTo>
                  <a:pt x="224921" y="37799"/>
                </a:moveTo>
                <a:lnTo>
                  <a:pt x="224921" y="43735"/>
                </a:lnTo>
                <a:lnTo>
                  <a:pt x="218987" y="43735"/>
                </a:lnTo>
                <a:lnTo>
                  <a:pt x="218987" y="37799"/>
                </a:lnTo>
                <a:close/>
                <a:moveTo>
                  <a:pt x="231170" y="37799"/>
                </a:moveTo>
                <a:lnTo>
                  <a:pt x="231170" y="43735"/>
                </a:lnTo>
                <a:lnTo>
                  <a:pt x="225234" y="43735"/>
                </a:lnTo>
                <a:lnTo>
                  <a:pt x="225234" y="37799"/>
                </a:lnTo>
                <a:close/>
                <a:moveTo>
                  <a:pt x="237417" y="37799"/>
                </a:moveTo>
                <a:lnTo>
                  <a:pt x="237417" y="43735"/>
                </a:lnTo>
                <a:lnTo>
                  <a:pt x="231481" y="43735"/>
                </a:lnTo>
                <a:lnTo>
                  <a:pt x="231481" y="37799"/>
                </a:lnTo>
                <a:close/>
                <a:moveTo>
                  <a:pt x="243664" y="37799"/>
                </a:moveTo>
                <a:lnTo>
                  <a:pt x="243664" y="43735"/>
                </a:lnTo>
                <a:lnTo>
                  <a:pt x="237729" y="43735"/>
                </a:lnTo>
                <a:lnTo>
                  <a:pt x="237729" y="37799"/>
                </a:lnTo>
                <a:close/>
                <a:moveTo>
                  <a:pt x="249911" y="37799"/>
                </a:moveTo>
                <a:lnTo>
                  <a:pt x="249911" y="43735"/>
                </a:lnTo>
                <a:lnTo>
                  <a:pt x="243977" y="43735"/>
                </a:lnTo>
                <a:lnTo>
                  <a:pt x="243977" y="37799"/>
                </a:lnTo>
                <a:close/>
                <a:moveTo>
                  <a:pt x="256161" y="37799"/>
                </a:moveTo>
                <a:lnTo>
                  <a:pt x="256161" y="43735"/>
                </a:lnTo>
                <a:lnTo>
                  <a:pt x="250225" y="43735"/>
                </a:lnTo>
                <a:lnTo>
                  <a:pt x="250225" y="37799"/>
                </a:lnTo>
                <a:close/>
                <a:moveTo>
                  <a:pt x="262409" y="37799"/>
                </a:moveTo>
                <a:lnTo>
                  <a:pt x="262409" y="43735"/>
                </a:lnTo>
                <a:lnTo>
                  <a:pt x="256474" y="43735"/>
                </a:lnTo>
                <a:lnTo>
                  <a:pt x="256474" y="37799"/>
                </a:lnTo>
                <a:close/>
                <a:moveTo>
                  <a:pt x="268656" y="37799"/>
                </a:moveTo>
                <a:lnTo>
                  <a:pt x="268656" y="43735"/>
                </a:lnTo>
                <a:lnTo>
                  <a:pt x="262721" y="43735"/>
                </a:lnTo>
                <a:lnTo>
                  <a:pt x="262721" y="37799"/>
                </a:lnTo>
                <a:close/>
                <a:moveTo>
                  <a:pt x="274904" y="37799"/>
                </a:moveTo>
                <a:lnTo>
                  <a:pt x="274904" y="43735"/>
                </a:lnTo>
                <a:lnTo>
                  <a:pt x="268968" y="43735"/>
                </a:lnTo>
                <a:lnTo>
                  <a:pt x="268968" y="37799"/>
                </a:lnTo>
                <a:close/>
                <a:moveTo>
                  <a:pt x="6251" y="44046"/>
                </a:moveTo>
                <a:lnTo>
                  <a:pt x="6251" y="49982"/>
                </a:lnTo>
                <a:lnTo>
                  <a:pt x="315" y="49982"/>
                </a:lnTo>
                <a:lnTo>
                  <a:pt x="315" y="44046"/>
                </a:lnTo>
                <a:close/>
                <a:moveTo>
                  <a:pt x="12498" y="44046"/>
                </a:moveTo>
                <a:lnTo>
                  <a:pt x="12498" y="49982"/>
                </a:lnTo>
                <a:lnTo>
                  <a:pt x="6562" y="49982"/>
                </a:lnTo>
                <a:lnTo>
                  <a:pt x="6562" y="44046"/>
                </a:lnTo>
                <a:close/>
                <a:moveTo>
                  <a:pt x="18745" y="44046"/>
                </a:moveTo>
                <a:lnTo>
                  <a:pt x="18745" y="49982"/>
                </a:lnTo>
                <a:lnTo>
                  <a:pt x="12810" y="49982"/>
                </a:lnTo>
                <a:lnTo>
                  <a:pt x="12810" y="44046"/>
                </a:lnTo>
                <a:close/>
                <a:moveTo>
                  <a:pt x="24992" y="44046"/>
                </a:moveTo>
                <a:lnTo>
                  <a:pt x="24992" y="49982"/>
                </a:lnTo>
                <a:lnTo>
                  <a:pt x="19058" y="49982"/>
                </a:lnTo>
                <a:lnTo>
                  <a:pt x="19058" y="44046"/>
                </a:lnTo>
                <a:close/>
                <a:moveTo>
                  <a:pt x="31242" y="44046"/>
                </a:moveTo>
                <a:lnTo>
                  <a:pt x="31242" y="49982"/>
                </a:lnTo>
                <a:lnTo>
                  <a:pt x="25305" y="49982"/>
                </a:lnTo>
                <a:lnTo>
                  <a:pt x="25305" y="44046"/>
                </a:lnTo>
                <a:close/>
                <a:moveTo>
                  <a:pt x="37489" y="44046"/>
                </a:moveTo>
                <a:lnTo>
                  <a:pt x="37489" y="49982"/>
                </a:lnTo>
                <a:lnTo>
                  <a:pt x="31553" y="49982"/>
                </a:lnTo>
                <a:lnTo>
                  <a:pt x="31553" y="44046"/>
                </a:lnTo>
                <a:close/>
                <a:moveTo>
                  <a:pt x="43737" y="44046"/>
                </a:moveTo>
                <a:lnTo>
                  <a:pt x="43737" y="49982"/>
                </a:lnTo>
                <a:lnTo>
                  <a:pt x="37802" y="49982"/>
                </a:lnTo>
                <a:lnTo>
                  <a:pt x="37802" y="44046"/>
                </a:lnTo>
                <a:close/>
                <a:moveTo>
                  <a:pt x="49985" y="44046"/>
                </a:moveTo>
                <a:lnTo>
                  <a:pt x="49985" y="49982"/>
                </a:lnTo>
                <a:lnTo>
                  <a:pt x="44049" y="49982"/>
                </a:lnTo>
                <a:lnTo>
                  <a:pt x="44049" y="44046"/>
                </a:lnTo>
                <a:close/>
                <a:moveTo>
                  <a:pt x="56232" y="44046"/>
                </a:moveTo>
                <a:lnTo>
                  <a:pt x="56232" y="49982"/>
                </a:lnTo>
                <a:lnTo>
                  <a:pt x="50296" y="49982"/>
                </a:lnTo>
                <a:lnTo>
                  <a:pt x="50296" y="44046"/>
                </a:lnTo>
                <a:close/>
                <a:moveTo>
                  <a:pt x="62480" y="44046"/>
                </a:moveTo>
                <a:lnTo>
                  <a:pt x="62480" y="49982"/>
                </a:lnTo>
                <a:lnTo>
                  <a:pt x="56545" y="49982"/>
                </a:lnTo>
                <a:lnTo>
                  <a:pt x="56545" y="44046"/>
                </a:lnTo>
                <a:close/>
                <a:moveTo>
                  <a:pt x="68727" y="44046"/>
                </a:moveTo>
                <a:lnTo>
                  <a:pt x="68727" y="49982"/>
                </a:lnTo>
                <a:lnTo>
                  <a:pt x="62792" y="49982"/>
                </a:lnTo>
                <a:lnTo>
                  <a:pt x="62792" y="44046"/>
                </a:lnTo>
                <a:close/>
                <a:moveTo>
                  <a:pt x="74975" y="44046"/>
                </a:moveTo>
                <a:lnTo>
                  <a:pt x="74975" y="49982"/>
                </a:lnTo>
                <a:lnTo>
                  <a:pt x="69039" y="49982"/>
                </a:lnTo>
                <a:lnTo>
                  <a:pt x="69039" y="44046"/>
                </a:lnTo>
                <a:close/>
                <a:moveTo>
                  <a:pt x="81223" y="44046"/>
                </a:moveTo>
                <a:lnTo>
                  <a:pt x="81223" y="49982"/>
                </a:lnTo>
                <a:lnTo>
                  <a:pt x="75286" y="49982"/>
                </a:lnTo>
                <a:lnTo>
                  <a:pt x="75286" y="44046"/>
                </a:lnTo>
                <a:close/>
                <a:moveTo>
                  <a:pt x="87470" y="44046"/>
                </a:moveTo>
                <a:lnTo>
                  <a:pt x="87470" y="49982"/>
                </a:lnTo>
                <a:lnTo>
                  <a:pt x="81535" y="49982"/>
                </a:lnTo>
                <a:lnTo>
                  <a:pt x="81535" y="44046"/>
                </a:lnTo>
                <a:close/>
                <a:moveTo>
                  <a:pt x="93720" y="44046"/>
                </a:moveTo>
                <a:lnTo>
                  <a:pt x="93720" y="49982"/>
                </a:lnTo>
                <a:lnTo>
                  <a:pt x="87784" y="49982"/>
                </a:lnTo>
                <a:lnTo>
                  <a:pt x="87784" y="44046"/>
                </a:lnTo>
                <a:close/>
                <a:moveTo>
                  <a:pt x="99967" y="44046"/>
                </a:moveTo>
                <a:lnTo>
                  <a:pt x="99967" y="49982"/>
                </a:lnTo>
                <a:lnTo>
                  <a:pt x="94031" y="49982"/>
                </a:lnTo>
                <a:lnTo>
                  <a:pt x="94031" y="44046"/>
                </a:lnTo>
                <a:close/>
                <a:moveTo>
                  <a:pt x="106214" y="44046"/>
                </a:moveTo>
                <a:lnTo>
                  <a:pt x="106214" y="49982"/>
                </a:lnTo>
                <a:lnTo>
                  <a:pt x="100278" y="49982"/>
                </a:lnTo>
                <a:lnTo>
                  <a:pt x="100278" y="44046"/>
                </a:lnTo>
                <a:close/>
                <a:moveTo>
                  <a:pt x="112461" y="44046"/>
                </a:moveTo>
                <a:lnTo>
                  <a:pt x="112461" y="49982"/>
                </a:lnTo>
                <a:lnTo>
                  <a:pt x="106527" y="49982"/>
                </a:lnTo>
                <a:lnTo>
                  <a:pt x="106527" y="44046"/>
                </a:lnTo>
                <a:close/>
                <a:moveTo>
                  <a:pt x="118710" y="44046"/>
                </a:moveTo>
                <a:lnTo>
                  <a:pt x="118710" y="49982"/>
                </a:lnTo>
                <a:lnTo>
                  <a:pt x="112774" y="49982"/>
                </a:lnTo>
                <a:lnTo>
                  <a:pt x="112774" y="44046"/>
                </a:lnTo>
                <a:close/>
                <a:moveTo>
                  <a:pt x="124957" y="44046"/>
                </a:moveTo>
                <a:lnTo>
                  <a:pt x="124957" y="49982"/>
                </a:lnTo>
                <a:lnTo>
                  <a:pt x="119021" y="49982"/>
                </a:lnTo>
                <a:lnTo>
                  <a:pt x="119021" y="44046"/>
                </a:lnTo>
                <a:close/>
                <a:moveTo>
                  <a:pt x="131204" y="44046"/>
                </a:moveTo>
                <a:lnTo>
                  <a:pt x="131204" y="49982"/>
                </a:lnTo>
                <a:lnTo>
                  <a:pt x="125270" y="49982"/>
                </a:lnTo>
                <a:lnTo>
                  <a:pt x="125270" y="44046"/>
                </a:lnTo>
                <a:close/>
                <a:moveTo>
                  <a:pt x="137451" y="44046"/>
                </a:moveTo>
                <a:lnTo>
                  <a:pt x="137451" y="49982"/>
                </a:lnTo>
                <a:lnTo>
                  <a:pt x="131517" y="49982"/>
                </a:lnTo>
                <a:lnTo>
                  <a:pt x="131517" y="44046"/>
                </a:lnTo>
                <a:close/>
                <a:moveTo>
                  <a:pt x="143702" y="44046"/>
                </a:moveTo>
                <a:lnTo>
                  <a:pt x="143702" y="49982"/>
                </a:lnTo>
                <a:lnTo>
                  <a:pt x="137766" y="49982"/>
                </a:lnTo>
                <a:lnTo>
                  <a:pt x="137766" y="44046"/>
                </a:lnTo>
                <a:close/>
                <a:moveTo>
                  <a:pt x="149949" y="44046"/>
                </a:moveTo>
                <a:lnTo>
                  <a:pt x="149949" y="49982"/>
                </a:lnTo>
                <a:lnTo>
                  <a:pt x="144015" y="49982"/>
                </a:lnTo>
                <a:lnTo>
                  <a:pt x="144015" y="44046"/>
                </a:lnTo>
                <a:close/>
                <a:moveTo>
                  <a:pt x="156196" y="44046"/>
                </a:moveTo>
                <a:lnTo>
                  <a:pt x="156196" y="49982"/>
                </a:lnTo>
                <a:lnTo>
                  <a:pt x="150262" y="49982"/>
                </a:lnTo>
                <a:lnTo>
                  <a:pt x="150262" y="44046"/>
                </a:lnTo>
                <a:close/>
                <a:moveTo>
                  <a:pt x="162445" y="44046"/>
                </a:moveTo>
                <a:lnTo>
                  <a:pt x="162445" y="49982"/>
                </a:lnTo>
                <a:lnTo>
                  <a:pt x="156509" y="49982"/>
                </a:lnTo>
                <a:lnTo>
                  <a:pt x="156509" y="44046"/>
                </a:lnTo>
                <a:close/>
                <a:moveTo>
                  <a:pt x="168692" y="44046"/>
                </a:moveTo>
                <a:lnTo>
                  <a:pt x="168692" y="49982"/>
                </a:lnTo>
                <a:lnTo>
                  <a:pt x="162756" y="49982"/>
                </a:lnTo>
                <a:lnTo>
                  <a:pt x="162756" y="44046"/>
                </a:lnTo>
                <a:close/>
                <a:moveTo>
                  <a:pt x="174939" y="44046"/>
                </a:moveTo>
                <a:lnTo>
                  <a:pt x="174939" y="49982"/>
                </a:lnTo>
                <a:lnTo>
                  <a:pt x="169005" y="49982"/>
                </a:lnTo>
                <a:lnTo>
                  <a:pt x="169005" y="44046"/>
                </a:lnTo>
                <a:close/>
                <a:moveTo>
                  <a:pt x="181186" y="44046"/>
                </a:moveTo>
                <a:lnTo>
                  <a:pt x="181186" y="49982"/>
                </a:lnTo>
                <a:lnTo>
                  <a:pt x="175252" y="49982"/>
                </a:lnTo>
                <a:lnTo>
                  <a:pt x="175252" y="44046"/>
                </a:lnTo>
                <a:close/>
                <a:moveTo>
                  <a:pt x="187435" y="44046"/>
                </a:moveTo>
                <a:lnTo>
                  <a:pt x="187435" y="49982"/>
                </a:lnTo>
                <a:lnTo>
                  <a:pt x="181499" y="49982"/>
                </a:lnTo>
                <a:lnTo>
                  <a:pt x="181499" y="44046"/>
                </a:lnTo>
                <a:close/>
                <a:moveTo>
                  <a:pt x="193684" y="44046"/>
                </a:moveTo>
                <a:lnTo>
                  <a:pt x="193684" y="49982"/>
                </a:lnTo>
                <a:lnTo>
                  <a:pt x="187749" y="49982"/>
                </a:lnTo>
                <a:lnTo>
                  <a:pt x="187749" y="44046"/>
                </a:lnTo>
                <a:close/>
                <a:moveTo>
                  <a:pt x="199931" y="44046"/>
                </a:moveTo>
                <a:lnTo>
                  <a:pt x="199931" y="49982"/>
                </a:lnTo>
                <a:lnTo>
                  <a:pt x="193996" y="49982"/>
                </a:lnTo>
                <a:lnTo>
                  <a:pt x="193996" y="44046"/>
                </a:lnTo>
                <a:close/>
                <a:moveTo>
                  <a:pt x="206180" y="44046"/>
                </a:moveTo>
                <a:lnTo>
                  <a:pt x="206180" y="49982"/>
                </a:lnTo>
                <a:lnTo>
                  <a:pt x="200244" y="49982"/>
                </a:lnTo>
                <a:lnTo>
                  <a:pt x="200244" y="44046"/>
                </a:lnTo>
                <a:close/>
                <a:moveTo>
                  <a:pt x="212427" y="44046"/>
                </a:moveTo>
                <a:lnTo>
                  <a:pt x="212427" y="49982"/>
                </a:lnTo>
                <a:lnTo>
                  <a:pt x="206491" y="49982"/>
                </a:lnTo>
                <a:lnTo>
                  <a:pt x="206491" y="44046"/>
                </a:lnTo>
                <a:close/>
                <a:moveTo>
                  <a:pt x="218674" y="44046"/>
                </a:moveTo>
                <a:lnTo>
                  <a:pt x="218674" y="49982"/>
                </a:lnTo>
                <a:lnTo>
                  <a:pt x="212739" y="49982"/>
                </a:lnTo>
                <a:lnTo>
                  <a:pt x="212739" y="44046"/>
                </a:lnTo>
                <a:close/>
                <a:moveTo>
                  <a:pt x="224921" y="44046"/>
                </a:moveTo>
                <a:lnTo>
                  <a:pt x="224921" y="49982"/>
                </a:lnTo>
                <a:lnTo>
                  <a:pt x="218987" y="49982"/>
                </a:lnTo>
                <a:lnTo>
                  <a:pt x="218987" y="44046"/>
                </a:lnTo>
                <a:close/>
                <a:moveTo>
                  <a:pt x="231170" y="44046"/>
                </a:moveTo>
                <a:lnTo>
                  <a:pt x="231170" y="49982"/>
                </a:lnTo>
                <a:lnTo>
                  <a:pt x="225234" y="49982"/>
                </a:lnTo>
                <a:lnTo>
                  <a:pt x="225234" y="44046"/>
                </a:lnTo>
                <a:close/>
                <a:moveTo>
                  <a:pt x="237417" y="44046"/>
                </a:moveTo>
                <a:lnTo>
                  <a:pt x="237417" y="49982"/>
                </a:lnTo>
                <a:lnTo>
                  <a:pt x="231481" y="49982"/>
                </a:lnTo>
                <a:lnTo>
                  <a:pt x="231481" y="44046"/>
                </a:lnTo>
                <a:close/>
                <a:moveTo>
                  <a:pt x="243664" y="44046"/>
                </a:moveTo>
                <a:lnTo>
                  <a:pt x="243664" y="49982"/>
                </a:lnTo>
                <a:lnTo>
                  <a:pt x="237729" y="49982"/>
                </a:lnTo>
                <a:lnTo>
                  <a:pt x="237729" y="44046"/>
                </a:lnTo>
                <a:close/>
                <a:moveTo>
                  <a:pt x="249911" y="44046"/>
                </a:moveTo>
                <a:lnTo>
                  <a:pt x="249911" y="49982"/>
                </a:lnTo>
                <a:lnTo>
                  <a:pt x="243977" y="49982"/>
                </a:lnTo>
                <a:lnTo>
                  <a:pt x="243977" y="44046"/>
                </a:lnTo>
                <a:close/>
                <a:moveTo>
                  <a:pt x="256161" y="44046"/>
                </a:moveTo>
                <a:lnTo>
                  <a:pt x="256161" y="49982"/>
                </a:lnTo>
                <a:lnTo>
                  <a:pt x="250225" y="49982"/>
                </a:lnTo>
                <a:lnTo>
                  <a:pt x="250225" y="44046"/>
                </a:lnTo>
                <a:close/>
                <a:moveTo>
                  <a:pt x="262409" y="44046"/>
                </a:moveTo>
                <a:lnTo>
                  <a:pt x="262409" y="49982"/>
                </a:lnTo>
                <a:lnTo>
                  <a:pt x="256474" y="49982"/>
                </a:lnTo>
                <a:lnTo>
                  <a:pt x="256474" y="44046"/>
                </a:lnTo>
                <a:close/>
                <a:moveTo>
                  <a:pt x="268656" y="44046"/>
                </a:moveTo>
                <a:lnTo>
                  <a:pt x="268656" y="49982"/>
                </a:lnTo>
                <a:lnTo>
                  <a:pt x="262721" y="49982"/>
                </a:lnTo>
                <a:lnTo>
                  <a:pt x="262721" y="44046"/>
                </a:lnTo>
                <a:close/>
                <a:moveTo>
                  <a:pt x="274904" y="44046"/>
                </a:moveTo>
                <a:lnTo>
                  <a:pt x="274904" y="49982"/>
                </a:lnTo>
                <a:lnTo>
                  <a:pt x="268968" y="49982"/>
                </a:lnTo>
                <a:lnTo>
                  <a:pt x="268968" y="44046"/>
                </a:lnTo>
                <a:close/>
                <a:moveTo>
                  <a:pt x="6251" y="50295"/>
                </a:moveTo>
                <a:lnTo>
                  <a:pt x="6251" y="56229"/>
                </a:lnTo>
                <a:lnTo>
                  <a:pt x="315" y="56229"/>
                </a:lnTo>
                <a:lnTo>
                  <a:pt x="315" y="50295"/>
                </a:lnTo>
                <a:close/>
                <a:moveTo>
                  <a:pt x="12498" y="50295"/>
                </a:moveTo>
                <a:lnTo>
                  <a:pt x="12498" y="56229"/>
                </a:lnTo>
                <a:lnTo>
                  <a:pt x="6562" y="56229"/>
                </a:lnTo>
                <a:lnTo>
                  <a:pt x="6562" y="50295"/>
                </a:lnTo>
                <a:close/>
                <a:moveTo>
                  <a:pt x="18745" y="50295"/>
                </a:moveTo>
                <a:lnTo>
                  <a:pt x="18745" y="56229"/>
                </a:lnTo>
                <a:lnTo>
                  <a:pt x="12810" y="56229"/>
                </a:lnTo>
                <a:lnTo>
                  <a:pt x="12810" y="50295"/>
                </a:lnTo>
                <a:close/>
                <a:moveTo>
                  <a:pt x="24992" y="50295"/>
                </a:moveTo>
                <a:lnTo>
                  <a:pt x="24992" y="56229"/>
                </a:lnTo>
                <a:lnTo>
                  <a:pt x="19058" y="56229"/>
                </a:lnTo>
                <a:lnTo>
                  <a:pt x="19058" y="50295"/>
                </a:lnTo>
                <a:close/>
                <a:moveTo>
                  <a:pt x="31242" y="50295"/>
                </a:moveTo>
                <a:lnTo>
                  <a:pt x="31242" y="56229"/>
                </a:lnTo>
                <a:lnTo>
                  <a:pt x="25305" y="56229"/>
                </a:lnTo>
                <a:lnTo>
                  <a:pt x="25305" y="50295"/>
                </a:lnTo>
                <a:close/>
                <a:moveTo>
                  <a:pt x="37489" y="50295"/>
                </a:moveTo>
                <a:lnTo>
                  <a:pt x="37489" y="56229"/>
                </a:lnTo>
                <a:lnTo>
                  <a:pt x="31553" y="56229"/>
                </a:lnTo>
                <a:lnTo>
                  <a:pt x="31553" y="50295"/>
                </a:lnTo>
                <a:close/>
                <a:moveTo>
                  <a:pt x="43737" y="50295"/>
                </a:moveTo>
                <a:lnTo>
                  <a:pt x="43737" y="56229"/>
                </a:lnTo>
                <a:lnTo>
                  <a:pt x="37802" y="56229"/>
                </a:lnTo>
                <a:lnTo>
                  <a:pt x="37802" y="50295"/>
                </a:lnTo>
                <a:close/>
                <a:moveTo>
                  <a:pt x="49985" y="50295"/>
                </a:moveTo>
                <a:lnTo>
                  <a:pt x="49985" y="56229"/>
                </a:lnTo>
                <a:lnTo>
                  <a:pt x="44049" y="56229"/>
                </a:lnTo>
                <a:lnTo>
                  <a:pt x="44049" y="50295"/>
                </a:lnTo>
                <a:close/>
                <a:moveTo>
                  <a:pt x="56232" y="50295"/>
                </a:moveTo>
                <a:lnTo>
                  <a:pt x="56232" y="56229"/>
                </a:lnTo>
                <a:lnTo>
                  <a:pt x="50296" y="56229"/>
                </a:lnTo>
                <a:lnTo>
                  <a:pt x="50296" y="50295"/>
                </a:lnTo>
                <a:close/>
                <a:moveTo>
                  <a:pt x="62480" y="50295"/>
                </a:moveTo>
                <a:lnTo>
                  <a:pt x="62480" y="56229"/>
                </a:lnTo>
                <a:lnTo>
                  <a:pt x="56545" y="56229"/>
                </a:lnTo>
                <a:lnTo>
                  <a:pt x="56545" y="50295"/>
                </a:lnTo>
                <a:close/>
                <a:moveTo>
                  <a:pt x="68727" y="50295"/>
                </a:moveTo>
                <a:lnTo>
                  <a:pt x="68727" y="56229"/>
                </a:lnTo>
                <a:lnTo>
                  <a:pt x="62792" y="56229"/>
                </a:lnTo>
                <a:lnTo>
                  <a:pt x="62792" y="50295"/>
                </a:lnTo>
                <a:close/>
                <a:moveTo>
                  <a:pt x="74975" y="50295"/>
                </a:moveTo>
                <a:lnTo>
                  <a:pt x="74975" y="56229"/>
                </a:lnTo>
                <a:lnTo>
                  <a:pt x="69039" y="56229"/>
                </a:lnTo>
                <a:lnTo>
                  <a:pt x="69039" y="50295"/>
                </a:lnTo>
                <a:close/>
                <a:moveTo>
                  <a:pt x="81223" y="50295"/>
                </a:moveTo>
                <a:lnTo>
                  <a:pt x="81223" y="56229"/>
                </a:lnTo>
                <a:lnTo>
                  <a:pt x="75286" y="56229"/>
                </a:lnTo>
                <a:lnTo>
                  <a:pt x="75286" y="50295"/>
                </a:lnTo>
                <a:close/>
                <a:moveTo>
                  <a:pt x="87470" y="50295"/>
                </a:moveTo>
                <a:lnTo>
                  <a:pt x="87470" y="56229"/>
                </a:lnTo>
                <a:lnTo>
                  <a:pt x="81535" y="56229"/>
                </a:lnTo>
                <a:lnTo>
                  <a:pt x="81535" y="50295"/>
                </a:lnTo>
                <a:close/>
                <a:moveTo>
                  <a:pt x="93720" y="50295"/>
                </a:moveTo>
                <a:lnTo>
                  <a:pt x="93720" y="56229"/>
                </a:lnTo>
                <a:lnTo>
                  <a:pt x="87784" y="56229"/>
                </a:lnTo>
                <a:lnTo>
                  <a:pt x="87784" y="50295"/>
                </a:lnTo>
                <a:close/>
                <a:moveTo>
                  <a:pt x="99967" y="50295"/>
                </a:moveTo>
                <a:lnTo>
                  <a:pt x="99967" y="56229"/>
                </a:lnTo>
                <a:lnTo>
                  <a:pt x="94031" y="56229"/>
                </a:lnTo>
                <a:lnTo>
                  <a:pt x="94031" y="50295"/>
                </a:lnTo>
                <a:close/>
                <a:moveTo>
                  <a:pt x="106214" y="50295"/>
                </a:moveTo>
                <a:lnTo>
                  <a:pt x="106214" y="56229"/>
                </a:lnTo>
                <a:lnTo>
                  <a:pt x="100278" y="56229"/>
                </a:lnTo>
                <a:lnTo>
                  <a:pt x="100278" y="50295"/>
                </a:lnTo>
                <a:close/>
                <a:moveTo>
                  <a:pt x="112461" y="50295"/>
                </a:moveTo>
                <a:lnTo>
                  <a:pt x="112461" y="56229"/>
                </a:lnTo>
                <a:lnTo>
                  <a:pt x="106527" y="56229"/>
                </a:lnTo>
                <a:lnTo>
                  <a:pt x="106527" y="50295"/>
                </a:lnTo>
                <a:close/>
                <a:moveTo>
                  <a:pt x="118710" y="50295"/>
                </a:moveTo>
                <a:lnTo>
                  <a:pt x="118710" y="56229"/>
                </a:lnTo>
                <a:lnTo>
                  <a:pt x="112774" y="56229"/>
                </a:lnTo>
                <a:lnTo>
                  <a:pt x="112774" y="50295"/>
                </a:lnTo>
                <a:close/>
                <a:moveTo>
                  <a:pt x="124957" y="50295"/>
                </a:moveTo>
                <a:lnTo>
                  <a:pt x="124957" y="56229"/>
                </a:lnTo>
                <a:lnTo>
                  <a:pt x="119021" y="56229"/>
                </a:lnTo>
                <a:lnTo>
                  <a:pt x="119021" y="50295"/>
                </a:lnTo>
                <a:close/>
                <a:moveTo>
                  <a:pt x="131204" y="50295"/>
                </a:moveTo>
                <a:lnTo>
                  <a:pt x="131204" y="56229"/>
                </a:lnTo>
                <a:lnTo>
                  <a:pt x="125270" y="56229"/>
                </a:lnTo>
                <a:lnTo>
                  <a:pt x="125270" y="50295"/>
                </a:lnTo>
                <a:close/>
                <a:moveTo>
                  <a:pt x="137451" y="50295"/>
                </a:moveTo>
                <a:lnTo>
                  <a:pt x="137451" y="56229"/>
                </a:lnTo>
                <a:lnTo>
                  <a:pt x="131517" y="56229"/>
                </a:lnTo>
                <a:lnTo>
                  <a:pt x="131517" y="50295"/>
                </a:lnTo>
                <a:close/>
                <a:moveTo>
                  <a:pt x="143702" y="50295"/>
                </a:moveTo>
                <a:lnTo>
                  <a:pt x="143702" y="56229"/>
                </a:lnTo>
                <a:lnTo>
                  <a:pt x="137766" y="56229"/>
                </a:lnTo>
                <a:lnTo>
                  <a:pt x="137766" y="50295"/>
                </a:lnTo>
                <a:close/>
                <a:moveTo>
                  <a:pt x="149949" y="50295"/>
                </a:moveTo>
                <a:lnTo>
                  <a:pt x="149949" y="56229"/>
                </a:lnTo>
                <a:lnTo>
                  <a:pt x="144015" y="56229"/>
                </a:lnTo>
                <a:lnTo>
                  <a:pt x="144015" y="50295"/>
                </a:lnTo>
                <a:close/>
                <a:moveTo>
                  <a:pt x="156196" y="50295"/>
                </a:moveTo>
                <a:lnTo>
                  <a:pt x="156196" y="56229"/>
                </a:lnTo>
                <a:lnTo>
                  <a:pt x="150262" y="56229"/>
                </a:lnTo>
                <a:lnTo>
                  <a:pt x="150262" y="50295"/>
                </a:lnTo>
                <a:close/>
                <a:moveTo>
                  <a:pt x="162445" y="50295"/>
                </a:moveTo>
                <a:lnTo>
                  <a:pt x="162445" y="56229"/>
                </a:lnTo>
                <a:lnTo>
                  <a:pt x="156509" y="56229"/>
                </a:lnTo>
                <a:lnTo>
                  <a:pt x="156509" y="50295"/>
                </a:lnTo>
                <a:close/>
                <a:moveTo>
                  <a:pt x="168692" y="50295"/>
                </a:moveTo>
                <a:lnTo>
                  <a:pt x="168692" y="56229"/>
                </a:lnTo>
                <a:lnTo>
                  <a:pt x="162756" y="56229"/>
                </a:lnTo>
                <a:lnTo>
                  <a:pt x="162756" y="50295"/>
                </a:lnTo>
                <a:close/>
                <a:moveTo>
                  <a:pt x="174939" y="50295"/>
                </a:moveTo>
                <a:lnTo>
                  <a:pt x="174939" y="56229"/>
                </a:lnTo>
                <a:lnTo>
                  <a:pt x="169005" y="56229"/>
                </a:lnTo>
                <a:lnTo>
                  <a:pt x="169005" y="50295"/>
                </a:lnTo>
                <a:close/>
                <a:moveTo>
                  <a:pt x="181186" y="50295"/>
                </a:moveTo>
                <a:lnTo>
                  <a:pt x="181186" y="56229"/>
                </a:lnTo>
                <a:lnTo>
                  <a:pt x="175252" y="56229"/>
                </a:lnTo>
                <a:lnTo>
                  <a:pt x="175252" y="50295"/>
                </a:lnTo>
                <a:close/>
                <a:moveTo>
                  <a:pt x="187435" y="50295"/>
                </a:moveTo>
                <a:lnTo>
                  <a:pt x="187435" y="56229"/>
                </a:lnTo>
                <a:lnTo>
                  <a:pt x="181499" y="56229"/>
                </a:lnTo>
                <a:lnTo>
                  <a:pt x="181499" y="50295"/>
                </a:lnTo>
                <a:close/>
                <a:moveTo>
                  <a:pt x="193684" y="50295"/>
                </a:moveTo>
                <a:lnTo>
                  <a:pt x="193684" y="56229"/>
                </a:lnTo>
                <a:lnTo>
                  <a:pt x="187749" y="56229"/>
                </a:lnTo>
                <a:lnTo>
                  <a:pt x="187749" y="50295"/>
                </a:lnTo>
                <a:close/>
                <a:moveTo>
                  <a:pt x="199931" y="50295"/>
                </a:moveTo>
                <a:lnTo>
                  <a:pt x="199931" y="56229"/>
                </a:lnTo>
                <a:lnTo>
                  <a:pt x="193996" y="56229"/>
                </a:lnTo>
                <a:lnTo>
                  <a:pt x="193996" y="50295"/>
                </a:lnTo>
                <a:close/>
                <a:moveTo>
                  <a:pt x="206180" y="50295"/>
                </a:moveTo>
                <a:lnTo>
                  <a:pt x="206180" y="56229"/>
                </a:lnTo>
                <a:lnTo>
                  <a:pt x="200244" y="56229"/>
                </a:lnTo>
                <a:lnTo>
                  <a:pt x="200244" y="50295"/>
                </a:lnTo>
                <a:close/>
                <a:moveTo>
                  <a:pt x="212427" y="50295"/>
                </a:moveTo>
                <a:lnTo>
                  <a:pt x="212427" y="56229"/>
                </a:lnTo>
                <a:lnTo>
                  <a:pt x="206491" y="56229"/>
                </a:lnTo>
                <a:lnTo>
                  <a:pt x="206491" y="50295"/>
                </a:lnTo>
                <a:close/>
                <a:moveTo>
                  <a:pt x="218674" y="50295"/>
                </a:moveTo>
                <a:lnTo>
                  <a:pt x="218674" y="56229"/>
                </a:lnTo>
                <a:lnTo>
                  <a:pt x="212739" y="56229"/>
                </a:lnTo>
                <a:lnTo>
                  <a:pt x="212739" y="50295"/>
                </a:lnTo>
                <a:close/>
                <a:moveTo>
                  <a:pt x="224921" y="50295"/>
                </a:moveTo>
                <a:lnTo>
                  <a:pt x="224921" y="56229"/>
                </a:lnTo>
                <a:lnTo>
                  <a:pt x="218987" y="56229"/>
                </a:lnTo>
                <a:lnTo>
                  <a:pt x="218987" y="50295"/>
                </a:lnTo>
                <a:close/>
                <a:moveTo>
                  <a:pt x="231170" y="50295"/>
                </a:moveTo>
                <a:lnTo>
                  <a:pt x="231170" y="56229"/>
                </a:lnTo>
                <a:lnTo>
                  <a:pt x="225234" y="56229"/>
                </a:lnTo>
                <a:lnTo>
                  <a:pt x="225234" y="50295"/>
                </a:lnTo>
                <a:close/>
                <a:moveTo>
                  <a:pt x="237417" y="50295"/>
                </a:moveTo>
                <a:lnTo>
                  <a:pt x="237417" y="56229"/>
                </a:lnTo>
                <a:lnTo>
                  <a:pt x="231481" y="56229"/>
                </a:lnTo>
                <a:lnTo>
                  <a:pt x="231481" y="50295"/>
                </a:lnTo>
                <a:close/>
                <a:moveTo>
                  <a:pt x="243664" y="50295"/>
                </a:moveTo>
                <a:lnTo>
                  <a:pt x="243664" y="56229"/>
                </a:lnTo>
                <a:lnTo>
                  <a:pt x="237729" y="56229"/>
                </a:lnTo>
                <a:lnTo>
                  <a:pt x="237729" y="50295"/>
                </a:lnTo>
                <a:close/>
                <a:moveTo>
                  <a:pt x="249911" y="50295"/>
                </a:moveTo>
                <a:lnTo>
                  <a:pt x="249911" y="56229"/>
                </a:lnTo>
                <a:lnTo>
                  <a:pt x="243977" y="56229"/>
                </a:lnTo>
                <a:lnTo>
                  <a:pt x="243977" y="50295"/>
                </a:lnTo>
                <a:close/>
                <a:moveTo>
                  <a:pt x="256161" y="50295"/>
                </a:moveTo>
                <a:lnTo>
                  <a:pt x="256161" y="56229"/>
                </a:lnTo>
                <a:lnTo>
                  <a:pt x="250225" y="56229"/>
                </a:lnTo>
                <a:lnTo>
                  <a:pt x="250225" y="50295"/>
                </a:lnTo>
                <a:close/>
                <a:moveTo>
                  <a:pt x="262409" y="50295"/>
                </a:moveTo>
                <a:lnTo>
                  <a:pt x="262409" y="56229"/>
                </a:lnTo>
                <a:lnTo>
                  <a:pt x="256474" y="56229"/>
                </a:lnTo>
                <a:lnTo>
                  <a:pt x="256474" y="50295"/>
                </a:lnTo>
                <a:close/>
                <a:moveTo>
                  <a:pt x="268656" y="50295"/>
                </a:moveTo>
                <a:lnTo>
                  <a:pt x="268656" y="56229"/>
                </a:lnTo>
                <a:lnTo>
                  <a:pt x="262721" y="56229"/>
                </a:lnTo>
                <a:lnTo>
                  <a:pt x="262721" y="50295"/>
                </a:lnTo>
                <a:close/>
                <a:moveTo>
                  <a:pt x="274904" y="50295"/>
                </a:moveTo>
                <a:lnTo>
                  <a:pt x="274904" y="56229"/>
                </a:lnTo>
                <a:lnTo>
                  <a:pt x="268968" y="56229"/>
                </a:lnTo>
                <a:lnTo>
                  <a:pt x="268968" y="50295"/>
                </a:lnTo>
                <a:close/>
                <a:moveTo>
                  <a:pt x="6251" y="56542"/>
                </a:moveTo>
                <a:lnTo>
                  <a:pt x="6251" y="62476"/>
                </a:lnTo>
                <a:lnTo>
                  <a:pt x="315" y="62476"/>
                </a:lnTo>
                <a:lnTo>
                  <a:pt x="315" y="56542"/>
                </a:lnTo>
                <a:close/>
                <a:moveTo>
                  <a:pt x="12498" y="56542"/>
                </a:moveTo>
                <a:lnTo>
                  <a:pt x="12498" y="62476"/>
                </a:lnTo>
                <a:lnTo>
                  <a:pt x="6562" y="62476"/>
                </a:lnTo>
                <a:lnTo>
                  <a:pt x="6562" y="56542"/>
                </a:lnTo>
                <a:close/>
                <a:moveTo>
                  <a:pt x="18745" y="56542"/>
                </a:moveTo>
                <a:lnTo>
                  <a:pt x="18745" y="62476"/>
                </a:lnTo>
                <a:lnTo>
                  <a:pt x="12810" y="62476"/>
                </a:lnTo>
                <a:lnTo>
                  <a:pt x="12810" y="56542"/>
                </a:lnTo>
                <a:close/>
                <a:moveTo>
                  <a:pt x="24992" y="56542"/>
                </a:moveTo>
                <a:lnTo>
                  <a:pt x="24992" y="62476"/>
                </a:lnTo>
                <a:lnTo>
                  <a:pt x="19058" y="62476"/>
                </a:lnTo>
                <a:lnTo>
                  <a:pt x="19058" y="56542"/>
                </a:lnTo>
                <a:close/>
                <a:moveTo>
                  <a:pt x="31242" y="56542"/>
                </a:moveTo>
                <a:lnTo>
                  <a:pt x="31242" y="62476"/>
                </a:lnTo>
                <a:lnTo>
                  <a:pt x="25305" y="62476"/>
                </a:lnTo>
                <a:lnTo>
                  <a:pt x="25305" y="56542"/>
                </a:lnTo>
                <a:close/>
                <a:moveTo>
                  <a:pt x="37489" y="56542"/>
                </a:moveTo>
                <a:lnTo>
                  <a:pt x="37489" y="62476"/>
                </a:lnTo>
                <a:lnTo>
                  <a:pt x="31553" y="62476"/>
                </a:lnTo>
                <a:lnTo>
                  <a:pt x="31553" y="56542"/>
                </a:lnTo>
                <a:close/>
                <a:moveTo>
                  <a:pt x="43737" y="56542"/>
                </a:moveTo>
                <a:lnTo>
                  <a:pt x="43737" y="62476"/>
                </a:lnTo>
                <a:lnTo>
                  <a:pt x="37802" y="62476"/>
                </a:lnTo>
                <a:lnTo>
                  <a:pt x="37802" y="56542"/>
                </a:lnTo>
                <a:close/>
                <a:moveTo>
                  <a:pt x="49985" y="56542"/>
                </a:moveTo>
                <a:lnTo>
                  <a:pt x="49985" y="62476"/>
                </a:lnTo>
                <a:lnTo>
                  <a:pt x="44049" y="62476"/>
                </a:lnTo>
                <a:lnTo>
                  <a:pt x="44049" y="56542"/>
                </a:lnTo>
                <a:close/>
                <a:moveTo>
                  <a:pt x="56232" y="56542"/>
                </a:moveTo>
                <a:lnTo>
                  <a:pt x="56232" y="62476"/>
                </a:lnTo>
                <a:lnTo>
                  <a:pt x="50296" y="62476"/>
                </a:lnTo>
                <a:lnTo>
                  <a:pt x="50296" y="56542"/>
                </a:lnTo>
                <a:close/>
                <a:moveTo>
                  <a:pt x="62480" y="56542"/>
                </a:moveTo>
                <a:lnTo>
                  <a:pt x="62480" y="62476"/>
                </a:lnTo>
                <a:lnTo>
                  <a:pt x="56545" y="62476"/>
                </a:lnTo>
                <a:lnTo>
                  <a:pt x="56545" y="56542"/>
                </a:lnTo>
                <a:close/>
                <a:moveTo>
                  <a:pt x="68727" y="56542"/>
                </a:moveTo>
                <a:lnTo>
                  <a:pt x="68727" y="62476"/>
                </a:lnTo>
                <a:lnTo>
                  <a:pt x="62792" y="62476"/>
                </a:lnTo>
                <a:lnTo>
                  <a:pt x="62792" y="56542"/>
                </a:lnTo>
                <a:close/>
                <a:moveTo>
                  <a:pt x="74975" y="56542"/>
                </a:moveTo>
                <a:lnTo>
                  <a:pt x="74975" y="62476"/>
                </a:lnTo>
                <a:lnTo>
                  <a:pt x="69039" y="62476"/>
                </a:lnTo>
                <a:lnTo>
                  <a:pt x="69039" y="56542"/>
                </a:lnTo>
                <a:close/>
                <a:moveTo>
                  <a:pt x="81223" y="56542"/>
                </a:moveTo>
                <a:lnTo>
                  <a:pt x="81223" y="62476"/>
                </a:lnTo>
                <a:lnTo>
                  <a:pt x="75286" y="62476"/>
                </a:lnTo>
                <a:lnTo>
                  <a:pt x="75286" y="56542"/>
                </a:lnTo>
                <a:close/>
                <a:moveTo>
                  <a:pt x="87470" y="56542"/>
                </a:moveTo>
                <a:lnTo>
                  <a:pt x="87470" y="62476"/>
                </a:lnTo>
                <a:lnTo>
                  <a:pt x="81535" y="62476"/>
                </a:lnTo>
                <a:lnTo>
                  <a:pt x="81535" y="56542"/>
                </a:lnTo>
                <a:close/>
                <a:moveTo>
                  <a:pt x="93718" y="56542"/>
                </a:moveTo>
                <a:lnTo>
                  <a:pt x="93718" y="62476"/>
                </a:lnTo>
                <a:lnTo>
                  <a:pt x="87784" y="62476"/>
                </a:lnTo>
                <a:lnTo>
                  <a:pt x="87784" y="56542"/>
                </a:lnTo>
                <a:close/>
                <a:moveTo>
                  <a:pt x="99967" y="56542"/>
                </a:moveTo>
                <a:lnTo>
                  <a:pt x="99967" y="62476"/>
                </a:lnTo>
                <a:lnTo>
                  <a:pt x="94031" y="62476"/>
                </a:lnTo>
                <a:lnTo>
                  <a:pt x="94031" y="56542"/>
                </a:lnTo>
                <a:close/>
                <a:moveTo>
                  <a:pt x="106214" y="56542"/>
                </a:moveTo>
                <a:lnTo>
                  <a:pt x="106214" y="62476"/>
                </a:lnTo>
                <a:lnTo>
                  <a:pt x="100278" y="62476"/>
                </a:lnTo>
                <a:lnTo>
                  <a:pt x="100278" y="56542"/>
                </a:lnTo>
                <a:close/>
                <a:moveTo>
                  <a:pt x="112461" y="56542"/>
                </a:moveTo>
                <a:lnTo>
                  <a:pt x="112461" y="62476"/>
                </a:lnTo>
                <a:lnTo>
                  <a:pt x="106527" y="62476"/>
                </a:lnTo>
                <a:lnTo>
                  <a:pt x="106527" y="56542"/>
                </a:lnTo>
                <a:close/>
                <a:moveTo>
                  <a:pt x="118710" y="56542"/>
                </a:moveTo>
                <a:lnTo>
                  <a:pt x="118710" y="62476"/>
                </a:lnTo>
                <a:lnTo>
                  <a:pt x="112774" y="62476"/>
                </a:lnTo>
                <a:lnTo>
                  <a:pt x="112774" y="56542"/>
                </a:lnTo>
                <a:close/>
                <a:moveTo>
                  <a:pt x="124957" y="56542"/>
                </a:moveTo>
                <a:lnTo>
                  <a:pt x="124957" y="62476"/>
                </a:lnTo>
                <a:lnTo>
                  <a:pt x="119021" y="62476"/>
                </a:lnTo>
                <a:lnTo>
                  <a:pt x="119021" y="56542"/>
                </a:lnTo>
                <a:close/>
                <a:moveTo>
                  <a:pt x="131204" y="56542"/>
                </a:moveTo>
                <a:lnTo>
                  <a:pt x="131204" y="62476"/>
                </a:lnTo>
                <a:lnTo>
                  <a:pt x="125270" y="62476"/>
                </a:lnTo>
                <a:lnTo>
                  <a:pt x="125270" y="56542"/>
                </a:lnTo>
                <a:close/>
                <a:moveTo>
                  <a:pt x="137451" y="56542"/>
                </a:moveTo>
                <a:lnTo>
                  <a:pt x="137451" y="62476"/>
                </a:lnTo>
                <a:lnTo>
                  <a:pt x="131517" y="62476"/>
                </a:lnTo>
                <a:lnTo>
                  <a:pt x="131517" y="56542"/>
                </a:lnTo>
                <a:close/>
                <a:moveTo>
                  <a:pt x="143702" y="56542"/>
                </a:moveTo>
                <a:lnTo>
                  <a:pt x="143702" y="62476"/>
                </a:lnTo>
                <a:lnTo>
                  <a:pt x="137766" y="62476"/>
                </a:lnTo>
                <a:lnTo>
                  <a:pt x="137766" y="56542"/>
                </a:lnTo>
                <a:close/>
                <a:moveTo>
                  <a:pt x="149949" y="56542"/>
                </a:moveTo>
                <a:lnTo>
                  <a:pt x="149949" y="62476"/>
                </a:lnTo>
                <a:lnTo>
                  <a:pt x="144015" y="62476"/>
                </a:lnTo>
                <a:lnTo>
                  <a:pt x="144015" y="56542"/>
                </a:lnTo>
                <a:close/>
                <a:moveTo>
                  <a:pt x="156196" y="56542"/>
                </a:moveTo>
                <a:lnTo>
                  <a:pt x="156196" y="62476"/>
                </a:lnTo>
                <a:lnTo>
                  <a:pt x="150262" y="62476"/>
                </a:lnTo>
                <a:lnTo>
                  <a:pt x="150262" y="56542"/>
                </a:lnTo>
                <a:close/>
                <a:moveTo>
                  <a:pt x="162445" y="56542"/>
                </a:moveTo>
                <a:lnTo>
                  <a:pt x="162445" y="62476"/>
                </a:lnTo>
                <a:lnTo>
                  <a:pt x="156509" y="62476"/>
                </a:lnTo>
                <a:lnTo>
                  <a:pt x="156509" y="56542"/>
                </a:lnTo>
                <a:close/>
                <a:moveTo>
                  <a:pt x="168692" y="56542"/>
                </a:moveTo>
                <a:lnTo>
                  <a:pt x="168692" y="62476"/>
                </a:lnTo>
                <a:lnTo>
                  <a:pt x="162756" y="62476"/>
                </a:lnTo>
                <a:lnTo>
                  <a:pt x="162756" y="56542"/>
                </a:lnTo>
                <a:close/>
                <a:moveTo>
                  <a:pt x="174939" y="56542"/>
                </a:moveTo>
                <a:lnTo>
                  <a:pt x="174939" y="62476"/>
                </a:lnTo>
                <a:lnTo>
                  <a:pt x="169005" y="62476"/>
                </a:lnTo>
                <a:lnTo>
                  <a:pt x="169005" y="56542"/>
                </a:lnTo>
                <a:close/>
                <a:moveTo>
                  <a:pt x="181186" y="56542"/>
                </a:moveTo>
                <a:lnTo>
                  <a:pt x="181186" y="62476"/>
                </a:lnTo>
                <a:lnTo>
                  <a:pt x="175252" y="62476"/>
                </a:lnTo>
                <a:lnTo>
                  <a:pt x="175252" y="56542"/>
                </a:lnTo>
                <a:close/>
                <a:moveTo>
                  <a:pt x="187435" y="56542"/>
                </a:moveTo>
                <a:lnTo>
                  <a:pt x="187435" y="62476"/>
                </a:lnTo>
                <a:lnTo>
                  <a:pt x="181499" y="62476"/>
                </a:lnTo>
                <a:lnTo>
                  <a:pt x="181499" y="56542"/>
                </a:lnTo>
                <a:close/>
                <a:moveTo>
                  <a:pt x="193684" y="56542"/>
                </a:moveTo>
                <a:lnTo>
                  <a:pt x="193684" y="62476"/>
                </a:lnTo>
                <a:lnTo>
                  <a:pt x="187749" y="62476"/>
                </a:lnTo>
                <a:lnTo>
                  <a:pt x="187749" y="56542"/>
                </a:lnTo>
                <a:close/>
                <a:moveTo>
                  <a:pt x="199931" y="56542"/>
                </a:moveTo>
                <a:lnTo>
                  <a:pt x="199931" y="62476"/>
                </a:lnTo>
                <a:lnTo>
                  <a:pt x="193996" y="62476"/>
                </a:lnTo>
                <a:lnTo>
                  <a:pt x="193996" y="56542"/>
                </a:lnTo>
                <a:close/>
                <a:moveTo>
                  <a:pt x="206180" y="56542"/>
                </a:moveTo>
                <a:lnTo>
                  <a:pt x="206180" y="62476"/>
                </a:lnTo>
                <a:lnTo>
                  <a:pt x="200244" y="62476"/>
                </a:lnTo>
                <a:lnTo>
                  <a:pt x="200244" y="56542"/>
                </a:lnTo>
                <a:close/>
                <a:moveTo>
                  <a:pt x="212427" y="56542"/>
                </a:moveTo>
                <a:lnTo>
                  <a:pt x="212427" y="62476"/>
                </a:lnTo>
                <a:lnTo>
                  <a:pt x="206491" y="62476"/>
                </a:lnTo>
                <a:lnTo>
                  <a:pt x="206491" y="56542"/>
                </a:lnTo>
                <a:close/>
                <a:moveTo>
                  <a:pt x="218674" y="56542"/>
                </a:moveTo>
                <a:lnTo>
                  <a:pt x="218674" y="62476"/>
                </a:lnTo>
                <a:lnTo>
                  <a:pt x="212739" y="62476"/>
                </a:lnTo>
                <a:lnTo>
                  <a:pt x="212739" y="56542"/>
                </a:lnTo>
                <a:close/>
                <a:moveTo>
                  <a:pt x="224921" y="56542"/>
                </a:moveTo>
                <a:lnTo>
                  <a:pt x="224921" y="62476"/>
                </a:lnTo>
                <a:lnTo>
                  <a:pt x="218987" y="62476"/>
                </a:lnTo>
                <a:lnTo>
                  <a:pt x="218987" y="56542"/>
                </a:lnTo>
                <a:close/>
                <a:moveTo>
                  <a:pt x="231170" y="56542"/>
                </a:moveTo>
                <a:lnTo>
                  <a:pt x="231170" y="62476"/>
                </a:lnTo>
                <a:lnTo>
                  <a:pt x="225234" y="62476"/>
                </a:lnTo>
                <a:lnTo>
                  <a:pt x="225234" y="56542"/>
                </a:lnTo>
                <a:close/>
                <a:moveTo>
                  <a:pt x="237417" y="56542"/>
                </a:moveTo>
                <a:lnTo>
                  <a:pt x="237417" y="62476"/>
                </a:lnTo>
                <a:lnTo>
                  <a:pt x="231481" y="62476"/>
                </a:lnTo>
                <a:lnTo>
                  <a:pt x="231481" y="56542"/>
                </a:lnTo>
                <a:close/>
                <a:moveTo>
                  <a:pt x="243664" y="56542"/>
                </a:moveTo>
                <a:lnTo>
                  <a:pt x="243664" y="62476"/>
                </a:lnTo>
                <a:lnTo>
                  <a:pt x="237729" y="62476"/>
                </a:lnTo>
                <a:lnTo>
                  <a:pt x="237729" y="56542"/>
                </a:lnTo>
                <a:close/>
                <a:moveTo>
                  <a:pt x="249911" y="56542"/>
                </a:moveTo>
                <a:lnTo>
                  <a:pt x="249911" y="62476"/>
                </a:lnTo>
                <a:lnTo>
                  <a:pt x="243977" y="62476"/>
                </a:lnTo>
                <a:lnTo>
                  <a:pt x="243977" y="56542"/>
                </a:lnTo>
                <a:close/>
                <a:moveTo>
                  <a:pt x="256161" y="56542"/>
                </a:moveTo>
                <a:lnTo>
                  <a:pt x="256161" y="62476"/>
                </a:lnTo>
                <a:lnTo>
                  <a:pt x="250225" y="62476"/>
                </a:lnTo>
                <a:lnTo>
                  <a:pt x="250225" y="56542"/>
                </a:lnTo>
                <a:close/>
                <a:moveTo>
                  <a:pt x="262409" y="56542"/>
                </a:moveTo>
                <a:lnTo>
                  <a:pt x="262409" y="62476"/>
                </a:lnTo>
                <a:lnTo>
                  <a:pt x="256474" y="62476"/>
                </a:lnTo>
                <a:lnTo>
                  <a:pt x="256474" y="56542"/>
                </a:lnTo>
                <a:close/>
                <a:moveTo>
                  <a:pt x="268656" y="56542"/>
                </a:moveTo>
                <a:lnTo>
                  <a:pt x="268656" y="62476"/>
                </a:lnTo>
                <a:lnTo>
                  <a:pt x="262721" y="62476"/>
                </a:lnTo>
                <a:lnTo>
                  <a:pt x="262721" y="56542"/>
                </a:lnTo>
                <a:close/>
                <a:moveTo>
                  <a:pt x="274904" y="56542"/>
                </a:moveTo>
                <a:lnTo>
                  <a:pt x="274904" y="62476"/>
                </a:lnTo>
                <a:lnTo>
                  <a:pt x="268968" y="62476"/>
                </a:lnTo>
                <a:lnTo>
                  <a:pt x="268968" y="56542"/>
                </a:lnTo>
                <a:close/>
                <a:moveTo>
                  <a:pt x="6251" y="62789"/>
                </a:moveTo>
                <a:lnTo>
                  <a:pt x="6251" y="68725"/>
                </a:lnTo>
                <a:lnTo>
                  <a:pt x="315" y="68725"/>
                </a:lnTo>
                <a:lnTo>
                  <a:pt x="315" y="62789"/>
                </a:lnTo>
                <a:close/>
                <a:moveTo>
                  <a:pt x="12498" y="62789"/>
                </a:moveTo>
                <a:lnTo>
                  <a:pt x="12498" y="68725"/>
                </a:lnTo>
                <a:lnTo>
                  <a:pt x="6562" y="68725"/>
                </a:lnTo>
                <a:lnTo>
                  <a:pt x="6562" y="62789"/>
                </a:lnTo>
                <a:close/>
                <a:moveTo>
                  <a:pt x="18745" y="62789"/>
                </a:moveTo>
                <a:lnTo>
                  <a:pt x="18745" y="68725"/>
                </a:lnTo>
                <a:lnTo>
                  <a:pt x="12810" y="68725"/>
                </a:lnTo>
                <a:lnTo>
                  <a:pt x="12810" y="62789"/>
                </a:lnTo>
                <a:close/>
                <a:moveTo>
                  <a:pt x="24992" y="62789"/>
                </a:moveTo>
                <a:lnTo>
                  <a:pt x="24992" y="68725"/>
                </a:lnTo>
                <a:lnTo>
                  <a:pt x="19058" y="68725"/>
                </a:lnTo>
                <a:lnTo>
                  <a:pt x="19058" y="62789"/>
                </a:lnTo>
                <a:close/>
                <a:moveTo>
                  <a:pt x="31242" y="62789"/>
                </a:moveTo>
                <a:lnTo>
                  <a:pt x="31242" y="68725"/>
                </a:lnTo>
                <a:lnTo>
                  <a:pt x="25305" y="68725"/>
                </a:lnTo>
                <a:lnTo>
                  <a:pt x="25305" y="62789"/>
                </a:lnTo>
                <a:close/>
                <a:moveTo>
                  <a:pt x="37489" y="62789"/>
                </a:moveTo>
                <a:lnTo>
                  <a:pt x="37489" y="68725"/>
                </a:lnTo>
                <a:lnTo>
                  <a:pt x="31553" y="68725"/>
                </a:lnTo>
                <a:lnTo>
                  <a:pt x="31553" y="62789"/>
                </a:lnTo>
                <a:close/>
                <a:moveTo>
                  <a:pt x="43737" y="62789"/>
                </a:moveTo>
                <a:lnTo>
                  <a:pt x="43737" y="68725"/>
                </a:lnTo>
                <a:lnTo>
                  <a:pt x="37802" y="68725"/>
                </a:lnTo>
                <a:lnTo>
                  <a:pt x="37802" y="62789"/>
                </a:lnTo>
                <a:close/>
                <a:moveTo>
                  <a:pt x="49985" y="62789"/>
                </a:moveTo>
                <a:lnTo>
                  <a:pt x="49985" y="68725"/>
                </a:lnTo>
                <a:lnTo>
                  <a:pt x="44049" y="68725"/>
                </a:lnTo>
                <a:lnTo>
                  <a:pt x="44049" y="62789"/>
                </a:lnTo>
                <a:close/>
                <a:moveTo>
                  <a:pt x="56232" y="62789"/>
                </a:moveTo>
                <a:lnTo>
                  <a:pt x="56232" y="68725"/>
                </a:lnTo>
                <a:lnTo>
                  <a:pt x="50296" y="68725"/>
                </a:lnTo>
                <a:lnTo>
                  <a:pt x="50296" y="62789"/>
                </a:lnTo>
                <a:close/>
                <a:moveTo>
                  <a:pt x="62480" y="62789"/>
                </a:moveTo>
                <a:lnTo>
                  <a:pt x="62480" y="68725"/>
                </a:lnTo>
                <a:lnTo>
                  <a:pt x="56545" y="68725"/>
                </a:lnTo>
                <a:lnTo>
                  <a:pt x="56545" y="62789"/>
                </a:lnTo>
                <a:close/>
                <a:moveTo>
                  <a:pt x="68727" y="62789"/>
                </a:moveTo>
                <a:lnTo>
                  <a:pt x="68727" y="68725"/>
                </a:lnTo>
                <a:lnTo>
                  <a:pt x="62792" y="68725"/>
                </a:lnTo>
                <a:lnTo>
                  <a:pt x="62792" y="62789"/>
                </a:lnTo>
                <a:close/>
                <a:moveTo>
                  <a:pt x="74975" y="62789"/>
                </a:moveTo>
                <a:lnTo>
                  <a:pt x="74975" y="68725"/>
                </a:lnTo>
                <a:lnTo>
                  <a:pt x="69039" y="68725"/>
                </a:lnTo>
                <a:lnTo>
                  <a:pt x="69039" y="62789"/>
                </a:lnTo>
                <a:close/>
                <a:moveTo>
                  <a:pt x="81223" y="62789"/>
                </a:moveTo>
                <a:lnTo>
                  <a:pt x="81223" y="68725"/>
                </a:lnTo>
                <a:lnTo>
                  <a:pt x="75286" y="68725"/>
                </a:lnTo>
                <a:lnTo>
                  <a:pt x="75286" y="62789"/>
                </a:lnTo>
                <a:close/>
                <a:moveTo>
                  <a:pt x="87470" y="62789"/>
                </a:moveTo>
                <a:lnTo>
                  <a:pt x="87470" y="68725"/>
                </a:lnTo>
                <a:lnTo>
                  <a:pt x="81535" y="68725"/>
                </a:lnTo>
                <a:lnTo>
                  <a:pt x="81535" y="62789"/>
                </a:lnTo>
                <a:close/>
                <a:moveTo>
                  <a:pt x="93718" y="62789"/>
                </a:moveTo>
                <a:lnTo>
                  <a:pt x="93718" y="68725"/>
                </a:lnTo>
                <a:lnTo>
                  <a:pt x="87784" y="68725"/>
                </a:lnTo>
                <a:lnTo>
                  <a:pt x="87784" y="62789"/>
                </a:lnTo>
                <a:close/>
                <a:moveTo>
                  <a:pt x="99967" y="62789"/>
                </a:moveTo>
                <a:lnTo>
                  <a:pt x="99967" y="68725"/>
                </a:lnTo>
                <a:lnTo>
                  <a:pt x="94031" y="68725"/>
                </a:lnTo>
                <a:lnTo>
                  <a:pt x="94031" y="62789"/>
                </a:lnTo>
                <a:close/>
                <a:moveTo>
                  <a:pt x="106214" y="62789"/>
                </a:moveTo>
                <a:lnTo>
                  <a:pt x="106214" y="68725"/>
                </a:lnTo>
                <a:lnTo>
                  <a:pt x="100278" y="68725"/>
                </a:lnTo>
                <a:lnTo>
                  <a:pt x="100278" y="62789"/>
                </a:lnTo>
                <a:close/>
                <a:moveTo>
                  <a:pt x="112461" y="62789"/>
                </a:moveTo>
                <a:lnTo>
                  <a:pt x="112461" y="68725"/>
                </a:lnTo>
                <a:lnTo>
                  <a:pt x="106527" y="68725"/>
                </a:lnTo>
                <a:lnTo>
                  <a:pt x="106527" y="62789"/>
                </a:lnTo>
                <a:close/>
                <a:moveTo>
                  <a:pt x="118710" y="62789"/>
                </a:moveTo>
                <a:lnTo>
                  <a:pt x="118710" y="68725"/>
                </a:lnTo>
                <a:lnTo>
                  <a:pt x="112774" y="68725"/>
                </a:lnTo>
                <a:lnTo>
                  <a:pt x="112774" y="62789"/>
                </a:lnTo>
                <a:close/>
                <a:moveTo>
                  <a:pt x="124957" y="62789"/>
                </a:moveTo>
                <a:lnTo>
                  <a:pt x="124957" y="68725"/>
                </a:lnTo>
                <a:lnTo>
                  <a:pt x="119021" y="68725"/>
                </a:lnTo>
                <a:lnTo>
                  <a:pt x="119021" y="62789"/>
                </a:lnTo>
                <a:close/>
                <a:moveTo>
                  <a:pt x="131204" y="62789"/>
                </a:moveTo>
                <a:lnTo>
                  <a:pt x="131204" y="68725"/>
                </a:lnTo>
                <a:lnTo>
                  <a:pt x="125270" y="68725"/>
                </a:lnTo>
                <a:lnTo>
                  <a:pt x="125270" y="62789"/>
                </a:lnTo>
                <a:close/>
                <a:moveTo>
                  <a:pt x="137451" y="62789"/>
                </a:moveTo>
                <a:lnTo>
                  <a:pt x="137451" y="68725"/>
                </a:lnTo>
                <a:lnTo>
                  <a:pt x="131517" y="68725"/>
                </a:lnTo>
                <a:lnTo>
                  <a:pt x="131517" y="62789"/>
                </a:lnTo>
                <a:close/>
                <a:moveTo>
                  <a:pt x="143702" y="62789"/>
                </a:moveTo>
                <a:lnTo>
                  <a:pt x="143702" y="68725"/>
                </a:lnTo>
                <a:lnTo>
                  <a:pt x="137766" y="68725"/>
                </a:lnTo>
                <a:lnTo>
                  <a:pt x="137766" y="62789"/>
                </a:lnTo>
                <a:close/>
                <a:moveTo>
                  <a:pt x="149949" y="62789"/>
                </a:moveTo>
                <a:lnTo>
                  <a:pt x="149949" y="68725"/>
                </a:lnTo>
                <a:lnTo>
                  <a:pt x="144015" y="68725"/>
                </a:lnTo>
                <a:lnTo>
                  <a:pt x="144015" y="62789"/>
                </a:lnTo>
                <a:close/>
                <a:moveTo>
                  <a:pt x="156196" y="62789"/>
                </a:moveTo>
                <a:lnTo>
                  <a:pt x="156196" y="68725"/>
                </a:lnTo>
                <a:lnTo>
                  <a:pt x="150262" y="68725"/>
                </a:lnTo>
                <a:lnTo>
                  <a:pt x="150262" y="62789"/>
                </a:lnTo>
                <a:close/>
                <a:moveTo>
                  <a:pt x="162445" y="62789"/>
                </a:moveTo>
                <a:lnTo>
                  <a:pt x="162445" y="68725"/>
                </a:lnTo>
                <a:lnTo>
                  <a:pt x="156509" y="68725"/>
                </a:lnTo>
                <a:lnTo>
                  <a:pt x="156509" y="62789"/>
                </a:lnTo>
                <a:close/>
                <a:moveTo>
                  <a:pt x="168692" y="62789"/>
                </a:moveTo>
                <a:lnTo>
                  <a:pt x="168692" y="68725"/>
                </a:lnTo>
                <a:lnTo>
                  <a:pt x="162756" y="68725"/>
                </a:lnTo>
                <a:lnTo>
                  <a:pt x="162756" y="62789"/>
                </a:lnTo>
                <a:close/>
                <a:moveTo>
                  <a:pt x="174939" y="62789"/>
                </a:moveTo>
                <a:lnTo>
                  <a:pt x="174939" y="68725"/>
                </a:lnTo>
                <a:lnTo>
                  <a:pt x="169005" y="68725"/>
                </a:lnTo>
                <a:lnTo>
                  <a:pt x="169005" y="62789"/>
                </a:lnTo>
                <a:close/>
                <a:moveTo>
                  <a:pt x="181186" y="62789"/>
                </a:moveTo>
                <a:lnTo>
                  <a:pt x="181186" y="68725"/>
                </a:lnTo>
                <a:lnTo>
                  <a:pt x="175252" y="68725"/>
                </a:lnTo>
                <a:lnTo>
                  <a:pt x="175252" y="62789"/>
                </a:lnTo>
                <a:close/>
                <a:moveTo>
                  <a:pt x="187435" y="62789"/>
                </a:moveTo>
                <a:lnTo>
                  <a:pt x="187435" y="68725"/>
                </a:lnTo>
                <a:lnTo>
                  <a:pt x="181499" y="68725"/>
                </a:lnTo>
                <a:lnTo>
                  <a:pt x="181499" y="62789"/>
                </a:lnTo>
                <a:close/>
                <a:moveTo>
                  <a:pt x="193684" y="62789"/>
                </a:moveTo>
                <a:lnTo>
                  <a:pt x="193684" y="68725"/>
                </a:lnTo>
                <a:lnTo>
                  <a:pt x="187749" y="68725"/>
                </a:lnTo>
                <a:lnTo>
                  <a:pt x="187749" y="62789"/>
                </a:lnTo>
                <a:close/>
                <a:moveTo>
                  <a:pt x="199931" y="62789"/>
                </a:moveTo>
                <a:lnTo>
                  <a:pt x="199931" y="68725"/>
                </a:lnTo>
                <a:lnTo>
                  <a:pt x="193996" y="68725"/>
                </a:lnTo>
                <a:lnTo>
                  <a:pt x="193996" y="62789"/>
                </a:lnTo>
                <a:close/>
                <a:moveTo>
                  <a:pt x="206180" y="62789"/>
                </a:moveTo>
                <a:lnTo>
                  <a:pt x="206180" y="68725"/>
                </a:lnTo>
                <a:lnTo>
                  <a:pt x="200244" y="68725"/>
                </a:lnTo>
                <a:lnTo>
                  <a:pt x="200244" y="62789"/>
                </a:lnTo>
                <a:close/>
                <a:moveTo>
                  <a:pt x="212427" y="62789"/>
                </a:moveTo>
                <a:lnTo>
                  <a:pt x="212427" y="68725"/>
                </a:lnTo>
                <a:lnTo>
                  <a:pt x="206491" y="68725"/>
                </a:lnTo>
                <a:lnTo>
                  <a:pt x="206491" y="62789"/>
                </a:lnTo>
                <a:close/>
                <a:moveTo>
                  <a:pt x="218674" y="62789"/>
                </a:moveTo>
                <a:lnTo>
                  <a:pt x="218674" y="68725"/>
                </a:lnTo>
                <a:lnTo>
                  <a:pt x="212739" y="68725"/>
                </a:lnTo>
                <a:lnTo>
                  <a:pt x="212739" y="62789"/>
                </a:lnTo>
                <a:close/>
                <a:moveTo>
                  <a:pt x="224921" y="62789"/>
                </a:moveTo>
                <a:lnTo>
                  <a:pt x="224921" y="68725"/>
                </a:lnTo>
                <a:lnTo>
                  <a:pt x="218987" y="68725"/>
                </a:lnTo>
                <a:lnTo>
                  <a:pt x="218987" y="62789"/>
                </a:lnTo>
                <a:close/>
                <a:moveTo>
                  <a:pt x="231170" y="62789"/>
                </a:moveTo>
                <a:lnTo>
                  <a:pt x="231170" y="68725"/>
                </a:lnTo>
                <a:lnTo>
                  <a:pt x="225234" y="68725"/>
                </a:lnTo>
                <a:lnTo>
                  <a:pt x="225234" y="62789"/>
                </a:lnTo>
                <a:close/>
                <a:moveTo>
                  <a:pt x="237417" y="62789"/>
                </a:moveTo>
                <a:lnTo>
                  <a:pt x="237417" y="68725"/>
                </a:lnTo>
                <a:lnTo>
                  <a:pt x="231481" y="68725"/>
                </a:lnTo>
                <a:lnTo>
                  <a:pt x="231481" y="62789"/>
                </a:lnTo>
                <a:close/>
                <a:moveTo>
                  <a:pt x="243664" y="62789"/>
                </a:moveTo>
                <a:lnTo>
                  <a:pt x="243664" y="68725"/>
                </a:lnTo>
                <a:lnTo>
                  <a:pt x="237729" y="68725"/>
                </a:lnTo>
                <a:lnTo>
                  <a:pt x="237729" y="62789"/>
                </a:lnTo>
                <a:close/>
                <a:moveTo>
                  <a:pt x="249911" y="62789"/>
                </a:moveTo>
                <a:lnTo>
                  <a:pt x="249911" y="68725"/>
                </a:lnTo>
                <a:lnTo>
                  <a:pt x="243977" y="68725"/>
                </a:lnTo>
                <a:lnTo>
                  <a:pt x="243977" y="62789"/>
                </a:lnTo>
                <a:close/>
                <a:moveTo>
                  <a:pt x="256161" y="62789"/>
                </a:moveTo>
                <a:lnTo>
                  <a:pt x="256161" y="68725"/>
                </a:lnTo>
                <a:lnTo>
                  <a:pt x="250225" y="68725"/>
                </a:lnTo>
                <a:lnTo>
                  <a:pt x="250225" y="62789"/>
                </a:lnTo>
                <a:close/>
                <a:moveTo>
                  <a:pt x="262409" y="62789"/>
                </a:moveTo>
                <a:lnTo>
                  <a:pt x="262409" y="68725"/>
                </a:lnTo>
                <a:lnTo>
                  <a:pt x="256474" y="68725"/>
                </a:lnTo>
                <a:lnTo>
                  <a:pt x="256474" y="62789"/>
                </a:lnTo>
                <a:close/>
                <a:moveTo>
                  <a:pt x="268656" y="62789"/>
                </a:moveTo>
                <a:lnTo>
                  <a:pt x="268656" y="68725"/>
                </a:lnTo>
                <a:lnTo>
                  <a:pt x="262721" y="68725"/>
                </a:lnTo>
                <a:lnTo>
                  <a:pt x="262721" y="62789"/>
                </a:lnTo>
                <a:close/>
                <a:moveTo>
                  <a:pt x="274904" y="62789"/>
                </a:moveTo>
                <a:lnTo>
                  <a:pt x="274904" y="68725"/>
                </a:lnTo>
                <a:lnTo>
                  <a:pt x="268968" y="68725"/>
                </a:lnTo>
                <a:lnTo>
                  <a:pt x="268968" y="62789"/>
                </a:lnTo>
                <a:close/>
                <a:moveTo>
                  <a:pt x="6251" y="69036"/>
                </a:moveTo>
                <a:lnTo>
                  <a:pt x="6251" y="74972"/>
                </a:lnTo>
                <a:lnTo>
                  <a:pt x="315" y="74972"/>
                </a:lnTo>
                <a:lnTo>
                  <a:pt x="315" y="69036"/>
                </a:lnTo>
                <a:close/>
                <a:moveTo>
                  <a:pt x="12498" y="69036"/>
                </a:moveTo>
                <a:lnTo>
                  <a:pt x="12498" y="74972"/>
                </a:lnTo>
                <a:lnTo>
                  <a:pt x="6562" y="74972"/>
                </a:lnTo>
                <a:lnTo>
                  <a:pt x="6562" y="69036"/>
                </a:lnTo>
                <a:close/>
                <a:moveTo>
                  <a:pt x="18745" y="69036"/>
                </a:moveTo>
                <a:lnTo>
                  <a:pt x="18745" y="74972"/>
                </a:lnTo>
                <a:lnTo>
                  <a:pt x="12810" y="74972"/>
                </a:lnTo>
                <a:lnTo>
                  <a:pt x="12810" y="69036"/>
                </a:lnTo>
                <a:close/>
                <a:moveTo>
                  <a:pt x="24992" y="69036"/>
                </a:moveTo>
                <a:lnTo>
                  <a:pt x="24992" y="74972"/>
                </a:lnTo>
                <a:lnTo>
                  <a:pt x="19058" y="74972"/>
                </a:lnTo>
                <a:lnTo>
                  <a:pt x="19058" y="69036"/>
                </a:lnTo>
                <a:close/>
                <a:moveTo>
                  <a:pt x="31242" y="69036"/>
                </a:moveTo>
                <a:lnTo>
                  <a:pt x="31242" y="74972"/>
                </a:lnTo>
                <a:lnTo>
                  <a:pt x="25305" y="74972"/>
                </a:lnTo>
                <a:lnTo>
                  <a:pt x="25305" y="69036"/>
                </a:lnTo>
                <a:close/>
                <a:moveTo>
                  <a:pt x="37489" y="69036"/>
                </a:moveTo>
                <a:lnTo>
                  <a:pt x="37489" y="74972"/>
                </a:lnTo>
                <a:lnTo>
                  <a:pt x="31553" y="74972"/>
                </a:lnTo>
                <a:lnTo>
                  <a:pt x="31553" y="69036"/>
                </a:lnTo>
                <a:close/>
                <a:moveTo>
                  <a:pt x="43737" y="69036"/>
                </a:moveTo>
                <a:lnTo>
                  <a:pt x="43737" y="74972"/>
                </a:lnTo>
                <a:lnTo>
                  <a:pt x="37802" y="74972"/>
                </a:lnTo>
                <a:lnTo>
                  <a:pt x="37802" y="69036"/>
                </a:lnTo>
                <a:close/>
                <a:moveTo>
                  <a:pt x="49985" y="69036"/>
                </a:moveTo>
                <a:lnTo>
                  <a:pt x="49985" y="74972"/>
                </a:lnTo>
                <a:lnTo>
                  <a:pt x="44049" y="74972"/>
                </a:lnTo>
                <a:lnTo>
                  <a:pt x="44049" y="69036"/>
                </a:lnTo>
                <a:close/>
                <a:moveTo>
                  <a:pt x="56232" y="69036"/>
                </a:moveTo>
                <a:lnTo>
                  <a:pt x="56232" y="74972"/>
                </a:lnTo>
                <a:lnTo>
                  <a:pt x="50296" y="74972"/>
                </a:lnTo>
                <a:lnTo>
                  <a:pt x="50296" y="69036"/>
                </a:lnTo>
                <a:close/>
                <a:moveTo>
                  <a:pt x="62480" y="69036"/>
                </a:moveTo>
                <a:lnTo>
                  <a:pt x="62480" y="74972"/>
                </a:lnTo>
                <a:lnTo>
                  <a:pt x="56545" y="74972"/>
                </a:lnTo>
                <a:lnTo>
                  <a:pt x="56545" y="69036"/>
                </a:lnTo>
                <a:close/>
                <a:moveTo>
                  <a:pt x="68727" y="69036"/>
                </a:moveTo>
                <a:lnTo>
                  <a:pt x="68727" y="74972"/>
                </a:lnTo>
                <a:lnTo>
                  <a:pt x="62792" y="74972"/>
                </a:lnTo>
                <a:lnTo>
                  <a:pt x="62792" y="69036"/>
                </a:lnTo>
                <a:close/>
                <a:moveTo>
                  <a:pt x="74975" y="69036"/>
                </a:moveTo>
                <a:lnTo>
                  <a:pt x="74975" y="74972"/>
                </a:lnTo>
                <a:lnTo>
                  <a:pt x="69039" y="74972"/>
                </a:lnTo>
                <a:lnTo>
                  <a:pt x="69039" y="69036"/>
                </a:lnTo>
                <a:close/>
                <a:moveTo>
                  <a:pt x="81223" y="69036"/>
                </a:moveTo>
                <a:lnTo>
                  <a:pt x="81223" y="74972"/>
                </a:lnTo>
                <a:lnTo>
                  <a:pt x="75286" y="74972"/>
                </a:lnTo>
                <a:lnTo>
                  <a:pt x="75286" y="69036"/>
                </a:lnTo>
                <a:close/>
                <a:moveTo>
                  <a:pt x="87470" y="69036"/>
                </a:moveTo>
                <a:lnTo>
                  <a:pt x="87470" y="74972"/>
                </a:lnTo>
                <a:lnTo>
                  <a:pt x="81535" y="74972"/>
                </a:lnTo>
                <a:lnTo>
                  <a:pt x="81535" y="69036"/>
                </a:lnTo>
                <a:close/>
                <a:moveTo>
                  <a:pt x="93718" y="69036"/>
                </a:moveTo>
                <a:lnTo>
                  <a:pt x="93718" y="74972"/>
                </a:lnTo>
                <a:lnTo>
                  <a:pt x="87784" y="74972"/>
                </a:lnTo>
                <a:lnTo>
                  <a:pt x="87784" y="69036"/>
                </a:lnTo>
                <a:close/>
                <a:moveTo>
                  <a:pt x="99967" y="69036"/>
                </a:moveTo>
                <a:lnTo>
                  <a:pt x="99967" y="74972"/>
                </a:lnTo>
                <a:lnTo>
                  <a:pt x="94031" y="74972"/>
                </a:lnTo>
                <a:lnTo>
                  <a:pt x="94031" y="69036"/>
                </a:lnTo>
                <a:close/>
                <a:moveTo>
                  <a:pt x="106214" y="69036"/>
                </a:moveTo>
                <a:lnTo>
                  <a:pt x="106214" y="74972"/>
                </a:lnTo>
                <a:lnTo>
                  <a:pt x="100278" y="74972"/>
                </a:lnTo>
                <a:lnTo>
                  <a:pt x="100278" y="69036"/>
                </a:lnTo>
                <a:close/>
                <a:moveTo>
                  <a:pt x="112461" y="69036"/>
                </a:moveTo>
                <a:lnTo>
                  <a:pt x="112461" y="74972"/>
                </a:lnTo>
                <a:lnTo>
                  <a:pt x="106527" y="74972"/>
                </a:lnTo>
                <a:lnTo>
                  <a:pt x="106527" y="69036"/>
                </a:lnTo>
                <a:close/>
                <a:moveTo>
                  <a:pt x="118710" y="69036"/>
                </a:moveTo>
                <a:lnTo>
                  <a:pt x="118710" y="74972"/>
                </a:lnTo>
                <a:lnTo>
                  <a:pt x="112774" y="74972"/>
                </a:lnTo>
                <a:lnTo>
                  <a:pt x="112774" y="69036"/>
                </a:lnTo>
                <a:close/>
                <a:moveTo>
                  <a:pt x="124957" y="69036"/>
                </a:moveTo>
                <a:lnTo>
                  <a:pt x="124957" y="74972"/>
                </a:lnTo>
                <a:lnTo>
                  <a:pt x="119021" y="74972"/>
                </a:lnTo>
                <a:lnTo>
                  <a:pt x="119021" y="69036"/>
                </a:lnTo>
                <a:close/>
                <a:moveTo>
                  <a:pt x="131204" y="69036"/>
                </a:moveTo>
                <a:lnTo>
                  <a:pt x="131204" y="74972"/>
                </a:lnTo>
                <a:lnTo>
                  <a:pt x="125270" y="74972"/>
                </a:lnTo>
                <a:lnTo>
                  <a:pt x="125270" y="69036"/>
                </a:lnTo>
                <a:close/>
                <a:moveTo>
                  <a:pt x="137451" y="69036"/>
                </a:moveTo>
                <a:lnTo>
                  <a:pt x="137451" y="74972"/>
                </a:lnTo>
                <a:lnTo>
                  <a:pt x="131517" y="74972"/>
                </a:lnTo>
                <a:lnTo>
                  <a:pt x="131517" y="69036"/>
                </a:lnTo>
                <a:close/>
                <a:moveTo>
                  <a:pt x="143702" y="69036"/>
                </a:moveTo>
                <a:lnTo>
                  <a:pt x="143702" y="74972"/>
                </a:lnTo>
                <a:lnTo>
                  <a:pt x="137766" y="74972"/>
                </a:lnTo>
                <a:lnTo>
                  <a:pt x="137766" y="69036"/>
                </a:lnTo>
                <a:close/>
                <a:moveTo>
                  <a:pt x="149949" y="69036"/>
                </a:moveTo>
                <a:lnTo>
                  <a:pt x="149949" y="74972"/>
                </a:lnTo>
                <a:lnTo>
                  <a:pt x="144015" y="74972"/>
                </a:lnTo>
                <a:lnTo>
                  <a:pt x="144015" y="69036"/>
                </a:lnTo>
                <a:close/>
                <a:moveTo>
                  <a:pt x="156196" y="69036"/>
                </a:moveTo>
                <a:lnTo>
                  <a:pt x="156196" y="74972"/>
                </a:lnTo>
                <a:lnTo>
                  <a:pt x="150262" y="74972"/>
                </a:lnTo>
                <a:lnTo>
                  <a:pt x="150262" y="69036"/>
                </a:lnTo>
                <a:close/>
                <a:moveTo>
                  <a:pt x="162445" y="69036"/>
                </a:moveTo>
                <a:lnTo>
                  <a:pt x="162445" y="74972"/>
                </a:lnTo>
                <a:lnTo>
                  <a:pt x="156509" y="74972"/>
                </a:lnTo>
                <a:lnTo>
                  <a:pt x="156509" y="69036"/>
                </a:lnTo>
                <a:close/>
                <a:moveTo>
                  <a:pt x="168692" y="69036"/>
                </a:moveTo>
                <a:lnTo>
                  <a:pt x="168692" y="74972"/>
                </a:lnTo>
                <a:lnTo>
                  <a:pt x="162756" y="74972"/>
                </a:lnTo>
                <a:lnTo>
                  <a:pt x="162756" y="69036"/>
                </a:lnTo>
                <a:close/>
                <a:moveTo>
                  <a:pt x="174939" y="69036"/>
                </a:moveTo>
                <a:lnTo>
                  <a:pt x="174939" y="74972"/>
                </a:lnTo>
                <a:lnTo>
                  <a:pt x="169005" y="74972"/>
                </a:lnTo>
                <a:lnTo>
                  <a:pt x="169005" y="69036"/>
                </a:lnTo>
                <a:close/>
                <a:moveTo>
                  <a:pt x="181186" y="69036"/>
                </a:moveTo>
                <a:lnTo>
                  <a:pt x="181186" y="74972"/>
                </a:lnTo>
                <a:lnTo>
                  <a:pt x="175252" y="74972"/>
                </a:lnTo>
                <a:lnTo>
                  <a:pt x="175252" y="69036"/>
                </a:lnTo>
                <a:close/>
                <a:moveTo>
                  <a:pt x="187435" y="69036"/>
                </a:moveTo>
                <a:lnTo>
                  <a:pt x="187435" y="74972"/>
                </a:lnTo>
                <a:lnTo>
                  <a:pt x="181499" y="74972"/>
                </a:lnTo>
                <a:lnTo>
                  <a:pt x="181499" y="69036"/>
                </a:lnTo>
                <a:close/>
                <a:moveTo>
                  <a:pt x="193684" y="69036"/>
                </a:moveTo>
                <a:lnTo>
                  <a:pt x="193684" y="74972"/>
                </a:lnTo>
                <a:lnTo>
                  <a:pt x="187749" y="74972"/>
                </a:lnTo>
                <a:lnTo>
                  <a:pt x="187749" y="69036"/>
                </a:lnTo>
                <a:close/>
                <a:moveTo>
                  <a:pt x="199931" y="69036"/>
                </a:moveTo>
                <a:lnTo>
                  <a:pt x="199931" y="74972"/>
                </a:lnTo>
                <a:lnTo>
                  <a:pt x="193996" y="74972"/>
                </a:lnTo>
                <a:lnTo>
                  <a:pt x="193996" y="69036"/>
                </a:lnTo>
                <a:close/>
                <a:moveTo>
                  <a:pt x="206180" y="69036"/>
                </a:moveTo>
                <a:lnTo>
                  <a:pt x="206180" y="74972"/>
                </a:lnTo>
                <a:lnTo>
                  <a:pt x="200244" y="74972"/>
                </a:lnTo>
                <a:lnTo>
                  <a:pt x="200244" y="69036"/>
                </a:lnTo>
                <a:close/>
                <a:moveTo>
                  <a:pt x="212427" y="69036"/>
                </a:moveTo>
                <a:lnTo>
                  <a:pt x="212427" y="74972"/>
                </a:lnTo>
                <a:lnTo>
                  <a:pt x="206491" y="74972"/>
                </a:lnTo>
                <a:lnTo>
                  <a:pt x="206491" y="69036"/>
                </a:lnTo>
                <a:close/>
                <a:moveTo>
                  <a:pt x="218674" y="69036"/>
                </a:moveTo>
                <a:lnTo>
                  <a:pt x="218674" y="74972"/>
                </a:lnTo>
                <a:lnTo>
                  <a:pt x="212739" y="74972"/>
                </a:lnTo>
                <a:lnTo>
                  <a:pt x="212739" y="69036"/>
                </a:lnTo>
                <a:close/>
                <a:moveTo>
                  <a:pt x="224921" y="69036"/>
                </a:moveTo>
                <a:lnTo>
                  <a:pt x="224921" y="74972"/>
                </a:lnTo>
                <a:lnTo>
                  <a:pt x="218987" y="74972"/>
                </a:lnTo>
                <a:lnTo>
                  <a:pt x="218987" y="69036"/>
                </a:lnTo>
                <a:close/>
                <a:moveTo>
                  <a:pt x="231170" y="69036"/>
                </a:moveTo>
                <a:lnTo>
                  <a:pt x="231170" y="74972"/>
                </a:lnTo>
                <a:lnTo>
                  <a:pt x="225234" y="74972"/>
                </a:lnTo>
                <a:lnTo>
                  <a:pt x="225234" y="69036"/>
                </a:lnTo>
                <a:close/>
                <a:moveTo>
                  <a:pt x="237417" y="69036"/>
                </a:moveTo>
                <a:lnTo>
                  <a:pt x="237417" y="74972"/>
                </a:lnTo>
                <a:lnTo>
                  <a:pt x="231481" y="74972"/>
                </a:lnTo>
                <a:lnTo>
                  <a:pt x="231481" y="69036"/>
                </a:lnTo>
                <a:close/>
                <a:moveTo>
                  <a:pt x="243664" y="69036"/>
                </a:moveTo>
                <a:lnTo>
                  <a:pt x="243664" y="74972"/>
                </a:lnTo>
                <a:lnTo>
                  <a:pt x="237729" y="74972"/>
                </a:lnTo>
                <a:lnTo>
                  <a:pt x="237729" y="69036"/>
                </a:lnTo>
                <a:close/>
                <a:moveTo>
                  <a:pt x="249911" y="69036"/>
                </a:moveTo>
                <a:lnTo>
                  <a:pt x="249911" y="74972"/>
                </a:lnTo>
                <a:lnTo>
                  <a:pt x="243977" y="74972"/>
                </a:lnTo>
                <a:lnTo>
                  <a:pt x="243977" y="69036"/>
                </a:lnTo>
                <a:close/>
                <a:moveTo>
                  <a:pt x="256161" y="69036"/>
                </a:moveTo>
                <a:lnTo>
                  <a:pt x="256161" y="74972"/>
                </a:lnTo>
                <a:lnTo>
                  <a:pt x="250225" y="74972"/>
                </a:lnTo>
                <a:lnTo>
                  <a:pt x="250225" y="69036"/>
                </a:lnTo>
                <a:close/>
                <a:moveTo>
                  <a:pt x="262409" y="69036"/>
                </a:moveTo>
                <a:lnTo>
                  <a:pt x="262409" y="74972"/>
                </a:lnTo>
                <a:lnTo>
                  <a:pt x="256474" y="74972"/>
                </a:lnTo>
                <a:lnTo>
                  <a:pt x="256474" y="69036"/>
                </a:lnTo>
                <a:close/>
                <a:moveTo>
                  <a:pt x="268656" y="69036"/>
                </a:moveTo>
                <a:lnTo>
                  <a:pt x="268656" y="74972"/>
                </a:lnTo>
                <a:lnTo>
                  <a:pt x="262721" y="74972"/>
                </a:lnTo>
                <a:lnTo>
                  <a:pt x="262721" y="69036"/>
                </a:lnTo>
                <a:close/>
                <a:moveTo>
                  <a:pt x="274904" y="69036"/>
                </a:moveTo>
                <a:lnTo>
                  <a:pt x="274904" y="74972"/>
                </a:lnTo>
                <a:lnTo>
                  <a:pt x="268968" y="74972"/>
                </a:lnTo>
                <a:lnTo>
                  <a:pt x="268968" y="69036"/>
                </a:lnTo>
                <a:close/>
                <a:moveTo>
                  <a:pt x="6251" y="75285"/>
                </a:moveTo>
                <a:lnTo>
                  <a:pt x="6251" y="81219"/>
                </a:lnTo>
                <a:lnTo>
                  <a:pt x="315" y="81219"/>
                </a:lnTo>
                <a:lnTo>
                  <a:pt x="315" y="75285"/>
                </a:lnTo>
                <a:close/>
                <a:moveTo>
                  <a:pt x="12498" y="75285"/>
                </a:moveTo>
                <a:lnTo>
                  <a:pt x="12498" y="81219"/>
                </a:lnTo>
                <a:lnTo>
                  <a:pt x="6562" y="81219"/>
                </a:lnTo>
                <a:lnTo>
                  <a:pt x="6562" y="75285"/>
                </a:lnTo>
                <a:close/>
                <a:moveTo>
                  <a:pt x="18745" y="75285"/>
                </a:moveTo>
                <a:lnTo>
                  <a:pt x="18745" y="81219"/>
                </a:lnTo>
                <a:lnTo>
                  <a:pt x="12810" y="81219"/>
                </a:lnTo>
                <a:lnTo>
                  <a:pt x="12810" y="75285"/>
                </a:lnTo>
                <a:close/>
                <a:moveTo>
                  <a:pt x="24992" y="75285"/>
                </a:moveTo>
                <a:lnTo>
                  <a:pt x="24992" y="81219"/>
                </a:lnTo>
                <a:lnTo>
                  <a:pt x="19058" y="81219"/>
                </a:lnTo>
                <a:lnTo>
                  <a:pt x="19058" y="75285"/>
                </a:lnTo>
                <a:close/>
                <a:moveTo>
                  <a:pt x="31242" y="75285"/>
                </a:moveTo>
                <a:lnTo>
                  <a:pt x="31242" y="81219"/>
                </a:lnTo>
                <a:lnTo>
                  <a:pt x="25305" y="81219"/>
                </a:lnTo>
                <a:lnTo>
                  <a:pt x="25305" y="75285"/>
                </a:lnTo>
                <a:close/>
                <a:moveTo>
                  <a:pt x="37489" y="75285"/>
                </a:moveTo>
                <a:lnTo>
                  <a:pt x="37489" y="81219"/>
                </a:lnTo>
                <a:lnTo>
                  <a:pt x="31553" y="81219"/>
                </a:lnTo>
                <a:lnTo>
                  <a:pt x="31553" y="75285"/>
                </a:lnTo>
                <a:close/>
                <a:moveTo>
                  <a:pt x="43737" y="75285"/>
                </a:moveTo>
                <a:lnTo>
                  <a:pt x="43737" y="81219"/>
                </a:lnTo>
                <a:lnTo>
                  <a:pt x="37802" y="81219"/>
                </a:lnTo>
                <a:lnTo>
                  <a:pt x="37802" y="75285"/>
                </a:lnTo>
                <a:close/>
                <a:moveTo>
                  <a:pt x="49985" y="75285"/>
                </a:moveTo>
                <a:lnTo>
                  <a:pt x="49985" y="81219"/>
                </a:lnTo>
                <a:lnTo>
                  <a:pt x="44049" y="81219"/>
                </a:lnTo>
                <a:lnTo>
                  <a:pt x="44049" y="75285"/>
                </a:lnTo>
                <a:close/>
                <a:moveTo>
                  <a:pt x="56232" y="75285"/>
                </a:moveTo>
                <a:lnTo>
                  <a:pt x="56232" y="81219"/>
                </a:lnTo>
                <a:lnTo>
                  <a:pt x="50296" y="81219"/>
                </a:lnTo>
                <a:lnTo>
                  <a:pt x="50296" y="75285"/>
                </a:lnTo>
                <a:close/>
                <a:moveTo>
                  <a:pt x="62480" y="75285"/>
                </a:moveTo>
                <a:lnTo>
                  <a:pt x="62480" y="81219"/>
                </a:lnTo>
                <a:lnTo>
                  <a:pt x="56545" y="81219"/>
                </a:lnTo>
                <a:lnTo>
                  <a:pt x="56545" y="75285"/>
                </a:lnTo>
                <a:close/>
                <a:moveTo>
                  <a:pt x="68727" y="75285"/>
                </a:moveTo>
                <a:lnTo>
                  <a:pt x="68727" y="81219"/>
                </a:lnTo>
                <a:lnTo>
                  <a:pt x="62792" y="81219"/>
                </a:lnTo>
                <a:lnTo>
                  <a:pt x="62792" y="75285"/>
                </a:lnTo>
                <a:close/>
                <a:moveTo>
                  <a:pt x="74975" y="75285"/>
                </a:moveTo>
                <a:lnTo>
                  <a:pt x="74975" y="81219"/>
                </a:lnTo>
                <a:lnTo>
                  <a:pt x="69039" y="81219"/>
                </a:lnTo>
                <a:lnTo>
                  <a:pt x="69039" y="75285"/>
                </a:lnTo>
                <a:close/>
                <a:moveTo>
                  <a:pt x="81223" y="75285"/>
                </a:moveTo>
                <a:lnTo>
                  <a:pt x="81223" y="81219"/>
                </a:lnTo>
                <a:lnTo>
                  <a:pt x="75286" y="81219"/>
                </a:lnTo>
                <a:lnTo>
                  <a:pt x="75286" y="75285"/>
                </a:lnTo>
                <a:close/>
                <a:moveTo>
                  <a:pt x="87470" y="75285"/>
                </a:moveTo>
                <a:lnTo>
                  <a:pt x="87470" y="81219"/>
                </a:lnTo>
                <a:lnTo>
                  <a:pt x="81535" y="81219"/>
                </a:lnTo>
                <a:lnTo>
                  <a:pt x="81535" y="75285"/>
                </a:lnTo>
                <a:close/>
                <a:moveTo>
                  <a:pt x="93718" y="75285"/>
                </a:moveTo>
                <a:lnTo>
                  <a:pt x="93718" y="81219"/>
                </a:lnTo>
                <a:lnTo>
                  <a:pt x="87784" y="81219"/>
                </a:lnTo>
                <a:lnTo>
                  <a:pt x="87784" y="75285"/>
                </a:lnTo>
                <a:close/>
                <a:moveTo>
                  <a:pt x="99967" y="75285"/>
                </a:moveTo>
                <a:lnTo>
                  <a:pt x="99967" y="81219"/>
                </a:lnTo>
                <a:lnTo>
                  <a:pt x="94031" y="81219"/>
                </a:lnTo>
                <a:lnTo>
                  <a:pt x="94031" y="75285"/>
                </a:lnTo>
                <a:close/>
                <a:moveTo>
                  <a:pt x="106214" y="75285"/>
                </a:moveTo>
                <a:lnTo>
                  <a:pt x="106214" y="81219"/>
                </a:lnTo>
                <a:lnTo>
                  <a:pt x="100278" y="81219"/>
                </a:lnTo>
                <a:lnTo>
                  <a:pt x="100278" y="75285"/>
                </a:lnTo>
                <a:close/>
                <a:moveTo>
                  <a:pt x="112461" y="75285"/>
                </a:moveTo>
                <a:lnTo>
                  <a:pt x="112461" y="81219"/>
                </a:lnTo>
                <a:lnTo>
                  <a:pt x="106527" y="81219"/>
                </a:lnTo>
                <a:lnTo>
                  <a:pt x="106527" y="75285"/>
                </a:lnTo>
                <a:close/>
                <a:moveTo>
                  <a:pt x="118710" y="75285"/>
                </a:moveTo>
                <a:lnTo>
                  <a:pt x="118710" y="81219"/>
                </a:lnTo>
                <a:lnTo>
                  <a:pt x="112774" y="81219"/>
                </a:lnTo>
                <a:lnTo>
                  <a:pt x="112774" y="75285"/>
                </a:lnTo>
                <a:close/>
                <a:moveTo>
                  <a:pt x="124957" y="75285"/>
                </a:moveTo>
                <a:lnTo>
                  <a:pt x="124957" y="81219"/>
                </a:lnTo>
                <a:lnTo>
                  <a:pt x="119021" y="81219"/>
                </a:lnTo>
                <a:lnTo>
                  <a:pt x="119021" y="75285"/>
                </a:lnTo>
                <a:close/>
                <a:moveTo>
                  <a:pt x="131204" y="75285"/>
                </a:moveTo>
                <a:lnTo>
                  <a:pt x="131204" y="81219"/>
                </a:lnTo>
                <a:lnTo>
                  <a:pt x="125270" y="81219"/>
                </a:lnTo>
                <a:lnTo>
                  <a:pt x="125270" y="75285"/>
                </a:lnTo>
                <a:close/>
                <a:moveTo>
                  <a:pt x="137451" y="75285"/>
                </a:moveTo>
                <a:lnTo>
                  <a:pt x="137451" y="81219"/>
                </a:lnTo>
                <a:lnTo>
                  <a:pt x="131517" y="81219"/>
                </a:lnTo>
                <a:lnTo>
                  <a:pt x="131517" y="75285"/>
                </a:lnTo>
                <a:close/>
                <a:moveTo>
                  <a:pt x="143702" y="75285"/>
                </a:moveTo>
                <a:lnTo>
                  <a:pt x="143702" y="81219"/>
                </a:lnTo>
                <a:lnTo>
                  <a:pt x="137766" y="81219"/>
                </a:lnTo>
                <a:lnTo>
                  <a:pt x="137766" y="75285"/>
                </a:lnTo>
                <a:close/>
                <a:moveTo>
                  <a:pt x="149949" y="75285"/>
                </a:moveTo>
                <a:lnTo>
                  <a:pt x="149949" y="81219"/>
                </a:lnTo>
                <a:lnTo>
                  <a:pt x="144015" y="81219"/>
                </a:lnTo>
                <a:lnTo>
                  <a:pt x="144015" y="75285"/>
                </a:lnTo>
                <a:close/>
                <a:moveTo>
                  <a:pt x="156196" y="75285"/>
                </a:moveTo>
                <a:lnTo>
                  <a:pt x="156196" y="81219"/>
                </a:lnTo>
                <a:lnTo>
                  <a:pt x="150262" y="81219"/>
                </a:lnTo>
                <a:lnTo>
                  <a:pt x="150262" y="75285"/>
                </a:lnTo>
                <a:close/>
                <a:moveTo>
                  <a:pt x="162445" y="75285"/>
                </a:moveTo>
                <a:lnTo>
                  <a:pt x="162445" y="81219"/>
                </a:lnTo>
                <a:lnTo>
                  <a:pt x="156509" y="81219"/>
                </a:lnTo>
                <a:lnTo>
                  <a:pt x="156509" y="75285"/>
                </a:lnTo>
                <a:close/>
                <a:moveTo>
                  <a:pt x="168692" y="75285"/>
                </a:moveTo>
                <a:lnTo>
                  <a:pt x="168692" y="81219"/>
                </a:lnTo>
                <a:lnTo>
                  <a:pt x="162756" y="81219"/>
                </a:lnTo>
                <a:lnTo>
                  <a:pt x="162756" y="75285"/>
                </a:lnTo>
                <a:close/>
                <a:moveTo>
                  <a:pt x="174939" y="75285"/>
                </a:moveTo>
                <a:lnTo>
                  <a:pt x="174939" y="81219"/>
                </a:lnTo>
                <a:lnTo>
                  <a:pt x="169005" y="81219"/>
                </a:lnTo>
                <a:lnTo>
                  <a:pt x="169005" y="75285"/>
                </a:lnTo>
                <a:close/>
                <a:moveTo>
                  <a:pt x="181186" y="75285"/>
                </a:moveTo>
                <a:lnTo>
                  <a:pt x="181186" y="81219"/>
                </a:lnTo>
                <a:lnTo>
                  <a:pt x="175252" y="81219"/>
                </a:lnTo>
                <a:lnTo>
                  <a:pt x="175252" y="75285"/>
                </a:lnTo>
                <a:close/>
                <a:moveTo>
                  <a:pt x="187435" y="75285"/>
                </a:moveTo>
                <a:lnTo>
                  <a:pt x="187435" y="81219"/>
                </a:lnTo>
                <a:lnTo>
                  <a:pt x="181499" y="81219"/>
                </a:lnTo>
                <a:lnTo>
                  <a:pt x="181499" y="75285"/>
                </a:lnTo>
                <a:close/>
                <a:moveTo>
                  <a:pt x="193684" y="75285"/>
                </a:moveTo>
                <a:lnTo>
                  <a:pt x="193684" y="81219"/>
                </a:lnTo>
                <a:lnTo>
                  <a:pt x="187749" y="81219"/>
                </a:lnTo>
                <a:lnTo>
                  <a:pt x="187749" y="75285"/>
                </a:lnTo>
                <a:close/>
                <a:moveTo>
                  <a:pt x="199931" y="75285"/>
                </a:moveTo>
                <a:lnTo>
                  <a:pt x="199931" y="81219"/>
                </a:lnTo>
                <a:lnTo>
                  <a:pt x="193996" y="81219"/>
                </a:lnTo>
                <a:lnTo>
                  <a:pt x="193996" y="75285"/>
                </a:lnTo>
                <a:close/>
                <a:moveTo>
                  <a:pt x="206180" y="75285"/>
                </a:moveTo>
                <a:lnTo>
                  <a:pt x="206180" y="81219"/>
                </a:lnTo>
                <a:lnTo>
                  <a:pt x="200244" y="81219"/>
                </a:lnTo>
                <a:lnTo>
                  <a:pt x="200244" y="75285"/>
                </a:lnTo>
                <a:close/>
                <a:moveTo>
                  <a:pt x="212427" y="75285"/>
                </a:moveTo>
                <a:lnTo>
                  <a:pt x="212427" y="81219"/>
                </a:lnTo>
                <a:lnTo>
                  <a:pt x="206491" y="81219"/>
                </a:lnTo>
                <a:lnTo>
                  <a:pt x="206491" y="75285"/>
                </a:lnTo>
                <a:close/>
                <a:moveTo>
                  <a:pt x="218674" y="75285"/>
                </a:moveTo>
                <a:lnTo>
                  <a:pt x="218674" y="81219"/>
                </a:lnTo>
                <a:lnTo>
                  <a:pt x="212739" y="81219"/>
                </a:lnTo>
                <a:lnTo>
                  <a:pt x="212739" y="75285"/>
                </a:lnTo>
                <a:close/>
                <a:moveTo>
                  <a:pt x="224921" y="75285"/>
                </a:moveTo>
                <a:lnTo>
                  <a:pt x="224921" y="81219"/>
                </a:lnTo>
                <a:lnTo>
                  <a:pt x="218987" y="81219"/>
                </a:lnTo>
                <a:lnTo>
                  <a:pt x="218987" y="75285"/>
                </a:lnTo>
                <a:close/>
                <a:moveTo>
                  <a:pt x="231170" y="75285"/>
                </a:moveTo>
                <a:lnTo>
                  <a:pt x="231170" y="81219"/>
                </a:lnTo>
                <a:lnTo>
                  <a:pt x="225234" y="81219"/>
                </a:lnTo>
                <a:lnTo>
                  <a:pt x="225234" y="75285"/>
                </a:lnTo>
                <a:close/>
                <a:moveTo>
                  <a:pt x="237417" y="75285"/>
                </a:moveTo>
                <a:lnTo>
                  <a:pt x="237417" y="81219"/>
                </a:lnTo>
                <a:lnTo>
                  <a:pt x="231481" y="81219"/>
                </a:lnTo>
                <a:lnTo>
                  <a:pt x="231481" y="75285"/>
                </a:lnTo>
                <a:close/>
                <a:moveTo>
                  <a:pt x="243664" y="75285"/>
                </a:moveTo>
                <a:lnTo>
                  <a:pt x="243664" y="81219"/>
                </a:lnTo>
                <a:lnTo>
                  <a:pt x="237729" y="81219"/>
                </a:lnTo>
                <a:lnTo>
                  <a:pt x="237729" y="75285"/>
                </a:lnTo>
                <a:close/>
                <a:moveTo>
                  <a:pt x="249911" y="75285"/>
                </a:moveTo>
                <a:lnTo>
                  <a:pt x="249911" y="81219"/>
                </a:lnTo>
                <a:lnTo>
                  <a:pt x="243977" y="81219"/>
                </a:lnTo>
                <a:lnTo>
                  <a:pt x="243977" y="75285"/>
                </a:lnTo>
                <a:close/>
                <a:moveTo>
                  <a:pt x="256161" y="75285"/>
                </a:moveTo>
                <a:lnTo>
                  <a:pt x="256161" y="81219"/>
                </a:lnTo>
                <a:lnTo>
                  <a:pt x="250225" y="81219"/>
                </a:lnTo>
                <a:lnTo>
                  <a:pt x="250225" y="75285"/>
                </a:lnTo>
                <a:close/>
                <a:moveTo>
                  <a:pt x="262409" y="75285"/>
                </a:moveTo>
                <a:lnTo>
                  <a:pt x="262409" y="81219"/>
                </a:lnTo>
                <a:lnTo>
                  <a:pt x="256474" y="81219"/>
                </a:lnTo>
                <a:lnTo>
                  <a:pt x="256474" y="75285"/>
                </a:lnTo>
                <a:close/>
                <a:moveTo>
                  <a:pt x="268656" y="75285"/>
                </a:moveTo>
                <a:lnTo>
                  <a:pt x="268656" y="81219"/>
                </a:lnTo>
                <a:lnTo>
                  <a:pt x="262721" y="81219"/>
                </a:lnTo>
                <a:lnTo>
                  <a:pt x="262721" y="75285"/>
                </a:lnTo>
                <a:close/>
                <a:moveTo>
                  <a:pt x="274904" y="75285"/>
                </a:moveTo>
                <a:lnTo>
                  <a:pt x="274904" y="81219"/>
                </a:lnTo>
                <a:lnTo>
                  <a:pt x="268968" y="81219"/>
                </a:lnTo>
                <a:lnTo>
                  <a:pt x="268968" y="75285"/>
                </a:lnTo>
                <a:close/>
                <a:moveTo>
                  <a:pt x="6251" y="81532"/>
                </a:moveTo>
                <a:lnTo>
                  <a:pt x="6251" y="87466"/>
                </a:lnTo>
                <a:lnTo>
                  <a:pt x="315" y="87466"/>
                </a:lnTo>
                <a:lnTo>
                  <a:pt x="315" y="81532"/>
                </a:lnTo>
                <a:close/>
                <a:moveTo>
                  <a:pt x="12498" y="81532"/>
                </a:moveTo>
                <a:lnTo>
                  <a:pt x="12498" y="87466"/>
                </a:lnTo>
                <a:lnTo>
                  <a:pt x="6562" y="87466"/>
                </a:lnTo>
                <a:lnTo>
                  <a:pt x="6562" y="81532"/>
                </a:lnTo>
                <a:close/>
                <a:moveTo>
                  <a:pt x="18745" y="81532"/>
                </a:moveTo>
                <a:lnTo>
                  <a:pt x="18745" y="87466"/>
                </a:lnTo>
                <a:lnTo>
                  <a:pt x="12810" y="87466"/>
                </a:lnTo>
                <a:lnTo>
                  <a:pt x="12810" y="81532"/>
                </a:lnTo>
                <a:close/>
                <a:moveTo>
                  <a:pt x="24992" y="81532"/>
                </a:moveTo>
                <a:lnTo>
                  <a:pt x="24992" y="87466"/>
                </a:lnTo>
                <a:lnTo>
                  <a:pt x="19058" y="87466"/>
                </a:lnTo>
                <a:lnTo>
                  <a:pt x="19058" y="81532"/>
                </a:lnTo>
                <a:close/>
                <a:moveTo>
                  <a:pt x="31242" y="81532"/>
                </a:moveTo>
                <a:lnTo>
                  <a:pt x="31242" y="87466"/>
                </a:lnTo>
                <a:lnTo>
                  <a:pt x="25305" y="87466"/>
                </a:lnTo>
                <a:lnTo>
                  <a:pt x="25305" y="81532"/>
                </a:lnTo>
                <a:close/>
                <a:moveTo>
                  <a:pt x="37489" y="81532"/>
                </a:moveTo>
                <a:lnTo>
                  <a:pt x="37489" y="87466"/>
                </a:lnTo>
                <a:lnTo>
                  <a:pt x="31553" y="87466"/>
                </a:lnTo>
                <a:lnTo>
                  <a:pt x="31553" y="81532"/>
                </a:lnTo>
                <a:close/>
                <a:moveTo>
                  <a:pt x="43737" y="81532"/>
                </a:moveTo>
                <a:lnTo>
                  <a:pt x="43737" y="87466"/>
                </a:lnTo>
                <a:lnTo>
                  <a:pt x="37802" y="87466"/>
                </a:lnTo>
                <a:lnTo>
                  <a:pt x="37802" y="81532"/>
                </a:lnTo>
                <a:close/>
                <a:moveTo>
                  <a:pt x="49985" y="81532"/>
                </a:moveTo>
                <a:lnTo>
                  <a:pt x="49985" y="87466"/>
                </a:lnTo>
                <a:lnTo>
                  <a:pt x="44049" y="87466"/>
                </a:lnTo>
                <a:lnTo>
                  <a:pt x="44049" y="81532"/>
                </a:lnTo>
                <a:close/>
                <a:moveTo>
                  <a:pt x="56232" y="81532"/>
                </a:moveTo>
                <a:lnTo>
                  <a:pt x="56232" y="87466"/>
                </a:lnTo>
                <a:lnTo>
                  <a:pt x="50296" y="87466"/>
                </a:lnTo>
                <a:lnTo>
                  <a:pt x="50296" y="81532"/>
                </a:lnTo>
                <a:close/>
                <a:moveTo>
                  <a:pt x="62480" y="81532"/>
                </a:moveTo>
                <a:lnTo>
                  <a:pt x="62480" y="87466"/>
                </a:lnTo>
                <a:lnTo>
                  <a:pt x="56545" y="87466"/>
                </a:lnTo>
                <a:lnTo>
                  <a:pt x="56545" y="81532"/>
                </a:lnTo>
                <a:close/>
                <a:moveTo>
                  <a:pt x="68727" y="81532"/>
                </a:moveTo>
                <a:lnTo>
                  <a:pt x="68727" y="87466"/>
                </a:lnTo>
                <a:lnTo>
                  <a:pt x="62792" y="87466"/>
                </a:lnTo>
                <a:lnTo>
                  <a:pt x="62792" y="81532"/>
                </a:lnTo>
                <a:close/>
                <a:moveTo>
                  <a:pt x="74975" y="81532"/>
                </a:moveTo>
                <a:lnTo>
                  <a:pt x="74975" y="87466"/>
                </a:lnTo>
                <a:lnTo>
                  <a:pt x="69039" y="87466"/>
                </a:lnTo>
                <a:lnTo>
                  <a:pt x="69039" y="81532"/>
                </a:lnTo>
                <a:close/>
                <a:moveTo>
                  <a:pt x="81223" y="81532"/>
                </a:moveTo>
                <a:lnTo>
                  <a:pt x="81223" y="87466"/>
                </a:lnTo>
                <a:lnTo>
                  <a:pt x="75286" y="87466"/>
                </a:lnTo>
                <a:lnTo>
                  <a:pt x="75286" y="81532"/>
                </a:lnTo>
                <a:close/>
                <a:moveTo>
                  <a:pt x="87470" y="81532"/>
                </a:moveTo>
                <a:lnTo>
                  <a:pt x="87470" y="87466"/>
                </a:lnTo>
                <a:lnTo>
                  <a:pt x="81535" y="87466"/>
                </a:lnTo>
                <a:lnTo>
                  <a:pt x="81535" y="81532"/>
                </a:lnTo>
                <a:close/>
                <a:moveTo>
                  <a:pt x="93718" y="81532"/>
                </a:moveTo>
                <a:lnTo>
                  <a:pt x="93718" y="87466"/>
                </a:lnTo>
                <a:lnTo>
                  <a:pt x="87784" y="87466"/>
                </a:lnTo>
                <a:lnTo>
                  <a:pt x="87784" y="81532"/>
                </a:lnTo>
                <a:close/>
                <a:moveTo>
                  <a:pt x="99967" y="81532"/>
                </a:moveTo>
                <a:lnTo>
                  <a:pt x="99967" y="87466"/>
                </a:lnTo>
                <a:lnTo>
                  <a:pt x="94031" y="87466"/>
                </a:lnTo>
                <a:lnTo>
                  <a:pt x="94031" y="81532"/>
                </a:lnTo>
                <a:close/>
                <a:moveTo>
                  <a:pt x="106214" y="81532"/>
                </a:moveTo>
                <a:lnTo>
                  <a:pt x="106214" y="87466"/>
                </a:lnTo>
                <a:lnTo>
                  <a:pt x="100278" y="87466"/>
                </a:lnTo>
                <a:lnTo>
                  <a:pt x="100278" y="81532"/>
                </a:lnTo>
                <a:close/>
                <a:moveTo>
                  <a:pt x="112461" y="81532"/>
                </a:moveTo>
                <a:lnTo>
                  <a:pt x="112461" y="87466"/>
                </a:lnTo>
                <a:lnTo>
                  <a:pt x="106527" y="87466"/>
                </a:lnTo>
                <a:lnTo>
                  <a:pt x="106527" y="81532"/>
                </a:lnTo>
                <a:close/>
                <a:moveTo>
                  <a:pt x="118710" y="81532"/>
                </a:moveTo>
                <a:lnTo>
                  <a:pt x="118710" y="87466"/>
                </a:lnTo>
                <a:lnTo>
                  <a:pt x="112774" y="87466"/>
                </a:lnTo>
                <a:lnTo>
                  <a:pt x="112774" y="81532"/>
                </a:lnTo>
                <a:close/>
                <a:moveTo>
                  <a:pt x="124957" y="81532"/>
                </a:moveTo>
                <a:lnTo>
                  <a:pt x="124957" y="87466"/>
                </a:lnTo>
                <a:lnTo>
                  <a:pt x="119021" y="87466"/>
                </a:lnTo>
                <a:lnTo>
                  <a:pt x="119021" y="81532"/>
                </a:lnTo>
                <a:close/>
                <a:moveTo>
                  <a:pt x="131204" y="81532"/>
                </a:moveTo>
                <a:lnTo>
                  <a:pt x="131204" y="87466"/>
                </a:lnTo>
                <a:lnTo>
                  <a:pt x="125270" y="87466"/>
                </a:lnTo>
                <a:lnTo>
                  <a:pt x="125270" y="81532"/>
                </a:lnTo>
                <a:close/>
                <a:moveTo>
                  <a:pt x="137451" y="81532"/>
                </a:moveTo>
                <a:lnTo>
                  <a:pt x="137451" y="87466"/>
                </a:lnTo>
                <a:lnTo>
                  <a:pt x="131517" y="87466"/>
                </a:lnTo>
                <a:lnTo>
                  <a:pt x="131517" y="81532"/>
                </a:lnTo>
                <a:close/>
                <a:moveTo>
                  <a:pt x="143702" y="81532"/>
                </a:moveTo>
                <a:lnTo>
                  <a:pt x="143702" y="87466"/>
                </a:lnTo>
                <a:lnTo>
                  <a:pt x="137766" y="87466"/>
                </a:lnTo>
                <a:lnTo>
                  <a:pt x="137766" y="81532"/>
                </a:lnTo>
                <a:close/>
                <a:moveTo>
                  <a:pt x="149949" y="81532"/>
                </a:moveTo>
                <a:lnTo>
                  <a:pt x="149949" y="87466"/>
                </a:lnTo>
                <a:lnTo>
                  <a:pt x="144015" y="87466"/>
                </a:lnTo>
                <a:lnTo>
                  <a:pt x="144015" y="81532"/>
                </a:lnTo>
                <a:close/>
                <a:moveTo>
                  <a:pt x="156196" y="81532"/>
                </a:moveTo>
                <a:lnTo>
                  <a:pt x="156196" y="87466"/>
                </a:lnTo>
                <a:lnTo>
                  <a:pt x="150262" y="87466"/>
                </a:lnTo>
                <a:lnTo>
                  <a:pt x="150262" y="81532"/>
                </a:lnTo>
                <a:close/>
                <a:moveTo>
                  <a:pt x="162445" y="81532"/>
                </a:moveTo>
                <a:lnTo>
                  <a:pt x="162445" y="87466"/>
                </a:lnTo>
                <a:lnTo>
                  <a:pt x="156509" y="87466"/>
                </a:lnTo>
                <a:lnTo>
                  <a:pt x="156509" y="81532"/>
                </a:lnTo>
                <a:close/>
                <a:moveTo>
                  <a:pt x="168692" y="81532"/>
                </a:moveTo>
                <a:lnTo>
                  <a:pt x="168692" y="87466"/>
                </a:lnTo>
                <a:lnTo>
                  <a:pt x="162756" y="87466"/>
                </a:lnTo>
                <a:lnTo>
                  <a:pt x="162756" y="81532"/>
                </a:lnTo>
                <a:close/>
                <a:moveTo>
                  <a:pt x="174939" y="81532"/>
                </a:moveTo>
                <a:lnTo>
                  <a:pt x="174939" y="87466"/>
                </a:lnTo>
                <a:lnTo>
                  <a:pt x="169005" y="87466"/>
                </a:lnTo>
                <a:lnTo>
                  <a:pt x="169005" y="81532"/>
                </a:lnTo>
                <a:close/>
                <a:moveTo>
                  <a:pt x="181186" y="81532"/>
                </a:moveTo>
                <a:lnTo>
                  <a:pt x="181186" y="87466"/>
                </a:lnTo>
                <a:lnTo>
                  <a:pt x="175252" y="87466"/>
                </a:lnTo>
                <a:lnTo>
                  <a:pt x="175252" y="81532"/>
                </a:lnTo>
                <a:close/>
                <a:moveTo>
                  <a:pt x="187435" y="81532"/>
                </a:moveTo>
                <a:lnTo>
                  <a:pt x="187435" y="87466"/>
                </a:lnTo>
                <a:lnTo>
                  <a:pt x="181499" y="87466"/>
                </a:lnTo>
                <a:lnTo>
                  <a:pt x="181499" y="81532"/>
                </a:lnTo>
                <a:close/>
                <a:moveTo>
                  <a:pt x="193684" y="81532"/>
                </a:moveTo>
                <a:lnTo>
                  <a:pt x="193684" y="87466"/>
                </a:lnTo>
                <a:lnTo>
                  <a:pt x="187749" y="87466"/>
                </a:lnTo>
                <a:lnTo>
                  <a:pt x="187749" y="81532"/>
                </a:lnTo>
                <a:close/>
                <a:moveTo>
                  <a:pt x="199931" y="81532"/>
                </a:moveTo>
                <a:lnTo>
                  <a:pt x="199931" y="87466"/>
                </a:lnTo>
                <a:lnTo>
                  <a:pt x="193996" y="87466"/>
                </a:lnTo>
                <a:lnTo>
                  <a:pt x="193996" y="81532"/>
                </a:lnTo>
                <a:close/>
                <a:moveTo>
                  <a:pt x="206180" y="81532"/>
                </a:moveTo>
                <a:lnTo>
                  <a:pt x="206180" y="87466"/>
                </a:lnTo>
                <a:lnTo>
                  <a:pt x="200244" y="87466"/>
                </a:lnTo>
                <a:lnTo>
                  <a:pt x="200244" y="81532"/>
                </a:lnTo>
                <a:close/>
                <a:moveTo>
                  <a:pt x="212427" y="81532"/>
                </a:moveTo>
                <a:lnTo>
                  <a:pt x="212427" y="87466"/>
                </a:lnTo>
                <a:lnTo>
                  <a:pt x="206491" y="87466"/>
                </a:lnTo>
                <a:lnTo>
                  <a:pt x="206491" y="81532"/>
                </a:lnTo>
                <a:close/>
                <a:moveTo>
                  <a:pt x="218674" y="81532"/>
                </a:moveTo>
                <a:lnTo>
                  <a:pt x="218674" y="87466"/>
                </a:lnTo>
                <a:lnTo>
                  <a:pt x="212739" y="87466"/>
                </a:lnTo>
                <a:lnTo>
                  <a:pt x="212739" y="81532"/>
                </a:lnTo>
                <a:close/>
                <a:moveTo>
                  <a:pt x="224921" y="81532"/>
                </a:moveTo>
                <a:lnTo>
                  <a:pt x="224921" y="87466"/>
                </a:lnTo>
                <a:lnTo>
                  <a:pt x="218987" y="87466"/>
                </a:lnTo>
                <a:lnTo>
                  <a:pt x="218987" y="81532"/>
                </a:lnTo>
                <a:close/>
                <a:moveTo>
                  <a:pt x="231170" y="81532"/>
                </a:moveTo>
                <a:lnTo>
                  <a:pt x="231170" y="87466"/>
                </a:lnTo>
                <a:lnTo>
                  <a:pt x="225234" y="87466"/>
                </a:lnTo>
                <a:lnTo>
                  <a:pt x="225234" y="81532"/>
                </a:lnTo>
                <a:close/>
                <a:moveTo>
                  <a:pt x="237417" y="81532"/>
                </a:moveTo>
                <a:lnTo>
                  <a:pt x="237417" y="87466"/>
                </a:lnTo>
                <a:lnTo>
                  <a:pt x="231481" y="87466"/>
                </a:lnTo>
                <a:lnTo>
                  <a:pt x="231481" y="81532"/>
                </a:lnTo>
                <a:close/>
                <a:moveTo>
                  <a:pt x="243664" y="81532"/>
                </a:moveTo>
                <a:lnTo>
                  <a:pt x="243664" y="87466"/>
                </a:lnTo>
                <a:lnTo>
                  <a:pt x="237729" y="87466"/>
                </a:lnTo>
                <a:lnTo>
                  <a:pt x="237729" y="81532"/>
                </a:lnTo>
                <a:close/>
                <a:moveTo>
                  <a:pt x="249911" y="81532"/>
                </a:moveTo>
                <a:lnTo>
                  <a:pt x="249911" y="87466"/>
                </a:lnTo>
                <a:lnTo>
                  <a:pt x="243977" y="87466"/>
                </a:lnTo>
                <a:lnTo>
                  <a:pt x="243977" y="81532"/>
                </a:lnTo>
                <a:close/>
                <a:moveTo>
                  <a:pt x="256161" y="81532"/>
                </a:moveTo>
                <a:lnTo>
                  <a:pt x="256161" y="87466"/>
                </a:lnTo>
                <a:lnTo>
                  <a:pt x="250225" y="87466"/>
                </a:lnTo>
                <a:lnTo>
                  <a:pt x="250225" y="81532"/>
                </a:lnTo>
                <a:close/>
                <a:moveTo>
                  <a:pt x="262409" y="81532"/>
                </a:moveTo>
                <a:lnTo>
                  <a:pt x="262409" y="87466"/>
                </a:lnTo>
                <a:lnTo>
                  <a:pt x="256474" y="87466"/>
                </a:lnTo>
                <a:lnTo>
                  <a:pt x="256474" y="81532"/>
                </a:lnTo>
                <a:close/>
                <a:moveTo>
                  <a:pt x="268656" y="81532"/>
                </a:moveTo>
                <a:lnTo>
                  <a:pt x="268656" y="87466"/>
                </a:lnTo>
                <a:lnTo>
                  <a:pt x="262721" y="87466"/>
                </a:lnTo>
                <a:lnTo>
                  <a:pt x="262721" y="81532"/>
                </a:lnTo>
                <a:close/>
                <a:moveTo>
                  <a:pt x="274904" y="81532"/>
                </a:moveTo>
                <a:lnTo>
                  <a:pt x="274904" y="87466"/>
                </a:lnTo>
                <a:lnTo>
                  <a:pt x="268968" y="87466"/>
                </a:lnTo>
                <a:lnTo>
                  <a:pt x="268968" y="81532"/>
                </a:lnTo>
                <a:close/>
                <a:moveTo>
                  <a:pt x="6251" y="87779"/>
                </a:moveTo>
                <a:lnTo>
                  <a:pt x="6251" y="93713"/>
                </a:lnTo>
                <a:lnTo>
                  <a:pt x="315" y="93713"/>
                </a:lnTo>
                <a:lnTo>
                  <a:pt x="315" y="87779"/>
                </a:lnTo>
                <a:close/>
                <a:moveTo>
                  <a:pt x="12498" y="87779"/>
                </a:moveTo>
                <a:lnTo>
                  <a:pt x="12498" y="93713"/>
                </a:lnTo>
                <a:lnTo>
                  <a:pt x="6562" y="93713"/>
                </a:lnTo>
                <a:lnTo>
                  <a:pt x="6562" y="87779"/>
                </a:lnTo>
                <a:close/>
                <a:moveTo>
                  <a:pt x="18745" y="87779"/>
                </a:moveTo>
                <a:lnTo>
                  <a:pt x="18745" y="93713"/>
                </a:lnTo>
                <a:lnTo>
                  <a:pt x="12810" y="93713"/>
                </a:lnTo>
                <a:lnTo>
                  <a:pt x="12810" y="87779"/>
                </a:lnTo>
                <a:close/>
                <a:moveTo>
                  <a:pt x="24992" y="87779"/>
                </a:moveTo>
                <a:lnTo>
                  <a:pt x="24992" y="93713"/>
                </a:lnTo>
                <a:lnTo>
                  <a:pt x="19058" y="93713"/>
                </a:lnTo>
                <a:lnTo>
                  <a:pt x="19058" y="87779"/>
                </a:lnTo>
                <a:close/>
                <a:moveTo>
                  <a:pt x="31242" y="87779"/>
                </a:moveTo>
                <a:lnTo>
                  <a:pt x="31242" y="93713"/>
                </a:lnTo>
                <a:lnTo>
                  <a:pt x="25305" y="93713"/>
                </a:lnTo>
                <a:lnTo>
                  <a:pt x="25305" y="87779"/>
                </a:lnTo>
                <a:close/>
                <a:moveTo>
                  <a:pt x="37489" y="87779"/>
                </a:moveTo>
                <a:lnTo>
                  <a:pt x="37489" y="93713"/>
                </a:lnTo>
                <a:lnTo>
                  <a:pt x="31553" y="93713"/>
                </a:lnTo>
                <a:lnTo>
                  <a:pt x="31553" y="87779"/>
                </a:lnTo>
                <a:close/>
                <a:moveTo>
                  <a:pt x="43737" y="87779"/>
                </a:moveTo>
                <a:lnTo>
                  <a:pt x="43737" y="93713"/>
                </a:lnTo>
                <a:lnTo>
                  <a:pt x="37802" y="93713"/>
                </a:lnTo>
                <a:lnTo>
                  <a:pt x="37802" y="87779"/>
                </a:lnTo>
                <a:close/>
                <a:moveTo>
                  <a:pt x="49985" y="87779"/>
                </a:moveTo>
                <a:lnTo>
                  <a:pt x="49985" y="93713"/>
                </a:lnTo>
                <a:lnTo>
                  <a:pt x="44049" y="93713"/>
                </a:lnTo>
                <a:lnTo>
                  <a:pt x="44049" y="87779"/>
                </a:lnTo>
                <a:close/>
                <a:moveTo>
                  <a:pt x="56232" y="87779"/>
                </a:moveTo>
                <a:lnTo>
                  <a:pt x="56232" y="93713"/>
                </a:lnTo>
                <a:lnTo>
                  <a:pt x="50296" y="93713"/>
                </a:lnTo>
                <a:lnTo>
                  <a:pt x="50296" y="87779"/>
                </a:lnTo>
                <a:close/>
                <a:moveTo>
                  <a:pt x="62480" y="87779"/>
                </a:moveTo>
                <a:lnTo>
                  <a:pt x="62480" y="93713"/>
                </a:lnTo>
                <a:lnTo>
                  <a:pt x="56545" y="93713"/>
                </a:lnTo>
                <a:lnTo>
                  <a:pt x="56545" y="87779"/>
                </a:lnTo>
                <a:close/>
                <a:moveTo>
                  <a:pt x="68727" y="87779"/>
                </a:moveTo>
                <a:lnTo>
                  <a:pt x="68727" y="93713"/>
                </a:lnTo>
                <a:lnTo>
                  <a:pt x="62792" y="93713"/>
                </a:lnTo>
                <a:lnTo>
                  <a:pt x="62792" y="87779"/>
                </a:lnTo>
                <a:close/>
                <a:moveTo>
                  <a:pt x="74975" y="87779"/>
                </a:moveTo>
                <a:lnTo>
                  <a:pt x="74975" y="93713"/>
                </a:lnTo>
                <a:lnTo>
                  <a:pt x="69039" y="93713"/>
                </a:lnTo>
                <a:lnTo>
                  <a:pt x="69039" y="87779"/>
                </a:lnTo>
                <a:close/>
                <a:moveTo>
                  <a:pt x="81223" y="87779"/>
                </a:moveTo>
                <a:lnTo>
                  <a:pt x="81223" y="93713"/>
                </a:lnTo>
                <a:lnTo>
                  <a:pt x="75286" y="93713"/>
                </a:lnTo>
                <a:lnTo>
                  <a:pt x="75286" y="87779"/>
                </a:lnTo>
                <a:close/>
                <a:moveTo>
                  <a:pt x="87470" y="87779"/>
                </a:moveTo>
                <a:lnTo>
                  <a:pt x="87470" y="93713"/>
                </a:lnTo>
                <a:lnTo>
                  <a:pt x="81535" y="93713"/>
                </a:lnTo>
                <a:lnTo>
                  <a:pt x="81535" y="87779"/>
                </a:lnTo>
                <a:close/>
                <a:moveTo>
                  <a:pt x="93718" y="87779"/>
                </a:moveTo>
                <a:lnTo>
                  <a:pt x="93718" y="93713"/>
                </a:lnTo>
                <a:lnTo>
                  <a:pt x="87784" y="93713"/>
                </a:lnTo>
                <a:lnTo>
                  <a:pt x="87784" y="87779"/>
                </a:lnTo>
                <a:close/>
                <a:moveTo>
                  <a:pt x="162445" y="87779"/>
                </a:moveTo>
                <a:lnTo>
                  <a:pt x="162445" y="93713"/>
                </a:lnTo>
                <a:lnTo>
                  <a:pt x="156509" y="93713"/>
                </a:lnTo>
                <a:lnTo>
                  <a:pt x="156509" y="87779"/>
                </a:lnTo>
                <a:close/>
                <a:moveTo>
                  <a:pt x="168692" y="87779"/>
                </a:moveTo>
                <a:lnTo>
                  <a:pt x="168692" y="93713"/>
                </a:lnTo>
                <a:lnTo>
                  <a:pt x="162756" y="93713"/>
                </a:lnTo>
                <a:lnTo>
                  <a:pt x="162756" y="87779"/>
                </a:lnTo>
                <a:close/>
                <a:moveTo>
                  <a:pt x="174939" y="87779"/>
                </a:moveTo>
                <a:lnTo>
                  <a:pt x="174939" y="93713"/>
                </a:lnTo>
                <a:lnTo>
                  <a:pt x="169005" y="93713"/>
                </a:lnTo>
                <a:lnTo>
                  <a:pt x="169005" y="87779"/>
                </a:lnTo>
                <a:close/>
                <a:moveTo>
                  <a:pt x="181186" y="87779"/>
                </a:moveTo>
                <a:lnTo>
                  <a:pt x="181186" y="93713"/>
                </a:lnTo>
                <a:lnTo>
                  <a:pt x="175252" y="93713"/>
                </a:lnTo>
                <a:lnTo>
                  <a:pt x="175252" y="87779"/>
                </a:lnTo>
                <a:close/>
                <a:moveTo>
                  <a:pt x="187435" y="87779"/>
                </a:moveTo>
                <a:lnTo>
                  <a:pt x="187435" y="93713"/>
                </a:lnTo>
                <a:lnTo>
                  <a:pt x="181499" y="93713"/>
                </a:lnTo>
                <a:lnTo>
                  <a:pt x="181499" y="87779"/>
                </a:lnTo>
                <a:close/>
                <a:moveTo>
                  <a:pt x="193684" y="87779"/>
                </a:moveTo>
                <a:lnTo>
                  <a:pt x="193684" y="93713"/>
                </a:lnTo>
                <a:lnTo>
                  <a:pt x="187749" y="93713"/>
                </a:lnTo>
                <a:lnTo>
                  <a:pt x="187749" y="87779"/>
                </a:lnTo>
                <a:close/>
                <a:moveTo>
                  <a:pt x="199931" y="87779"/>
                </a:moveTo>
                <a:lnTo>
                  <a:pt x="199931" y="93713"/>
                </a:lnTo>
                <a:lnTo>
                  <a:pt x="193996" y="93713"/>
                </a:lnTo>
                <a:lnTo>
                  <a:pt x="193996" y="87779"/>
                </a:lnTo>
                <a:close/>
                <a:moveTo>
                  <a:pt x="206180" y="87779"/>
                </a:moveTo>
                <a:lnTo>
                  <a:pt x="206180" y="93713"/>
                </a:lnTo>
                <a:lnTo>
                  <a:pt x="200244" y="93713"/>
                </a:lnTo>
                <a:lnTo>
                  <a:pt x="200244" y="87779"/>
                </a:lnTo>
                <a:close/>
                <a:moveTo>
                  <a:pt x="212427" y="87779"/>
                </a:moveTo>
                <a:lnTo>
                  <a:pt x="212427" y="93713"/>
                </a:lnTo>
                <a:lnTo>
                  <a:pt x="206491" y="93713"/>
                </a:lnTo>
                <a:lnTo>
                  <a:pt x="206491" y="87779"/>
                </a:lnTo>
                <a:close/>
                <a:moveTo>
                  <a:pt x="99967" y="87781"/>
                </a:moveTo>
                <a:lnTo>
                  <a:pt x="99967" y="93717"/>
                </a:lnTo>
                <a:lnTo>
                  <a:pt x="94031" y="93717"/>
                </a:lnTo>
                <a:lnTo>
                  <a:pt x="94031" y="87781"/>
                </a:lnTo>
                <a:close/>
                <a:moveTo>
                  <a:pt x="106214" y="87781"/>
                </a:moveTo>
                <a:lnTo>
                  <a:pt x="106214" y="93717"/>
                </a:lnTo>
                <a:lnTo>
                  <a:pt x="100278" y="93717"/>
                </a:lnTo>
                <a:lnTo>
                  <a:pt x="100278" y="87781"/>
                </a:lnTo>
                <a:close/>
                <a:moveTo>
                  <a:pt x="112461" y="87781"/>
                </a:moveTo>
                <a:lnTo>
                  <a:pt x="112461" y="93717"/>
                </a:lnTo>
                <a:lnTo>
                  <a:pt x="106527" y="93717"/>
                </a:lnTo>
                <a:lnTo>
                  <a:pt x="106527" y="87781"/>
                </a:lnTo>
                <a:close/>
                <a:moveTo>
                  <a:pt x="118710" y="87781"/>
                </a:moveTo>
                <a:lnTo>
                  <a:pt x="118710" y="93717"/>
                </a:lnTo>
                <a:lnTo>
                  <a:pt x="112774" y="93717"/>
                </a:lnTo>
                <a:lnTo>
                  <a:pt x="112774" y="87781"/>
                </a:lnTo>
                <a:close/>
                <a:moveTo>
                  <a:pt x="124957" y="87781"/>
                </a:moveTo>
                <a:lnTo>
                  <a:pt x="124957" y="93717"/>
                </a:lnTo>
                <a:lnTo>
                  <a:pt x="119021" y="93717"/>
                </a:lnTo>
                <a:lnTo>
                  <a:pt x="119021" y="87781"/>
                </a:lnTo>
                <a:close/>
                <a:moveTo>
                  <a:pt x="131204" y="87781"/>
                </a:moveTo>
                <a:lnTo>
                  <a:pt x="131204" y="93717"/>
                </a:lnTo>
                <a:lnTo>
                  <a:pt x="125270" y="93717"/>
                </a:lnTo>
                <a:lnTo>
                  <a:pt x="125270" y="87781"/>
                </a:lnTo>
                <a:close/>
                <a:moveTo>
                  <a:pt x="137451" y="87781"/>
                </a:moveTo>
                <a:lnTo>
                  <a:pt x="137451" y="93717"/>
                </a:lnTo>
                <a:lnTo>
                  <a:pt x="131517" y="93717"/>
                </a:lnTo>
                <a:lnTo>
                  <a:pt x="131517" y="87781"/>
                </a:lnTo>
                <a:close/>
                <a:moveTo>
                  <a:pt x="143702" y="87781"/>
                </a:moveTo>
                <a:lnTo>
                  <a:pt x="143702" y="93717"/>
                </a:lnTo>
                <a:lnTo>
                  <a:pt x="137766" y="93717"/>
                </a:lnTo>
                <a:lnTo>
                  <a:pt x="137766" y="87781"/>
                </a:lnTo>
                <a:close/>
                <a:moveTo>
                  <a:pt x="149949" y="87781"/>
                </a:moveTo>
                <a:lnTo>
                  <a:pt x="149949" y="93717"/>
                </a:lnTo>
                <a:lnTo>
                  <a:pt x="144015" y="93717"/>
                </a:lnTo>
                <a:lnTo>
                  <a:pt x="144015" y="87781"/>
                </a:lnTo>
                <a:close/>
                <a:moveTo>
                  <a:pt x="156196" y="87781"/>
                </a:moveTo>
                <a:lnTo>
                  <a:pt x="156196" y="93717"/>
                </a:lnTo>
                <a:lnTo>
                  <a:pt x="150262" y="93717"/>
                </a:lnTo>
                <a:lnTo>
                  <a:pt x="150262" y="87781"/>
                </a:lnTo>
                <a:close/>
                <a:moveTo>
                  <a:pt x="218674" y="87781"/>
                </a:moveTo>
                <a:lnTo>
                  <a:pt x="218674" y="93717"/>
                </a:lnTo>
                <a:lnTo>
                  <a:pt x="212739" y="93717"/>
                </a:lnTo>
                <a:lnTo>
                  <a:pt x="212739" y="87781"/>
                </a:lnTo>
                <a:close/>
                <a:moveTo>
                  <a:pt x="224921" y="87781"/>
                </a:moveTo>
                <a:lnTo>
                  <a:pt x="224921" y="93717"/>
                </a:lnTo>
                <a:lnTo>
                  <a:pt x="218987" y="93717"/>
                </a:lnTo>
                <a:lnTo>
                  <a:pt x="218987" y="87781"/>
                </a:lnTo>
                <a:close/>
                <a:moveTo>
                  <a:pt x="231170" y="87781"/>
                </a:moveTo>
                <a:lnTo>
                  <a:pt x="231170" y="93717"/>
                </a:lnTo>
                <a:lnTo>
                  <a:pt x="225234" y="93717"/>
                </a:lnTo>
                <a:lnTo>
                  <a:pt x="225234" y="87781"/>
                </a:lnTo>
                <a:close/>
                <a:moveTo>
                  <a:pt x="237417" y="87781"/>
                </a:moveTo>
                <a:lnTo>
                  <a:pt x="237417" y="93717"/>
                </a:lnTo>
                <a:lnTo>
                  <a:pt x="231481" y="93717"/>
                </a:lnTo>
                <a:lnTo>
                  <a:pt x="231481" y="87781"/>
                </a:lnTo>
                <a:close/>
                <a:moveTo>
                  <a:pt x="243664" y="87781"/>
                </a:moveTo>
                <a:lnTo>
                  <a:pt x="243664" y="93717"/>
                </a:lnTo>
                <a:lnTo>
                  <a:pt x="237729" y="93717"/>
                </a:lnTo>
                <a:lnTo>
                  <a:pt x="237729" y="87781"/>
                </a:lnTo>
                <a:close/>
                <a:moveTo>
                  <a:pt x="249911" y="87781"/>
                </a:moveTo>
                <a:lnTo>
                  <a:pt x="249911" y="93717"/>
                </a:lnTo>
                <a:lnTo>
                  <a:pt x="243977" y="93717"/>
                </a:lnTo>
                <a:lnTo>
                  <a:pt x="243977" y="87781"/>
                </a:lnTo>
                <a:close/>
                <a:moveTo>
                  <a:pt x="256161" y="87781"/>
                </a:moveTo>
                <a:lnTo>
                  <a:pt x="256161" y="93717"/>
                </a:lnTo>
                <a:lnTo>
                  <a:pt x="250225" y="93717"/>
                </a:lnTo>
                <a:lnTo>
                  <a:pt x="250225" y="87781"/>
                </a:lnTo>
                <a:close/>
                <a:moveTo>
                  <a:pt x="262409" y="87781"/>
                </a:moveTo>
                <a:lnTo>
                  <a:pt x="262409" y="93717"/>
                </a:lnTo>
                <a:lnTo>
                  <a:pt x="256474" y="93717"/>
                </a:lnTo>
                <a:lnTo>
                  <a:pt x="256474" y="87781"/>
                </a:lnTo>
                <a:close/>
                <a:moveTo>
                  <a:pt x="268656" y="87781"/>
                </a:moveTo>
                <a:lnTo>
                  <a:pt x="268656" y="93717"/>
                </a:lnTo>
                <a:lnTo>
                  <a:pt x="262721" y="93717"/>
                </a:lnTo>
                <a:lnTo>
                  <a:pt x="262721" y="87781"/>
                </a:lnTo>
                <a:close/>
                <a:moveTo>
                  <a:pt x="274904" y="87781"/>
                </a:moveTo>
                <a:lnTo>
                  <a:pt x="274904" y="93717"/>
                </a:lnTo>
                <a:lnTo>
                  <a:pt x="268968" y="93717"/>
                </a:lnTo>
                <a:lnTo>
                  <a:pt x="268968" y="87781"/>
                </a:lnTo>
                <a:close/>
                <a:moveTo>
                  <a:pt x="6251" y="94028"/>
                </a:moveTo>
                <a:lnTo>
                  <a:pt x="6251" y="99964"/>
                </a:lnTo>
                <a:lnTo>
                  <a:pt x="315" y="99964"/>
                </a:lnTo>
                <a:lnTo>
                  <a:pt x="315" y="94028"/>
                </a:lnTo>
                <a:close/>
                <a:moveTo>
                  <a:pt x="12498" y="94028"/>
                </a:moveTo>
                <a:lnTo>
                  <a:pt x="12498" y="99964"/>
                </a:lnTo>
                <a:lnTo>
                  <a:pt x="6562" y="99964"/>
                </a:lnTo>
                <a:lnTo>
                  <a:pt x="6562" y="94028"/>
                </a:lnTo>
                <a:close/>
                <a:moveTo>
                  <a:pt x="18745" y="94028"/>
                </a:moveTo>
                <a:lnTo>
                  <a:pt x="18745" y="99964"/>
                </a:lnTo>
                <a:lnTo>
                  <a:pt x="12810" y="99964"/>
                </a:lnTo>
                <a:lnTo>
                  <a:pt x="12810" y="94028"/>
                </a:lnTo>
                <a:close/>
                <a:moveTo>
                  <a:pt x="24992" y="94028"/>
                </a:moveTo>
                <a:lnTo>
                  <a:pt x="24992" y="99964"/>
                </a:lnTo>
                <a:lnTo>
                  <a:pt x="19058" y="99964"/>
                </a:lnTo>
                <a:lnTo>
                  <a:pt x="19058" y="94028"/>
                </a:lnTo>
                <a:close/>
                <a:moveTo>
                  <a:pt x="31242" y="94028"/>
                </a:moveTo>
                <a:lnTo>
                  <a:pt x="31242" y="99964"/>
                </a:lnTo>
                <a:lnTo>
                  <a:pt x="25305" y="99964"/>
                </a:lnTo>
                <a:lnTo>
                  <a:pt x="25305" y="94028"/>
                </a:lnTo>
                <a:close/>
                <a:moveTo>
                  <a:pt x="37489" y="94028"/>
                </a:moveTo>
                <a:lnTo>
                  <a:pt x="37489" y="99964"/>
                </a:lnTo>
                <a:lnTo>
                  <a:pt x="31553" y="99964"/>
                </a:lnTo>
                <a:lnTo>
                  <a:pt x="31553" y="94028"/>
                </a:lnTo>
                <a:close/>
                <a:moveTo>
                  <a:pt x="43737" y="94028"/>
                </a:moveTo>
                <a:lnTo>
                  <a:pt x="43737" y="99964"/>
                </a:lnTo>
                <a:lnTo>
                  <a:pt x="37802" y="99964"/>
                </a:lnTo>
                <a:lnTo>
                  <a:pt x="37802" y="94028"/>
                </a:lnTo>
                <a:close/>
                <a:moveTo>
                  <a:pt x="49985" y="94028"/>
                </a:moveTo>
                <a:lnTo>
                  <a:pt x="49985" y="99964"/>
                </a:lnTo>
                <a:lnTo>
                  <a:pt x="44049" y="99964"/>
                </a:lnTo>
                <a:lnTo>
                  <a:pt x="44049" y="94028"/>
                </a:lnTo>
                <a:close/>
                <a:moveTo>
                  <a:pt x="56232" y="94028"/>
                </a:moveTo>
                <a:lnTo>
                  <a:pt x="56232" y="99964"/>
                </a:lnTo>
                <a:lnTo>
                  <a:pt x="50296" y="99964"/>
                </a:lnTo>
                <a:lnTo>
                  <a:pt x="50296" y="94028"/>
                </a:lnTo>
                <a:close/>
                <a:moveTo>
                  <a:pt x="62480" y="94028"/>
                </a:moveTo>
                <a:lnTo>
                  <a:pt x="62480" y="99964"/>
                </a:lnTo>
                <a:lnTo>
                  <a:pt x="56545" y="99964"/>
                </a:lnTo>
                <a:lnTo>
                  <a:pt x="56545" y="94028"/>
                </a:lnTo>
                <a:close/>
                <a:moveTo>
                  <a:pt x="68727" y="94028"/>
                </a:moveTo>
                <a:lnTo>
                  <a:pt x="68727" y="99964"/>
                </a:lnTo>
                <a:lnTo>
                  <a:pt x="62792" y="99964"/>
                </a:lnTo>
                <a:lnTo>
                  <a:pt x="62792" y="94028"/>
                </a:lnTo>
                <a:close/>
                <a:moveTo>
                  <a:pt x="74975" y="94028"/>
                </a:moveTo>
                <a:lnTo>
                  <a:pt x="74975" y="99964"/>
                </a:lnTo>
                <a:lnTo>
                  <a:pt x="69039" y="99964"/>
                </a:lnTo>
                <a:lnTo>
                  <a:pt x="69039" y="94028"/>
                </a:lnTo>
                <a:close/>
                <a:moveTo>
                  <a:pt x="81223" y="94028"/>
                </a:moveTo>
                <a:lnTo>
                  <a:pt x="81223" y="99964"/>
                </a:lnTo>
                <a:lnTo>
                  <a:pt x="75286" y="99964"/>
                </a:lnTo>
                <a:lnTo>
                  <a:pt x="75286" y="94028"/>
                </a:lnTo>
                <a:close/>
                <a:moveTo>
                  <a:pt x="87470" y="94028"/>
                </a:moveTo>
                <a:lnTo>
                  <a:pt x="87470" y="99964"/>
                </a:lnTo>
                <a:lnTo>
                  <a:pt x="81535" y="99964"/>
                </a:lnTo>
                <a:lnTo>
                  <a:pt x="81535" y="94028"/>
                </a:lnTo>
                <a:close/>
                <a:moveTo>
                  <a:pt x="93718" y="94028"/>
                </a:moveTo>
                <a:lnTo>
                  <a:pt x="93718" y="99964"/>
                </a:lnTo>
                <a:lnTo>
                  <a:pt x="87784" y="99964"/>
                </a:lnTo>
                <a:lnTo>
                  <a:pt x="87784" y="94028"/>
                </a:lnTo>
                <a:close/>
                <a:moveTo>
                  <a:pt x="99967" y="94028"/>
                </a:moveTo>
                <a:lnTo>
                  <a:pt x="99967" y="99964"/>
                </a:lnTo>
                <a:lnTo>
                  <a:pt x="94031" y="99964"/>
                </a:lnTo>
                <a:lnTo>
                  <a:pt x="94031" y="94028"/>
                </a:lnTo>
                <a:close/>
                <a:moveTo>
                  <a:pt x="106214" y="94029"/>
                </a:moveTo>
                <a:lnTo>
                  <a:pt x="106214" y="99964"/>
                </a:lnTo>
                <a:lnTo>
                  <a:pt x="100278" y="99964"/>
                </a:lnTo>
                <a:lnTo>
                  <a:pt x="100278" y="94029"/>
                </a:lnTo>
                <a:close/>
                <a:moveTo>
                  <a:pt x="112461" y="94029"/>
                </a:moveTo>
                <a:lnTo>
                  <a:pt x="112461" y="99964"/>
                </a:lnTo>
                <a:lnTo>
                  <a:pt x="106527" y="99964"/>
                </a:lnTo>
                <a:lnTo>
                  <a:pt x="106527" y="94029"/>
                </a:lnTo>
                <a:close/>
                <a:moveTo>
                  <a:pt x="118710" y="94029"/>
                </a:moveTo>
                <a:lnTo>
                  <a:pt x="118710" y="99964"/>
                </a:lnTo>
                <a:lnTo>
                  <a:pt x="112774" y="99964"/>
                </a:lnTo>
                <a:lnTo>
                  <a:pt x="112774" y="94029"/>
                </a:lnTo>
                <a:close/>
                <a:moveTo>
                  <a:pt x="124957" y="94029"/>
                </a:moveTo>
                <a:lnTo>
                  <a:pt x="124957" y="99964"/>
                </a:lnTo>
                <a:lnTo>
                  <a:pt x="119021" y="99964"/>
                </a:lnTo>
                <a:lnTo>
                  <a:pt x="119021" y="94029"/>
                </a:lnTo>
                <a:close/>
                <a:moveTo>
                  <a:pt x="131204" y="94029"/>
                </a:moveTo>
                <a:lnTo>
                  <a:pt x="131204" y="99964"/>
                </a:lnTo>
                <a:lnTo>
                  <a:pt x="125270" y="99964"/>
                </a:lnTo>
                <a:lnTo>
                  <a:pt x="125270" y="94029"/>
                </a:lnTo>
                <a:close/>
                <a:moveTo>
                  <a:pt x="137451" y="94029"/>
                </a:moveTo>
                <a:lnTo>
                  <a:pt x="137451" y="99964"/>
                </a:lnTo>
                <a:lnTo>
                  <a:pt x="131517" y="99964"/>
                </a:lnTo>
                <a:lnTo>
                  <a:pt x="131517" y="94029"/>
                </a:lnTo>
                <a:close/>
                <a:moveTo>
                  <a:pt x="143702" y="94029"/>
                </a:moveTo>
                <a:lnTo>
                  <a:pt x="143702" y="99964"/>
                </a:lnTo>
                <a:lnTo>
                  <a:pt x="137766" y="99964"/>
                </a:lnTo>
                <a:lnTo>
                  <a:pt x="137766" y="94029"/>
                </a:lnTo>
                <a:close/>
                <a:moveTo>
                  <a:pt x="149949" y="94029"/>
                </a:moveTo>
                <a:lnTo>
                  <a:pt x="149949" y="99964"/>
                </a:lnTo>
                <a:lnTo>
                  <a:pt x="144015" y="99964"/>
                </a:lnTo>
                <a:lnTo>
                  <a:pt x="144015" y="94029"/>
                </a:lnTo>
                <a:close/>
                <a:moveTo>
                  <a:pt x="156196" y="94029"/>
                </a:moveTo>
                <a:lnTo>
                  <a:pt x="156196" y="99964"/>
                </a:lnTo>
                <a:lnTo>
                  <a:pt x="150262" y="99964"/>
                </a:lnTo>
                <a:lnTo>
                  <a:pt x="150262" y="94029"/>
                </a:lnTo>
                <a:close/>
                <a:moveTo>
                  <a:pt x="162445" y="94028"/>
                </a:moveTo>
                <a:lnTo>
                  <a:pt x="162445" y="99964"/>
                </a:lnTo>
                <a:lnTo>
                  <a:pt x="156509" y="99964"/>
                </a:lnTo>
                <a:lnTo>
                  <a:pt x="156509" y="94028"/>
                </a:lnTo>
                <a:close/>
                <a:moveTo>
                  <a:pt x="168692" y="94028"/>
                </a:moveTo>
                <a:lnTo>
                  <a:pt x="168692" y="99964"/>
                </a:lnTo>
                <a:lnTo>
                  <a:pt x="162756" y="99964"/>
                </a:lnTo>
                <a:lnTo>
                  <a:pt x="162756" y="94028"/>
                </a:lnTo>
                <a:close/>
                <a:moveTo>
                  <a:pt x="174939" y="94028"/>
                </a:moveTo>
                <a:lnTo>
                  <a:pt x="174939" y="99964"/>
                </a:lnTo>
                <a:lnTo>
                  <a:pt x="169005" y="99964"/>
                </a:lnTo>
                <a:lnTo>
                  <a:pt x="169005" y="94028"/>
                </a:lnTo>
                <a:close/>
                <a:moveTo>
                  <a:pt x="181186" y="94028"/>
                </a:moveTo>
                <a:lnTo>
                  <a:pt x="181186" y="99964"/>
                </a:lnTo>
                <a:lnTo>
                  <a:pt x="175252" y="99964"/>
                </a:lnTo>
                <a:lnTo>
                  <a:pt x="175252" y="94028"/>
                </a:lnTo>
                <a:close/>
                <a:moveTo>
                  <a:pt x="187435" y="94028"/>
                </a:moveTo>
                <a:lnTo>
                  <a:pt x="187435" y="99964"/>
                </a:lnTo>
                <a:lnTo>
                  <a:pt x="181499" y="99964"/>
                </a:lnTo>
                <a:lnTo>
                  <a:pt x="181499" y="94028"/>
                </a:lnTo>
                <a:close/>
                <a:moveTo>
                  <a:pt x="193684" y="94028"/>
                </a:moveTo>
                <a:lnTo>
                  <a:pt x="193684" y="99964"/>
                </a:lnTo>
                <a:lnTo>
                  <a:pt x="187749" y="99964"/>
                </a:lnTo>
                <a:lnTo>
                  <a:pt x="187749" y="94028"/>
                </a:lnTo>
                <a:close/>
                <a:moveTo>
                  <a:pt x="199931" y="94028"/>
                </a:moveTo>
                <a:lnTo>
                  <a:pt x="199931" y="99964"/>
                </a:lnTo>
                <a:lnTo>
                  <a:pt x="193996" y="99964"/>
                </a:lnTo>
                <a:lnTo>
                  <a:pt x="193996" y="94028"/>
                </a:lnTo>
                <a:close/>
                <a:moveTo>
                  <a:pt x="206180" y="94028"/>
                </a:moveTo>
                <a:lnTo>
                  <a:pt x="206180" y="99964"/>
                </a:lnTo>
                <a:lnTo>
                  <a:pt x="200244" y="99964"/>
                </a:lnTo>
                <a:lnTo>
                  <a:pt x="200244" y="94028"/>
                </a:lnTo>
                <a:close/>
                <a:moveTo>
                  <a:pt x="212427" y="94028"/>
                </a:moveTo>
                <a:lnTo>
                  <a:pt x="212427" y="99964"/>
                </a:lnTo>
                <a:lnTo>
                  <a:pt x="206491" y="99964"/>
                </a:lnTo>
                <a:lnTo>
                  <a:pt x="206491" y="94028"/>
                </a:lnTo>
                <a:close/>
                <a:moveTo>
                  <a:pt x="218674" y="94028"/>
                </a:moveTo>
                <a:lnTo>
                  <a:pt x="218674" y="99964"/>
                </a:lnTo>
                <a:lnTo>
                  <a:pt x="212739" y="99964"/>
                </a:lnTo>
                <a:lnTo>
                  <a:pt x="212739" y="94028"/>
                </a:lnTo>
                <a:close/>
                <a:moveTo>
                  <a:pt x="224921" y="94029"/>
                </a:moveTo>
                <a:lnTo>
                  <a:pt x="224921" y="99964"/>
                </a:lnTo>
                <a:lnTo>
                  <a:pt x="218987" y="99964"/>
                </a:lnTo>
                <a:lnTo>
                  <a:pt x="218987" y="94029"/>
                </a:lnTo>
                <a:close/>
                <a:moveTo>
                  <a:pt x="231170" y="94029"/>
                </a:moveTo>
                <a:lnTo>
                  <a:pt x="231170" y="99964"/>
                </a:lnTo>
                <a:lnTo>
                  <a:pt x="225234" y="99964"/>
                </a:lnTo>
                <a:lnTo>
                  <a:pt x="225234" y="94029"/>
                </a:lnTo>
                <a:close/>
                <a:moveTo>
                  <a:pt x="237417" y="94029"/>
                </a:moveTo>
                <a:lnTo>
                  <a:pt x="237417" y="99964"/>
                </a:lnTo>
                <a:lnTo>
                  <a:pt x="231481" y="99964"/>
                </a:lnTo>
                <a:lnTo>
                  <a:pt x="231481" y="94029"/>
                </a:lnTo>
                <a:close/>
                <a:moveTo>
                  <a:pt x="243664" y="94029"/>
                </a:moveTo>
                <a:lnTo>
                  <a:pt x="243664" y="99964"/>
                </a:lnTo>
                <a:lnTo>
                  <a:pt x="237729" y="99964"/>
                </a:lnTo>
                <a:lnTo>
                  <a:pt x="237729" y="94029"/>
                </a:lnTo>
                <a:close/>
                <a:moveTo>
                  <a:pt x="249911" y="94029"/>
                </a:moveTo>
                <a:lnTo>
                  <a:pt x="249911" y="99964"/>
                </a:lnTo>
                <a:lnTo>
                  <a:pt x="243977" y="99964"/>
                </a:lnTo>
                <a:lnTo>
                  <a:pt x="243977" y="94029"/>
                </a:lnTo>
                <a:close/>
                <a:moveTo>
                  <a:pt x="256161" y="94029"/>
                </a:moveTo>
                <a:lnTo>
                  <a:pt x="256161" y="99964"/>
                </a:lnTo>
                <a:lnTo>
                  <a:pt x="250225" y="99964"/>
                </a:lnTo>
                <a:lnTo>
                  <a:pt x="250225" y="94029"/>
                </a:lnTo>
                <a:close/>
                <a:moveTo>
                  <a:pt x="262409" y="94029"/>
                </a:moveTo>
                <a:lnTo>
                  <a:pt x="262409" y="99964"/>
                </a:lnTo>
                <a:lnTo>
                  <a:pt x="256474" y="99964"/>
                </a:lnTo>
                <a:lnTo>
                  <a:pt x="256474" y="94029"/>
                </a:lnTo>
                <a:close/>
                <a:moveTo>
                  <a:pt x="268656" y="94029"/>
                </a:moveTo>
                <a:lnTo>
                  <a:pt x="268656" y="99964"/>
                </a:lnTo>
                <a:lnTo>
                  <a:pt x="262721" y="99964"/>
                </a:lnTo>
                <a:lnTo>
                  <a:pt x="262721" y="94029"/>
                </a:lnTo>
                <a:close/>
                <a:moveTo>
                  <a:pt x="274904" y="94029"/>
                </a:moveTo>
                <a:lnTo>
                  <a:pt x="274904" y="99964"/>
                </a:lnTo>
                <a:lnTo>
                  <a:pt x="268968" y="99964"/>
                </a:lnTo>
                <a:lnTo>
                  <a:pt x="268968" y="94029"/>
                </a:lnTo>
                <a:close/>
                <a:moveTo>
                  <a:pt x="6251" y="100276"/>
                </a:moveTo>
                <a:lnTo>
                  <a:pt x="6251" y="106211"/>
                </a:lnTo>
                <a:lnTo>
                  <a:pt x="315" y="106211"/>
                </a:lnTo>
                <a:lnTo>
                  <a:pt x="315" y="100276"/>
                </a:lnTo>
                <a:close/>
                <a:moveTo>
                  <a:pt x="12498" y="100276"/>
                </a:moveTo>
                <a:lnTo>
                  <a:pt x="12498" y="106211"/>
                </a:lnTo>
                <a:lnTo>
                  <a:pt x="6562" y="106211"/>
                </a:lnTo>
                <a:lnTo>
                  <a:pt x="6562" y="100276"/>
                </a:lnTo>
                <a:close/>
                <a:moveTo>
                  <a:pt x="18745" y="100276"/>
                </a:moveTo>
                <a:lnTo>
                  <a:pt x="18745" y="106211"/>
                </a:lnTo>
                <a:lnTo>
                  <a:pt x="12810" y="106211"/>
                </a:lnTo>
                <a:lnTo>
                  <a:pt x="12810" y="100276"/>
                </a:lnTo>
                <a:close/>
                <a:moveTo>
                  <a:pt x="24992" y="100276"/>
                </a:moveTo>
                <a:lnTo>
                  <a:pt x="24992" y="106211"/>
                </a:lnTo>
                <a:lnTo>
                  <a:pt x="19058" y="106211"/>
                </a:lnTo>
                <a:lnTo>
                  <a:pt x="19058" y="100276"/>
                </a:lnTo>
                <a:close/>
                <a:moveTo>
                  <a:pt x="31242" y="100276"/>
                </a:moveTo>
                <a:lnTo>
                  <a:pt x="31242" y="106211"/>
                </a:lnTo>
                <a:lnTo>
                  <a:pt x="25305" y="106211"/>
                </a:lnTo>
                <a:lnTo>
                  <a:pt x="25305" y="100276"/>
                </a:lnTo>
                <a:close/>
                <a:moveTo>
                  <a:pt x="37489" y="100276"/>
                </a:moveTo>
                <a:lnTo>
                  <a:pt x="37489" y="106211"/>
                </a:lnTo>
                <a:lnTo>
                  <a:pt x="31553" y="106211"/>
                </a:lnTo>
                <a:lnTo>
                  <a:pt x="31553" y="100276"/>
                </a:lnTo>
                <a:close/>
                <a:moveTo>
                  <a:pt x="43737" y="100276"/>
                </a:moveTo>
                <a:lnTo>
                  <a:pt x="43737" y="106211"/>
                </a:lnTo>
                <a:lnTo>
                  <a:pt x="37802" y="106211"/>
                </a:lnTo>
                <a:lnTo>
                  <a:pt x="37802" y="100276"/>
                </a:lnTo>
                <a:close/>
                <a:moveTo>
                  <a:pt x="49985" y="100276"/>
                </a:moveTo>
                <a:lnTo>
                  <a:pt x="49985" y="106211"/>
                </a:lnTo>
                <a:lnTo>
                  <a:pt x="44049" y="106211"/>
                </a:lnTo>
                <a:lnTo>
                  <a:pt x="44049" y="100276"/>
                </a:lnTo>
                <a:close/>
                <a:moveTo>
                  <a:pt x="56232" y="100276"/>
                </a:moveTo>
                <a:lnTo>
                  <a:pt x="56232" y="106211"/>
                </a:lnTo>
                <a:lnTo>
                  <a:pt x="50296" y="106211"/>
                </a:lnTo>
                <a:lnTo>
                  <a:pt x="50296" y="100276"/>
                </a:lnTo>
                <a:close/>
                <a:moveTo>
                  <a:pt x="62480" y="100276"/>
                </a:moveTo>
                <a:lnTo>
                  <a:pt x="62480" y="106211"/>
                </a:lnTo>
                <a:lnTo>
                  <a:pt x="56545" y="106211"/>
                </a:lnTo>
                <a:lnTo>
                  <a:pt x="56545" y="100276"/>
                </a:lnTo>
                <a:close/>
                <a:moveTo>
                  <a:pt x="68727" y="100276"/>
                </a:moveTo>
                <a:lnTo>
                  <a:pt x="68727" y="106211"/>
                </a:lnTo>
                <a:lnTo>
                  <a:pt x="62792" y="106211"/>
                </a:lnTo>
                <a:lnTo>
                  <a:pt x="62792" y="100276"/>
                </a:lnTo>
                <a:close/>
                <a:moveTo>
                  <a:pt x="74975" y="100276"/>
                </a:moveTo>
                <a:lnTo>
                  <a:pt x="74975" y="106211"/>
                </a:lnTo>
                <a:lnTo>
                  <a:pt x="69039" y="106211"/>
                </a:lnTo>
                <a:lnTo>
                  <a:pt x="69039" y="100276"/>
                </a:lnTo>
                <a:close/>
                <a:moveTo>
                  <a:pt x="81223" y="100276"/>
                </a:moveTo>
                <a:lnTo>
                  <a:pt x="81223" y="106211"/>
                </a:lnTo>
                <a:lnTo>
                  <a:pt x="75286" y="106211"/>
                </a:lnTo>
                <a:lnTo>
                  <a:pt x="75286" y="100276"/>
                </a:lnTo>
                <a:close/>
                <a:moveTo>
                  <a:pt x="87470" y="100276"/>
                </a:moveTo>
                <a:lnTo>
                  <a:pt x="87470" y="106211"/>
                </a:lnTo>
                <a:lnTo>
                  <a:pt x="81535" y="106211"/>
                </a:lnTo>
                <a:lnTo>
                  <a:pt x="81535" y="100276"/>
                </a:lnTo>
                <a:close/>
                <a:moveTo>
                  <a:pt x="93718" y="100276"/>
                </a:moveTo>
                <a:lnTo>
                  <a:pt x="93718" y="106211"/>
                </a:lnTo>
                <a:lnTo>
                  <a:pt x="87784" y="106211"/>
                </a:lnTo>
                <a:lnTo>
                  <a:pt x="87784" y="100276"/>
                </a:lnTo>
                <a:close/>
                <a:moveTo>
                  <a:pt x="99967" y="100276"/>
                </a:moveTo>
                <a:lnTo>
                  <a:pt x="99967" y="106211"/>
                </a:lnTo>
                <a:lnTo>
                  <a:pt x="94031" y="106211"/>
                </a:lnTo>
                <a:lnTo>
                  <a:pt x="94031" y="100276"/>
                </a:lnTo>
                <a:close/>
                <a:moveTo>
                  <a:pt x="106214" y="100276"/>
                </a:moveTo>
                <a:lnTo>
                  <a:pt x="106214" y="106211"/>
                </a:lnTo>
                <a:lnTo>
                  <a:pt x="100278" y="106211"/>
                </a:lnTo>
                <a:lnTo>
                  <a:pt x="100278" y="100276"/>
                </a:lnTo>
                <a:close/>
                <a:moveTo>
                  <a:pt x="112461" y="100276"/>
                </a:moveTo>
                <a:lnTo>
                  <a:pt x="112461" y="106211"/>
                </a:lnTo>
                <a:lnTo>
                  <a:pt x="106527" y="106211"/>
                </a:lnTo>
                <a:lnTo>
                  <a:pt x="106527" y="100276"/>
                </a:lnTo>
                <a:close/>
                <a:moveTo>
                  <a:pt x="118710" y="100276"/>
                </a:moveTo>
                <a:lnTo>
                  <a:pt x="118710" y="106211"/>
                </a:lnTo>
                <a:lnTo>
                  <a:pt x="112774" y="106211"/>
                </a:lnTo>
                <a:lnTo>
                  <a:pt x="112774" y="100276"/>
                </a:lnTo>
                <a:close/>
                <a:moveTo>
                  <a:pt x="124957" y="100276"/>
                </a:moveTo>
                <a:lnTo>
                  <a:pt x="124957" y="106211"/>
                </a:lnTo>
                <a:lnTo>
                  <a:pt x="119021" y="106211"/>
                </a:lnTo>
                <a:lnTo>
                  <a:pt x="119021" y="100276"/>
                </a:lnTo>
                <a:close/>
                <a:moveTo>
                  <a:pt x="131204" y="100276"/>
                </a:moveTo>
                <a:lnTo>
                  <a:pt x="131204" y="106211"/>
                </a:lnTo>
                <a:lnTo>
                  <a:pt x="125270" y="106211"/>
                </a:lnTo>
                <a:lnTo>
                  <a:pt x="125270" y="100276"/>
                </a:lnTo>
                <a:close/>
                <a:moveTo>
                  <a:pt x="137451" y="100276"/>
                </a:moveTo>
                <a:lnTo>
                  <a:pt x="137451" y="106211"/>
                </a:lnTo>
                <a:lnTo>
                  <a:pt x="131517" y="106211"/>
                </a:lnTo>
                <a:lnTo>
                  <a:pt x="131517" y="100276"/>
                </a:lnTo>
                <a:close/>
                <a:moveTo>
                  <a:pt x="143702" y="100276"/>
                </a:moveTo>
                <a:lnTo>
                  <a:pt x="143702" y="106211"/>
                </a:lnTo>
                <a:lnTo>
                  <a:pt x="137766" y="106211"/>
                </a:lnTo>
                <a:lnTo>
                  <a:pt x="137766" y="100276"/>
                </a:lnTo>
                <a:close/>
                <a:moveTo>
                  <a:pt x="149949" y="100276"/>
                </a:moveTo>
                <a:lnTo>
                  <a:pt x="149949" y="106211"/>
                </a:lnTo>
                <a:lnTo>
                  <a:pt x="144015" y="106211"/>
                </a:lnTo>
                <a:lnTo>
                  <a:pt x="144015" y="100276"/>
                </a:lnTo>
                <a:close/>
                <a:moveTo>
                  <a:pt x="156196" y="100276"/>
                </a:moveTo>
                <a:lnTo>
                  <a:pt x="156196" y="106211"/>
                </a:lnTo>
                <a:lnTo>
                  <a:pt x="150262" y="106211"/>
                </a:lnTo>
                <a:lnTo>
                  <a:pt x="150262" y="100276"/>
                </a:lnTo>
                <a:close/>
                <a:moveTo>
                  <a:pt x="162445" y="100276"/>
                </a:moveTo>
                <a:lnTo>
                  <a:pt x="162445" y="106211"/>
                </a:lnTo>
                <a:lnTo>
                  <a:pt x="156509" y="106211"/>
                </a:lnTo>
                <a:lnTo>
                  <a:pt x="156509" y="100276"/>
                </a:lnTo>
                <a:close/>
                <a:moveTo>
                  <a:pt x="168692" y="100276"/>
                </a:moveTo>
                <a:lnTo>
                  <a:pt x="168692" y="106211"/>
                </a:lnTo>
                <a:lnTo>
                  <a:pt x="162756" y="106211"/>
                </a:lnTo>
                <a:lnTo>
                  <a:pt x="162756" y="100276"/>
                </a:lnTo>
                <a:close/>
                <a:moveTo>
                  <a:pt x="174939" y="100276"/>
                </a:moveTo>
                <a:lnTo>
                  <a:pt x="174939" y="106211"/>
                </a:lnTo>
                <a:lnTo>
                  <a:pt x="169005" y="106211"/>
                </a:lnTo>
                <a:lnTo>
                  <a:pt x="169005" y="100276"/>
                </a:lnTo>
                <a:close/>
                <a:moveTo>
                  <a:pt x="181186" y="100276"/>
                </a:moveTo>
                <a:lnTo>
                  <a:pt x="181186" y="106211"/>
                </a:lnTo>
                <a:lnTo>
                  <a:pt x="175252" y="106211"/>
                </a:lnTo>
                <a:lnTo>
                  <a:pt x="175252" y="100276"/>
                </a:lnTo>
                <a:close/>
                <a:moveTo>
                  <a:pt x="187435" y="100276"/>
                </a:moveTo>
                <a:lnTo>
                  <a:pt x="187435" y="106211"/>
                </a:lnTo>
                <a:lnTo>
                  <a:pt x="181499" y="106211"/>
                </a:lnTo>
                <a:lnTo>
                  <a:pt x="181499" y="100276"/>
                </a:lnTo>
                <a:close/>
                <a:moveTo>
                  <a:pt x="193684" y="100276"/>
                </a:moveTo>
                <a:lnTo>
                  <a:pt x="193684" y="106211"/>
                </a:lnTo>
                <a:lnTo>
                  <a:pt x="187749" y="106211"/>
                </a:lnTo>
                <a:lnTo>
                  <a:pt x="187749" y="100276"/>
                </a:lnTo>
                <a:close/>
                <a:moveTo>
                  <a:pt x="199931" y="100276"/>
                </a:moveTo>
                <a:lnTo>
                  <a:pt x="199931" y="106211"/>
                </a:lnTo>
                <a:lnTo>
                  <a:pt x="193996" y="106211"/>
                </a:lnTo>
                <a:lnTo>
                  <a:pt x="193996" y="100276"/>
                </a:lnTo>
                <a:close/>
                <a:moveTo>
                  <a:pt x="206180" y="100276"/>
                </a:moveTo>
                <a:lnTo>
                  <a:pt x="206180" y="106211"/>
                </a:lnTo>
                <a:lnTo>
                  <a:pt x="200244" y="106211"/>
                </a:lnTo>
                <a:lnTo>
                  <a:pt x="200244" y="100276"/>
                </a:lnTo>
                <a:close/>
                <a:moveTo>
                  <a:pt x="212427" y="100276"/>
                </a:moveTo>
                <a:lnTo>
                  <a:pt x="212427" y="106211"/>
                </a:lnTo>
                <a:lnTo>
                  <a:pt x="206491" y="106211"/>
                </a:lnTo>
                <a:lnTo>
                  <a:pt x="206491" y="100276"/>
                </a:lnTo>
                <a:close/>
                <a:moveTo>
                  <a:pt x="218674" y="100276"/>
                </a:moveTo>
                <a:lnTo>
                  <a:pt x="218674" y="106211"/>
                </a:lnTo>
                <a:lnTo>
                  <a:pt x="212739" y="106211"/>
                </a:lnTo>
                <a:lnTo>
                  <a:pt x="212739" y="100276"/>
                </a:lnTo>
                <a:close/>
                <a:moveTo>
                  <a:pt x="224921" y="100276"/>
                </a:moveTo>
                <a:lnTo>
                  <a:pt x="224921" y="106211"/>
                </a:lnTo>
                <a:lnTo>
                  <a:pt x="218987" y="106211"/>
                </a:lnTo>
                <a:lnTo>
                  <a:pt x="218987" y="100276"/>
                </a:lnTo>
                <a:close/>
                <a:moveTo>
                  <a:pt x="231170" y="100276"/>
                </a:moveTo>
                <a:lnTo>
                  <a:pt x="231170" y="106211"/>
                </a:lnTo>
                <a:lnTo>
                  <a:pt x="225234" y="106211"/>
                </a:lnTo>
                <a:lnTo>
                  <a:pt x="225234" y="100276"/>
                </a:lnTo>
                <a:close/>
                <a:moveTo>
                  <a:pt x="237417" y="100276"/>
                </a:moveTo>
                <a:lnTo>
                  <a:pt x="237417" y="106211"/>
                </a:lnTo>
                <a:lnTo>
                  <a:pt x="231481" y="106211"/>
                </a:lnTo>
                <a:lnTo>
                  <a:pt x="231481" y="100276"/>
                </a:lnTo>
                <a:close/>
                <a:moveTo>
                  <a:pt x="243664" y="100276"/>
                </a:moveTo>
                <a:lnTo>
                  <a:pt x="243664" y="106211"/>
                </a:lnTo>
                <a:lnTo>
                  <a:pt x="237729" y="106211"/>
                </a:lnTo>
                <a:lnTo>
                  <a:pt x="237729" y="100276"/>
                </a:lnTo>
                <a:close/>
                <a:moveTo>
                  <a:pt x="249911" y="100276"/>
                </a:moveTo>
                <a:lnTo>
                  <a:pt x="249911" y="106211"/>
                </a:lnTo>
                <a:lnTo>
                  <a:pt x="243977" y="106211"/>
                </a:lnTo>
                <a:lnTo>
                  <a:pt x="243977" y="100276"/>
                </a:lnTo>
                <a:close/>
                <a:moveTo>
                  <a:pt x="256161" y="100276"/>
                </a:moveTo>
                <a:lnTo>
                  <a:pt x="256161" y="106211"/>
                </a:lnTo>
                <a:lnTo>
                  <a:pt x="250225" y="106211"/>
                </a:lnTo>
                <a:lnTo>
                  <a:pt x="250225" y="100276"/>
                </a:lnTo>
                <a:close/>
                <a:moveTo>
                  <a:pt x="262409" y="100276"/>
                </a:moveTo>
                <a:lnTo>
                  <a:pt x="262409" y="106211"/>
                </a:lnTo>
                <a:lnTo>
                  <a:pt x="256474" y="106211"/>
                </a:lnTo>
                <a:lnTo>
                  <a:pt x="256474" y="100276"/>
                </a:lnTo>
                <a:close/>
                <a:moveTo>
                  <a:pt x="268656" y="100276"/>
                </a:moveTo>
                <a:lnTo>
                  <a:pt x="268656" y="106211"/>
                </a:lnTo>
                <a:lnTo>
                  <a:pt x="262721" y="106211"/>
                </a:lnTo>
                <a:lnTo>
                  <a:pt x="262721" y="100276"/>
                </a:lnTo>
                <a:close/>
                <a:moveTo>
                  <a:pt x="274904" y="100276"/>
                </a:moveTo>
                <a:lnTo>
                  <a:pt x="274904" y="106211"/>
                </a:lnTo>
                <a:lnTo>
                  <a:pt x="268968" y="106211"/>
                </a:lnTo>
                <a:lnTo>
                  <a:pt x="268968" y="100276"/>
                </a:lnTo>
                <a:close/>
                <a:moveTo>
                  <a:pt x="6251" y="106523"/>
                </a:moveTo>
                <a:lnTo>
                  <a:pt x="6251" y="112460"/>
                </a:lnTo>
                <a:lnTo>
                  <a:pt x="315" y="112460"/>
                </a:lnTo>
                <a:lnTo>
                  <a:pt x="315" y="106523"/>
                </a:lnTo>
                <a:close/>
                <a:moveTo>
                  <a:pt x="12498" y="106523"/>
                </a:moveTo>
                <a:lnTo>
                  <a:pt x="12498" y="112460"/>
                </a:lnTo>
                <a:lnTo>
                  <a:pt x="6562" y="112460"/>
                </a:lnTo>
                <a:lnTo>
                  <a:pt x="6562" y="106523"/>
                </a:lnTo>
                <a:close/>
                <a:moveTo>
                  <a:pt x="18745" y="106523"/>
                </a:moveTo>
                <a:lnTo>
                  <a:pt x="18745" y="112460"/>
                </a:lnTo>
                <a:lnTo>
                  <a:pt x="12810" y="112460"/>
                </a:lnTo>
                <a:lnTo>
                  <a:pt x="12810" y="106523"/>
                </a:lnTo>
                <a:close/>
                <a:moveTo>
                  <a:pt x="24992" y="106523"/>
                </a:moveTo>
                <a:lnTo>
                  <a:pt x="24992" y="112460"/>
                </a:lnTo>
                <a:lnTo>
                  <a:pt x="19058" y="112460"/>
                </a:lnTo>
                <a:lnTo>
                  <a:pt x="19058" y="106523"/>
                </a:lnTo>
                <a:close/>
                <a:moveTo>
                  <a:pt x="31242" y="106523"/>
                </a:moveTo>
                <a:lnTo>
                  <a:pt x="31242" y="112460"/>
                </a:lnTo>
                <a:lnTo>
                  <a:pt x="25305" y="112460"/>
                </a:lnTo>
                <a:lnTo>
                  <a:pt x="25305" y="106523"/>
                </a:lnTo>
                <a:close/>
                <a:moveTo>
                  <a:pt x="37489" y="106523"/>
                </a:moveTo>
                <a:lnTo>
                  <a:pt x="37489" y="112460"/>
                </a:lnTo>
                <a:lnTo>
                  <a:pt x="31553" y="112460"/>
                </a:lnTo>
                <a:lnTo>
                  <a:pt x="31553" y="106523"/>
                </a:lnTo>
                <a:close/>
                <a:moveTo>
                  <a:pt x="43737" y="106523"/>
                </a:moveTo>
                <a:lnTo>
                  <a:pt x="43737" y="112460"/>
                </a:lnTo>
                <a:lnTo>
                  <a:pt x="37802" y="112460"/>
                </a:lnTo>
                <a:lnTo>
                  <a:pt x="37802" y="106523"/>
                </a:lnTo>
                <a:close/>
                <a:moveTo>
                  <a:pt x="49985" y="106523"/>
                </a:moveTo>
                <a:lnTo>
                  <a:pt x="49985" y="112460"/>
                </a:lnTo>
                <a:lnTo>
                  <a:pt x="44049" y="112460"/>
                </a:lnTo>
                <a:lnTo>
                  <a:pt x="44049" y="106523"/>
                </a:lnTo>
                <a:close/>
                <a:moveTo>
                  <a:pt x="56232" y="106523"/>
                </a:moveTo>
                <a:lnTo>
                  <a:pt x="56232" y="112460"/>
                </a:lnTo>
                <a:lnTo>
                  <a:pt x="50296" y="112460"/>
                </a:lnTo>
                <a:lnTo>
                  <a:pt x="50296" y="106523"/>
                </a:lnTo>
                <a:close/>
                <a:moveTo>
                  <a:pt x="62480" y="106523"/>
                </a:moveTo>
                <a:lnTo>
                  <a:pt x="62480" y="112460"/>
                </a:lnTo>
                <a:lnTo>
                  <a:pt x="56545" y="112460"/>
                </a:lnTo>
                <a:lnTo>
                  <a:pt x="56545" y="106523"/>
                </a:lnTo>
                <a:close/>
                <a:moveTo>
                  <a:pt x="68727" y="106523"/>
                </a:moveTo>
                <a:lnTo>
                  <a:pt x="68727" y="112460"/>
                </a:lnTo>
                <a:lnTo>
                  <a:pt x="62792" y="112460"/>
                </a:lnTo>
                <a:lnTo>
                  <a:pt x="62792" y="106523"/>
                </a:lnTo>
                <a:close/>
                <a:moveTo>
                  <a:pt x="74975" y="106523"/>
                </a:moveTo>
                <a:lnTo>
                  <a:pt x="74975" y="112460"/>
                </a:lnTo>
                <a:lnTo>
                  <a:pt x="69039" y="112460"/>
                </a:lnTo>
                <a:lnTo>
                  <a:pt x="69039" y="106523"/>
                </a:lnTo>
                <a:close/>
                <a:moveTo>
                  <a:pt x="81223" y="106523"/>
                </a:moveTo>
                <a:lnTo>
                  <a:pt x="81223" y="112460"/>
                </a:lnTo>
                <a:lnTo>
                  <a:pt x="75286" y="112460"/>
                </a:lnTo>
                <a:lnTo>
                  <a:pt x="75286" y="106523"/>
                </a:lnTo>
                <a:close/>
                <a:moveTo>
                  <a:pt x="87470" y="106523"/>
                </a:moveTo>
                <a:lnTo>
                  <a:pt x="87470" y="112460"/>
                </a:lnTo>
                <a:lnTo>
                  <a:pt x="81535" y="112460"/>
                </a:lnTo>
                <a:lnTo>
                  <a:pt x="81535" y="106523"/>
                </a:lnTo>
                <a:close/>
                <a:moveTo>
                  <a:pt x="93718" y="106523"/>
                </a:moveTo>
                <a:lnTo>
                  <a:pt x="93718" y="112460"/>
                </a:lnTo>
                <a:lnTo>
                  <a:pt x="87784" y="112460"/>
                </a:lnTo>
                <a:lnTo>
                  <a:pt x="87784" y="106523"/>
                </a:lnTo>
                <a:close/>
                <a:moveTo>
                  <a:pt x="99967" y="106523"/>
                </a:moveTo>
                <a:lnTo>
                  <a:pt x="99967" y="112460"/>
                </a:lnTo>
                <a:lnTo>
                  <a:pt x="94031" y="112460"/>
                </a:lnTo>
                <a:lnTo>
                  <a:pt x="94031" y="106523"/>
                </a:lnTo>
                <a:close/>
                <a:moveTo>
                  <a:pt x="106214" y="106523"/>
                </a:moveTo>
                <a:lnTo>
                  <a:pt x="106214" y="112460"/>
                </a:lnTo>
                <a:lnTo>
                  <a:pt x="100278" y="112460"/>
                </a:lnTo>
                <a:lnTo>
                  <a:pt x="100278" y="106523"/>
                </a:lnTo>
                <a:close/>
                <a:moveTo>
                  <a:pt x="112461" y="106523"/>
                </a:moveTo>
                <a:lnTo>
                  <a:pt x="112461" y="112460"/>
                </a:lnTo>
                <a:lnTo>
                  <a:pt x="106527" y="112460"/>
                </a:lnTo>
                <a:lnTo>
                  <a:pt x="106527" y="106523"/>
                </a:lnTo>
                <a:close/>
                <a:moveTo>
                  <a:pt x="118710" y="106523"/>
                </a:moveTo>
                <a:lnTo>
                  <a:pt x="118710" y="112460"/>
                </a:lnTo>
                <a:lnTo>
                  <a:pt x="112774" y="112460"/>
                </a:lnTo>
                <a:lnTo>
                  <a:pt x="112774" y="106523"/>
                </a:lnTo>
                <a:close/>
                <a:moveTo>
                  <a:pt x="124957" y="106523"/>
                </a:moveTo>
                <a:lnTo>
                  <a:pt x="124957" y="112460"/>
                </a:lnTo>
                <a:lnTo>
                  <a:pt x="119021" y="112460"/>
                </a:lnTo>
                <a:lnTo>
                  <a:pt x="119021" y="106523"/>
                </a:lnTo>
                <a:close/>
                <a:moveTo>
                  <a:pt x="131204" y="106523"/>
                </a:moveTo>
                <a:lnTo>
                  <a:pt x="131204" y="112460"/>
                </a:lnTo>
                <a:lnTo>
                  <a:pt x="125270" y="112460"/>
                </a:lnTo>
                <a:lnTo>
                  <a:pt x="125270" y="106523"/>
                </a:lnTo>
                <a:close/>
                <a:moveTo>
                  <a:pt x="137451" y="106523"/>
                </a:moveTo>
                <a:lnTo>
                  <a:pt x="137451" y="112460"/>
                </a:lnTo>
                <a:lnTo>
                  <a:pt x="131517" y="112460"/>
                </a:lnTo>
                <a:lnTo>
                  <a:pt x="131517" y="106523"/>
                </a:lnTo>
                <a:close/>
                <a:moveTo>
                  <a:pt x="143702" y="106523"/>
                </a:moveTo>
                <a:lnTo>
                  <a:pt x="143702" y="112460"/>
                </a:lnTo>
                <a:lnTo>
                  <a:pt x="137766" y="112460"/>
                </a:lnTo>
                <a:lnTo>
                  <a:pt x="137766" y="106523"/>
                </a:lnTo>
                <a:close/>
                <a:moveTo>
                  <a:pt x="149949" y="106523"/>
                </a:moveTo>
                <a:lnTo>
                  <a:pt x="149949" y="112460"/>
                </a:lnTo>
                <a:lnTo>
                  <a:pt x="144015" y="112460"/>
                </a:lnTo>
                <a:lnTo>
                  <a:pt x="144015" y="106523"/>
                </a:lnTo>
                <a:close/>
                <a:moveTo>
                  <a:pt x="156196" y="106523"/>
                </a:moveTo>
                <a:lnTo>
                  <a:pt x="156196" y="112460"/>
                </a:lnTo>
                <a:lnTo>
                  <a:pt x="150262" y="112460"/>
                </a:lnTo>
                <a:lnTo>
                  <a:pt x="150262" y="106523"/>
                </a:lnTo>
                <a:close/>
                <a:moveTo>
                  <a:pt x="162445" y="106523"/>
                </a:moveTo>
                <a:lnTo>
                  <a:pt x="162445" y="112460"/>
                </a:lnTo>
                <a:lnTo>
                  <a:pt x="156509" y="112460"/>
                </a:lnTo>
                <a:lnTo>
                  <a:pt x="156509" y="106523"/>
                </a:lnTo>
                <a:close/>
                <a:moveTo>
                  <a:pt x="168692" y="106523"/>
                </a:moveTo>
                <a:lnTo>
                  <a:pt x="168692" y="112460"/>
                </a:lnTo>
                <a:lnTo>
                  <a:pt x="162756" y="112460"/>
                </a:lnTo>
                <a:lnTo>
                  <a:pt x="162756" y="106523"/>
                </a:lnTo>
                <a:close/>
                <a:moveTo>
                  <a:pt x="174939" y="106523"/>
                </a:moveTo>
                <a:lnTo>
                  <a:pt x="174939" y="112460"/>
                </a:lnTo>
                <a:lnTo>
                  <a:pt x="169005" y="112460"/>
                </a:lnTo>
                <a:lnTo>
                  <a:pt x="169005" y="106523"/>
                </a:lnTo>
                <a:close/>
                <a:moveTo>
                  <a:pt x="181186" y="106523"/>
                </a:moveTo>
                <a:lnTo>
                  <a:pt x="181186" y="112460"/>
                </a:lnTo>
                <a:lnTo>
                  <a:pt x="175252" y="112460"/>
                </a:lnTo>
                <a:lnTo>
                  <a:pt x="175252" y="106523"/>
                </a:lnTo>
                <a:close/>
                <a:moveTo>
                  <a:pt x="187435" y="106523"/>
                </a:moveTo>
                <a:lnTo>
                  <a:pt x="187435" y="112460"/>
                </a:lnTo>
                <a:lnTo>
                  <a:pt x="181499" y="112460"/>
                </a:lnTo>
                <a:lnTo>
                  <a:pt x="181499" y="106523"/>
                </a:lnTo>
                <a:close/>
                <a:moveTo>
                  <a:pt x="193684" y="106523"/>
                </a:moveTo>
                <a:lnTo>
                  <a:pt x="193684" y="112460"/>
                </a:lnTo>
                <a:lnTo>
                  <a:pt x="187749" y="112460"/>
                </a:lnTo>
                <a:lnTo>
                  <a:pt x="187749" y="106523"/>
                </a:lnTo>
                <a:close/>
                <a:moveTo>
                  <a:pt x="199931" y="106523"/>
                </a:moveTo>
                <a:lnTo>
                  <a:pt x="199931" y="112460"/>
                </a:lnTo>
                <a:lnTo>
                  <a:pt x="193996" y="112460"/>
                </a:lnTo>
                <a:lnTo>
                  <a:pt x="193996" y="106523"/>
                </a:lnTo>
                <a:close/>
                <a:moveTo>
                  <a:pt x="206180" y="106523"/>
                </a:moveTo>
                <a:lnTo>
                  <a:pt x="206180" y="112460"/>
                </a:lnTo>
                <a:lnTo>
                  <a:pt x="200244" y="112460"/>
                </a:lnTo>
                <a:lnTo>
                  <a:pt x="200244" y="106523"/>
                </a:lnTo>
                <a:close/>
                <a:moveTo>
                  <a:pt x="212427" y="106523"/>
                </a:moveTo>
                <a:lnTo>
                  <a:pt x="212427" y="112460"/>
                </a:lnTo>
                <a:lnTo>
                  <a:pt x="206491" y="112460"/>
                </a:lnTo>
                <a:lnTo>
                  <a:pt x="206491" y="106523"/>
                </a:lnTo>
                <a:close/>
                <a:moveTo>
                  <a:pt x="218674" y="106523"/>
                </a:moveTo>
                <a:lnTo>
                  <a:pt x="218674" y="112460"/>
                </a:lnTo>
                <a:lnTo>
                  <a:pt x="212739" y="112460"/>
                </a:lnTo>
                <a:lnTo>
                  <a:pt x="212739" y="106523"/>
                </a:lnTo>
                <a:close/>
                <a:moveTo>
                  <a:pt x="224921" y="106523"/>
                </a:moveTo>
                <a:lnTo>
                  <a:pt x="224921" y="112460"/>
                </a:lnTo>
                <a:lnTo>
                  <a:pt x="218987" y="112460"/>
                </a:lnTo>
                <a:lnTo>
                  <a:pt x="218987" y="106523"/>
                </a:lnTo>
                <a:close/>
                <a:moveTo>
                  <a:pt x="231170" y="106523"/>
                </a:moveTo>
                <a:lnTo>
                  <a:pt x="231170" y="112460"/>
                </a:lnTo>
                <a:lnTo>
                  <a:pt x="225234" y="112460"/>
                </a:lnTo>
                <a:lnTo>
                  <a:pt x="225234" y="106523"/>
                </a:lnTo>
                <a:close/>
                <a:moveTo>
                  <a:pt x="237417" y="106523"/>
                </a:moveTo>
                <a:lnTo>
                  <a:pt x="237417" y="112460"/>
                </a:lnTo>
                <a:lnTo>
                  <a:pt x="231481" y="112460"/>
                </a:lnTo>
                <a:lnTo>
                  <a:pt x="231481" y="106523"/>
                </a:lnTo>
                <a:close/>
                <a:moveTo>
                  <a:pt x="243664" y="106523"/>
                </a:moveTo>
                <a:lnTo>
                  <a:pt x="243664" y="112460"/>
                </a:lnTo>
                <a:lnTo>
                  <a:pt x="237729" y="112460"/>
                </a:lnTo>
                <a:lnTo>
                  <a:pt x="237729" y="106523"/>
                </a:lnTo>
                <a:close/>
                <a:moveTo>
                  <a:pt x="249911" y="106523"/>
                </a:moveTo>
                <a:lnTo>
                  <a:pt x="249911" y="112460"/>
                </a:lnTo>
                <a:lnTo>
                  <a:pt x="243977" y="112460"/>
                </a:lnTo>
                <a:lnTo>
                  <a:pt x="243977" y="106523"/>
                </a:lnTo>
                <a:close/>
                <a:moveTo>
                  <a:pt x="256161" y="106523"/>
                </a:moveTo>
                <a:lnTo>
                  <a:pt x="256161" y="112460"/>
                </a:lnTo>
                <a:lnTo>
                  <a:pt x="250225" y="112460"/>
                </a:lnTo>
                <a:lnTo>
                  <a:pt x="250225" y="106523"/>
                </a:lnTo>
                <a:close/>
                <a:moveTo>
                  <a:pt x="262409" y="106523"/>
                </a:moveTo>
                <a:lnTo>
                  <a:pt x="262409" y="112460"/>
                </a:lnTo>
                <a:lnTo>
                  <a:pt x="256474" y="112460"/>
                </a:lnTo>
                <a:lnTo>
                  <a:pt x="256474" y="106523"/>
                </a:lnTo>
                <a:close/>
                <a:moveTo>
                  <a:pt x="268656" y="106523"/>
                </a:moveTo>
                <a:lnTo>
                  <a:pt x="268656" y="112460"/>
                </a:lnTo>
                <a:lnTo>
                  <a:pt x="262721" y="112460"/>
                </a:lnTo>
                <a:lnTo>
                  <a:pt x="262721" y="106523"/>
                </a:lnTo>
                <a:close/>
                <a:moveTo>
                  <a:pt x="274904" y="106523"/>
                </a:moveTo>
                <a:lnTo>
                  <a:pt x="274904" y="112460"/>
                </a:lnTo>
                <a:lnTo>
                  <a:pt x="268968" y="112460"/>
                </a:lnTo>
                <a:lnTo>
                  <a:pt x="268968" y="106523"/>
                </a:lnTo>
                <a:close/>
                <a:moveTo>
                  <a:pt x="6251" y="112771"/>
                </a:moveTo>
                <a:lnTo>
                  <a:pt x="6251" y="118707"/>
                </a:lnTo>
                <a:lnTo>
                  <a:pt x="315" y="118707"/>
                </a:lnTo>
                <a:lnTo>
                  <a:pt x="315" y="112771"/>
                </a:lnTo>
                <a:close/>
                <a:moveTo>
                  <a:pt x="12498" y="112771"/>
                </a:moveTo>
                <a:lnTo>
                  <a:pt x="12498" y="118707"/>
                </a:lnTo>
                <a:lnTo>
                  <a:pt x="6562" y="118707"/>
                </a:lnTo>
                <a:lnTo>
                  <a:pt x="6562" y="112771"/>
                </a:lnTo>
                <a:close/>
                <a:moveTo>
                  <a:pt x="18745" y="112771"/>
                </a:moveTo>
                <a:lnTo>
                  <a:pt x="18745" y="118707"/>
                </a:lnTo>
                <a:lnTo>
                  <a:pt x="12810" y="118707"/>
                </a:lnTo>
                <a:lnTo>
                  <a:pt x="12810" y="112771"/>
                </a:lnTo>
                <a:close/>
                <a:moveTo>
                  <a:pt x="24992" y="112771"/>
                </a:moveTo>
                <a:lnTo>
                  <a:pt x="24992" y="118707"/>
                </a:lnTo>
                <a:lnTo>
                  <a:pt x="19058" y="118707"/>
                </a:lnTo>
                <a:lnTo>
                  <a:pt x="19058" y="112771"/>
                </a:lnTo>
                <a:close/>
                <a:moveTo>
                  <a:pt x="31242" y="112771"/>
                </a:moveTo>
                <a:lnTo>
                  <a:pt x="31242" y="118707"/>
                </a:lnTo>
                <a:lnTo>
                  <a:pt x="25305" y="118707"/>
                </a:lnTo>
                <a:lnTo>
                  <a:pt x="25305" y="112771"/>
                </a:lnTo>
                <a:close/>
                <a:moveTo>
                  <a:pt x="37489" y="112771"/>
                </a:moveTo>
                <a:lnTo>
                  <a:pt x="37489" y="118707"/>
                </a:lnTo>
                <a:lnTo>
                  <a:pt x="31553" y="118707"/>
                </a:lnTo>
                <a:lnTo>
                  <a:pt x="31553" y="112771"/>
                </a:lnTo>
                <a:close/>
                <a:moveTo>
                  <a:pt x="43737" y="112771"/>
                </a:moveTo>
                <a:lnTo>
                  <a:pt x="43737" y="118707"/>
                </a:lnTo>
                <a:lnTo>
                  <a:pt x="37802" y="118707"/>
                </a:lnTo>
                <a:lnTo>
                  <a:pt x="37802" y="112771"/>
                </a:lnTo>
                <a:close/>
                <a:moveTo>
                  <a:pt x="49985" y="112771"/>
                </a:moveTo>
                <a:lnTo>
                  <a:pt x="49985" y="118707"/>
                </a:lnTo>
                <a:lnTo>
                  <a:pt x="44049" y="118707"/>
                </a:lnTo>
                <a:lnTo>
                  <a:pt x="44049" y="112771"/>
                </a:lnTo>
                <a:close/>
                <a:moveTo>
                  <a:pt x="56232" y="112771"/>
                </a:moveTo>
                <a:lnTo>
                  <a:pt x="56232" y="118707"/>
                </a:lnTo>
                <a:lnTo>
                  <a:pt x="50296" y="118707"/>
                </a:lnTo>
                <a:lnTo>
                  <a:pt x="50296" y="112771"/>
                </a:lnTo>
                <a:close/>
                <a:moveTo>
                  <a:pt x="62480" y="112771"/>
                </a:moveTo>
                <a:lnTo>
                  <a:pt x="62480" y="118707"/>
                </a:lnTo>
                <a:lnTo>
                  <a:pt x="56545" y="118707"/>
                </a:lnTo>
                <a:lnTo>
                  <a:pt x="56545" y="112771"/>
                </a:lnTo>
                <a:close/>
                <a:moveTo>
                  <a:pt x="68727" y="112771"/>
                </a:moveTo>
                <a:lnTo>
                  <a:pt x="68727" y="118707"/>
                </a:lnTo>
                <a:lnTo>
                  <a:pt x="62792" y="118707"/>
                </a:lnTo>
                <a:lnTo>
                  <a:pt x="62792" y="112771"/>
                </a:lnTo>
                <a:close/>
                <a:moveTo>
                  <a:pt x="74975" y="112771"/>
                </a:moveTo>
                <a:lnTo>
                  <a:pt x="74975" y="118707"/>
                </a:lnTo>
                <a:lnTo>
                  <a:pt x="69039" y="118707"/>
                </a:lnTo>
                <a:lnTo>
                  <a:pt x="69039" y="112771"/>
                </a:lnTo>
                <a:close/>
                <a:moveTo>
                  <a:pt x="81223" y="112771"/>
                </a:moveTo>
                <a:lnTo>
                  <a:pt x="81223" y="118707"/>
                </a:lnTo>
                <a:lnTo>
                  <a:pt x="75286" y="118707"/>
                </a:lnTo>
                <a:lnTo>
                  <a:pt x="75286" y="112771"/>
                </a:lnTo>
                <a:close/>
                <a:moveTo>
                  <a:pt x="87470" y="112771"/>
                </a:moveTo>
                <a:lnTo>
                  <a:pt x="87470" y="118707"/>
                </a:lnTo>
                <a:lnTo>
                  <a:pt x="81535" y="118707"/>
                </a:lnTo>
                <a:lnTo>
                  <a:pt x="81535" y="112771"/>
                </a:lnTo>
                <a:close/>
                <a:moveTo>
                  <a:pt x="93718" y="112771"/>
                </a:moveTo>
                <a:lnTo>
                  <a:pt x="93718" y="118707"/>
                </a:lnTo>
                <a:lnTo>
                  <a:pt x="87784" y="118707"/>
                </a:lnTo>
                <a:lnTo>
                  <a:pt x="87784" y="112771"/>
                </a:lnTo>
                <a:close/>
                <a:moveTo>
                  <a:pt x="99967" y="112771"/>
                </a:moveTo>
                <a:lnTo>
                  <a:pt x="99967" y="118707"/>
                </a:lnTo>
                <a:lnTo>
                  <a:pt x="94031" y="118707"/>
                </a:lnTo>
                <a:lnTo>
                  <a:pt x="94031" y="112771"/>
                </a:lnTo>
                <a:close/>
                <a:moveTo>
                  <a:pt x="106214" y="112771"/>
                </a:moveTo>
                <a:lnTo>
                  <a:pt x="106214" y="118707"/>
                </a:lnTo>
                <a:lnTo>
                  <a:pt x="100278" y="118707"/>
                </a:lnTo>
                <a:lnTo>
                  <a:pt x="100278" y="112771"/>
                </a:lnTo>
                <a:close/>
                <a:moveTo>
                  <a:pt x="112461" y="112771"/>
                </a:moveTo>
                <a:lnTo>
                  <a:pt x="112461" y="118707"/>
                </a:lnTo>
                <a:lnTo>
                  <a:pt x="106527" y="118707"/>
                </a:lnTo>
                <a:lnTo>
                  <a:pt x="106527" y="112771"/>
                </a:lnTo>
                <a:close/>
                <a:moveTo>
                  <a:pt x="118710" y="112771"/>
                </a:moveTo>
                <a:lnTo>
                  <a:pt x="118710" y="118707"/>
                </a:lnTo>
                <a:lnTo>
                  <a:pt x="112774" y="118707"/>
                </a:lnTo>
                <a:lnTo>
                  <a:pt x="112774" y="112771"/>
                </a:lnTo>
                <a:close/>
                <a:moveTo>
                  <a:pt x="124957" y="112771"/>
                </a:moveTo>
                <a:lnTo>
                  <a:pt x="124957" y="118707"/>
                </a:lnTo>
                <a:lnTo>
                  <a:pt x="119021" y="118707"/>
                </a:lnTo>
                <a:lnTo>
                  <a:pt x="119021" y="112771"/>
                </a:lnTo>
                <a:close/>
                <a:moveTo>
                  <a:pt x="131204" y="112771"/>
                </a:moveTo>
                <a:lnTo>
                  <a:pt x="131204" y="118707"/>
                </a:lnTo>
                <a:lnTo>
                  <a:pt x="125270" y="118707"/>
                </a:lnTo>
                <a:lnTo>
                  <a:pt x="125270" y="112771"/>
                </a:lnTo>
                <a:close/>
                <a:moveTo>
                  <a:pt x="137451" y="112771"/>
                </a:moveTo>
                <a:lnTo>
                  <a:pt x="137451" y="118707"/>
                </a:lnTo>
                <a:lnTo>
                  <a:pt x="131517" y="118707"/>
                </a:lnTo>
                <a:lnTo>
                  <a:pt x="131517" y="112771"/>
                </a:lnTo>
                <a:close/>
                <a:moveTo>
                  <a:pt x="143702" y="112771"/>
                </a:moveTo>
                <a:lnTo>
                  <a:pt x="143702" y="118707"/>
                </a:lnTo>
                <a:lnTo>
                  <a:pt x="137766" y="118707"/>
                </a:lnTo>
                <a:lnTo>
                  <a:pt x="137766" y="112771"/>
                </a:lnTo>
                <a:close/>
                <a:moveTo>
                  <a:pt x="149949" y="112771"/>
                </a:moveTo>
                <a:lnTo>
                  <a:pt x="149949" y="118707"/>
                </a:lnTo>
                <a:lnTo>
                  <a:pt x="144015" y="118707"/>
                </a:lnTo>
                <a:lnTo>
                  <a:pt x="144015" y="112771"/>
                </a:lnTo>
                <a:close/>
                <a:moveTo>
                  <a:pt x="156196" y="112771"/>
                </a:moveTo>
                <a:lnTo>
                  <a:pt x="156196" y="118707"/>
                </a:lnTo>
                <a:lnTo>
                  <a:pt x="150262" y="118707"/>
                </a:lnTo>
                <a:lnTo>
                  <a:pt x="150262" y="112771"/>
                </a:lnTo>
                <a:close/>
                <a:moveTo>
                  <a:pt x="162445" y="112771"/>
                </a:moveTo>
                <a:lnTo>
                  <a:pt x="162445" y="118707"/>
                </a:lnTo>
                <a:lnTo>
                  <a:pt x="156509" y="118707"/>
                </a:lnTo>
                <a:lnTo>
                  <a:pt x="156509" y="112771"/>
                </a:lnTo>
                <a:close/>
                <a:moveTo>
                  <a:pt x="168692" y="112771"/>
                </a:moveTo>
                <a:lnTo>
                  <a:pt x="168692" y="118707"/>
                </a:lnTo>
                <a:lnTo>
                  <a:pt x="162756" y="118707"/>
                </a:lnTo>
                <a:lnTo>
                  <a:pt x="162756" y="112771"/>
                </a:lnTo>
                <a:close/>
                <a:moveTo>
                  <a:pt x="174939" y="112771"/>
                </a:moveTo>
                <a:lnTo>
                  <a:pt x="174939" y="118707"/>
                </a:lnTo>
                <a:lnTo>
                  <a:pt x="169005" y="118707"/>
                </a:lnTo>
                <a:lnTo>
                  <a:pt x="169005" y="112771"/>
                </a:lnTo>
                <a:close/>
                <a:moveTo>
                  <a:pt x="181186" y="112771"/>
                </a:moveTo>
                <a:lnTo>
                  <a:pt x="181186" y="118707"/>
                </a:lnTo>
                <a:lnTo>
                  <a:pt x="175252" y="118707"/>
                </a:lnTo>
                <a:lnTo>
                  <a:pt x="175252" y="112771"/>
                </a:lnTo>
                <a:close/>
                <a:moveTo>
                  <a:pt x="187435" y="112771"/>
                </a:moveTo>
                <a:lnTo>
                  <a:pt x="187435" y="118707"/>
                </a:lnTo>
                <a:lnTo>
                  <a:pt x="181499" y="118707"/>
                </a:lnTo>
                <a:lnTo>
                  <a:pt x="181499" y="112771"/>
                </a:lnTo>
                <a:close/>
                <a:moveTo>
                  <a:pt x="193684" y="112771"/>
                </a:moveTo>
                <a:lnTo>
                  <a:pt x="193684" y="118707"/>
                </a:lnTo>
                <a:lnTo>
                  <a:pt x="187749" y="118707"/>
                </a:lnTo>
                <a:lnTo>
                  <a:pt x="187749" y="112771"/>
                </a:lnTo>
                <a:close/>
                <a:moveTo>
                  <a:pt x="199931" y="112771"/>
                </a:moveTo>
                <a:lnTo>
                  <a:pt x="199931" y="118707"/>
                </a:lnTo>
                <a:lnTo>
                  <a:pt x="193996" y="118707"/>
                </a:lnTo>
                <a:lnTo>
                  <a:pt x="193996" y="112771"/>
                </a:lnTo>
                <a:close/>
                <a:moveTo>
                  <a:pt x="206180" y="112771"/>
                </a:moveTo>
                <a:lnTo>
                  <a:pt x="206180" y="118707"/>
                </a:lnTo>
                <a:lnTo>
                  <a:pt x="200244" y="118707"/>
                </a:lnTo>
                <a:lnTo>
                  <a:pt x="200244" y="112771"/>
                </a:lnTo>
                <a:close/>
                <a:moveTo>
                  <a:pt x="212427" y="112771"/>
                </a:moveTo>
                <a:lnTo>
                  <a:pt x="212427" y="118707"/>
                </a:lnTo>
                <a:lnTo>
                  <a:pt x="206491" y="118707"/>
                </a:lnTo>
                <a:lnTo>
                  <a:pt x="206491" y="112771"/>
                </a:lnTo>
                <a:close/>
                <a:moveTo>
                  <a:pt x="218674" y="112771"/>
                </a:moveTo>
                <a:lnTo>
                  <a:pt x="218674" y="118707"/>
                </a:lnTo>
                <a:lnTo>
                  <a:pt x="212739" y="118707"/>
                </a:lnTo>
                <a:lnTo>
                  <a:pt x="212739" y="112771"/>
                </a:lnTo>
                <a:close/>
                <a:moveTo>
                  <a:pt x="224921" y="112771"/>
                </a:moveTo>
                <a:lnTo>
                  <a:pt x="224921" y="118707"/>
                </a:lnTo>
                <a:lnTo>
                  <a:pt x="218987" y="118707"/>
                </a:lnTo>
                <a:lnTo>
                  <a:pt x="218987" y="112771"/>
                </a:lnTo>
                <a:close/>
                <a:moveTo>
                  <a:pt x="231170" y="112771"/>
                </a:moveTo>
                <a:lnTo>
                  <a:pt x="231170" y="118707"/>
                </a:lnTo>
                <a:lnTo>
                  <a:pt x="225234" y="118707"/>
                </a:lnTo>
                <a:lnTo>
                  <a:pt x="225234" y="112771"/>
                </a:lnTo>
                <a:close/>
                <a:moveTo>
                  <a:pt x="237417" y="112771"/>
                </a:moveTo>
                <a:lnTo>
                  <a:pt x="237417" y="118707"/>
                </a:lnTo>
                <a:lnTo>
                  <a:pt x="231481" y="118707"/>
                </a:lnTo>
                <a:lnTo>
                  <a:pt x="231481" y="112771"/>
                </a:lnTo>
                <a:close/>
                <a:moveTo>
                  <a:pt x="243664" y="112771"/>
                </a:moveTo>
                <a:lnTo>
                  <a:pt x="243664" y="118707"/>
                </a:lnTo>
                <a:lnTo>
                  <a:pt x="237729" y="118707"/>
                </a:lnTo>
                <a:lnTo>
                  <a:pt x="237729" y="112771"/>
                </a:lnTo>
                <a:close/>
                <a:moveTo>
                  <a:pt x="249911" y="112771"/>
                </a:moveTo>
                <a:lnTo>
                  <a:pt x="249911" y="118707"/>
                </a:lnTo>
                <a:lnTo>
                  <a:pt x="243977" y="118707"/>
                </a:lnTo>
                <a:lnTo>
                  <a:pt x="243977" y="112771"/>
                </a:lnTo>
                <a:close/>
                <a:moveTo>
                  <a:pt x="256161" y="112771"/>
                </a:moveTo>
                <a:lnTo>
                  <a:pt x="256161" y="118707"/>
                </a:lnTo>
                <a:lnTo>
                  <a:pt x="250225" y="118707"/>
                </a:lnTo>
                <a:lnTo>
                  <a:pt x="250225" y="112771"/>
                </a:lnTo>
                <a:close/>
                <a:moveTo>
                  <a:pt x="262409" y="112771"/>
                </a:moveTo>
                <a:lnTo>
                  <a:pt x="262409" y="118707"/>
                </a:lnTo>
                <a:lnTo>
                  <a:pt x="256474" y="118707"/>
                </a:lnTo>
                <a:lnTo>
                  <a:pt x="256474" y="112771"/>
                </a:lnTo>
                <a:close/>
                <a:moveTo>
                  <a:pt x="268656" y="112771"/>
                </a:moveTo>
                <a:lnTo>
                  <a:pt x="268656" y="118707"/>
                </a:lnTo>
                <a:lnTo>
                  <a:pt x="262721" y="118707"/>
                </a:lnTo>
                <a:lnTo>
                  <a:pt x="262721" y="112771"/>
                </a:lnTo>
                <a:close/>
                <a:moveTo>
                  <a:pt x="274904" y="112771"/>
                </a:moveTo>
                <a:lnTo>
                  <a:pt x="274904" y="118707"/>
                </a:lnTo>
                <a:lnTo>
                  <a:pt x="268968" y="118707"/>
                </a:lnTo>
                <a:lnTo>
                  <a:pt x="268968" y="112771"/>
                </a:lnTo>
                <a:close/>
                <a:moveTo>
                  <a:pt x="6251" y="119019"/>
                </a:moveTo>
                <a:lnTo>
                  <a:pt x="6251" y="124954"/>
                </a:lnTo>
                <a:lnTo>
                  <a:pt x="315" y="124954"/>
                </a:lnTo>
                <a:lnTo>
                  <a:pt x="315" y="119019"/>
                </a:lnTo>
                <a:close/>
                <a:moveTo>
                  <a:pt x="12498" y="119019"/>
                </a:moveTo>
                <a:lnTo>
                  <a:pt x="12498" y="124954"/>
                </a:lnTo>
                <a:lnTo>
                  <a:pt x="6562" y="124954"/>
                </a:lnTo>
                <a:lnTo>
                  <a:pt x="6562" y="119019"/>
                </a:lnTo>
                <a:close/>
                <a:moveTo>
                  <a:pt x="18745" y="119019"/>
                </a:moveTo>
                <a:lnTo>
                  <a:pt x="18745" y="124954"/>
                </a:lnTo>
                <a:lnTo>
                  <a:pt x="12810" y="124954"/>
                </a:lnTo>
                <a:lnTo>
                  <a:pt x="12810" y="119019"/>
                </a:lnTo>
                <a:close/>
                <a:moveTo>
                  <a:pt x="24992" y="119019"/>
                </a:moveTo>
                <a:lnTo>
                  <a:pt x="24992" y="124954"/>
                </a:lnTo>
                <a:lnTo>
                  <a:pt x="19058" y="124954"/>
                </a:lnTo>
                <a:lnTo>
                  <a:pt x="19058" y="119019"/>
                </a:lnTo>
                <a:close/>
                <a:moveTo>
                  <a:pt x="31242" y="119019"/>
                </a:moveTo>
                <a:lnTo>
                  <a:pt x="31242" y="124954"/>
                </a:lnTo>
                <a:lnTo>
                  <a:pt x="25305" y="124954"/>
                </a:lnTo>
                <a:lnTo>
                  <a:pt x="25305" y="119019"/>
                </a:lnTo>
                <a:close/>
                <a:moveTo>
                  <a:pt x="37489" y="119019"/>
                </a:moveTo>
                <a:lnTo>
                  <a:pt x="37489" y="124954"/>
                </a:lnTo>
                <a:lnTo>
                  <a:pt x="31553" y="124954"/>
                </a:lnTo>
                <a:lnTo>
                  <a:pt x="31553" y="119019"/>
                </a:lnTo>
                <a:close/>
                <a:moveTo>
                  <a:pt x="43737" y="119019"/>
                </a:moveTo>
                <a:lnTo>
                  <a:pt x="43737" y="124954"/>
                </a:lnTo>
                <a:lnTo>
                  <a:pt x="37802" y="124954"/>
                </a:lnTo>
                <a:lnTo>
                  <a:pt x="37802" y="119019"/>
                </a:lnTo>
                <a:close/>
                <a:moveTo>
                  <a:pt x="49985" y="119019"/>
                </a:moveTo>
                <a:lnTo>
                  <a:pt x="49985" y="124954"/>
                </a:lnTo>
                <a:lnTo>
                  <a:pt x="44049" y="124954"/>
                </a:lnTo>
                <a:lnTo>
                  <a:pt x="44049" y="119019"/>
                </a:lnTo>
                <a:close/>
                <a:moveTo>
                  <a:pt x="56232" y="119019"/>
                </a:moveTo>
                <a:lnTo>
                  <a:pt x="56232" y="124954"/>
                </a:lnTo>
                <a:lnTo>
                  <a:pt x="50296" y="124954"/>
                </a:lnTo>
                <a:lnTo>
                  <a:pt x="50296" y="119019"/>
                </a:lnTo>
                <a:close/>
                <a:moveTo>
                  <a:pt x="62480" y="119019"/>
                </a:moveTo>
                <a:lnTo>
                  <a:pt x="62480" y="124954"/>
                </a:lnTo>
                <a:lnTo>
                  <a:pt x="56545" y="124954"/>
                </a:lnTo>
                <a:lnTo>
                  <a:pt x="56545" y="119019"/>
                </a:lnTo>
                <a:close/>
                <a:moveTo>
                  <a:pt x="68727" y="119019"/>
                </a:moveTo>
                <a:lnTo>
                  <a:pt x="68727" y="124954"/>
                </a:lnTo>
                <a:lnTo>
                  <a:pt x="62792" y="124954"/>
                </a:lnTo>
                <a:lnTo>
                  <a:pt x="62792" y="119019"/>
                </a:lnTo>
                <a:close/>
                <a:moveTo>
                  <a:pt x="74975" y="119019"/>
                </a:moveTo>
                <a:lnTo>
                  <a:pt x="74975" y="124954"/>
                </a:lnTo>
                <a:lnTo>
                  <a:pt x="69039" y="124954"/>
                </a:lnTo>
                <a:lnTo>
                  <a:pt x="69039" y="119019"/>
                </a:lnTo>
                <a:close/>
                <a:moveTo>
                  <a:pt x="81223" y="119019"/>
                </a:moveTo>
                <a:lnTo>
                  <a:pt x="81223" y="124954"/>
                </a:lnTo>
                <a:lnTo>
                  <a:pt x="75286" y="124954"/>
                </a:lnTo>
                <a:lnTo>
                  <a:pt x="75286" y="119019"/>
                </a:lnTo>
                <a:close/>
                <a:moveTo>
                  <a:pt x="87470" y="119019"/>
                </a:moveTo>
                <a:lnTo>
                  <a:pt x="87470" y="124954"/>
                </a:lnTo>
                <a:lnTo>
                  <a:pt x="81535" y="124954"/>
                </a:lnTo>
                <a:lnTo>
                  <a:pt x="81535" y="119019"/>
                </a:lnTo>
                <a:close/>
                <a:moveTo>
                  <a:pt x="93718" y="119019"/>
                </a:moveTo>
                <a:lnTo>
                  <a:pt x="93718" y="124954"/>
                </a:lnTo>
                <a:lnTo>
                  <a:pt x="87784" y="124954"/>
                </a:lnTo>
                <a:lnTo>
                  <a:pt x="87784" y="119019"/>
                </a:lnTo>
                <a:close/>
                <a:moveTo>
                  <a:pt x="99967" y="119019"/>
                </a:moveTo>
                <a:lnTo>
                  <a:pt x="99967" y="124954"/>
                </a:lnTo>
                <a:lnTo>
                  <a:pt x="94031" y="124954"/>
                </a:lnTo>
                <a:lnTo>
                  <a:pt x="94031" y="119019"/>
                </a:lnTo>
                <a:close/>
                <a:moveTo>
                  <a:pt x="106214" y="119019"/>
                </a:moveTo>
                <a:lnTo>
                  <a:pt x="106214" y="124954"/>
                </a:lnTo>
                <a:lnTo>
                  <a:pt x="100278" y="124954"/>
                </a:lnTo>
                <a:lnTo>
                  <a:pt x="100278" y="119019"/>
                </a:lnTo>
                <a:close/>
                <a:moveTo>
                  <a:pt x="112461" y="119019"/>
                </a:moveTo>
                <a:lnTo>
                  <a:pt x="112461" y="124954"/>
                </a:lnTo>
                <a:lnTo>
                  <a:pt x="106527" y="124954"/>
                </a:lnTo>
                <a:lnTo>
                  <a:pt x="106527" y="119019"/>
                </a:lnTo>
                <a:close/>
                <a:moveTo>
                  <a:pt x="118710" y="119019"/>
                </a:moveTo>
                <a:lnTo>
                  <a:pt x="118710" y="124954"/>
                </a:lnTo>
                <a:lnTo>
                  <a:pt x="112774" y="124954"/>
                </a:lnTo>
                <a:lnTo>
                  <a:pt x="112774" y="119019"/>
                </a:lnTo>
                <a:close/>
                <a:moveTo>
                  <a:pt x="124957" y="119019"/>
                </a:moveTo>
                <a:lnTo>
                  <a:pt x="124957" y="124954"/>
                </a:lnTo>
                <a:lnTo>
                  <a:pt x="119021" y="124954"/>
                </a:lnTo>
                <a:lnTo>
                  <a:pt x="119021" y="119019"/>
                </a:lnTo>
                <a:close/>
                <a:moveTo>
                  <a:pt x="131204" y="119019"/>
                </a:moveTo>
                <a:lnTo>
                  <a:pt x="131204" y="124954"/>
                </a:lnTo>
                <a:lnTo>
                  <a:pt x="125270" y="124954"/>
                </a:lnTo>
                <a:lnTo>
                  <a:pt x="125270" y="119019"/>
                </a:lnTo>
                <a:close/>
                <a:moveTo>
                  <a:pt x="137451" y="119019"/>
                </a:moveTo>
                <a:lnTo>
                  <a:pt x="137451" y="124954"/>
                </a:lnTo>
                <a:lnTo>
                  <a:pt x="131517" y="124954"/>
                </a:lnTo>
                <a:lnTo>
                  <a:pt x="131517" y="119019"/>
                </a:lnTo>
                <a:close/>
                <a:moveTo>
                  <a:pt x="143702" y="119019"/>
                </a:moveTo>
                <a:lnTo>
                  <a:pt x="143702" y="124954"/>
                </a:lnTo>
                <a:lnTo>
                  <a:pt x="137766" y="124954"/>
                </a:lnTo>
                <a:lnTo>
                  <a:pt x="137766" y="119019"/>
                </a:lnTo>
                <a:close/>
                <a:moveTo>
                  <a:pt x="149949" y="119019"/>
                </a:moveTo>
                <a:lnTo>
                  <a:pt x="149949" y="124954"/>
                </a:lnTo>
                <a:lnTo>
                  <a:pt x="144015" y="124954"/>
                </a:lnTo>
                <a:lnTo>
                  <a:pt x="144015" y="119019"/>
                </a:lnTo>
                <a:close/>
                <a:moveTo>
                  <a:pt x="156196" y="119019"/>
                </a:moveTo>
                <a:lnTo>
                  <a:pt x="156196" y="124954"/>
                </a:lnTo>
                <a:lnTo>
                  <a:pt x="150262" y="124954"/>
                </a:lnTo>
                <a:lnTo>
                  <a:pt x="150262" y="119019"/>
                </a:lnTo>
                <a:close/>
                <a:moveTo>
                  <a:pt x="162445" y="119019"/>
                </a:moveTo>
                <a:lnTo>
                  <a:pt x="162445" y="124954"/>
                </a:lnTo>
                <a:lnTo>
                  <a:pt x="156509" y="124954"/>
                </a:lnTo>
                <a:lnTo>
                  <a:pt x="156509" y="119019"/>
                </a:lnTo>
                <a:close/>
                <a:moveTo>
                  <a:pt x="168692" y="119019"/>
                </a:moveTo>
                <a:lnTo>
                  <a:pt x="168692" y="124954"/>
                </a:lnTo>
                <a:lnTo>
                  <a:pt x="162756" y="124954"/>
                </a:lnTo>
                <a:lnTo>
                  <a:pt x="162756" y="119019"/>
                </a:lnTo>
                <a:close/>
                <a:moveTo>
                  <a:pt x="174939" y="119019"/>
                </a:moveTo>
                <a:lnTo>
                  <a:pt x="174939" y="124954"/>
                </a:lnTo>
                <a:lnTo>
                  <a:pt x="169005" y="124954"/>
                </a:lnTo>
                <a:lnTo>
                  <a:pt x="169005" y="119019"/>
                </a:lnTo>
                <a:close/>
                <a:moveTo>
                  <a:pt x="181186" y="119019"/>
                </a:moveTo>
                <a:lnTo>
                  <a:pt x="181186" y="124954"/>
                </a:lnTo>
                <a:lnTo>
                  <a:pt x="175252" y="124954"/>
                </a:lnTo>
                <a:lnTo>
                  <a:pt x="175252" y="119019"/>
                </a:lnTo>
                <a:close/>
                <a:moveTo>
                  <a:pt x="187435" y="119019"/>
                </a:moveTo>
                <a:lnTo>
                  <a:pt x="187435" y="124954"/>
                </a:lnTo>
                <a:lnTo>
                  <a:pt x="181499" y="124954"/>
                </a:lnTo>
                <a:lnTo>
                  <a:pt x="181499" y="119019"/>
                </a:lnTo>
                <a:close/>
                <a:moveTo>
                  <a:pt x="193684" y="119019"/>
                </a:moveTo>
                <a:lnTo>
                  <a:pt x="193684" y="124954"/>
                </a:lnTo>
                <a:lnTo>
                  <a:pt x="187749" y="124954"/>
                </a:lnTo>
                <a:lnTo>
                  <a:pt x="187749" y="119019"/>
                </a:lnTo>
                <a:close/>
                <a:moveTo>
                  <a:pt x="199931" y="119019"/>
                </a:moveTo>
                <a:lnTo>
                  <a:pt x="199931" y="124954"/>
                </a:lnTo>
                <a:lnTo>
                  <a:pt x="193996" y="124954"/>
                </a:lnTo>
                <a:lnTo>
                  <a:pt x="193996" y="119019"/>
                </a:lnTo>
                <a:close/>
                <a:moveTo>
                  <a:pt x="206180" y="119019"/>
                </a:moveTo>
                <a:lnTo>
                  <a:pt x="206180" y="124954"/>
                </a:lnTo>
                <a:lnTo>
                  <a:pt x="200244" y="124954"/>
                </a:lnTo>
                <a:lnTo>
                  <a:pt x="200244" y="119019"/>
                </a:lnTo>
                <a:close/>
                <a:moveTo>
                  <a:pt x="212427" y="119019"/>
                </a:moveTo>
                <a:lnTo>
                  <a:pt x="212427" y="124954"/>
                </a:lnTo>
                <a:lnTo>
                  <a:pt x="206491" y="124954"/>
                </a:lnTo>
                <a:lnTo>
                  <a:pt x="206491" y="119019"/>
                </a:lnTo>
                <a:close/>
                <a:moveTo>
                  <a:pt x="218674" y="119019"/>
                </a:moveTo>
                <a:lnTo>
                  <a:pt x="218674" y="124954"/>
                </a:lnTo>
                <a:lnTo>
                  <a:pt x="212739" y="124954"/>
                </a:lnTo>
                <a:lnTo>
                  <a:pt x="212739" y="119019"/>
                </a:lnTo>
                <a:close/>
                <a:moveTo>
                  <a:pt x="224921" y="119019"/>
                </a:moveTo>
                <a:lnTo>
                  <a:pt x="224921" y="124954"/>
                </a:lnTo>
                <a:lnTo>
                  <a:pt x="218987" y="124954"/>
                </a:lnTo>
                <a:lnTo>
                  <a:pt x="218987" y="119019"/>
                </a:lnTo>
                <a:close/>
                <a:moveTo>
                  <a:pt x="231170" y="119019"/>
                </a:moveTo>
                <a:lnTo>
                  <a:pt x="231170" y="124954"/>
                </a:lnTo>
                <a:lnTo>
                  <a:pt x="225234" y="124954"/>
                </a:lnTo>
                <a:lnTo>
                  <a:pt x="225234" y="119019"/>
                </a:lnTo>
                <a:close/>
                <a:moveTo>
                  <a:pt x="237417" y="119019"/>
                </a:moveTo>
                <a:lnTo>
                  <a:pt x="237417" y="124954"/>
                </a:lnTo>
                <a:lnTo>
                  <a:pt x="231481" y="124954"/>
                </a:lnTo>
                <a:lnTo>
                  <a:pt x="231481" y="119019"/>
                </a:lnTo>
                <a:close/>
                <a:moveTo>
                  <a:pt x="243664" y="119019"/>
                </a:moveTo>
                <a:lnTo>
                  <a:pt x="243664" y="124954"/>
                </a:lnTo>
                <a:lnTo>
                  <a:pt x="237729" y="124954"/>
                </a:lnTo>
                <a:lnTo>
                  <a:pt x="237729" y="119019"/>
                </a:lnTo>
                <a:close/>
                <a:moveTo>
                  <a:pt x="249911" y="119019"/>
                </a:moveTo>
                <a:lnTo>
                  <a:pt x="249911" y="124954"/>
                </a:lnTo>
                <a:lnTo>
                  <a:pt x="243977" y="124954"/>
                </a:lnTo>
                <a:lnTo>
                  <a:pt x="243977" y="119019"/>
                </a:lnTo>
                <a:close/>
                <a:moveTo>
                  <a:pt x="256161" y="119019"/>
                </a:moveTo>
                <a:lnTo>
                  <a:pt x="256161" y="124954"/>
                </a:lnTo>
                <a:lnTo>
                  <a:pt x="250225" y="124954"/>
                </a:lnTo>
                <a:lnTo>
                  <a:pt x="250225" y="119019"/>
                </a:lnTo>
                <a:close/>
                <a:moveTo>
                  <a:pt x="262409" y="119019"/>
                </a:moveTo>
                <a:lnTo>
                  <a:pt x="262409" y="124954"/>
                </a:lnTo>
                <a:lnTo>
                  <a:pt x="256474" y="124954"/>
                </a:lnTo>
                <a:lnTo>
                  <a:pt x="256474" y="119019"/>
                </a:lnTo>
                <a:close/>
                <a:moveTo>
                  <a:pt x="268656" y="119019"/>
                </a:moveTo>
                <a:lnTo>
                  <a:pt x="268656" y="124954"/>
                </a:lnTo>
                <a:lnTo>
                  <a:pt x="262721" y="124954"/>
                </a:lnTo>
                <a:lnTo>
                  <a:pt x="262721" y="119019"/>
                </a:lnTo>
                <a:close/>
                <a:moveTo>
                  <a:pt x="274904" y="119019"/>
                </a:moveTo>
                <a:lnTo>
                  <a:pt x="274904" y="124954"/>
                </a:lnTo>
                <a:lnTo>
                  <a:pt x="268968" y="124954"/>
                </a:lnTo>
                <a:lnTo>
                  <a:pt x="268968" y="119019"/>
                </a:lnTo>
                <a:close/>
                <a:moveTo>
                  <a:pt x="6251" y="125266"/>
                </a:moveTo>
                <a:lnTo>
                  <a:pt x="6251" y="131201"/>
                </a:lnTo>
                <a:lnTo>
                  <a:pt x="315" y="131201"/>
                </a:lnTo>
                <a:lnTo>
                  <a:pt x="315" y="125266"/>
                </a:lnTo>
                <a:close/>
                <a:moveTo>
                  <a:pt x="12498" y="125266"/>
                </a:moveTo>
                <a:lnTo>
                  <a:pt x="12498" y="131201"/>
                </a:lnTo>
                <a:lnTo>
                  <a:pt x="6562" y="131201"/>
                </a:lnTo>
                <a:lnTo>
                  <a:pt x="6562" y="125266"/>
                </a:lnTo>
                <a:close/>
                <a:moveTo>
                  <a:pt x="18745" y="125266"/>
                </a:moveTo>
                <a:lnTo>
                  <a:pt x="18745" y="131201"/>
                </a:lnTo>
                <a:lnTo>
                  <a:pt x="12810" y="131201"/>
                </a:lnTo>
                <a:lnTo>
                  <a:pt x="12810" y="125266"/>
                </a:lnTo>
                <a:close/>
                <a:moveTo>
                  <a:pt x="24992" y="125266"/>
                </a:moveTo>
                <a:lnTo>
                  <a:pt x="24992" y="131201"/>
                </a:lnTo>
                <a:lnTo>
                  <a:pt x="19058" y="131201"/>
                </a:lnTo>
                <a:lnTo>
                  <a:pt x="19058" y="125266"/>
                </a:lnTo>
                <a:close/>
                <a:moveTo>
                  <a:pt x="31242" y="125266"/>
                </a:moveTo>
                <a:lnTo>
                  <a:pt x="31242" y="131201"/>
                </a:lnTo>
                <a:lnTo>
                  <a:pt x="25305" y="131201"/>
                </a:lnTo>
                <a:lnTo>
                  <a:pt x="25305" y="125266"/>
                </a:lnTo>
                <a:close/>
                <a:moveTo>
                  <a:pt x="37489" y="125266"/>
                </a:moveTo>
                <a:lnTo>
                  <a:pt x="37489" y="131201"/>
                </a:lnTo>
                <a:lnTo>
                  <a:pt x="31553" y="131201"/>
                </a:lnTo>
                <a:lnTo>
                  <a:pt x="31553" y="125266"/>
                </a:lnTo>
                <a:close/>
                <a:moveTo>
                  <a:pt x="43737" y="125266"/>
                </a:moveTo>
                <a:lnTo>
                  <a:pt x="43737" y="131201"/>
                </a:lnTo>
                <a:lnTo>
                  <a:pt x="37802" y="131201"/>
                </a:lnTo>
                <a:lnTo>
                  <a:pt x="37802" y="125266"/>
                </a:lnTo>
                <a:close/>
                <a:moveTo>
                  <a:pt x="49985" y="125266"/>
                </a:moveTo>
                <a:lnTo>
                  <a:pt x="49985" y="131201"/>
                </a:lnTo>
                <a:lnTo>
                  <a:pt x="44049" y="131201"/>
                </a:lnTo>
                <a:lnTo>
                  <a:pt x="44049" y="125266"/>
                </a:lnTo>
                <a:close/>
                <a:moveTo>
                  <a:pt x="56232" y="125266"/>
                </a:moveTo>
                <a:lnTo>
                  <a:pt x="56232" y="131201"/>
                </a:lnTo>
                <a:lnTo>
                  <a:pt x="50296" y="131201"/>
                </a:lnTo>
                <a:lnTo>
                  <a:pt x="50296" y="125266"/>
                </a:lnTo>
                <a:close/>
                <a:moveTo>
                  <a:pt x="62480" y="125266"/>
                </a:moveTo>
                <a:lnTo>
                  <a:pt x="62480" y="131201"/>
                </a:lnTo>
                <a:lnTo>
                  <a:pt x="56545" y="131201"/>
                </a:lnTo>
                <a:lnTo>
                  <a:pt x="56545" y="125266"/>
                </a:lnTo>
                <a:close/>
                <a:moveTo>
                  <a:pt x="68727" y="125266"/>
                </a:moveTo>
                <a:lnTo>
                  <a:pt x="68727" y="131201"/>
                </a:lnTo>
                <a:lnTo>
                  <a:pt x="62792" y="131201"/>
                </a:lnTo>
                <a:lnTo>
                  <a:pt x="62792" y="125266"/>
                </a:lnTo>
                <a:close/>
                <a:moveTo>
                  <a:pt x="74975" y="125266"/>
                </a:moveTo>
                <a:lnTo>
                  <a:pt x="74975" y="131201"/>
                </a:lnTo>
                <a:lnTo>
                  <a:pt x="69039" y="131201"/>
                </a:lnTo>
                <a:lnTo>
                  <a:pt x="69039" y="125266"/>
                </a:lnTo>
                <a:close/>
                <a:moveTo>
                  <a:pt x="81223" y="125266"/>
                </a:moveTo>
                <a:lnTo>
                  <a:pt x="81223" y="131201"/>
                </a:lnTo>
                <a:lnTo>
                  <a:pt x="75286" y="131201"/>
                </a:lnTo>
                <a:lnTo>
                  <a:pt x="75286" y="125266"/>
                </a:lnTo>
                <a:close/>
                <a:moveTo>
                  <a:pt x="87470" y="125266"/>
                </a:moveTo>
                <a:lnTo>
                  <a:pt x="87470" y="131201"/>
                </a:lnTo>
                <a:lnTo>
                  <a:pt x="81535" y="131201"/>
                </a:lnTo>
                <a:lnTo>
                  <a:pt x="81535" y="125266"/>
                </a:lnTo>
                <a:close/>
                <a:moveTo>
                  <a:pt x="93718" y="125266"/>
                </a:moveTo>
                <a:lnTo>
                  <a:pt x="93718" y="131201"/>
                </a:lnTo>
                <a:lnTo>
                  <a:pt x="87784" y="131201"/>
                </a:lnTo>
                <a:lnTo>
                  <a:pt x="87784" y="125266"/>
                </a:lnTo>
                <a:close/>
                <a:moveTo>
                  <a:pt x="99967" y="125266"/>
                </a:moveTo>
                <a:lnTo>
                  <a:pt x="99967" y="131201"/>
                </a:lnTo>
                <a:lnTo>
                  <a:pt x="94031" y="131201"/>
                </a:lnTo>
                <a:lnTo>
                  <a:pt x="94031" y="125266"/>
                </a:lnTo>
                <a:close/>
                <a:moveTo>
                  <a:pt x="106214" y="125266"/>
                </a:moveTo>
                <a:lnTo>
                  <a:pt x="106214" y="131201"/>
                </a:lnTo>
                <a:lnTo>
                  <a:pt x="100278" y="131201"/>
                </a:lnTo>
                <a:lnTo>
                  <a:pt x="100278" y="125266"/>
                </a:lnTo>
                <a:close/>
                <a:moveTo>
                  <a:pt x="112461" y="125266"/>
                </a:moveTo>
                <a:lnTo>
                  <a:pt x="112461" y="131201"/>
                </a:lnTo>
                <a:lnTo>
                  <a:pt x="106527" y="131201"/>
                </a:lnTo>
                <a:lnTo>
                  <a:pt x="106527" y="125266"/>
                </a:lnTo>
                <a:close/>
                <a:moveTo>
                  <a:pt x="118710" y="125266"/>
                </a:moveTo>
                <a:lnTo>
                  <a:pt x="118710" y="131201"/>
                </a:lnTo>
                <a:lnTo>
                  <a:pt x="112774" y="131201"/>
                </a:lnTo>
                <a:lnTo>
                  <a:pt x="112774" y="125266"/>
                </a:lnTo>
                <a:close/>
                <a:moveTo>
                  <a:pt x="124957" y="125266"/>
                </a:moveTo>
                <a:lnTo>
                  <a:pt x="124957" y="131201"/>
                </a:lnTo>
                <a:lnTo>
                  <a:pt x="119021" y="131201"/>
                </a:lnTo>
                <a:lnTo>
                  <a:pt x="119021" y="125266"/>
                </a:lnTo>
                <a:close/>
                <a:moveTo>
                  <a:pt x="131204" y="125266"/>
                </a:moveTo>
                <a:lnTo>
                  <a:pt x="131204" y="131201"/>
                </a:lnTo>
                <a:lnTo>
                  <a:pt x="125270" y="131201"/>
                </a:lnTo>
                <a:lnTo>
                  <a:pt x="125270" y="125266"/>
                </a:lnTo>
                <a:close/>
                <a:moveTo>
                  <a:pt x="137451" y="125266"/>
                </a:moveTo>
                <a:lnTo>
                  <a:pt x="137451" y="131201"/>
                </a:lnTo>
                <a:lnTo>
                  <a:pt x="131517" y="131201"/>
                </a:lnTo>
                <a:lnTo>
                  <a:pt x="131517" y="125266"/>
                </a:lnTo>
                <a:close/>
                <a:moveTo>
                  <a:pt x="143702" y="125266"/>
                </a:moveTo>
                <a:lnTo>
                  <a:pt x="143702" y="131201"/>
                </a:lnTo>
                <a:lnTo>
                  <a:pt x="137766" y="131201"/>
                </a:lnTo>
                <a:lnTo>
                  <a:pt x="137766" y="125266"/>
                </a:lnTo>
                <a:close/>
                <a:moveTo>
                  <a:pt x="149949" y="125266"/>
                </a:moveTo>
                <a:lnTo>
                  <a:pt x="149949" y="131201"/>
                </a:lnTo>
                <a:lnTo>
                  <a:pt x="144015" y="131201"/>
                </a:lnTo>
                <a:lnTo>
                  <a:pt x="144015" y="125266"/>
                </a:lnTo>
                <a:close/>
                <a:moveTo>
                  <a:pt x="156196" y="125266"/>
                </a:moveTo>
                <a:lnTo>
                  <a:pt x="156196" y="131201"/>
                </a:lnTo>
                <a:lnTo>
                  <a:pt x="150262" y="131201"/>
                </a:lnTo>
                <a:lnTo>
                  <a:pt x="150262" y="125266"/>
                </a:lnTo>
                <a:close/>
                <a:moveTo>
                  <a:pt x="162445" y="125266"/>
                </a:moveTo>
                <a:lnTo>
                  <a:pt x="162445" y="131201"/>
                </a:lnTo>
                <a:lnTo>
                  <a:pt x="156509" y="131201"/>
                </a:lnTo>
                <a:lnTo>
                  <a:pt x="156509" y="125266"/>
                </a:lnTo>
                <a:close/>
                <a:moveTo>
                  <a:pt x="168692" y="125266"/>
                </a:moveTo>
                <a:lnTo>
                  <a:pt x="168692" y="131201"/>
                </a:lnTo>
                <a:lnTo>
                  <a:pt x="162756" y="131201"/>
                </a:lnTo>
                <a:lnTo>
                  <a:pt x="162756" y="125266"/>
                </a:lnTo>
                <a:close/>
                <a:moveTo>
                  <a:pt x="174939" y="125266"/>
                </a:moveTo>
                <a:lnTo>
                  <a:pt x="174939" y="131201"/>
                </a:lnTo>
                <a:lnTo>
                  <a:pt x="169005" y="131201"/>
                </a:lnTo>
                <a:lnTo>
                  <a:pt x="169005" y="125266"/>
                </a:lnTo>
                <a:close/>
                <a:moveTo>
                  <a:pt x="181186" y="125266"/>
                </a:moveTo>
                <a:lnTo>
                  <a:pt x="181186" y="131201"/>
                </a:lnTo>
                <a:lnTo>
                  <a:pt x="175252" y="131201"/>
                </a:lnTo>
                <a:lnTo>
                  <a:pt x="175252" y="125266"/>
                </a:lnTo>
                <a:close/>
                <a:moveTo>
                  <a:pt x="187435" y="125266"/>
                </a:moveTo>
                <a:lnTo>
                  <a:pt x="187435" y="131201"/>
                </a:lnTo>
                <a:lnTo>
                  <a:pt x="181499" y="131201"/>
                </a:lnTo>
                <a:lnTo>
                  <a:pt x="181499" y="125266"/>
                </a:lnTo>
                <a:close/>
                <a:moveTo>
                  <a:pt x="193682" y="125266"/>
                </a:moveTo>
                <a:lnTo>
                  <a:pt x="193682" y="131201"/>
                </a:lnTo>
                <a:lnTo>
                  <a:pt x="187746" y="131201"/>
                </a:lnTo>
                <a:lnTo>
                  <a:pt x="187746" y="125266"/>
                </a:lnTo>
                <a:close/>
                <a:moveTo>
                  <a:pt x="199931" y="125266"/>
                </a:moveTo>
                <a:lnTo>
                  <a:pt x="199931" y="131201"/>
                </a:lnTo>
                <a:lnTo>
                  <a:pt x="193996" y="131201"/>
                </a:lnTo>
                <a:lnTo>
                  <a:pt x="193996" y="125266"/>
                </a:lnTo>
                <a:close/>
                <a:moveTo>
                  <a:pt x="206180" y="125266"/>
                </a:moveTo>
                <a:lnTo>
                  <a:pt x="206180" y="131201"/>
                </a:lnTo>
                <a:lnTo>
                  <a:pt x="200244" y="131201"/>
                </a:lnTo>
                <a:lnTo>
                  <a:pt x="200244" y="125266"/>
                </a:lnTo>
                <a:close/>
                <a:moveTo>
                  <a:pt x="212427" y="125266"/>
                </a:moveTo>
                <a:lnTo>
                  <a:pt x="212427" y="131201"/>
                </a:lnTo>
                <a:lnTo>
                  <a:pt x="206491" y="131201"/>
                </a:lnTo>
                <a:lnTo>
                  <a:pt x="206491" y="125266"/>
                </a:lnTo>
                <a:close/>
                <a:moveTo>
                  <a:pt x="218674" y="125266"/>
                </a:moveTo>
                <a:lnTo>
                  <a:pt x="218674" y="131201"/>
                </a:lnTo>
                <a:lnTo>
                  <a:pt x="212739" y="131201"/>
                </a:lnTo>
                <a:lnTo>
                  <a:pt x="212739" y="125266"/>
                </a:lnTo>
                <a:close/>
                <a:moveTo>
                  <a:pt x="224921" y="125266"/>
                </a:moveTo>
                <a:lnTo>
                  <a:pt x="224921" y="131201"/>
                </a:lnTo>
                <a:lnTo>
                  <a:pt x="218987" y="131201"/>
                </a:lnTo>
                <a:lnTo>
                  <a:pt x="218987" y="125266"/>
                </a:lnTo>
                <a:close/>
                <a:moveTo>
                  <a:pt x="231170" y="125266"/>
                </a:moveTo>
                <a:lnTo>
                  <a:pt x="231170" y="131201"/>
                </a:lnTo>
                <a:lnTo>
                  <a:pt x="225234" y="131201"/>
                </a:lnTo>
                <a:lnTo>
                  <a:pt x="225234" y="125266"/>
                </a:lnTo>
                <a:close/>
                <a:moveTo>
                  <a:pt x="237417" y="125266"/>
                </a:moveTo>
                <a:lnTo>
                  <a:pt x="237417" y="131201"/>
                </a:lnTo>
                <a:lnTo>
                  <a:pt x="231481" y="131201"/>
                </a:lnTo>
                <a:lnTo>
                  <a:pt x="231481" y="125266"/>
                </a:lnTo>
                <a:close/>
                <a:moveTo>
                  <a:pt x="243664" y="125266"/>
                </a:moveTo>
                <a:lnTo>
                  <a:pt x="243664" y="131201"/>
                </a:lnTo>
                <a:lnTo>
                  <a:pt x="237729" y="131201"/>
                </a:lnTo>
                <a:lnTo>
                  <a:pt x="237729" y="125266"/>
                </a:lnTo>
                <a:close/>
                <a:moveTo>
                  <a:pt x="249911" y="125266"/>
                </a:moveTo>
                <a:lnTo>
                  <a:pt x="249911" y="131201"/>
                </a:lnTo>
                <a:lnTo>
                  <a:pt x="243977" y="131201"/>
                </a:lnTo>
                <a:lnTo>
                  <a:pt x="243977" y="125266"/>
                </a:lnTo>
                <a:close/>
                <a:moveTo>
                  <a:pt x="256161" y="125266"/>
                </a:moveTo>
                <a:lnTo>
                  <a:pt x="256161" y="131201"/>
                </a:lnTo>
                <a:lnTo>
                  <a:pt x="250225" y="131201"/>
                </a:lnTo>
                <a:lnTo>
                  <a:pt x="250225" y="125266"/>
                </a:lnTo>
                <a:close/>
                <a:moveTo>
                  <a:pt x="262409" y="125266"/>
                </a:moveTo>
                <a:lnTo>
                  <a:pt x="262409" y="131201"/>
                </a:lnTo>
                <a:lnTo>
                  <a:pt x="256474" y="131201"/>
                </a:lnTo>
                <a:lnTo>
                  <a:pt x="256474" y="125266"/>
                </a:lnTo>
                <a:close/>
                <a:moveTo>
                  <a:pt x="268656" y="125266"/>
                </a:moveTo>
                <a:lnTo>
                  <a:pt x="268656" y="131201"/>
                </a:lnTo>
                <a:lnTo>
                  <a:pt x="262721" y="131201"/>
                </a:lnTo>
                <a:lnTo>
                  <a:pt x="262721" y="125266"/>
                </a:lnTo>
                <a:close/>
                <a:moveTo>
                  <a:pt x="274904" y="125266"/>
                </a:moveTo>
                <a:lnTo>
                  <a:pt x="274904" y="131201"/>
                </a:lnTo>
                <a:lnTo>
                  <a:pt x="268968" y="131201"/>
                </a:lnTo>
                <a:lnTo>
                  <a:pt x="268968" y="125266"/>
                </a:lnTo>
                <a:close/>
                <a:moveTo>
                  <a:pt x="6251" y="131513"/>
                </a:moveTo>
                <a:lnTo>
                  <a:pt x="6251" y="137449"/>
                </a:lnTo>
                <a:lnTo>
                  <a:pt x="315" y="137449"/>
                </a:lnTo>
                <a:lnTo>
                  <a:pt x="315" y="131513"/>
                </a:lnTo>
                <a:close/>
                <a:moveTo>
                  <a:pt x="12498" y="131513"/>
                </a:moveTo>
                <a:lnTo>
                  <a:pt x="12498" y="137449"/>
                </a:lnTo>
                <a:lnTo>
                  <a:pt x="6562" y="137449"/>
                </a:lnTo>
                <a:lnTo>
                  <a:pt x="6562" y="131513"/>
                </a:lnTo>
                <a:close/>
                <a:moveTo>
                  <a:pt x="18745" y="131513"/>
                </a:moveTo>
                <a:lnTo>
                  <a:pt x="18745" y="137449"/>
                </a:lnTo>
                <a:lnTo>
                  <a:pt x="12810" y="137449"/>
                </a:lnTo>
                <a:lnTo>
                  <a:pt x="12810" y="131513"/>
                </a:lnTo>
                <a:close/>
                <a:moveTo>
                  <a:pt x="24992" y="131513"/>
                </a:moveTo>
                <a:lnTo>
                  <a:pt x="24992" y="137449"/>
                </a:lnTo>
                <a:lnTo>
                  <a:pt x="19058" y="137449"/>
                </a:lnTo>
                <a:lnTo>
                  <a:pt x="19058" y="131513"/>
                </a:lnTo>
                <a:close/>
                <a:moveTo>
                  <a:pt x="31241" y="131513"/>
                </a:moveTo>
                <a:lnTo>
                  <a:pt x="31241" y="137449"/>
                </a:lnTo>
                <a:lnTo>
                  <a:pt x="25305" y="137449"/>
                </a:lnTo>
                <a:lnTo>
                  <a:pt x="25305" y="131513"/>
                </a:lnTo>
                <a:close/>
                <a:moveTo>
                  <a:pt x="37489" y="131513"/>
                </a:moveTo>
                <a:lnTo>
                  <a:pt x="37489" y="137449"/>
                </a:lnTo>
                <a:lnTo>
                  <a:pt x="31553" y="137449"/>
                </a:lnTo>
                <a:lnTo>
                  <a:pt x="31553" y="131513"/>
                </a:lnTo>
                <a:close/>
                <a:moveTo>
                  <a:pt x="43737" y="131513"/>
                </a:moveTo>
                <a:lnTo>
                  <a:pt x="43737" y="137449"/>
                </a:lnTo>
                <a:lnTo>
                  <a:pt x="37802" y="137449"/>
                </a:lnTo>
                <a:lnTo>
                  <a:pt x="37802" y="131513"/>
                </a:lnTo>
                <a:close/>
                <a:moveTo>
                  <a:pt x="49985" y="131513"/>
                </a:moveTo>
                <a:lnTo>
                  <a:pt x="49985" y="137449"/>
                </a:lnTo>
                <a:lnTo>
                  <a:pt x="44049" y="137449"/>
                </a:lnTo>
                <a:lnTo>
                  <a:pt x="44049" y="131513"/>
                </a:lnTo>
                <a:close/>
                <a:moveTo>
                  <a:pt x="56232" y="131513"/>
                </a:moveTo>
                <a:lnTo>
                  <a:pt x="56232" y="137449"/>
                </a:lnTo>
                <a:lnTo>
                  <a:pt x="50296" y="137449"/>
                </a:lnTo>
                <a:lnTo>
                  <a:pt x="50296" y="131513"/>
                </a:lnTo>
                <a:close/>
                <a:moveTo>
                  <a:pt x="62480" y="131513"/>
                </a:moveTo>
                <a:lnTo>
                  <a:pt x="62480" y="137449"/>
                </a:lnTo>
                <a:lnTo>
                  <a:pt x="56545" y="137449"/>
                </a:lnTo>
                <a:lnTo>
                  <a:pt x="56545" y="131513"/>
                </a:lnTo>
                <a:close/>
                <a:moveTo>
                  <a:pt x="68727" y="131513"/>
                </a:moveTo>
                <a:lnTo>
                  <a:pt x="68727" y="137449"/>
                </a:lnTo>
                <a:lnTo>
                  <a:pt x="62792" y="137449"/>
                </a:lnTo>
                <a:lnTo>
                  <a:pt x="62792" y="131513"/>
                </a:lnTo>
                <a:close/>
                <a:moveTo>
                  <a:pt x="74975" y="131513"/>
                </a:moveTo>
                <a:lnTo>
                  <a:pt x="74975" y="137449"/>
                </a:lnTo>
                <a:lnTo>
                  <a:pt x="69039" y="137449"/>
                </a:lnTo>
                <a:lnTo>
                  <a:pt x="69039" y="131513"/>
                </a:lnTo>
                <a:close/>
                <a:moveTo>
                  <a:pt x="81223" y="131513"/>
                </a:moveTo>
                <a:lnTo>
                  <a:pt x="81223" y="137449"/>
                </a:lnTo>
                <a:lnTo>
                  <a:pt x="75286" y="137449"/>
                </a:lnTo>
                <a:lnTo>
                  <a:pt x="75286" y="131513"/>
                </a:lnTo>
                <a:close/>
                <a:moveTo>
                  <a:pt x="87470" y="131513"/>
                </a:moveTo>
                <a:lnTo>
                  <a:pt x="87470" y="137449"/>
                </a:lnTo>
                <a:lnTo>
                  <a:pt x="81535" y="137449"/>
                </a:lnTo>
                <a:lnTo>
                  <a:pt x="81535" y="131513"/>
                </a:lnTo>
                <a:close/>
                <a:moveTo>
                  <a:pt x="93718" y="131513"/>
                </a:moveTo>
                <a:lnTo>
                  <a:pt x="93718" y="137449"/>
                </a:lnTo>
                <a:lnTo>
                  <a:pt x="87784" y="137449"/>
                </a:lnTo>
                <a:lnTo>
                  <a:pt x="87784" y="131513"/>
                </a:lnTo>
                <a:close/>
                <a:moveTo>
                  <a:pt x="99967" y="131513"/>
                </a:moveTo>
                <a:lnTo>
                  <a:pt x="99967" y="137449"/>
                </a:lnTo>
                <a:lnTo>
                  <a:pt x="94031" y="137449"/>
                </a:lnTo>
                <a:lnTo>
                  <a:pt x="94031" y="131513"/>
                </a:lnTo>
                <a:close/>
                <a:moveTo>
                  <a:pt x="106214" y="131513"/>
                </a:moveTo>
                <a:lnTo>
                  <a:pt x="106214" y="137449"/>
                </a:lnTo>
                <a:lnTo>
                  <a:pt x="100278" y="137449"/>
                </a:lnTo>
                <a:lnTo>
                  <a:pt x="100278" y="131513"/>
                </a:lnTo>
                <a:close/>
                <a:moveTo>
                  <a:pt x="112461" y="131513"/>
                </a:moveTo>
                <a:lnTo>
                  <a:pt x="112461" y="137449"/>
                </a:lnTo>
                <a:lnTo>
                  <a:pt x="106527" y="137449"/>
                </a:lnTo>
                <a:lnTo>
                  <a:pt x="106527" y="131513"/>
                </a:lnTo>
                <a:close/>
                <a:moveTo>
                  <a:pt x="118710" y="131513"/>
                </a:moveTo>
                <a:lnTo>
                  <a:pt x="118710" y="137449"/>
                </a:lnTo>
                <a:lnTo>
                  <a:pt x="112774" y="137449"/>
                </a:lnTo>
                <a:lnTo>
                  <a:pt x="112774" y="131513"/>
                </a:lnTo>
                <a:close/>
                <a:moveTo>
                  <a:pt x="124957" y="131513"/>
                </a:moveTo>
                <a:lnTo>
                  <a:pt x="124957" y="137449"/>
                </a:lnTo>
                <a:lnTo>
                  <a:pt x="119021" y="137449"/>
                </a:lnTo>
                <a:lnTo>
                  <a:pt x="119021" y="131513"/>
                </a:lnTo>
                <a:close/>
                <a:moveTo>
                  <a:pt x="131204" y="131513"/>
                </a:moveTo>
                <a:lnTo>
                  <a:pt x="131204" y="137449"/>
                </a:lnTo>
                <a:lnTo>
                  <a:pt x="125270" y="137449"/>
                </a:lnTo>
                <a:lnTo>
                  <a:pt x="125270" y="131513"/>
                </a:lnTo>
                <a:close/>
                <a:moveTo>
                  <a:pt x="137451" y="131513"/>
                </a:moveTo>
                <a:lnTo>
                  <a:pt x="137451" y="137449"/>
                </a:lnTo>
                <a:lnTo>
                  <a:pt x="131517" y="137449"/>
                </a:lnTo>
                <a:lnTo>
                  <a:pt x="131517" y="131513"/>
                </a:lnTo>
                <a:close/>
                <a:moveTo>
                  <a:pt x="143702" y="131513"/>
                </a:moveTo>
                <a:lnTo>
                  <a:pt x="143702" y="137449"/>
                </a:lnTo>
                <a:lnTo>
                  <a:pt x="137766" y="137449"/>
                </a:lnTo>
                <a:lnTo>
                  <a:pt x="137766" y="131513"/>
                </a:lnTo>
                <a:close/>
                <a:moveTo>
                  <a:pt x="149949" y="131513"/>
                </a:moveTo>
                <a:lnTo>
                  <a:pt x="149949" y="137449"/>
                </a:lnTo>
                <a:lnTo>
                  <a:pt x="144015" y="137449"/>
                </a:lnTo>
                <a:lnTo>
                  <a:pt x="144015" y="131513"/>
                </a:lnTo>
                <a:close/>
                <a:moveTo>
                  <a:pt x="156196" y="131513"/>
                </a:moveTo>
                <a:lnTo>
                  <a:pt x="156196" y="137449"/>
                </a:lnTo>
                <a:lnTo>
                  <a:pt x="150262" y="137449"/>
                </a:lnTo>
                <a:lnTo>
                  <a:pt x="150262" y="131513"/>
                </a:lnTo>
                <a:close/>
                <a:moveTo>
                  <a:pt x="162445" y="131513"/>
                </a:moveTo>
                <a:lnTo>
                  <a:pt x="162445" y="137449"/>
                </a:lnTo>
                <a:lnTo>
                  <a:pt x="156509" y="137449"/>
                </a:lnTo>
                <a:lnTo>
                  <a:pt x="156509" y="131513"/>
                </a:lnTo>
                <a:close/>
                <a:moveTo>
                  <a:pt x="168692" y="131513"/>
                </a:moveTo>
                <a:lnTo>
                  <a:pt x="168692" y="137449"/>
                </a:lnTo>
                <a:lnTo>
                  <a:pt x="162756" y="137449"/>
                </a:lnTo>
                <a:lnTo>
                  <a:pt x="162756" y="131513"/>
                </a:lnTo>
                <a:close/>
                <a:moveTo>
                  <a:pt x="174939" y="131513"/>
                </a:moveTo>
                <a:lnTo>
                  <a:pt x="174939" y="137449"/>
                </a:lnTo>
                <a:lnTo>
                  <a:pt x="169005" y="137449"/>
                </a:lnTo>
                <a:lnTo>
                  <a:pt x="169005" y="131513"/>
                </a:lnTo>
                <a:close/>
                <a:moveTo>
                  <a:pt x="181186" y="131513"/>
                </a:moveTo>
                <a:lnTo>
                  <a:pt x="181186" y="137449"/>
                </a:lnTo>
                <a:lnTo>
                  <a:pt x="175252" y="137449"/>
                </a:lnTo>
                <a:lnTo>
                  <a:pt x="175252" y="131513"/>
                </a:lnTo>
                <a:close/>
                <a:moveTo>
                  <a:pt x="187433" y="131513"/>
                </a:moveTo>
                <a:lnTo>
                  <a:pt x="187433" y="137449"/>
                </a:lnTo>
                <a:lnTo>
                  <a:pt x="181499" y="137449"/>
                </a:lnTo>
                <a:lnTo>
                  <a:pt x="181499" y="131513"/>
                </a:lnTo>
                <a:close/>
                <a:moveTo>
                  <a:pt x="193682" y="131513"/>
                </a:moveTo>
                <a:lnTo>
                  <a:pt x="193682" y="137449"/>
                </a:lnTo>
                <a:lnTo>
                  <a:pt x="187746" y="137449"/>
                </a:lnTo>
                <a:lnTo>
                  <a:pt x="187746" y="131513"/>
                </a:lnTo>
                <a:close/>
                <a:moveTo>
                  <a:pt x="199931" y="131513"/>
                </a:moveTo>
                <a:lnTo>
                  <a:pt x="199931" y="137449"/>
                </a:lnTo>
                <a:lnTo>
                  <a:pt x="193996" y="137449"/>
                </a:lnTo>
                <a:lnTo>
                  <a:pt x="193996" y="131513"/>
                </a:lnTo>
                <a:close/>
                <a:moveTo>
                  <a:pt x="206180" y="131513"/>
                </a:moveTo>
                <a:lnTo>
                  <a:pt x="206180" y="137449"/>
                </a:lnTo>
                <a:lnTo>
                  <a:pt x="200244" y="137449"/>
                </a:lnTo>
                <a:lnTo>
                  <a:pt x="200244" y="131513"/>
                </a:lnTo>
                <a:close/>
                <a:moveTo>
                  <a:pt x="212427" y="131513"/>
                </a:moveTo>
                <a:lnTo>
                  <a:pt x="212427" y="137449"/>
                </a:lnTo>
                <a:lnTo>
                  <a:pt x="206491" y="137449"/>
                </a:lnTo>
                <a:lnTo>
                  <a:pt x="206491" y="131513"/>
                </a:lnTo>
                <a:close/>
                <a:moveTo>
                  <a:pt x="218674" y="131513"/>
                </a:moveTo>
                <a:lnTo>
                  <a:pt x="218674" y="137449"/>
                </a:lnTo>
                <a:lnTo>
                  <a:pt x="212739" y="137449"/>
                </a:lnTo>
                <a:lnTo>
                  <a:pt x="212739" y="131513"/>
                </a:lnTo>
                <a:close/>
                <a:moveTo>
                  <a:pt x="224921" y="131513"/>
                </a:moveTo>
                <a:lnTo>
                  <a:pt x="224921" y="137449"/>
                </a:lnTo>
                <a:lnTo>
                  <a:pt x="218987" y="137449"/>
                </a:lnTo>
                <a:lnTo>
                  <a:pt x="218987" y="131513"/>
                </a:lnTo>
                <a:close/>
                <a:moveTo>
                  <a:pt x="231170" y="131513"/>
                </a:moveTo>
                <a:lnTo>
                  <a:pt x="231170" y="137449"/>
                </a:lnTo>
                <a:lnTo>
                  <a:pt x="225234" y="137449"/>
                </a:lnTo>
                <a:lnTo>
                  <a:pt x="225234" y="131513"/>
                </a:lnTo>
                <a:close/>
                <a:moveTo>
                  <a:pt x="237417" y="131513"/>
                </a:moveTo>
                <a:lnTo>
                  <a:pt x="237417" y="137449"/>
                </a:lnTo>
                <a:lnTo>
                  <a:pt x="231481" y="137449"/>
                </a:lnTo>
                <a:lnTo>
                  <a:pt x="231481" y="131513"/>
                </a:lnTo>
                <a:close/>
                <a:moveTo>
                  <a:pt x="243664" y="131513"/>
                </a:moveTo>
                <a:lnTo>
                  <a:pt x="243664" y="137449"/>
                </a:lnTo>
                <a:lnTo>
                  <a:pt x="237729" y="137449"/>
                </a:lnTo>
                <a:lnTo>
                  <a:pt x="237729" y="131513"/>
                </a:lnTo>
                <a:close/>
                <a:moveTo>
                  <a:pt x="249911" y="131513"/>
                </a:moveTo>
                <a:lnTo>
                  <a:pt x="249911" y="137449"/>
                </a:lnTo>
                <a:lnTo>
                  <a:pt x="243977" y="137449"/>
                </a:lnTo>
                <a:lnTo>
                  <a:pt x="243977" y="131513"/>
                </a:lnTo>
                <a:close/>
                <a:moveTo>
                  <a:pt x="256161" y="131513"/>
                </a:moveTo>
                <a:lnTo>
                  <a:pt x="256161" y="137449"/>
                </a:lnTo>
                <a:lnTo>
                  <a:pt x="250225" y="137449"/>
                </a:lnTo>
                <a:lnTo>
                  <a:pt x="250225" y="131513"/>
                </a:lnTo>
                <a:close/>
                <a:moveTo>
                  <a:pt x="262409" y="131513"/>
                </a:moveTo>
                <a:lnTo>
                  <a:pt x="262409" y="137449"/>
                </a:lnTo>
                <a:lnTo>
                  <a:pt x="256474" y="137449"/>
                </a:lnTo>
                <a:lnTo>
                  <a:pt x="256474" y="131513"/>
                </a:lnTo>
                <a:close/>
                <a:moveTo>
                  <a:pt x="268656" y="131513"/>
                </a:moveTo>
                <a:lnTo>
                  <a:pt x="268656" y="137449"/>
                </a:lnTo>
                <a:lnTo>
                  <a:pt x="262721" y="137449"/>
                </a:lnTo>
                <a:lnTo>
                  <a:pt x="262721" y="131513"/>
                </a:lnTo>
                <a:close/>
                <a:moveTo>
                  <a:pt x="274904" y="131513"/>
                </a:moveTo>
                <a:lnTo>
                  <a:pt x="274904" y="137449"/>
                </a:lnTo>
                <a:lnTo>
                  <a:pt x="268968" y="137449"/>
                </a:lnTo>
                <a:lnTo>
                  <a:pt x="268968" y="131513"/>
                </a:lnTo>
                <a:close/>
                <a:moveTo>
                  <a:pt x="6251" y="137760"/>
                </a:moveTo>
                <a:lnTo>
                  <a:pt x="6251" y="143697"/>
                </a:lnTo>
                <a:lnTo>
                  <a:pt x="315" y="143697"/>
                </a:lnTo>
                <a:lnTo>
                  <a:pt x="315" y="137760"/>
                </a:lnTo>
                <a:close/>
                <a:moveTo>
                  <a:pt x="12498" y="137760"/>
                </a:moveTo>
                <a:lnTo>
                  <a:pt x="12498" y="143697"/>
                </a:lnTo>
                <a:lnTo>
                  <a:pt x="6562" y="143697"/>
                </a:lnTo>
                <a:lnTo>
                  <a:pt x="6562" y="137760"/>
                </a:lnTo>
                <a:close/>
                <a:moveTo>
                  <a:pt x="18745" y="137760"/>
                </a:moveTo>
                <a:lnTo>
                  <a:pt x="18745" y="143697"/>
                </a:lnTo>
                <a:lnTo>
                  <a:pt x="12810" y="143697"/>
                </a:lnTo>
                <a:lnTo>
                  <a:pt x="12810" y="137760"/>
                </a:lnTo>
                <a:close/>
                <a:moveTo>
                  <a:pt x="24992" y="137760"/>
                </a:moveTo>
                <a:lnTo>
                  <a:pt x="24992" y="143697"/>
                </a:lnTo>
                <a:lnTo>
                  <a:pt x="19058" y="143697"/>
                </a:lnTo>
                <a:lnTo>
                  <a:pt x="19058" y="137760"/>
                </a:lnTo>
                <a:close/>
                <a:moveTo>
                  <a:pt x="31241" y="137760"/>
                </a:moveTo>
                <a:lnTo>
                  <a:pt x="31241" y="143697"/>
                </a:lnTo>
                <a:lnTo>
                  <a:pt x="25305" y="143697"/>
                </a:lnTo>
                <a:lnTo>
                  <a:pt x="25305" y="137760"/>
                </a:lnTo>
                <a:close/>
                <a:moveTo>
                  <a:pt x="37489" y="137760"/>
                </a:moveTo>
                <a:lnTo>
                  <a:pt x="37489" y="143697"/>
                </a:lnTo>
                <a:lnTo>
                  <a:pt x="31553" y="143697"/>
                </a:lnTo>
                <a:lnTo>
                  <a:pt x="31553" y="137760"/>
                </a:lnTo>
                <a:close/>
                <a:moveTo>
                  <a:pt x="43737" y="137760"/>
                </a:moveTo>
                <a:lnTo>
                  <a:pt x="43737" y="143697"/>
                </a:lnTo>
                <a:lnTo>
                  <a:pt x="37802" y="143697"/>
                </a:lnTo>
                <a:lnTo>
                  <a:pt x="37802" y="137760"/>
                </a:lnTo>
                <a:close/>
                <a:moveTo>
                  <a:pt x="49985" y="137760"/>
                </a:moveTo>
                <a:lnTo>
                  <a:pt x="49985" y="143697"/>
                </a:lnTo>
                <a:lnTo>
                  <a:pt x="44049" y="143697"/>
                </a:lnTo>
                <a:lnTo>
                  <a:pt x="44049" y="137760"/>
                </a:lnTo>
                <a:close/>
                <a:moveTo>
                  <a:pt x="56232" y="137760"/>
                </a:moveTo>
                <a:lnTo>
                  <a:pt x="56232" y="143697"/>
                </a:lnTo>
                <a:lnTo>
                  <a:pt x="50296" y="143697"/>
                </a:lnTo>
                <a:lnTo>
                  <a:pt x="50296" y="137760"/>
                </a:lnTo>
                <a:close/>
                <a:moveTo>
                  <a:pt x="62480" y="137760"/>
                </a:moveTo>
                <a:lnTo>
                  <a:pt x="62480" y="143697"/>
                </a:lnTo>
                <a:lnTo>
                  <a:pt x="56545" y="143697"/>
                </a:lnTo>
                <a:lnTo>
                  <a:pt x="56545" y="137760"/>
                </a:lnTo>
                <a:close/>
                <a:moveTo>
                  <a:pt x="68727" y="137760"/>
                </a:moveTo>
                <a:lnTo>
                  <a:pt x="68727" y="143697"/>
                </a:lnTo>
                <a:lnTo>
                  <a:pt x="62792" y="143697"/>
                </a:lnTo>
                <a:lnTo>
                  <a:pt x="62792" y="137760"/>
                </a:lnTo>
                <a:close/>
                <a:moveTo>
                  <a:pt x="74975" y="137760"/>
                </a:moveTo>
                <a:lnTo>
                  <a:pt x="74975" y="143697"/>
                </a:lnTo>
                <a:lnTo>
                  <a:pt x="69039" y="143697"/>
                </a:lnTo>
                <a:lnTo>
                  <a:pt x="69039" y="137760"/>
                </a:lnTo>
                <a:close/>
                <a:moveTo>
                  <a:pt x="81223" y="137760"/>
                </a:moveTo>
                <a:lnTo>
                  <a:pt x="81223" y="143697"/>
                </a:lnTo>
                <a:lnTo>
                  <a:pt x="75286" y="143697"/>
                </a:lnTo>
                <a:lnTo>
                  <a:pt x="75286" y="137760"/>
                </a:lnTo>
                <a:close/>
                <a:moveTo>
                  <a:pt x="87470" y="137760"/>
                </a:moveTo>
                <a:lnTo>
                  <a:pt x="87470" y="143697"/>
                </a:lnTo>
                <a:lnTo>
                  <a:pt x="81535" y="143697"/>
                </a:lnTo>
                <a:lnTo>
                  <a:pt x="81535" y="137760"/>
                </a:lnTo>
                <a:close/>
                <a:moveTo>
                  <a:pt x="93718" y="137760"/>
                </a:moveTo>
                <a:lnTo>
                  <a:pt x="93718" y="143697"/>
                </a:lnTo>
                <a:lnTo>
                  <a:pt x="87784" y="143697"/>
                </a:lnTo>
                <a:lnTo>
                  <a:pt x="87784" y="137760"/>
                </a:lnTo>
                <a:close/>
                <a:moveTo>
                  <a:pt x="99967" y="137760"/>
                </a:moveTo>
                <a:lnTo>
                  <a:pt x="99967" y="143697"/>
                </a:lnTo>
                <a:lnTo>
                  <a:pt x="94031" y="143697"/>
                </a:lnTo>
                <a:lnTo>
                  <a:pt x="94031" y="137760"/>
                </a:lnTo>
                <a:close/>
                <a:moveTo>
                  <a:pt x="106214" y="137760"/>
                </a:moveTo>
                <a:lnTo>
                  <a:pt x="106214" y="143697"/>
                </a:lnTo>
                <a:lnTo>
                  <a:pt x="100278" y="143697"/>
                </a:lnTo>
                <a:lnTo>
                  <a:pt x="100278" y="137760"/>
                </a:lnTo>
                <a:close/>
                <a:moveTo>
                  <a:pt x="112461" y="137760"/>
                </a:moveTo>
                <a:lnTo>
                  <a:pt x="112461" y="143697"/>
                </a:lnTo>
                <a:lnTo>
                  <a:pt x="106527" y="143697"/>
                </a:lnTo>
                <a:lnTo>
                  <a:pt x="106527" y="137760"/>
                </a:lnTo>
                <a:close/>
                <a:moveTo>
                  <a:pt x="118710" y="137760"/>
                </a:moveTo>
                <a:lnTo>
                  <a:pt x="118710" y="143697"/>
                </a:lnTo>
                <a:lnTo>
                  <a:pt x="112774" y="143697"/>
                </a:lnTo>
                <a:lnTo>
                  <a:pt x="112774" y="137760"/>
                </a:lnTo>
                <a:close/>
                <a:moveTo>
                  <a:pt x="124957" y="137760"/>
                </a:moveTo>
                <a:lnTo>
                  <a:pt x="124957" y="143697"/>
                </a:lnTo>
                <a:lnTo>
                  <a:pt x="119021" y="143697"/>
                </a:lnTo>
                <a:lnTo>
                  <a:pt x="119021" y="137760"/>
                </a:lnTo>
                <a:close/>
                <a:moveTo>
                  <a:pt x="131204" y="137760"/>
                </a:moveTo>
                <a:lnTo>
                  <a:pt x="131204" y="143697"/>
                </a:lnTo>
                <a:lnTo>
                  <a:pt x="125270" y="143697"/>
                </a:lnTo>
                <a:lnTo>
                  <a:pt x="125270" y="137760"/>
                </a:lnTo>
                <a:close/>
                <a:moveTo>
                  <a:pt x="137451" y="137760"/>
                </a:moveTo>
                <a:lnTo>
                  <a:pt x="137451" y="143697"/>
                </a:lnTo>
                <a:lnTo>
                  <a:pt x="131517" y="143697"/>
                </a:lnTo>
                <a:lnTo>
                  <a:pt x="131517" y="137760"/>
                </a:lnTo>
                <a:close/>
                <a:moveTo>
                  <a:pt x="143702" y="137760"/>
                </a:moveTo>
                <a:lnTo>
                  <a:pt x="143702" y="143697"/>
                </a:lnTo>
                <a:lnTo>
                  <a:pt x="137766" y="143697"/>
                </a:lnTo>
                <a:lnTo>
                  <a:pt x="137766" y="137760"/>
                </a:lnTo>
                <a:close/>
                <a:moveTo>
                  <a:pt x="149949" y="137760"/>
                </a:moveTo>
                <a:lnTo>
                  <a:pt x="149949" y="143697"/>
                </a:lnTo>
                <a:lnTo>
                  <a:pt x="144015" y="143697"/>
                </a:lnTo>
                <a:lnTo>
                  <a:pt x="144015" y="137760"/>
                </a:lnTo>
                <a:close/>
                <a:moveTo>
                  <a:pt x="156196" y="137760"/>
                </a:moveTo>
                <a:lnTo>
                  <a:pt x="156196" y="143697"/>
                </a:lnTo>
                <a:lnTo>
                  <a:pt x="150262" y="143697"/>
                </a:lnTo>
                <a:lnTo>
                  <a:pt x="150262" y="137760"/>
                </a:lnTo>
                <a:close/>
                <a:moveTo>
                  <a:pt x="162445" y="137760"/>
                </a:moveTo>
                <a:lnTo>
                  <a:pt x="162445" y="143697"/>
                </a:lnTo>
                <a:lnTo>
                  <a:pt x="156509" y="143697"/>
                </a:lnTo>
                <a:lnTo>
                  <a:pt x="156509" y="137760"/>
                </a:lnTo>
                <a:close/>
                <a:moveTo>
                  <a:pt x="168692" y="137760"/>
                </a:moveTo>
                <a:lnTo>
                  <a:pt x="168692" y="143697"/>
                </a:lnTo>
                <a:lnTo>
                  <a:pt x="162756" y="143697"/>
                </a:lnTo>
                <a:lnTo>
                  <a:pt x="162756" y="137760"/>
                </a:lnTo>
                <a:close/>
                <a:moveTo>
                  <a:pt x="174939" y="137760"/>
                </a:moveTo>
                <a:lnTo>
                  <a:pt x="174939" y="143697"/>
                </a:lnTo>
                <a:lnTo>
                  <a:pt x="169005" y="143697"/>
                </a:lnTo>
                <a:lnTo>
                  <a:pt x="169005" y="137760"/>
                </a:lnTo>
                <a:close/>
                <a:moveTo>
                  <a:pt x="181186" y="137760"/>
                </a:moveTo>
                <a:lnTo>
                  <a:pt x="181186" y="143697"/>
                </a:lnTo>
                <a:lnTo>
                  <a:pt x="175252" y="143697"/>
                </a:lnTo>
                <a:lnTo>
                  <a:pt x="175252" y="137760"/>
                </a:lnTo>
                <a:close/>
                <a:moveTo>
                  <a:pt x="187433" y="137760"/>
                </a:moveTo>
                <a:lnTo>
                  <a:pt x="187433" y="143697"/>
                </a:lnTo>
                <a:lnTo>
                  <a:pt x="181499" y="143697"/>
                </a:lnTo>
                <a:lnTo>
                  <a:pt x="181499" y="137760"/>
                </a:lnTo>
                <a:close/>
                <a:moveTo>
                  <a:pt x="193682" y="137760"/>
                </a:moveTo>
                <a:lnTo>
                  <a:pt x="193682" y="143697"/>
                </a:lnTo>
                <a:lnTo>
                  <a:pt x="187746" y="143697"/>
                </a:lnTo>
                <a:lnTo>
                  <a:pt x="187746" y="137760"/>
                </a:lnTo>
                <a:close/>
                <a:moveTo>
                  <a:pt x="199931" y="137760"/>
                </a:moveTo>
                <a:lnTo>
                  <a:pt x="199931" y="143697"/>
                </a:lnTo>
                <a:lnTo>
                  <a:pt x="193996" y="143697"/>
                </a:lnTo>
                <a:lnTo>
                  <a:pt x="193996" y="137760"/>
                </a:lnTo>
                <a:close/>
                <a:moveTo>
                  <a:pt x="206180" y="137760"/>
                </a:moveTo>
                <a:lnTo>
                  <a:pt x="206180" y="143697"/>
                </a:lnTo>
                <a:lnTo>
                  <a:pt x="200244" y="143697"/>
                </a:lnTo>
                <a:lnTo>
                  <a:pt x="200244" y="137760"/>
                </a:lnTo>
                <a:close/>
                <a:moveTo>
                  <a:pt x="212427" y="137760"/>
                </a:moveTo>
                <a:lnTo>
                  <a:pt x="212427" y="143697"/>
                </a:lnTo>
                <a:lnTo>
                  <a:pt x="206491" y="143697"/>
                </a:lnTo>
                <a:lnTo>
                  <a:pt x="206491" y="137760"/>
                </a:lnTo>
                <a:close/>
                <a:moveTo>
                  <a:pt x="218674" y="137760"/>
                </a:moveTo>
                <a:lnTo>
                  <a:pt x="218674" y="143697"/>
                </a:lnTo>
                <a:lnTo>
                  <a:pt x="212739" y="143697"/>
                </a:lnTo>
                <a:lnTo>
                  <a:pt x="212739" y="137760"/>
                </a:lnTo>
                <a:close/>
                <a:moveTo>
                  <a:pt x="224921" y="137760"/>
                </a:moveTo>
                <a:lnTo>
                  <a:pt x="224921" y="143697"/>
                </a:lnTo>
                <a:lnTo>
                  <a:pt x="218987" y="143697"/>
                </a:lnTo>
                <a:lnTo>
                  <a:pt x="218987" y="137760"/>
                </a:lnTo>
                <a:close/>
                <a:moveTo>
                  <a:pt x="231170" y="137760"/>
                </a:moveTo>
                <a:lnTo>
                  <a:pt x="231170" y="143697"/>
                </a:lnTo>
                <a:lnTo>
                  <a:pt x="225234" y="143697"/>
                </a:lnTo>
                <a:lnTo>
                  <a:pt x="225234" y="137760"/>
                </a:lnTo>
                <a:close/>
                <a:moveTo>
                  <a:pt x="237417" y="137760"/>
                </a:moveTo>
                <a:lnTo>
                  <a:pt x="237417" y="143697"/>
                </a:lnTo>
                <a:lnTo>
                  <a:pt x="231481" y="143697"/>
                </a:lnTo>
                <a:lnTo>
                  <a:pt x="231481" y="137760"/>
                </a:lnTo>
                <a:close/>
                <a:moveTo>
                  <a:pt x="243664" y="137760"/>
                </a:moveTo>
                <a:lnTo>
                  <a:pt x="243664" y="143697"/>
                </a:lnTo>
                <a:lnTo>
                  <a:pt x="237729" y="143697"/>
                </a:lnTo>
                <a:lnTo>
                  <a:pt x="237729" y="137760"/>
                </a:lnTo>
                <a:close/>
                <a:moveTo>
                  <a:pt x="249911" y="137760"/>
                </a:moveTo>
                <a:lnTo>
                  <a:pt x="249911" y="143697"/>
                </a:lnTo>
                <a:lnTo>
                  <a:pt x="243977" y="143697"/>
                </a:lnTo>
                <a:lnTo>
                  <a:pt x="243977" y="137760"/>
                </a:lnTo>
                <a:close/>
                <a:moveTo>
                  <a:pt x="256161" y="137760"/>
                </a:moveTo>
                <a:lnTo>
                  <a:pt x="256161" y="143697"/>
                </a:lnTo>
                <a:lnTo>
                  <a:pt x="250225" y="143697"/>
                </a:lnTo>
                <a:lnTo>
                  <a:pt x="250225" y="137760"/>
                </a:lnTo>
                <a:close/>
                <a:moveTo>
                  <a:pt x="262409" y="137760"/>
                </a:moveTo>
                <a:lnTo>
                  <a:pt x="262409" y="143697"/>
                </a:lnTo>
                <a:lnTo>
                  <a:pt x="256474" y="143697"/>
                </a:lnTo>
                <a:lnTo>
                  <a:pt x="256474" y="137760"/>
                </a:lnTo>
                <a:close/>
                <a:moveTo>
                  <a:pt x="268656" y="137760"/>
                </a:moveTo>
                <a:lnTo>
                  <a:pt x="268656" y="143697"/>
                </a:lnTo>
                <a:lnTo>
                  <a:pt x="262721" y="143697"/>
                </a:lnTo>
                <a:lnTo>
                  <a:pt x="262721" y="137760"/>
                </a:lnTo>
                <a:close/>
                <a:moveTo>
                  <a:pt x="274904" y="137760"/>
                </a:moveTo>
                <a:lnTo>
                  <a:pt x="274904" y="143697"/>
                </a:lnTo>
                <a:lnTo>
                  <a:pt x="268968" y="143697"/>
                </a:lnTo>
                <a:lnTo>
                  <a:pt x="268968" y="137760"/>
                </a:lnTo>
                <a:close/>
                <a:moveTo>
                  <a:pt x="6251" y="144011"/>
                </a:moveTo>
                <a:lnTo>
                  <a:pt x="6251" y="149945"/>
                </a:lnTo>
                <a:lnTo>
                  <a:pt x="315" y="149945"/>
                </a:lnTo>
                <a:lnTo>
                  <a:pt x="315" y="144011"/>
                </a:lnTo>
                <a:close/>
                <a:moveTo>
                  <a:pt x="12498" y="144011"/>
                </a:moveTo>
                <a:lnTo>
                  <a:pt x="12498" y="149945"/>
                </a:lnTo>
                <a:lnTo>
                  <a:pt x="6562" y="149945"/>
                </a:lnTo>
                <a:lnTo>
                  <a:pt x="6562" y="144011"/>
                </a:lnTo>
                <a:close/>
                <a:moveTo>
                  <a:pt x="18745" y="144011"/>
                </a:moveTo>
                <a:lnTo>
                  <a:pt x="18745" y="149945"/>
                </a:lnTo>
                <a:lnTo>
                  <a:pt x="12810" y="149945"/>
                </a:lnTo>
                <a:lnTo>
                  <a:pt x="12810" y="144011"/>
                </a:lnTo>
                <a:close/>
                <a:moveTo>
                  <a:pt x="24992" y="144011"/>
                </a:moveTo>
                <a:lnTo>
                  <a:pt x="24992" y="149945"/>
                </a:lnTo>
                <a:lnTo>
                  <a:pt x="19058" y="149945"/>
                </a:lnTo>
                <a:lnTo>
                  <a:pt x="19058" y="144011"/>
                </a:lnTo>
                <a:close/>
                <a:moveTo>
                  <a:pt x="31241" y="144011"/>
                </a:moveTo>
                <a:lnTo>
                  <a:pt x="31241" y="149945"/>
                </a:lnTo>
                <a:lnTo>
                  <a:pt x="25305" y="149945"/>
                </a:lnTo>
                <a:lnTo>
                  <a:pt x="25305" y="144011"/>
                </a:lnTo>
                <a:close/>
                <a:moveTo>
                  <a:pt x="37489" y="144011"/>
                </a:moveTo>
                <a:lnTo>
                  <a:pt x="37489" y="149945"/>
                </a:lnTo>
                <a:lnTo>
                  <a:pt x="31553" y="149945"/>
                </a:lnTo>
                <a:lnTo>
                  <a:pt x="31553" y="144011"/>
                </a:lnTo>
                <a:close/>
                <a:moveTo>
                  <a:pt x="43737" y="144011"/>
                </a:moveTo>
                <a:lnTo>
                  <a:pt x="43737" y="149945"/>
                </a:lnTo>
                <a:lnTo>
                  <a:pt x="37802" y="149945"/>
                </a:lnTo>
                <a:lnTo>
                  <a:pt x="37802" y="144011"/>
                </a:lnTo>
                <a:close/>
                <a:moveTo>
                  <a:pt x="49985" y="144011"/>
                </a:moveTo>
                <a:lnTo>
                  <a:pt x="49985" y="149945"/>
                </a:lnTo>
                <a:lnTo>
                  <a:pt x="44049" y="149945"/>
                </a:lnTo>
                <a:lnTo>
                  <a:pt x="44049" y="144011"/>
                </a:lnTo>
                <a:close/>
                <a:moveTo>
                  <a:pt x="56232" y="144011"/>
                </a:moveTo>
                <a:lnTo>
                  <a:pt x="56232" y="149945"/>
                </a:lnTo>
                <a:lnTo>
                  <a:pt x="50296" y="149945"/>
                </a:lnTo>
                <a:lnTo>
                  <a:pt x="50296" y="144011"/>
                </a:lnTo>
                <a:close/>
                <a:moveTo>
                  <a:pt x="62480" y="144011"/>
                </a:moveTo>
                <a:lnTo>
                  <a:pt x="62480" y="149945"/>
                </a:lnTo>
                <a:lnTo>
                  <a:pt x="56545" y="149945"/>
                </a:lnTo>
                <a:lnTo>
                  <a:pt x="56545" y="144011"/>
                </a:lnTo>
                <a:close/>
                <a:moveTo>
                  <a:pt x="68727" y="144011"/>
                </a:moveTo>
                <a:lnTo>
                  <a:pt x="68727" y="149945"/>
                </a:lnTo>
                <a:lnTo>
                  <a:pt x="62792" y="149945"/>
                </a:lnTo>
                <a:lnTo>
                  <a:pt x="62792" y="144011"/>
                </a:lnTo>
                <a:close/>
                <a:moveTo>
                  <a:pt x="74975" y="144011"/>
                </a:moveTo>
                <a:lnTo>
                  <a:pt x="74975" y="149945"/>
                </a:lnTo>
                <a:lnTo>
                  <a:pt x="69039" y="149945"/>
                </a:lnTo>
                <a:lnTo>
                  <a:pt x="69039" y="144011"/>
                </a:lnTo>
                <a:close/>
                <a:moveTo>
                  <a:pt x="81223" y="144011"/>
                </a:moveTo>
                <a:lnTo>
                  <a:pt x="81223" y="149945"/>
                </a:lnTo>
                <a:lnTo>
                  <a:pt x="75286" y="149945"/>
                </a:lnTo>
                <a:lnTo>
                  <a:pt x="75286" y="144011"/>
                </a:lnTo>
                <a:close/>
                <a:moveTo>
                  <a:pt x="87470" y="144011"/>
                </a:moveTo>
                <a:lnTo>
                  <a:pt x="87470" y="149945"/>
                </a:lnTo>
                <a:lnTo>
                  <a:pt x="81535" y="149945"/>
                </a:lnTo>
                <a:lnTo>
                  <a:pt x="81535" y="144011"/>
                </a:lnTo>
                <a:close/>
                <a:moveTo>
                  <a:pt x="93718" y="144011"/>
                </a:moveTo>
                <a:lnTo>
                  <a:pt x="93718" y="149945"/>
                </a:lnTo>
                <a:lnTo>
                  <a:pt x="87784" y="149945"/>
                </a:lnTo>
                <a:lnTo>
                  <a:pt x="87784" y="144011"/>
                </a:lnTo>
                <a:close/>
                <a:moveTo>
                  <a:pt x="99967" y="144011"/>
                </a:moveTo>
                <a:lnTo>
                  <a:pt x="99967" y="149945"/>
                </a:lnTo>
                <a:lnTo>
                  <a:pt x="94031" y="149945"/>
                </a:lnTo>
                <a:lnTo>
                  <a:pt x="94031" y="144011"/>
                </a:lnTo>
                <a:close/>
                <a:moveTo>
                  <a:pt x="106214" y="144011"/>
                </a:moveTo>
                <a:lnTo>
                  <a:pt x="106214" y="149945"/>
                </a:lnTo>
                <a:lnTo>
                  <a:pt x="100278" y="149945"/>
                </a:lnTo>
                <a:lnTo>
                  <a:pt x="100278" y="144011"/>
                </a:lnTo>
                <a:close/>
                <a:moveTo>
                  <a:pt x="112461" y="144011"/>
                </a:moveTo>
                <a:lnTo>
                  <a:pt x="112461" y="149945"/>
                </a:lnTo>
                <a:lnTo>
                  <a:pt x="106527" y="149945"/>
                </a:lnTo>
                <a:lnTo>
                  <a:pt x="106527" y="144011"/>
                </a:lnTo>
                <a:close/>
                <a:moveTo>
                  <a:pt x="118710" y="144011"/>
                </a:moveTo>
                <a:lnTo>
                  <a:pt x="118710" y="149945"/>
                </a:lnTo>
                <a:lnTo>
                  <a:pt x="112774" y="149945"/>
                </a:lnTo>
                <a:lnTo>
                  <a:pt x="112774" y="144011"/>
                </a:lnTo>
                <a:close/>
                <a:moveTo>
                  <a:pt x="124957" y="144011"/>
                </a:moveTo>
                <a:lnTo>
                  <a:pt x="124957" y="149945"/>
                </a:lnTo>
                <a:lnTo>
                  <a:pt x="119021" y="149945"/>
                </a:lnTo>
                <a:lnTo>
                  <a:pt x="119021" y="144011"/>
                </a:lnTo>
                <a:close/>
                <a:moveTo>
                  <a:pt x="131204" y="144011"/>
                </a:moveTo>
                <a:lnTo>
                  <a:pt x="131204" y="149945"/>
                </a:lnTo>
                <a:lnTo>
                  <a:pt x="125270" y="149945"/>
                </a:lnTo>
                <a:lnTo>
                  <a:pt x="125270" y="144011"/>
                </a:lnTo>
                <a:close/>
                <a:moveTo>
                  <a:pt x="137451" y="144011"/>
                </a:moveTo>
                <a:lnTo>
                  <a:pt x="137451" y="149945"/>
                </a:lnTo>
                <a:lnTo>
                  <a:pt x="131517" y="149945"/>
                </a:lnTo>
                <a:lnTo>
                  <a:pt x="131517" y="144011"/>
                </a:lnTo>
                <a:close/>
                <a:moveTo>
                  <a:pt x="143702" y="144011"/>
                </a:moveTo>
                <a:lnTo>
                  <a:pt x="143702" y="149945"/>
                </a:lnTo>
                <a:lnTo>
                  <a:pt x="137766" y="149945"/>
                </a:lnTo>
                <a:lnTo>
                  <a:pt x="137766" y="144011"/>
                </a:lnTo>
                <a:close/>
                <a:moveTo>
                  <a:pt x="149949" y="144011"/>
                </a:moveTo>
                <a:lnTo>
                  <a:pt x="149949" y="149945"/>
                </a:lnTo>
                <a:lnTo>
                  <a:pt x="144015" y="149945"/>
                </a:lnTo>
                <a:lnTo>
                  <a:pt x="144015" y="144011"/>
                </a:lnTo>
                <a:close/>
                <a:moveTo>
                  <a:pt x="156196" y="144011"/>
                </a:moveTo>
                <a:lnTo>
                  <a:pt x="156196" y="149945"/>
                </a:lnTo>
                <a:lnTo>
                  <a:pt x="150262" y="149945"/>
                </a:lnTo>
                <a:lnTo>
                  <a:pt x="150262" y="144011"/>
                </a:lnTo>
                <a:close/>
                <a:moveTo>
                  <a:pt x="162445" y="144011"/>
                </a:moveTo>
                <a:lnTo>
                  <a:pt x="162445" y="149945"/>
                </a:lnTo>
                <a:lnTo>
                  <a:pt x="156509" y="149945"/>
                </a:lnTo>
                <a:lnTo>
                  <a:pt x="156509" y="144011"/>
                </a:lnTo>
                <a:close/>
                <a:moveTo>
                  <a:pt x="168692" y="144011"/>
                </a:moveTo>
                <a:lnTo>
                  <a:pt x="168692" y="149945"/>
                </a:lnTo>
                <a:lnTo>
                  <a:pt x="162756" y="149945"/>
                </a:lnTo>
                <a:lnTo>
                  <a:pt x="162756" y="144011"/>
                </a:lnTo>
                <a:close/>
                <a:moveTo>
                  <a:pt x="174939" y="144011"/>
                </a:moveTo>
                <a:lnTo>
                  <a:pt x="174939" y="149945"/>
                </a:lnTo>
                <a:lnTo>
                  <a:pt x="169005" y="149945"/>
                </a:lnTo>
                <a:lnTo>
                  <a:pt x="169005" y="144011"/>
                </a:lnTo>
                <a:close/>
                <a:moveTo>
                  <a:pt x="181186" y="144011"/>
                </a:moveTo>
                <a:lnTo>
                  <a:pt x="181186" y="149945"/>
                </a:lnTo>
                <a:lnTo>
                  <a:pt x="175252" y="149945"/>
                </a:lnTo>
                <a:lnTo>
                  <a:pt x="175252" y="144011"/>
                </a:lnTo>
                <a:close/>
                <a:moveTo>
                  <a:pt x="187433" y="144011"/>
                </a:moveTo>
                <a:lnTo>
                  <a:pt x="187433" y="149945"/>
                </a:lnTo>
                <a:lnTo>
                  <a:pt x="181499" y="149945"/>
                </a:lnTo>
                <a:lnTo>
                  <a:pt x="181499" y="144011"/>
                </a:lnTo>
                <a:close/>
                <a:moveTo>
                  <a:pt x="193682" y="144011"/>
                </a:moveTo>
                <a:lnTo>
                  <a:pt x="193682" y="149945"/>
                </a:lnTo>
                <a:lnTo>
                  <a:pt x="187746" y="149945"/>
                </a:lnTo>
                <a:lnTo>
                  <a:pt x="187746" y="144011"/>
                </a:lnTo>
                <a:close/>
                <a:moveTo>
                  <a:pt x="199931" y="144011"/>
                </a:moveTo>
                <a:lnTo>
                  <a:pt x="199931" y="149945"/>
                </a:lnTo>
                <a:lnTo>
                  <a:pt x="193996" y="149945"/>
                </a:lnTo>
                <a:lnTo>
                  <a:pt x="193996" y="144011"/>
                </a:lnTo>
                <a:close/>
                <a:moveTo>
                  <a:pt x="206180" y="144011"/>
                </a:moveTo>
                <a:lnTo>
                  <a:pt x="206180" y="149945"/>
                </a:lnTo>
                <a:lnTo>
                  <a:pt x="200244" y="149945"/>
                </a:lnTo>
                <a:lnTo>
                  <a:pt x="200244" y="144011"/>
                </a:lnTo>
                <a:close/>
                <a:moveTo>
                  <a:pt x="212427" y="144011"/>
                </a:moveTo>
                <a:lnTo>
                  <a:pt x="212427" y="149945"/>
                </a:lnTo>
                <a:lnTo>
                  <a:pt x="206491" y="149945"/>
                </a:lnTo>
                <a:lnTo>
                  <a:pt x="206491" y="144011"/>
                </a:lnTo>
                <a:close/>
                <a:moveTo>
                  <a:pt x="218674" y="144011"/>
                </a:moveTo>
                <a:lnTo>
                  <a:pt x="218674" y="149945"/>
                </a:lnTo>
                <a:lnTo>
                  <a:pt x="212739" y="149945"/>
                </a:lnTo>
                <a:lnTo>
                  <a:pt x="212739" y="144011"/>
                </a:lnTo>
                <a:close/>
                <a:moveTo>
                  <a:pt x="224921" y="144011"/>
                </a:moveTo>
                <a:lnTo>
                  <a:pt x="224921" y="149945"/>
                </a:lnTo>
                <a:lnTo>
                  <a:pt x="218987" y="149945"/>
                </a:lnTo>
                <a:lnTo>
                  <a:pt x="218987" y="144011"/>
                </a:lnTo>
                <a:close/>
                <a:moveTo>
                  <a:pt x="231170" y="144011"/>
                </a:moveTo>
                <a:lnTo>
                  <a:pt x="231170" y="149945"/>
                </a:lnTo>
                <a:lnTo>
                  <a:pt x="225234" y="149945"/>
                </a:lnTo>
                <a:lnTo>
                  <a:pt x="225234" y="144011"/>
                </a:lnTo>
                <a:close/>
                <a:moveTo>
                  <a:pt x="237417" y="144011"/>
                </a:moveTo>
                <a:lnTo>
                  <a:pt x="237417" y="149945"/>
                </a:lnTo>
                <a:lnTo>
                  <a:pt x="231481" y="149945"/>
                </a:lnTo>
                <a:lnTo>
                  <a:pt x="231481" y="144011"/>
                </a:lnTo>
                <a:close/>
                <a:moveTo>
                  <a:pt x="243664" y="144011"/>
                </a:moveTo>
                <a:lnTo>
                  <a:pt x="243664" y="149945"/>
                </a:lnTo>
                <a:lnTo>
                  <a:pt x="237729" y="149945"/>
                </a:lnTo>
                <a:lnTo>
                  <a:pt x="237729" y="144011"/>
                </a:lnTo>
                <a:close/>
                <a:moveTo>
                  <a:pt x="249911" y="144011"/>
                </a:moveTo>
                <a:lnTo>
                  <a:pt x="249911" y="149945"/>
                </a:lnTo>
                <a:lnTo>
                  <a:pt x="243977" y="149945"/>
                </a:lnTo>
                <a:lnTo>
                  <a:pt x="243977" y="144011"/>
                </a:lnTo>
                <a:close/>
                <a:moveTo>
                  <a:pt x="256161" y="144011"/>
                </a:moveTo>
                <a:lnTo>
                  <a:pt x="256161" y="149945"/>
                </a:lnTo>
                <a:lnTo>
                  <a:pt x="250225" y="149945"/>
                </a:lnTo>
                <a:lnTo>
                  <a:pt x="250225" y="144011"/>
                </a:lnTo>
                <a:close/>
                <a:moveTo>
                  <a:pt x="262409" y="144011"/>
                </a:moveTo>
                <a:lnTo>
                  <a:pt x="262409" y="149945"/>
                </a:lnTo>
                <a:lnTo>
                  <a:pt x="256474" y="149945"/>
                </a:lnTo>
                <a:lnTo>
                  <a:pt x="256474" y="144011"/>
                </a:lnTo>
                <a:close/>
                <a:moveTo>
                  <a:pt x="268656" y="144011"/>
                </a:moveTo>
                <a:lnTo>
                  <a:pt x="268656" y="149945"/>
                </a:lnTo>
                <a:lnTo>
                  <a:pt x="262721" y="149945"/>
                </a:lnTo>
                <a:lnTo>
                  <a:pt x="262721" y="144011"/>
                </a:lnTo>
                <a:close/>
                <a:moveTo>
                  <a:pt x="274904" y="144011"/>
                </a:moveTo>
                <a:lnTo>
                  <a:pt x="274904" y="149945"/>
                </a:lnTo>
                <a:lnTo>
                  <a:pt x="268968" y="149945"/>
                </a:lnTo>
                <a:lnTo>
                  <a:pt x="268968" y="144011"/>
                </a:lnTo>
                <a:close/>
                <a:moveTo>
                  <a:pt x="6251" y="150258"/>
                </a:moveTo>
                <a:lnTo>
                  <a:pt x="6251" y="156192"/>
                </a:lnTo>
                <a:lnTo>
                  <a:pt x="315" y="156192"/>
                </a:lnTo>
                <a:lnTo>
                  <a:pt x="315" y="150258"/>
                </a:lnTo>
                <a:close/>
                <a:moveTo>
                  <a:pt x="12498" y="150258"/>
                </a:moveTo>
                <a:lnTo>
                  <a:pt x="12498" y="156192"/>
                </a:lnTo>
                <a:lnTo>
                  <a:pt x="6562" y="156192"/>
                </a:lnTo>
                <a:lnTo>
                  <a:pt x="6562" y="150258"/>
                </a:lnTo>
                <a:close/>
                <a:moveTo>
                  <a:pt x="18745" y="150258"/>
                </a:moveTo>
                <a:lnTo>
                  <a:pt x="18745" y="156192"/>
                </a:lnTo>
                <a:lnTo>
                  <a:pt x="12810" y="156192"/>
                </a:lnTo>
                <a:lnTo>
                  <a:pt x="12810" y="150258"/>
                </a:lnTo>
                <a:close/>
                <a:moveTo>
                  <a:pt x="24992" y="150258"/>
                </a:moveTo>
                <a:lnTo>
                  <a:pt x="24992" y="156192"/>
                </a:lnTo>
                <a:lnTo>
                  <a:pt x="19058" y="156192"/>
                </a:lnTo>
                <a:lnTo>
                  <a:pt x="19058" y="150258"/>
                </a:lnTo>
                <a:close/>
                <a:moveTo>
                  <a:pt x="31241" y="150258"/>
                </a:moveTo>
                <a:lnTo>
                  <a:pt x="31241" y="156192"/>
                </a:lnTo>
                <a:lnTo>
                  <a:pt x="25305" y="156192"/>
                </a:lnTo>
                <a:lnTo>
                  <a:pt x="25305" y="150258"/>
                </a:lnTo>
                <a:close/>
                <a:moveTo>
                  <a:pt x="37489" y="150258"/>
                </a:moveTo>
                <a:lnTo>
                  <a:pt x="37489" y="156192"/>
                </a:lnTo>
                <a:lnTo>
                  <a:pt x="31553" y="156192"/>
                </a:lnTo>
                <a:lnTo>
                  <a:pt x="31553" y="150258"/>
                </a:lnTo>
                <a:close/>
                <a:moveTo>
                  <a:pt x="43737" y="150258"/>
                </a:moveTo>
                <a:lnTo>
                  <a:pt x="43737" y="156192"/>
                </a:lnTo>
                <a:lnTo>
                  <a:pt x="37802" y="156192"/>
                </a:lnTo>
                <a:lnTo>
                  <a:pt x="37802" y="150258"/>
                </a:lnTo>
                <a:close/>
                <a:moveTo>
                  <a:pt x="49985" y="150258"/>
                </a:moveTo>
                <a:lnTo>
                  <a:pt x="49985" y="156192"/>
                </a:lnTo>
                <a:lnTo>
                  <a:pt x="44049" y="156192"/>
                </a:lnTo>
                <a:lnTo>
                  <a:pt x="44049" y="150258"/>
                </a:lnTo>
                <a:close/>
                <a:moveTo>
                  <a:pt x="56232" y="150258"/>
                </a:moveTo>
                <a:lnTo>
                  <a:pt x="56232" y="156192"/>
                </a:lnTo>
                <a:lnTo>
                  <a:pt x="50296" y="156192"/>
                </a:lnTo>
                <a:lnTo>
                  <a:pt x="50296" y="150258"/>
                </a:lnTo>
                <a:close/>
                <a:moveTo>
                  <a:pt x="62480" y="150258"/>
                </a:moveTo>
                <a:lnTo>
                  <a:pt x="62480" y="156192"/>
                </a:lnTo>
                <a:lnTo>
                  <a:pt x="56545" y="156192"/>
                </a:lnTo>
                <a:lnTo>
                  <a:pt x="56545" y="150258"/>
                </a:lnTo>
                <a:close/>
                <a:moveTo>
                  <a:pt x="68727" y="150258"/>
                </a:moveTo>
                <a:lnTo>
                  <a:pt x="68727" y="156192"/>
                </a:lnTo>
                <a:lnTo>
                  <a:pt x="62792" y="156192"/>
                </a:lnTo>
                <a:lnTo>
                  <a:pt x="62792" y="150258"/>
                </a:lnTo>
                <a:close/>
                <a:moveTo>
                  <a:pt x="74975" y="150258"/>
                </a:moveTo>
                <a:lnTo>
                  <a:pt x="74975" y="156192"/>
                </a:lnTo>
                <a:lnTo>
                  <a:pt x="69039" y="156192"/>
                </a:lnTo>
                <a:lnTo>
                  <a:pt x="69039" y="150258"/>
                </a:lnTo>
                <a:close/>
                <a:moveTo>
                  <a:pt x="81223" y="150258"/>
                </a:moveTo>
                <a:lnTo>
                  <a:pt x="81223" y="156192"/>
                </a:lnTo>
                <a:lnTo>
                  <a:pt x="75286" y="156192"/>
                </a:lnTo>
                <a:lnTo>
                  <a:pt x="75286" y="150258"/>
                </a:lnTo>
                <a:close/>
                <a:moveTo>
                  <a:pt x="87470" y="150258"/>
                </a:moveTo>
                <a:lnTo>
                  <a:pt x="87470" y="156192"/>
                </a:lnTo>
                <a:lnTo>
                  <a:pt x="81535" y="156192"/>
                </a:lnTo>
                <a:lnTo>
                  <a:pt x="81535" y="150258"/>
                </a:lnTo>
                <a:close/>
                <a:moveTo>
                  <a:pt x="93718" y="150258"/>
                </a:moveTo>
                <a:lnTo>
                  <a:pt x="93718" y="156192"/>
                </a:lnTo>
                <a:lnTo>
                  <a:pt x="87784" y="156192"/>
                </a:lnTo>
                <a:lnTo>
                  <a:pt x="87784" y="150258"/>
                </a:lnTo>
                <a:close/>
                <a:moveTo>
                  <a:pt x="99967" y="150258"/>
                </a:moveTo>
                <a:lnTo>
                  <a:pt x="99967" y="156192"/>
                </a:lnTo>
                <a:lnTo>
                  <a:pt x="94031" y="156192"/>
                </a:lnTo>
                <a:lnTo>
                  <a:pt x="94031" y="150258"/>
                </a:lnTo>
                <a:close/>
                <a:moveTo>
                  <a:pt x="106214" y="150258"/>
                </a:moveTo>
                <a:lnTo>
                  <a:pt x="106214" y="156192"/>
                </a:lnTo>
                <a:lnTo>
                  <a:pt x="100278" y="156192"/>
                </a:lnTo>
                <a:lnTo>
                  <a:pt x="100278" y="150258"/>
                </a:lnTo>
                <a:close/>
                <a:moveTo>
                  <a:pt x="112461" y="150258"/>
                </a:moveTo>
                <a:lnTo>
                  <a:pt x="112461" y="156192"/>
                </a:lnTo>
                <a:lnTo>
                  <a:pt x="106527" y="156192"/>
                </a:lnTo>
                <a:lnTo>
                  <a:pt x="106527" y="150258"/>
                </a:lnTo>
                <a:close/>
                <a:moveTo>
                  <a:pt x="118710" y="150258"/>
                </a:moveTo>
                <a:lnTo>
                  <a:pt x="118710" y="156192"/>
                </a:lnTo>
                <a:lnTo>
                  <a:pt x="112774" y="156192"/>
                </a:lnTo>
                <a:lnTo>
                  <a:pt x="112774" y="150258"/>
                </a:lnTo>
                <a:close/>
                <a:moveTo>
                  <a:pt x="124957" y="150258"/>
                </a:moveTo>
                <a:lnTo>
                  <a:pt x="124957" y="156192"/>
                </a:lnTo>
                <a:lnTo>
                  <a:pt x="119021" y="156192"/>
                </a:lnTo>
                <a:lnTo>
                  <a:pt x="119021" y="150258"/>
                </a:lnTo>
                <a:close/>
                <a:moveTo>
                  <a:pt x="131204" y="150258"/>
                </a:moveTo>
                <a:lnTo>
                  <a:pt x="131204" y="156192"/>
                </a:lnTo>
                <a:lnTo>
                  <a:pt x="125270" y="156192"/>
                </a:lnTo>
                <a:lnTo>
                  <a:pt x="125270" y="150258"/>
                </a:lnTo>
                <a:close/>
                <a:moveTo>
                  <a:pt x="137451" y="150258"/>
                </a:moveTo>
                <a:lnTo>
                  <a:pt x="137451" y="156192"/>
                </a:lnTo>
                <a:lnTo>
                  <a:pt x="131517" y="156192"/>
                </a:lnTo>
                <a:lnTo>
                  <a:pt x="131517" y="150258"/>
                </a:lnTo>
                <a:close/>
                <a:moveTo>
                  <a:pt x="143702" y="150258"/>
                </a:moveTo>
                <a:lnTo>
                  <a:pt x="143702" y="156192"/>
                </a:lnTo>
                <a:lnTo>
                  <a:pt x="137766" y="156192"/>
                </a:lnTo>
                <a:lnTo>
                  <a:pt x="137766" y="150258"/>
                </a:lnTo>
                <a:close/>
                <a:moveTo>
                  <a:pt x="149949" y="150258"/>
                </a:moveTo>
                <a:lnTo>
                  <a:pt x="149949" y="156192"/>
                </a:lnTo>
                <a:lnTo>
                  <a:pt x="144015" y="156192"/>
                </a:lnTo>
                <a:lnTo>
                  <a:pt x="144015" y="150258"/>
                </a:lnTo>
                <a:close/>
                <a:moveTo>
                  <a:pt x="156196" y="150258"/>
                </a:moveTo>
                <a:lnTo>
                  <a:pt x="156196" y="156192"/>
                </a:lnTo>
                <a:lnTo>
                  <a:pt x="150262" y="156192"/>
                </a:lnTo>
                <a:lnTo>
                  <a:pt x="150262" y="150258"/>
                </a:lnTo>
                <a:close/>
                <a:moveTo>
                  <a:pt x="162445" y="150258"/>
                </a:moveTo>
                <a:lnTo>
                  <a:pt x="162445" y="156192"/>
                </a:lnTo>
                <a:lnTo>
                  <a:pt x="156509" y="156192"/>
                </a:lnTo>
                <a:lnTo>
                  <a:pt x="156509" y="150258"/>
                </a:lnTo>
                <a:close/>
                <a:moveTo>
                  <a:pt x="168692" y="150258"/>
                </a:moveTo>
                <a:lnTo>
                  <a:pt x="168692" y="156192"/>
                </a:lnTo>
                <a:lnTo>
                  <a:pt x="162756" y="156192"/>
                </a:lnTo>
                <a:lnTo>
                  <a:pt x="162756" y="150258"/>
                </a:lnTo>
                <a:close/>
                <a:moveTo>
                  <a:pt x="174939" y="150258"/>
                </a:moveTo>
                <a:lnTo>
                  <a:pt x="174939" y="156192"/>
                </a:lnTo>
                <a:lnTo>
                  <a:pt x="169005" y="156192"/>
                </a:lnTo>
                <a:lnTo>
                  <a:pt x="169005" y="150258"/>
                </a:lnTo>
                <a:close/>
                <a:moveTo>
                  <a:pt x="181186" y="150258"/>
                </a:moveTo>
                <a:lnTo>
                  <a:pt x="181186" y="156192"/>
                </a:lnTo>
                <a:lnTo>
                  <a:pt x="175252" y="156192"/>
                </a:lnTo>
                <a:lnTo>
                  <a:pt x="175252" y="150258"/>
                </a:lnTo>
                <a:close/>
                <a:moveTo>
                  <a:pt x="187433" y="150258"/>
                </a:moveTo>
                <a:lnTo>
                  <a:pt x="187433" y="156192"/>
                </a:lnTo>
                <a:lnTo>
                  <a:pt x="181499" y="156192"/>
                </a:lnTo>
                <a:lnTo>
                  <a:pt x="181499" y="150258"/>
                </a:lnTo>
                <a:close/>
                <a:moveTo>
                  <a:pt x="193682" y="150258"/>
                </a:moveTo>
                <a:lnTo>
                  <a:pt x="193682" y="156192"/>
                </a:lnTo>
                <a:lnTo>
                  <a:pt x="187746" y="156192"/>
                </a:lnTo>
                <a:lnTo>
                  <a:pt x="187746" y="150258"/>
                </a:lnTo>
                <a:close/>
                <a:moveTo>
                  <a:pt x="199931" y="150258"/>
                </a:moveTo>
                <a:lnTo>
                  <a:pt x="199931" y="156192"/>
                </a:lnTo>
                <a:lnTo>
                  <a:pt x="193996" y="156192"/>
                </a:lnTo>
                <a:lnTo>
                  <a:pt x="193996" y="150258"/>
                </a:lnTo>
                <a:close/>
                <a:moveTo>
                  <a:pt x="206180" y="150258"/>
                </a:moveTo>
                <a:lnTo>
                  <a:pt x="206180" y="156192"/>
                </a:lnTo>
                <a:lnTo>
                  <a:pt x="200244" y="156192"/>
                </a:lnTo>
                <a:lnTo>
                  <a:pt x="200244" y="150258"/>
                </a:lnTo>
                <a:close/>
                <a:moveTo>
                  <a:pt x="212427" y="150258"/>
                </a:moveTo>
                <a:lnTo>
                  <a:pt x="212427" y="156192"/>
                </a:lnTo>
                <a:lnTo>
                  <a:pt x="206491" y="156192"/>
                </a:lnTo>
                <a:lnTo>
                  <a:pt x="206491" y="150258"/>
                </a:lnTo>
                <a:close/>
                <a:moveTo>
                  <a:pt x="218674" y="150258"/>
                </a:moveTo>
                <a:lnTo>
                  <a:pt x="218674" y="156192"/>
                </a:lnTo>
                <a:lnTo>
                  <a:pt x="212739" y="156192"/>
                </a:lnTo>
                <a:lnTo>
                  <a:pt x="212739" y="150258"/>
                </a:lnTo>
                <a:close/>
                <a:moveTo>
                  <a:pt x="224921" y="150258"/>
                </a:moveTo>
                <a:lnTo>
                  <a:pt x="224921" y="156192"/>
                </a:lnTo>
                <a:lnTo>
                  <a:pt x="218987" y="156192"/>
                </a:lnTo>
                <a:lnTo>
                  <a:pt x="218987" y="150258"/>
                </a:lnTo>
                <a:close/>
                <a:moveTo>
                  <a:pt x="231170" y="150258"/>
                </a:moveTo>
                <a:lnTo>
                  <a:pt x="231170" y="156192"/>
                </a:lnTo>
                <a:lnTo>
                  <a:pt x="225234" y="156192"/>
                </a:lnTo>
                <a:lnTo>
                  <a:pt x="225234" y="150258"/>
                </a:lnTo>
                <a:close/>
                <a:moveTo>
                  <a:pt x="237417" y="150258"/>
                </a:moveTo>
                <a:lnTo>
                  <a:pt x="237417" y="156192"/>
                </a:lnTo>
                <a:lnTo>
                  <a:pt x="231481" y="156192"/>
                </a:lnTo>
                <a:lnTo>
                  <a:pt x="231481" y="150258"/>
                </a:lnTo>
                <a:close/>
                <a:moveTo>
                  <a:pt x="243664" y="150258"/>
                </a:moveTo>
                <a:lnTo>
                  <a:pt x="243664" y="156192"/>
                </a:lnTo>
                <a:lnTo>
                  <a:pt x="237729" y="156192"/>
                </a:lnTo>
                <a:lnTo>
                  <a:pt x="237729" y="150258"/>
                </a:lnTo>
                <a:close/>
                <a:moveTo>
                  <a:pt x="249911" y="150258"/>
                </a:moveTo>
                <a:lnTo>
                  <a:pt x="249911" y="156192"/>
                </a:lnTo>
                <a:lnTo>
                  <a:pt x="243977" y="156192"/>
                </a:lnTo>
                <a:lnTo>
                  <a:pt x="243977" y="150258"/>
                </a:lnTo>
                <a:close/>
                <a:moveTo>
                  <a:pt x="256161" y="150258"/>
                </a:moveTo>
                <a:lnTo>
                  <a:pt x="256161" y="156192"/>
                </a:lnTo>
                <a:lnTo>
                  <a:pt x="250225" y="156192"/>
                </a:lnTo>
                <a:lnTo>
                  <a:pt x="250225" y="150258"/>
                </a:lnTo>
                <a:close/>
                <a:moveTo>
                  <a:pt x="262409" y="150258"/>
                </a:moveTo>
                <a:lnTo>
                  <a:pt x="262409" y="156192"/>
                </a:lnTo>
                <a:lnTo>
                  <a:pt x="256474" y="156192"/>
                </a:lnTo>
                <a:lnTo>
                  <a:pt x="256474" y="150258"/>
                </a:lnTo>
                <a:close/>
                <a:moveTo>
                  <a:pt x="268656" y="150258"/>
                </a:moveTo>
                <a:lnTo>
                  <a:pt x="268656" y="156192"/>
                </a:lnTo>
                <a:lnTo>
                  <a:pt x="262721" y="156192"/>
                </a:lnTo>
                <a:lnTo>
                  <a:pt x="262721" y="150258"/>
                </a:lnTo>
                <a:close/>
                <a:moveTo>
                  <a:pt x="274904" y="150258"/>
                </a:moveTo>
                <a:lnTo>
                  <a:pt x="274904" y="156192"/>
                </a:lnTo>
                <a:lnTo>
                  <a:pt x="268968" y="156192"/>
                </a:lnTo>
                <a:lnTo>
                  <a:pt x="268968" y="150258"/>
                </a:lnTo>
                <a:close/>
                <a:moveTo>
                  <a:pt x="158" y="0"/>
                </a:moveTo>
                <a:lnTo>
                  <a:pt x="158" y="157"/>
                </a:lnTo>
                <a:lnTo>
                  <a:pt x="0" y="157"/>
                </a:lnTo>
                <a:lnTo>
                  <a:pt x="0" y="156350"/>
                </a:lnTo>
                <a:lnTo>
                  <a:pt x="158" y="156350"/>
                </a:lnTo>
                <a:lnTo>
                  <a:pt x="158" y="156508"/>
                </a:lnTo>
                <a:lnTo>
                  <a:pt x="275059" y="156508"/>
                </a:lnTo>
                <a:lnTo>
                  <a:pt x="275059" y="156350"/>
                </a:lnTo>
                <a:lnTo>
                  <a:pt x="275215" y="156350"/>
                </a:lnTo>
                <a:lnTo>
                  <a:pt x="275215" y="155"/>
                </a:lnTo>
                <a:lnTo>
                  <a:pt x="275059" y="155"/>
                </a:lnTo>
                <a:lnTo>
                  <a:pt x="275059" y="0"/>
                </a:lnTo>
                <a:close/>
              </a:path>
            </a:pathLst>
          </a:custGeom>
          <a:solidFill>
            <a:srgbClr val="E4EA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11;p2"/>
          <p:cNvGrpSpPr/>
          <p:nvPr/>
        </p:nvGrpSpPr>
        <p:grpSpPr>
          <a:xfrm>
            <a:off x="-1030203" y="-1059532"/>
            <a:ext cx="10519737" cy="6877754"/>
            <a:chOff x="-1030203" y="-1059532"/>
            <a:chExt cx="10519737" cy="6877754"/>
          </a:xfrm>
        </p:grpSpPr>
        <p:sp>
          <p:nvSpPr>
            <p:cNvPr id="12" name="Google Shape;12;p2"/>
            <p:cNvSpPr/>
            <p:nvPr/>
          </p:nvSpPr>
          <p:spPr>
            <a:xfrm>
              <a:off x="-1030203" y="-1059532"/>
              <a:ext cx="2112256" cy="2112256"/>
            </a:xfrm>
            <a:custGeom>
              <a:avLst/>
              <a:gdLst/>
              <a:ahLst/>
              <a:cxnLst/>
              <a:rect l="l" t="t" r="r" b="b"/>
              <a:pathLst>
                <a:path w="65598" h="65598" extrusionOk="0">
                  <a:moveTo>
                    <a:pt x="32815" y="0"/>
                  </a:moveTo>
                  <a:lnTo>
                    <a:pt x="31970" y="32"/>
                  </a:lnTo>
                  <a:lnTo>
                    <a:pt x="31125" y="32"/>
                  </a:lnTo>
                  <a:lnTo>
                    <a:pt x="30281" y="97"/>
                  </a:lnTo>
                  <a:lnTo>
                    <a:pt x="29436" y="162"/>
                  </a:lnTo>
                  <a:lnTo>
                    <a:pt x="28624" y="260"/>
                  </a:lnTo>
                  <a:lnTo>
                    <a:pt x="27811" y="390"/>
                  </a:lnTo>
                  <a:lnTo>
                    <a:pt x="26999" y="520"/>
                  </a:lnTo>
                  <a:lnTo>
                    <a:pt x="26187" y="682"/>
                  </a:lnTo>
                  <a:lnTo>
                    <a:pt x="25407" y="845"/>
                  </a:lnTo>
                  <a:lnTo>
                    <a:pt x="24595" y="1040"/>
                  </a:lnTo>
                  <a:lnTo>
                    <a:pt x="23815" y="1235"/>
                  </a:lnTo>
                  <a:lnTo>
                    <a:pt x="23068" y="1495"/>
                  </a:lnTo>
                  <a:lnTo>
                    <a:pt x="22288" y="1722"/>
                  </a:lnTo>
                  <a:lnTo>
                    <a:pt x="21541" y="1982"/>
                  </a:lnTo>
                  <a:lnTo>
                    <a:pt x="20794" y="2274"/>
                  </a:lnTo>
                  <a:lnTo>
                    <a:pt x="20046" y="2567"/>
                  </a:lnTo>
                  <a:lnTo>
                    <a:pt x="19299" y="2892"/>
                  </a:lnTo>
                  <a:lnTo>
                    <a:pt x="18584" y="3249"/>
                  </a:lnTo>
                  <a:lnTo>
                    <a:pt x="17187" y="3964"/>
                  </a:lnTo>
                  <a:lnTo>
                    <a:pt x="15790" y="4744"/>
                  </a:lnTo>
                  <a:lnTo>
                    <a:pt x="14458" y="5621"/>
                  </a:lnTo>
                  <a:lnTo>
                    <a:pt x="13191" y="6530"/>
                  </a:lnTo>
                  <a:lnTo>
                    <a:pt x="11956" y="7505"/>
                  </a:lnTo>
                  <a:lnTo>
                    <a:pt x="10754" y="8512"/>
                  </a:lnTo>
                  <a:lnTo>
                    <a:pt x="9617" y="9617"/>
                  </a:lnTo>
                  <a:lnTo>
                    <a:pt x="8545" y="10754"/>
                  </a:lnTo>
                  <a:lnTo>
                    <a:pt x="7505" y="11924"/>
                  </a:lnTo>
                  <a:lnTo>
                    <a:pt x="6531" y="13191"/>
                  </a:lnTo>
                  <a:lnTo>
                    <a:pt x="5621" y="14458"/>
                  </a:lnTo>
                  <a:lnTo>
                    <a:pt x="4776" y="15790"/>
                  </a:lnTo>
                  <a:lnTo>
                    <a:pt x="3964" y="17155"/>
                  </a:lnTo>
                  <a:lnTo>
                    <a:pt x="3249" y="18584"/>
                  </a:lnTo>
                  <a:lnTo>
                    <a:pt x="2924" y="19299"/>
                  </a:lnTo>
                  <a:lnTo>
                    <a:pt x="2599" y="20046"/>
                  </a:lnTo>
                  <a:lnTo>
                    <a:pt x="2274" y="20761"/>
                  </a:lnTo>
                  <a:lnTo>
                    <a:pt x="2014" y="21508"/>
                  </a:lnTo>
                  <a:lnTo>
                    <a:pt x="1722" y="22288"/>
                  </a:lnTo>
                  <a:lnTo>
                    <a:pt x="1495" y="23035"/>
                  </a:lnTo>
                  <a:lnTo>
                    <a:pt x="1267" y="23815"/>
                  </a:lnTo>
                  <a:lnTo>
                    <a:pt x="1040" y="24595"/>
                  </a:lnTo>
                  <a:lnTo>
                    <a:pt x="845" y="25407"/>
                  </a:lnTo>
                  <a:lnTo>
                    <a:pt x="682" y="26187"/>
                  </a:lnTo>
                  <a:lnTo>
                    <a:pt x="520" y="26999"/>
                  </a:lnTo>
                  <a:lnTo>
                    <a:pt x="390" y="27811"/>
                  </a:lnTo>
                  <a:lnTo>
                    <a:pt x="292" y="28624"/>
                  </a:lnTo>
                  <a:lnTo>
                    <a:pt x="195" y="29436"/>
                  </a:lnTo>
                  <a:lnTo>
                    <a:pt x="97" y="30281"/>
                  </a:lnTo>
                  <a:lnTo>
                    <a:pt x="65" y="31093"/>
                  </a:lnTo>
                  <a:lnTo>
                    <a:pt x="32" y="31938"/>
                  </a:lnTo>
                  <a:lnTo>
                    <a:pt x="0" y="32782"/>
                  </a:lnTo>
                  <a:lnTo>
                    <a:pt x="32" y="33627"/>
                  </a:lnTo>
                  <a:lnTo>
                    <a:pt x="65" y="34472"/>
                  </a:lnTo>
                  <a:lnTo>
                    <a:pt x="97" y="35317"/>
                  </a:lnTo>
                  <a:lnTo>
                    <a:pt x="195" y="36161"/>
                  </a:lnTo>
                  <a:lnTo>
                    <a:pt x="292" y="36974"/>
                  </a:lnTo>
                  <a:lnTo>
                    <a:pt x="390" y="37786"/>
                  </a:lnTo>
                  <a:lnTo>
                    <a:pt x="520" y="38598"/>
                  </a:lnTo>
                  <a:lnTo>
                    <a:pt x="682" y="39410"/>
                  </a:lnTo>
                  <a:lnTo>
                    <a:pt x="845" y="40190"/>
                  </a:lnTo>
                  <a:lnTo>
                    <a:pt x="1040" y="41002"/>
                  </a:lnTo>
                  <a:lnTo>
                    <a:pt x="1267" y="41782"/>
                  </a:lnTo>
                  <a:lnTo>
                    <a:pt x="1495" y="42562"/>
                  </a:lnTo>
                  <a:lnTo>
                    <a:pt x="1722" y="43309"/>
                  </a:lnTo>
                  <a:lnTo>
                    <a:pt x="2014" y="44056"/>
                  </a:lnTo>
                  <a:lnTo>
                    <a:pt x="2274" y="44804"/>
                  </a:lnTo>
                  <a:lnTo>
                    <a:pt x="2599" y="45551"/>
                  </a:lnTo>
                  <a:lnTo>
                    <a:pt x="2924" y="46298"/>
                  </a:lnTo>
                  <a:lnTo>
                    <a:pt x="3249" y="47013"/>
                  </a:lnTo>
                  <a:lnTo>
                    <a:pt x="3964" y="48410"/>
                  </a:lnTo>
                  <a:lnTo>
                    <a:pt x="4776" y="49807"/>
                  </a:lnTo>
                  <a:lnTo>
                    <a:pt x="5621" y="51139"/>
                  </a:lnTo>
                  <a:lnTo>
                    <a:pt x="6531" y="52406"/>
                  </a:lnTo>
                  <a:lnTo>
                    <a:pt x="7505" y="53641"/>
                  </a:lnTo>
                  <a:lnTo>
                    <a:pt x="8545" y="54843"/>
                  </a:lnTo>
                  <a:lnTo>
                    <a:pt x="9617" y="55980"/>
                  </a:lnTo>
                  <a:lnTo>
                    <a:pt x="10754" y="57052"/>
                  </a:lnTo>
                  <a:lnTo>
                    <a:pt x="11956" y="58092"/>
                  </a:lnTo>
                  <a:lnTo>
                    <a:pt x="13191" y="59067"/>
                  </a:lnTo>
                  <a:lnTo>
                    <a:pt x="14458" y="59976"/>
                  </a:lnTo>
                  <a:lnTo>
                    <a:pt x="15790" y="60854"/>
                  </a:lnTo>
                  <a:lnTo>
                    <a:pt x="17187" y="61633"/>
                  </a:lnTo>
                  <a:lnTo>
                    <a:pt x="18584" y="62348"/>
                  </a:lnTo>
                  <a:lnTo>
                    <a:pt x="19299" y="62706"/>
                  </a:lnTo>
                  <a:lnTo>
                    <a:pt x="20046" y="62998"/>
                  </a:lnTo>
                  <a:lnTo>
                    <a:pt x="20794" y="63323"/>
                  </a:lnTo>
                  <a:lnTo>
                    <a:pt x="21541" y="63583"/>
                  </a:lnTo>
                  <a:lnTo>
                    <a:pt x="22288" y="63875"/>
                  </a:lnTo>
                  <a:lnTo>
                    <a:pt x="23068" y="64103"/>
                  </a:lnTo>
                  <a:lnTo>
                    <a:pt x="23815" y="64330"/>
                  </a:lnTo>
                  <a:lnTo>
                    <a:pt x="24595" y="64558"/>
                  </a:lnTo>
                  <a:lnTo>
                    <a:pt x="25407" y="64752"/>
                  </a:lnTo>
                  <a:lnTo>
                    <a:pt x="26187" y="64915"/>
                  </a:lnTo>
                  <a:lnTo>
                    <a:pt x="26999" y="65077"/>
                  </a:lnTo>
                  <a:lnTo>
                    <a:pt x="27811" y="65207"/>
                  </a:lnTo>
                  <a:lnTo>
                    <a:pt x="28624" y="65337"/>
                  </a:lnTo>
                  <a:lnTo>
                    <a:pt x="29436" y="65402"/>
                  </a:lnTo>
                  <a:lnTo>
                    <a:pt x="30281" y="65500"/>
                  </a:lnTo>
                  <a:lnTo>
                    <a:pt x="31125" y="65532"/>
                  </a:lnTo>
                  <a:lnTo>
                    <a:pt x="31970" y="65565"/>
                  </a:lnTo>
                  <a:lnTo>
                    <a:pt x="32815" y="65597"/>
                  </a:lnTo>
                  <a:lnTo>
                    <a:pt x="33660" y="65565"/>
                  </a:lnTo>
                  <a:lnTo>
                    <a:pt x="34504" y="65532"/>
                  </a:lnTo>
                  <a:lnTo>
                    <a:pt x="35317" y="65500"/>
                  </a:lnTo>
                  <a:lnTo>
                    <a:pt x="36161" y="65402"/>
                  </a:lnTo>
                  <a:lnTo>
                    <a:pt x="36974" y="65337"/>
                  </a:lnTo>
                  <a:lnTo>
                    <a:pt x="37786" y="65207"/>
                  </a:lnTo>
                  <a:lnTo>
                    <a:pt x="38598" y="65077"/>
                  </a:lnTo>
                  <a:lnTo>
                    <a:pt x="39410" y="64915"/>
                  </a:lnTo>
                  <a:lnTo>
                    <a:pt x="40223" y="64752"/>
                  </a:lnTo>
                  <a:lnTo>
                    <a:pt x="41002" y="64558"/>
                  </a:lnTo>
                  <a:lnTo>
                    <a:pt x="41782" y="64330"/>
                  </a:lnTo>
                  <a:lnTo>
                    <a:pt x="42562" y="64103"/>
                  </a:lnTo>
                  <a:lnTo>
                    <a:pt x="43309" y="63875"/>
                  </a:lnTo>
                  <a:lnTo>
                    <a:pt x="44089" y="63583"/>
                  </a:lnTo>
                  <a:lnTo>
                    <a:pt x="44836" y="63323"/>
                  </a:lnTo>
                  <a:lnTo>
                    <a:pt x="45584" y="62998"/>
                  </a:lnTo>
                  <a:lnTo>
                    <a:pt x="46298" y="62706"/>
                  </a:lnTo>
                  <a:lnTo>
                    <a:pt x="47013" y="62348"/>
                  </a:lnTo>
                  <a:lnTo>
                    <a:pt x="48443" y="61633"/>
                  </a:lnTo>
                  <a:lnTo>
                    <a:pt x="49807" y="60854"/>
                  </a:lnTo>
                  <a:lnTo>
                    <a:pt x="51139" y="59976"/>
                  </a:lnTo>
                  <a:lnTo>
                    <a:pt x="52439" y="59067"/>
                  </a:lnTo>
                  <a:lnTo>
                    <a:pt x="53674" y="58092"/>
                  </a:lnTo>
                  <a:lnTo>
                    <a:pt x="54843" y="57052"/>
                  </a:lnTo>
                  <a:lnTo>
                    <a:pt x="55980" y="55980"/>
                  </a:lnTo>
                  <a:lnTo>
                    <a:pt x="57085" y="54843"/>
                  </a:lnTo>
                  <a:lnTo>
                    <a:pt x="58092" y="53641"/>
                  </a:lnTo>
                  <a:lnTo>
                    <a:pt x="59067" y="52406"/>
                  </a:lnTo>
                  <a:lnTo>
                    <a:pt x="60009" y="51139"/>
                  </a:lnTo>
                  <a:lnTo>
                    <a:pt x="60854" y="49807"/>
                  </a:lnTo>
                  <a:lnTo>
                    <a:pt x="61634" y="48410"/>
                  </a:lnTo>
                  <a:lnTo>
                    <a:pt x="62348" y="47013"/>
                  </a:lnTo>
                  <a:lnTo>
                    <a:pt x="62706" y="46298"/>
                  </a:lnTo>
                  <a:lnTo>
                    <a:pt x="63031" y="45551"/>
                  </a:lnTo>
                  <a:lnTo>
                    <a:pt x="63323" y="44804"/>
                  </a:lnTo>
                  <a:lnTo>
                    <a:pt x="63616" y="44056"/>
                  </a:lnTo>
                  <a:lnTo>
                    <a:pt x="63875" y="43309"/>
                  </a:lnTo>
                  <a:lnTo>
                    <a:pt x="64135" y="42562"/>
                  </a:lnTo>
                  <a:lnTo>
                    <a:pt x="64363" y="41782"/>
                  </a:lnTo>
                  <a:lnTo>
                    <a:pt x="64558" y="41002"/>
                  </a:lnTo>
                  <a:lnTo>
                    <a:pt x="64753" y="40190"/>
                  </a:lnTo>
                  <a:lnTo>
                    <a:pt x="64915" y="39410"/>
                  </a:lnTo>
                  <a:lnTo>
                    <a:pt x="65078" y="38598"/>
                  </a:lnTo>
                  <a:lnTo>
                    <a:pt x="65208" y="37786"/>
                  </a:lnTo>
                  <a:lnTo>
                    <a:pt x="65337" y="36974"/>
                  </a:lnTo>
                  <a:lnTo>
                    <a:pt x="65435" y="36161"/>
                  </a:lnTo>
                  <a:lnTo>
                    <a:pt x="65500" y="35317"/>
                  </a:lnTo>
                  <a:lnTo>
                    <a:pt x="65565" y="34472"/>
                  </a:lnTo>
                  <a:lnTo>
                    <a:pt x="65597" y="33627"/>
                  </a:lnTo>
                  <a:lnTo>
                    <a:pt x="65597" y="32782"/>
                  </a:lnTo>
                  <a:lnTo>
                    <a:pt x="65597" y="31938"/>
                  </a:lnTo>
                  <a:lnTo>
                    <a:pt x="65565" y="31093"/>
                  </a:lnTo>
                  <a:lnTo>
                    <a:pt x="65500" y="30281"/>
                  </a:lnTo>
                  <a:lnTo>
                    <a:pt x="65435" y="29436"/>
                  </a:lnTo>
                  <a:lnTo>
                    <a:pt x="65337" y="28624"/>
                  </a:lnTo>
                  <a:lnTo>
                    <a:pt x="65208" y="27811"/>
                  </a:lnTo>
                  <a:lnTo>
                    <a:pt x="65078" y="26999"/>
                  </a:lnTo>
                  <a:lnTo>
                    <a:pt x="64915" y="26187"/>
                  </a:lnTo>
                  <a:lnTo>
                    <a:pt x="64753" y="25407"/>
                  </a:lnTo>
                  <a:lnTo>
                    <a:pt x="64558" y="24595"/>
                  </a:lnTo>
                  <a:lnTo>
                    <a:pt x="64363" y="23815"/>
                  </a:lnTo>
                  <a:lnTo>
                    <a:pt x="64135" y="23035"/>
                  </a:lnTo>
                  <a:lnTo>
                    <a:pt x="63875" y="22288"/>
                  </a:lnTo>
                  <a:lnTo>
                    <a:pt x="63616" y="21508"/>
                  </a:lnTo>
                  <a:lnTo>
                    <a:pt x="63323" y="20761"/>
                  </a:lnTo>
                  <a:lnTo>
                    <a:pt x="63031" y="20046"/>
                  </a:lnTo>
                  <a:lnTo>
                    <a:pt x="62706" y="19299"/>
                  </a:lnTo>
                  <a:lnTo>
                    <a:pt x="62348" y="18584"/>
                  </a:lnTo>
                  <a:lnTo>
                    <a:pt x="61634" y="17155"/>
                  </a:lnTo>
                  <a:lnTo>
                    <a:pt x="60854" y="15790"/>
                  </a:lnTo>
                  <a:lnTo>
                    <a:pt x="60009" y="14458"/>
                  </a:lnTo>
                  <a:lnTo>
                    <a:pt x="59067" y="13191"/>
                  </a:lnTo>
                  <a:lnTo>
                    <a:pt x="58092" y="11924"/>
                  </a:lnTo>
                  <a:lnTo>
                    <a:pt x="57085" y="10754"/>
                  </a:lnTo>
                  <a:lnTo>
                    <a:pt x="55980" y="9617"/>
                  </a:lnTo>
                  <a:lnTo>
                    <a:pt x="54843" y="8512"/>
                  </a:lnTo>
                  <a:lnTo>
                    <a:pt x="53674" y="7505"/>
                  </a:lnTo>
                  <a:lnTo>
                    <a:pt x="52439" y="6530"/>
                  </a:lnTo>
                  <a:lnTo>
                    <a:pt x="51139" y="5621"/>
                  </a:lnTo>
                  <a:lnTo>
                    <a:pt x="49807" y="4744"/>
                  </a:lnTo>
                  <a:lnTo>
                    <a:pt x="48443" y="3964"/>
                  </a:lnTo>
                  <a:lnTo>
                    <a:pt x="47013" y="3249"/>
                  </a:lnTo>
                  <a:lnTo>
                    <a:pt x="46298" y="2892"/>
                  </a:lnTo>
                  <a:lnTo>
                    <a:pt x="45584" y="2567"/>
                  </a:lnTo>
                  <a:lnTo>
                    <a:pt x="44836" y="2274"/>
                  </a:lnTo>
                  <a:lnTo>
                    <a:pt x="44089" y="1982"/>
                  </a:lnTo>
                  <a:lnTo>
                    <a:pt x="43309" y="1722"/>
                  </a:lnTo>
                  <a:lnTo>
                    <a:pt x="42562" y="1495"/>
                  </a:lnTo>
                  <a:lnTo>
                    <a:pt x="41782" y="1235"/>
                  </a:lnTo>
                  <a:lnTo>
                    <a:pt x="41002" y="1040"/>
                  </a:lnTo>
                  <a:lnTo>
                    <a:pt x="40223" y="845"/>
                  </a:lnTo>
                  <a:lnTo>
                    <a:pt x="39410" y="682"/>
                  </a:lnTo>
                  <a:lnTo>
                    <a:pt x="38598" y="520"/>
                  </a:lnTo>
                  <a:lnTo>
                    <a:pt x="37786" y="390"/>
                  </a:lnTo>
                  <a:lnTo>
                    <a:pt x="36974" y="260"/>
                  </a:lnTo>
                  <a:lnTo>
                    <a:pt x="36161" y="162"/>
                  </a:lnTo>
                  <a:lnTo>
                    <a:pt x="35317" y="97"/>
                  </a:lnTo>
                  <a:lnTo>
                    <a:pt x="34504" y="32"/>
                  </a:lnTo>
                  <a:lnTo>
                    <a:pt x="33660" y="32"/>
                  </a:lnTo>
                  <a:lnTo>
                    <a:pt x="32815" y="0"/>
                  </a:lnTo>
                  <a:close/>
                </a:path>
              </a:pathLst>
            </a:custGeom>
            <a:solidFill>
              <a:srgbClr val="D1DF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a:off x="8430765" y="-649262"/>
              <a:ext cx="1058768" cy="1369466"/>
            </a:xfrm>
            <a:custGeom>
              <a:avLst/>
              <a:gdLst/>
              <a:ahLst/>
              <a:cxnLst/>
              <a:rect l="l" t="t" r="r" b="b"/>
              <a:pathLst>
                <a:path w="32881" h="42530" extrusionOk="0">
                  <a:moveTo>
                    <a:pt x="28949" y="0"/>
                  </a:moveTo>
                  <a:lnTo>
                    <a:pt x="28624" y="33"/>
                  </a:lnTo>
                  <a:lnTo>
                    <a:pt x="28267" y="98"/>
                  </a:lnTo>
                  <a:lnTo>
                    <a:pt x="27942" y="228"/>
                  </a:lnTo>
                  <a:lnTo>
                    <a:pt x="27617" y="358"/>
                  </a:lnTo>
                  <a:lnTo>
                    <a:pt x="27292" y="520"/>
                  </a:lnTo>
                  <a:lnTo>
                    <a:pt x="27000" y="715"/>
                  </a:lnTo>
                  <a:lnTo>
                    <a:pt x="26708" y="943"/>
                  </a:lnTo>
                  <a:lnTo>
                    <a:pt x="26448" y="1203"/>
                  </a:lnTo>
                  <a:lnTo>
                    <a:pt x="26220" y="1495"/>
                  </a:lnTo>
                  <a:lnTo>
                    <a:pt x="683" y="36714"/>
                  </a:lnTo>
                  <a:lnTo>
                    <a:pt x="488" y="37039"/>
                  </a:lnTo>
                  <a:lnTo>
                    <a:pt x="326" y="37364"/>
                  </a:lnTo>
                  <a:lnTo>
                    <a:pt x="196" y="37689"/>
                  </a:lnTo>
                  <a:lnTo>
                    <a:pt x="98" y="38046"/>
                  </a:lnTo>
                  <a:lnTo>
                    <a:pt x="33" y="38404"/>
                  </a:lnTo>
                  <a:lnTo>
                    <a:pt x="1" y="38761"/>
                  </a:lnTo>
                  <a:lnTo>
                    <a:pt x="1" y="39086"/>
                  </a:lnTo>
                  <a:lnTo>
                    <a:pt x="33" y="39443"/>
                  </a:lnTo>
                  <a:lnTo>
                    <a:pt x="98" y="39801"/>
                  </a:lnTo>
                  <a:lnTo>
                    <a:pt x="228" y="40126"/>
                  </a:lnTo>
                  <a:lnTo>
                    <a:pt x="358" y="40450"/>
                  </a:lnTo>
                  <a:lnTo>
                    <a:pt x="521" y="40775"/>
                  </a:lnTo>
                  <a:lnTo>
                    <a:pt x="715" y="41068"/>
                  </a:lnTo>
                  <a:lnTo>
                    <a:pt x="943" y="41360"/>
                  </a:lnTo>
                  <a:lnTo>
                    <a:pt x="1235" y="41620"/>
                  </a:lnTo>
                  <a:lnTo>
                    <a:pt x="1528" y="41847"/>
                  </a:lnTo>
                  <a:lnTo>
                    <a:pt x="1820" y="42042"/>
                  </a:lnTo>
                  <a:lnTo>
                    <a:pt x="2145" y="42237"/>
                  </a:lnTo>
                  <a:lnTo>
                    <a:pt x="2502" y="42367"/>
                  </a:lnTo>
                  <a:lnTo>
                    <a:pt x="2827" y="42465"/>
                  </a:lnTo>
                  <a:lnTo>
                    <a:pt x="3185" y="42530"/>
                  </a:lnTo>
                  <a:lnTo>
                    <a:pt x="3899" y="42530"/>
                  </a:lnTo>
                  <a:lnTo>
                    <a:pt x="4257" y="42497"/>
                  </a:lnTo>
                  <a:lnTo>
                    <a:pt x="4582" y="42432"/>
                  </a:lnTo>
                  <a:lnTo>
                    <a:pt x="4939" y="42335"/>
                  </a:lnTo>
                  <a:lnTo>
                    <a:pt x="5264" y="42172"/>
                  </a:lnTo>
                  <a:lnTo>
                    <a:pt x="5589" y="42010"/>
                  </a:lnTo>
                  <a:lnTo>
                    <a:pt x="5881" y="41815"/>
                  </a:lnTo>
                  <a:lnTo>
                    <a:pt x="6141" y="41588"/>
                  </a:lnTo>
                  <a:lnTo>
                    <a:pt x="6401" y="41328"/>
                  </a:lnTo>
                  <a:lnTo>
                    <a:pt x="6661" y="41035"/>
                  </a:lnTo>
                  <a:lnTo>
                    <a:pt x="32166" y="5816"/>
                  </a:lnTo>
                  <a:lnTo>
                    <a:pt x="32361" y="5524"/>
                  </a:lnTo>
                  <a:lnTo>
                    <a:pt x="32556" y="5166"/>
                  </a:lnTo>
                  <a:lnTo>
                    <a:pt x="32686" y="4841"/>
                  </a:lnTo>
                  <a:lnTo>
                    <a:pt x="32783" y="4484"/>
                  </a:lnTo>
                  <a:lnTo>
                    <a:pt x="32848" y="4159"/>
                  </a:lnTo>
                  <a:lnTo>
                    <a:pt x="32881" y="3802"/>
                  </a:lnTo>
                  <a:lnTo>
                    <a:pt x="32848" y="3444"/>
                  </a:lnTo>
                  <a:lnTo>
                    <a:pt x="32816" y="3087"/>
                  </a:lnTo>
                  <a:lnTo>
                    <a:pt x="32751" y="2730"/>
                  </a:lnTo>
                  <a:lnTo>
                    <a:pt x="32653" y="2405"/>
                  </a:lnTo>
                  <a:lnTo>
                    <a:pt x="32523" y="2080"/>
                  </a:lnTo>
                  <a:lnTo>
                    <a:pt x="32328" y="1755"/>
                  </a:lnTo>
                  <a:lnTo>
                    <a:pt x="32133" y="1462"/>
                  </a:lnTo>
                  <a:lnTo>
                    <a:pt x="31906" y="1170"/>
                  </a:lnTo>
                  <a:lnTo>
                    <a:pt x="31646" y="910"/>
                  </a:lnTo>
                  <a:lnTo>
                    <a:pt x="31354" y="683"/>
                  </a:lnTo>
                  <a:lnTo>
                    <a:pt x="31029" y="488"/>
                  </a:lnTo>
                  <a:lnTo>
                    <a:pt x="30704" y="325"/>
                  </a:lnTo>
                  <a:lnTo>
                    <a:pt x="30379" y="195"/>
                  </a:lnTo>
                  <a:lnTo>
                    <a:pt x="30021" y="98"/>
                  </a:lnTo>
                  <a:lnTo>
                    <a:pt x="29664" y="33"/>
                  </a:lnTo>
                  <a:lnTo>
                    <a:pt x="29307" y="0"/>
                  </a:lnTo>
                  <a:close/>
                </a:path>
              </a:pathLst>
            </a:custGeom>
            <a:solidFill>
              <a:srgbClr val="D1DF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a:off x="6221226" y="3452"/>
              <a:ext cx="957274" cy="401759"/>
            </a:xfrm>
            <a:custGeom>
              <a:avLst/>
              <a:gdLst/>
              <a:ahLst/>
              <a:cxnLst/>
              <a:rect l="l" t="t" r="r" b="b"/>
              <a:pathLst>
                <a:path w="29729" h="12477" fill="none" extrusionOk="0">
                  <a:moveTo>
                    <a:pt x="27552" y="0"/>
                  </a:moveTo>
                  <a:lnTo>
                    <a:pt x="27552" y="0"/>
                  </a:lnTo>
                  <a:lnTo>
                    <a:pt x="27422" y="552"/>
                  </a:lnTo>
                  <a:lnTo>
                    <a:pt x="27292" y="1072"/>
                  </a:lnTo>
                  <a:lnTo>
                    <a:pt x="27097" y="1625"/>
                  </a:lnTo>
                  <a:lnTo>
                    <a:pt x="26934" y="2144"/>
                  </a:lnTo>
                  <a:lnTo>
                    <a:pt x="26707" y="2632"/>
                  </a:lnTo>
                  <a:lnTo>
                    <a:pt x="26480" y="3152"/>
                  </a:lnTo>
                  <a:lnTo>
                    <a:pt x="26220" y="3639"/>
                  </a:lnTo>
                  <a:lnTo>
                    <a:pt x="25960" y="4094"/>
                  </a:lnTo>
                  <a:lnTo>
                    <a:pt x="25635" y="4549"/>
                  </a:lnTo>
                  <a:lnTo>
                    <a:pt x="25342" y="5004"/>
                  </a:lnTo>
                  <a:lnTo>
                    <a:pt x="25018" y="5458"/>
                  </a:lnTo>
                  <a:lnTo>
                    <a:pt x="24660" y="5848"/>
                  </a:lnTo>
                  <a:lnTo>
                    <a:pt x="24303" y="6271"/>
                  </a:lnTo>
                  <a:lnTo>
                    <a:pt x="23913" y="6661"/>
                  </a:lnTo>
                  <a:lnTo>
                    <a:pt x="23523" y="7018"/>
                  </a:lnTo>
                  <a:lnTo>
                    <a:pt x="23101" y="7375"/>
                  </a:lnTo>
                  <a:lnTo>
                    <a:pt x="22678" y="7733"/>
                  </a:lnTo>
                  <a:lnTo>
                    <a:pt x="22223" y="8058"/>
                  </a:lnTo>
                  <a:lnTo>
                    <a:pt x="21769" y="8350"/>
                  </a:lnTo>
                  <a:lnTo>
                    <a:pt x="21314" y="8642"/>
                  </a:lnTo>
                  <a:lnTo>
                    <a:pt x="20826" y="8902"/>
                  </a:lnTo>
                  <a:lnTo>
                    <a:pt x="20339" y="9130"/>
                  </a:lnTo>
                  <a:lnTo>
                    <a:pt x="19852" y="9357"/>
                  </a:lnTo>
                  <a:lnTo>
                    <a:pt x="19332" y="9552"/>
                  </a:lnTo>
                  <a:lnTo>
                    <a:pt x="18812" y="9747"/>
                  </a:lnTo>
                  <a:lnTo>
                    <a:pt x="18260" y="9910"/>
                  </a:lnTo>
                  <a:lnTo>
                    <a:pt x="17707" y="10039"/>
                  </a:lnTo>
                  <a:lnTo>
                    <a:pt x="17155" y="10137"/>
                  </a:lnTo>
                  <a:lnTo>
                    <a:pt x="16603" y="10234"/>
                  </a:lnTo>
                  <a:lnTo>
                    <a:pt x="16018" y="10299"/>
                  </a:lnTo>
                  <a:lnTo>
                    <a:pt x="15465" y="10332"/>
                  </a:lnTo>
                  <a:lnTo>
                    <a:pt x="14881" y="10332"/>
                  </a:lnTo>
                  <a:lnTo>
                    <a:pt x="14881" y="10332"/>
                  </a:lnTo>
                  <a:lnTo>
                    <a:pt x="14296" y="10332"/>
                  </a:lnTo>
                  <a:lnTo>
                    <a:pt x="13711" y="10299"/>
                  </a:lnTo>
                  <a:lnTo>
                    <a:pt x="13159" y="10234"/>
                  </a:lnTo>
                  <a:lnTo>
                    <a:pt x="12574" y="10137"/>
                  </a:lnTo>
                  <a:lnTo>
                    <a:pt x="12022" y="10039"/>
                  </a:lnTo>
                  <a:lnTo>
                    <a:pt x="11469" y="9910"/>
                  </a:lnTo>
                  <a:lnTo>
                    <a:pt x="10949" y="9747"/>
                  </a:lnTo>
                  <a:lnTo>
                    <a:pt x="10430" y="9552"/>
                  </a:lnTo>
                  <a:lnTo>
                    <a:pt x="9910" y="9357"/>
                  </a:lnTo>
                  <a:lnTo>
                    <a:pt x="9390" y="9130"/>
                  </a:lnTo>
                  <a:lnTo>
                    <a:pt x="8902" y="8902"/>
                  </a:lnTo>
                  <a:lnTo>
                    <a:pt x="8415" y="8642"/>
                  </a:lnTo>
                  <a:lnTo>
                    <a:pt x="7960" y="8350"/>
                  </a:lnTo>
                  <a:lnTo>
                    <a:pt x="7505" y="8058"/>
                  </a:lnTo>
                  <a:lnTo>
                    <a:pt x="7083" y="7733"/>
                  </a:lnTo>
                  <a:lnTo>
                    <a:pt x="6628" y="7375"/>
                  </a:lnTo>
                  <a:lnTo>
                    <a:pt x="6238" y="7018"/>
                  </a:lnTo>
                  <a:lnTo>
                    <a:pt x="5816" y="6661"/>
                  </a:lnTo>
                  <a:lnTo>
                    <a:pt x="5459" y="6271"/>
                  </a:lnTo>
                  <a:lnTo>
                    <a:pt x="5101" y="5848"/>
                  </a:lnTo>
                  <a:lnTo>
                    <a:pt x="4744" y="5458"/>
                  </a:lnTo>
                  <a:lnTo>
                    <a:pt x="4419" y="5004"/>
                  </a:lnTo>
                  <a:lnTo>
                    <a:pt x="4094" y="4549"/>
                  </a:lnTo>
                  <a:lnTo>
                    <a:pt x="3802" y="4094"/>
                  </a:lnTo>
                  <a:lnTo>
                    <a:pt x="3542" y="3639"/>
                  </a:lnTo>
                  <a:lnTo>
                    <a:pt x="3282" y="3152"/>
                  </a:lnTo>
                  <a:lnTo>
                    <a:pt x="3054" y="2632"/>
                  </a:lnTo>
                  <a:lnTo>
                    <a:pt x="2827" y="2144"/>
                  </a:lnTo>
                  <a:lnTo>
                    <a:pt x="2632" y="1625"/>
                  </a:lnTo>
                  <a:lnTo>
                    <a:pt x="2469" y="1072"/>
                  </a:lnTo>
                  <a:lnTo>
                    <a:pt x="2307" y="552"/>
                  </a:lnTo>
                  <a:lnTo>
                    <a:pt x="2210" y="0"/>
                  </a:lnTo>
                  <a:lnTo>
                    <a:pt x="0" y="0"/>
                  </a:lnTo>
                  <a:lnTo>
                    <a:pt x="0" y="0"/>
                  </a:lnTo>
                  <a:lnTo>
                    <a:pt x="130" y="650"/>
                  </a:lnTo>
                  <a:lnTo>
                    <a:pt x="293" y="1300"/>
                  </a:lnTo>
                  <a:lnTo>
                    <a:pt x="488" y="1949"/>
                  </a:lnTo>
                  <a:lnTo>
                    <a:pt x="715" y="2567"/>
                  </a:lnTo>
                  <a:lnTo>
                    <a:pt x="942" y="3184"/>
                  </a:lnTo>
                  <a:lnTo>
                    <a:pt x="1202" y="3769"/>
                  </a:lnTo>
                  <a:lnTo>
                    <a:pt x="1495" y="4354"/>
                  </a:lnTo>
                  <a:lnTo>
                    <a:pt x="1820" y="4939"/>
                  </a:lnTo>
                  <a:lnTo>
                    <a:pt x="2145" y="5491"/>
                  </a:lnTo>
                  <a:lnTo>
                    <a:pt x="2502" y="6043"/>
                  </a:lnTo>
                  <a:lnTo>
                    <a:pt x="2892" y="6563"/>
                  </a:lnTo>
                  <a:lnTo>
                    <a:pt x="3282" y="7050"/>
                  </a:lnTo>
                  <a:lnTo>
                    <a:pt x="3737" y="7538"/>
                  </a:lnTo>
                  <a:lnTo>
                    <a:pt x="4159" y="8025"/>
                  </a:lnTo>
                  <a:lnTo>
                    <a:pt x="4646" y="8480"/>
                  </a:lnTo>
                  <a:lnTo>
                    <a:pt x="5134" y="8902"/>
                  </a:lnTo>
                  <a:lnTo>
                    <a:pt x="5621" y="9292"/>
                  </a:lnTo>
                  <a:lnTo>
                    <a:pt x="6141" y="9682"/>
                  </a:lnTo>
                  <a:lnTo>
                    <a:pt x="6693" y="10072"/>
                  </a:lnTo>
                  <a:lnTo>
                    <a:pt x="7245" y="10397"/>
                  </a:lnTo>
                  <a:lnTo>
                    <a:pt x="7798" y="10722"/>
                  </a:lnTo>
                  <a:lnTo>
                    <a:pt x="8383" y="11014"/>
                  </a:lnTo>
                  <a:lnTo>
                    <a:pt x="8967" y="11274"/>
                  </a:lnTo>
                  <a:lnTo>
                    <a:pt x="9585" y="11534"/>
                  </a:lnTo>
                  <a:lnTo>
                    <a:pt x="10202" y="11761"/>
                  </a:lnTo>
                  <a:lnTo>
                    <a:pt x="10852" y="11956"/>
                  </a:lnTo>
                  <a:lnTo>
                    <a:pt x="11502" y="12119"/>
                  </a:lnTo>
                  <a:lnTo>
                    <a:pt x="12151" y="12249"/>
                  </a:lnTo>
                  <a:lnTo>
                    <a:pt x="12834" y="12346"/>
                  </a:lnTo>
                  <a:lnTo>
                    <a:pt x="13484" y="12411"/>
                  </a:lnTo>
                  <a:lnTo>
                    <a:pt x="14166" y="12476"/>
                  </a:lnTo>
                  <a:lnTo>
                    <a:pt x="14881" y="12476"/>
                  </a:lnTo>
                  <a:lnTo>
                    <a:pt x="14881" y="12476"/>
                  </a:lnTo>
                  <a:lnTo>
                    <a:pt x="15563" y="12476"/>
                  </a:lnTo>
                  <a:lnTo>
                    <a:pt x="16245" y="12411"/>
                  </a:lnTo>
                  <a:lnTo>
                    <a:pt x="16928" y="12346"/>
                  </a:lnTo>
                  <a:lnTo>
                    <a:pt x="17610" y="12249"/>
                  </a:lnTo>
                  <a:lnTo>
                    <a:pt x="18260" y="12119"/>
                  </a:lnTo>
                  <a:lnTo>
                    <a:pt x="18909" y="11956"/>
                  </a:lnTo>
                  <a:lnTo>
                    <a:pt x="19527" y="11761"/>
                  </a:lnTo>
                  <a:lnTo>
                    <a:pt x="20144" y="11534"/>
                  </a:lnTo>
                  <a:lnTo>
                    <a:pt x="20761" y="11274"/>
                  </a:lnTo>
                  <a:lnTo>
                    <a:pt x="21379" y="11014"/>
                  </a:lnTo>
                  <a:lnTo>
                    <a:pt x="21963" y="10722"/>
                  </a:lnTo>
                  <a:lnTo>
                    <a:pt x="22516" y="10397"/>
                  </a:lnTo>
                  <a:lnTo>
                    <a:pt x="23068" y="10072"/>
                  </a:lnTo>
                  <a:lnTo>
                    <a:pt x="23620" y="9682"/>
                  </a:lnTo>
                  <a:lnTo>
                    <a:pt x="24140" y="9292"/>
                  </a:lnTo>
                  <a:lnTo>
                    <a:pt x="24628" y="8902"/>
                  </a:lnTo>
                  <a:lnTo>
                    <a:pt x="25115" y="8480"/>
                  </a:lnTo>
                  <a:lnTo>
                    <a:pt x="25570" y="8025"/>
                  </a:lnTo>
                  <a:lnTo>
                    <a:pt x="26025" y="7538"/>
                  </a:lnTo>
                  <a:lnTo>
                    <a:pt x="26447" y="7050"/>
                  </a:lnTo>
                  <a:lnTo>
                    <a:pt x="26837" y="6563"/>
                  </a:lnTo>
                  <a:lnTo>
                    <a:pt x="27227" y="6043"/>
                  </a:lnTo>
                  <a:lnTo>
                    <a:pt x="27584" y="5491"/>
                  </a:lnTo>
                  <a:lnTo>
                    <a:pt x="27942" y="4939"/>
                  </a:lnTo>
                  <a:lnTo>
                    <a:pt x="28234" y="4354"/>
                  </a:lnTo>
                  <a:lnTo>
                    <a:pt x="28526" y="3769"/>
                  </a:lnTo>
                  <a:lnTo>
                    <a:pt x="28819" y="3184"/>
                  </a:lnTo>
                  <a:lnTo>
                    <a:pt x="29046" y="2567"/>
                  </a:lnTo>
                  <a:lnTo>
                    <a:pt x="29241" y="1949"/>
                  </a:lnTo>
                  <a:lnTo>
                    <a:pt x="29436" y="1300"/>
                  </a:lnTo>
                  <a:lnTo>
                    <a:pt x="29599" y="650"/>
                  </a:lnTo>
                  <a:lnTo>
                    <a:pt x="29729" y="0"/>
                  </a:lnTo>
                  <a:lnTo>
                    <a:pt x="27552" y="0"/>
                  </a:lnTo>
                  <a:close/>
                </a:path>
              </a:pathLst>
            </a:custGeom>
            <a:noFill/>
            <a:ln w="89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8430786" y="173037"/>
              <a:ext cx="1058736" cy="1369498"/>
            </a:xfrm>
            <a:custGeom>
              <a:avLst/>
              <a:gdLst/>
              <a:ahLst/>
              <a:cxnLst/>
              <a:rect l="l" t="t" r="r" b="b"/>
              <a:pathLst>
                <a:path w="32880" h="42531" extrusionOk="0">
                  <a:moveTo>
                    <a:pt x="28981" y="1"/>
                  </a:moveTo>
                  <a:lnTo>
                    <a:pt x="28624" y="33"/>
                  </a:lnTo>
                  <a:lnTo>
                    <a:pt x="28266" y="98"/>
                  </a:lnTo>
                  <a:lnTo>
                    <a:pt x="27942" y="196"/>
                  </a:lnTo>
                  <a:lnTo>
                    <a:pt x="27617" y="358"/>
                  </a:lnTo>
                  <a:lnTo>
                    <a:pt x="27292" y="521"/>
                  </a:lnTo>
                  <a:lnTo>
                    <a:pt x="26999" y="715"/>
                  </a:lnTo>
                  <a:lnTo>
                    <a:pt x="26707" y="943"/>
                  </a:lnTo>
                  <a:lnTo>
                    <a:pt x="26447" y="1203"/>
                  </a:lnTo>
                  <a:lnTo>
                    <a:pt x="26220" y="1495"/>
                  </a:lnTo>
                  <a:lnTo>
                    <a:pt x="715" y="36714"/>
                  </a:lnTo>
                  <a:lnTo>
                    <a:pt x="487" y="37039"/>
                  </a:lnTo>
                  <a:lnTo>
                    <a:pt x="325" y="37364"/>
                  </a:lnTo>
                  <a:lnTo>
                    <a:pt x="195" y="37689"/>
                  </a:lnTo>
                  <a:lnTo>
                    <a:pt x="98" y="38046"/>
                  </a:lnTo>
                  <a:lnTo>
                    <a:pt x="33" y="38404"/>
                  </a:lnTo>
                  <a:lnTo>
                    <a:pt x="0" y="38729"/>
                  </a:lnTo>
                  <a:lnTo>
                    <a:pt x="0" y="39086"/>
                  </a:lnTo>
                  <a:lnTo>
                    <a:pt x="33" y="39444"/>
                  </a:lnTo>
                  <a:lnTo>
                    <a:pt x="130" y="39801"/>
                  </a:lnTo>
                  <a:lnTo>
                    <a:pt x="228" y="40126"/>
                  </a:lnTo>
                  <a:lnTo>
                    <a:pt x="357" y="40451"/>
                  </a:lnTo>
                  <a:lnTo>
                    <a:pt x="520" y="40776"/>
                  </a:lnTo>
                  <a:lnTo>
                    <a:pt x="747" y="41068"/>
                  </a:lnTo>
                  <a:lnTo>
                    <a:pt x="975" y="41360"/>
                  </a:lnTo>
                  <a:lnTo>
                    <a:pt x="1235" y="41620"/>
                  </a:lnTo>
                  <a:lnTo>
                    <a:pt x="1527" y="41848"/>
                  </a:lnTo>
                  <a:lnTo>
                    <a:pt x="1852" y="42043"/>
                  </a:lnTo>
                  <a:lnTo>
                    <a:pt x="2177" y="42238"/>
                  </a:lnTo>
                  <a:lnTo>
                    <a:pt x="2502" y="42368"/>
                  </a:lnTo>
                  <a:lnTo>
                    <a:pt x="2859" y="42465"/>
                  </a:lnTo>
                  <a:lnTo>
                    <a:pt x="3217" y="42530"/>
                  </a:lnTo>
                  <a:lnTo>
                    <a:pt x="3899" y="42530"/>
                  </a:lnTo>
                  <a:lnTo>
                    <a:pt x="4256" y="42498"/>
                  </a:lnTo>
                  <a:lnTo>
                    <a:pt x="4614" y="42433"/>
                  </a:lnTo>
                  <a:lnTo>
                    <a:pt x="4939" y="42335"/>
                  </a:lnTo>
                  <a:lnTo>
                    <a:pt x="5263" y="42173"/>
                  </a:lnTo>
                  <a:lnTo>
                    <a:pt x="5588" y="42010"/>
                  </a:lnTo>
                  <a:lnTo>
                    <a:pt x="5881" y="41815"/>
                  </a:lnTo>
                  <a:lnTo>
                    <a:pt x="6173" y="41588"/>
                  </a:lnTo>
                  <a:lnTo>
                    <a:pt x="6433" y="41328"/>
                  </a:lnTo>
                  <a:lnTo>
                    <a:pt x="6661" y="41036"/>
                  </a:lnTo>
                  <a:lnTo>
                    <a:pt x="32165" y="5816"/>
                  </a:lnTo>
                  <a:lnTo>
                    <a:pt x="32393" y="5524"/>
                  </a:lnTo>
                  <a:lnTo>
                    <a:pt x="32555" y="5167"/>
                  </a:lnTo>
                  <a:lnTo>
                    <a:pt x="32685" y="4842"/>
                  </a:lnTo>
                  <a:lnTo>
                    <a:pt x="32783" y="4484"/>
                  </a:lnTo>
                  <a:lnTo>
                    <a:pt x="32848" y="4159"/>
                  </a:lnTo>
                  <a:lnTo>
                    <a:pt x="32880" y="3802"/>
                  </a:lnTo>
                  <a:lnTo>
                    <a:pt x="32880" y="3445"/>
                  </a:lnTo>
                  <a:lnTo>
                    <a:pt x="32815" y="3087"/>
                  </a:lnTo>
                  <a:lnTo>
                    <a:pt x="32750" y="2730"/>
                  </a:lnTo>
                  <a:lnTo>
                    <a:pt x="32653" y="2405"/>
                  </a:lnTo>
                  <a:lnTo>
                    <a:pt x="32523" y="2080"/>
                  </a:lnTo>
                  <a:lnTo>
                    <a:pt x="32360" y="1755"/>
                  </a:lnTo>
                  <a:lnTo>
                    <a:pt x="32133" y="1463"/>
                  </a:lnTo>
                  <a:lnTo>
                    <a:pt x="31905" y="1170"/>
                  </a:lnTo>
                  <a:lnTo>
                    <a:pt x="31645" y="910"/>
                  </a:lnTo>
                  <a:lnTo>
                    <a:pt x="31353" y="683"/>
                  </a:lnTo>
                  <a:lnTo>
                    <a:pt x="31028" y="488"/>
                  </a:lnTo>
                  <a:lnTo>
                    <a:pt x="30703" y="326"/>
                  </a:lnTo>
                  <a:lnTo>
                    <a:pt x="30378" y="196"/>
                  </a:lnTo>
                  <a:lnTo>
                    <a:pt x="30021" y="98"/>
                  </a:lnTo>
                  <a:lnTo>
                    <a:pt x="29664" y="33"/>
                  </a:lnTo>
                  <a:lnTo>
                    <a:pt x="29339"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5439351" y="377033"/>
              <a:ext cx="45016" cy="45016"/>
            </a:xfrm>
            <a:custGeom>
              <a:avLst/>
              <a:gdLst/>
              <a:ahLst/>
              <a:cxnLst/>
              <a:rect l="l" t="t" r="r" b="b"/>
              <a:pathLst>
                <a:path w="1398" h="1398" extrusionOk="0">
                  <a:moveTo>
                    <a:pt x="553" y="1"/>
                  </a:moveTo>
                  <a:lnTo>
                    <a:pt x="423" y="33"/>
                  </a:lnTo>
                  <a:lnTo>
                    <a:pt x="293" y="98"/>
                  </a:lnTo>
                  <a:lnTo>
                    <a:pt x="196" y="196"/>
                  </a:lnTo>
                  <a:lnTo>
                    <a:pt x="98" y="293"/>
                  </a:lnTo>
                  <a:lnTo>
                    <a:pt x="33" y="423"/>
                  </a:lnTo>
                  <a:lnTo>
                    <a:pt x="1" y="553"/>
                  </a:lnTo>
                  <a:lnTo>
                    <a:pt x="1" y="683"/>
                  </a:lnTo>
                  <a:lnTo>
                    <a:pt x="1" y="813"/>
                  </a:lnTo>
                  <a:lnTo>
                    <a:pt x="33" y="943"/>
                  </a:lnTo>
                  <a:lnTo>
                    <a:pt x="98" y="1073"/>
                  </a:lnTo>
                  <a:lnTo>
                    <a:pt x="196" y="1170"/>
                  </a:lnTo>
                  <a:lnTo>
                    <a:pt x="293" y="1268"/>
                  </a:lnTo>
                  <a:lnTo>
                    <a:pt x="423" y="1333"/>
                  </a:lnTo>
                  <a:lnTo>
                    <a:pt x="553" y="1365"/>
                  </a:lnTo>
                  <a:lnTo>
                    <a:pt x="683" y="1398"/>
                  </a:lnTo>
                  <a:lnTo>
                    <a:pt x="813" y="1365"/>
                  </a:lnTo>
                  <a:lnTo>
                    <a:pt x="943" y="1333"/>
                  </a:lnTo>
                  <a:lnTo>
                    <a:pt x="1073" y="1268"/>
                  </a:lnTo>
                  <a:lnTo>
                    <a:pt x="1170" y="1170"/>
                  </a:lnTo>
                  <a:lnTo>
                    <a:pt x="1268" y="1073"/>
                  </a:lnTo>
                  <a:lnTo>
                    <a:pt x="1333" y="943"/>
                  </a:lnTo>
                  <a:lnTo>
                    <a:pt x="1365" y="813"/>
                  </a:lnTo>
                  <a:lnTo>
                    <a:pt x="1398" y="683"/>
                  </a:lnTo>
                  <a:lnTo>
                    <a:pt x="1365" y="553"/>
                  </a:lnTo>
                  <a:lnTo>
                    <a:pt x="1333" y="423"/>
                  </a:lnTo>
                  <a:lnTo>
                    <a:pt x="1268" y="293"/>
                  </a:lnTo>
                  <a:lnTo>
                    <a:pt x="1170" y="196"/>
                  </a:lnTo>
                  <a:lnTo>
                    <a:pt x="1073" y="98"/>
                  </a:lnTo>
                  <a:lnTo>
                    <a:pt x="943" y="33"/>
                  </a:lnTo>
                  <a:lnTo>
                    <a:pt x="813"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5536659" y="377033"/>
              <a:ext cx="45016" cy="45016"/>
            </a:xfrm>
            <a:custGeom>
              <a:avLst/>
              <a:gdLst/>
              <a:ahLst/>
              <a:cxnLst/>
              <a:rect l="l" t="t" r="r" b="b"/>
              <a:pathLst>
                <a:path w="1398" h="1398" extrusionOk="0">
                  <a:moveTo>
                    <a:pt x="553" y="1"/>
                  </a:moveTo>
                  <a:lnTo>
                    <a:pt x="423" y="33"/>
                  </a:lnTo>
                  <a:lnTo>
                    <a:pt x="293" y="98"/>
                  </a:lnTo>
                  <a:lnTo>
                    <a:pt x="195" y="196"/>
                  </a:lnTo>
                  <a:lnTo>
                    <a:pt x="98" y="293"/>
                  </a:lnTo>
                  <a:lnTo>
                    <a:pt x="33" y="423"/>
                  </a:lnTo>
                  <a:lnTo>
                    <a:pt x="0" y="553"/>
                  </a:lnTo>
                  <a:lnTo>
                    <a:pt x="0" y="683"/>
                  </a:lnTo>
                  <a:lnTo>
                    <a:pt x="0" y="813"/>
                  </a:lnTo>
                  <a:lnTo>
                    <a:pt x="33" y="943"/>
                  </a:lnTo>
                  <a:lnTo>
                    <a:pt x="98" y="1073"/>
                  </a:lnTo>
                  <a:lnTo>
                    <a:pt x="195" y="1170"/>
                  </a:lnTo>
                  <a:lnTo>
                    <a:pt x="293" y="1268"/>
                  </a:lnTo>
                  <a:lnTo>
                    <a:pt x="423" y="1333"/>
                  </a:lnTo>
                  <a:lnTo>
                    <a:pt x="553" y="1365"/>
                  </a:lnTo>
                  <a:lnTo>
                    <a:pt x="683" y="1398"/>
                  </a:lnTo>
                  <a:lnTo>
                    <a:pt x="813" y="1365"/>
                  </a:lnTo>
                  <a:lnTo>
                    <a:pt x="943" y="1333"/>
                  </a:lnTo>
                  <a:lnTo>
                    <a:pt x="1072" y="1268"/>
                  </a:lnTo>
                  <a:lnTo>
                    <a:pt x="1170" y="1170"/>
                  </a:lnTo>
                  <a:lnTo>
                    <a:pt x="1267" y="1073"/>
                  </a:lnTo>
                  <a:lnTo>
                    <a:pt x="1332" y="943"/>
                  </a:lnTo>
                  <a:lnTo>
                    <a:pt x="1365" y="813"/>
                  </a:lnTo>
                  <a:lnTo>
                    <a:pt x="1397" y="683"/>
                  </a:lnTo>
                  <a:lnTo>
                    <a:pt x="1365" y="553"/>
                  </a:lnTo>
                  <a:lnTo>
                    <a:pt x="1332" y="423"/>
                  </a:lnTo>
                  <a:lnTo>
                    <a:pt x="1267" y="293"/>
                  </a:lnTo>
                  <a:lnTo>
                    <a:pt x="1170" y="196"/>
                  </a:lnTo>
                  <a:lnTo>
                    <a:pt x="1072" y="98"/>
                  </a:lnTo>
                  <a:lnTo>
                    <a:pt x="943" y="33"/>
                  </a:lnTo>
                  <a:lnTo>
                    <a:pt x="813"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5633936" y="377033"/>
              <a:ext cx="45016" cy="45016"/>
            </a:xfrm>
            <a:custGeom>
              <a:avLst/>
              <a:gdLst/>
              <a:ahLst/>
              <a:cxnLst/>
              <a:rect l="l" t="t" r="r" b="b"/>
              <a:pathLst>
                <a:path w="1398" h="1398" extrusionOk="0">
                  <a:moveTo>
                    <a:pt x="553" y="1"/>
                  </a:moveTo>
                  <a:lnTo>
                    <a:pt x="423" y="33"/>
                  </a:lnTo>
                  <a:lnTo>
                    <a:pt x="293" y="98"/>
                  </a:lnTo>
                  <a:lnTo>
                    <a:pt x="196" y="196"/>
                  </a:lnTo>
                  <a:lnTo>
                    <a:pt x="98" y="293"/>
                  </a:lnTo>
                  <a:lnTo>
                    <a:pt x="33" y="423"/>
                  </a:lnTo>
                  <a:lnTo>
                    <a:pt x="1" y="553"/>
                  </a:lnTo>
                  <a:lnTo>
                    <a:pt x="1" y="683"/>
                  </a:lnTo>
                  <a:lnTo>
                    <a:pt x="1" y="813"/>
                  </a:lnTo>
                  <a:lnTo>
                    <a:pt x="33" y="943"/>
                  </a:lnTo>
                  <a:lnTo>
                    <a:pt x="98" y="1073"/>
                  </a:lnTo>
                  <a:lnTo>
                    <a:pt x="196" y="1170"/>
                  </a:lnTo>
                  <a:lnTo>
                    <a:pt x="293" y="1268"/>
                  </a:lnTo>
                  <a:lnTo>
                    <a:pt x="423" y="1333"/>
                  </a:lnTo>
                  <a:lnTo>
                    <a:pt x="553" y="1365"/>
                  </a:lnTo>
                  <a:lnTo>
                    <a:pt x="683" y="1398"/>
                  </a:lnTo>
                  <a:lnTo>
                    <a:pt x="813" y="1365"/>
                  </a:lnTo>
                  <a:lnTo>
                    <a:pt x="943" y="1333"/>
                  </a:lnTo>
                  <a:lnTo>
                    <a:pt x="1073" y="1268"/>
                  </a:lnTo>
                  <a:lnTo>
                    <a:pt x="1171" y="1170"/>
                  </a:lnTo>
                  <a:lnTo>
                    <a:pt x="1268" y="1073"/>
                  </a:lnTo>
                  <a:lnTo>
                    <a:pt x="1333" y="943"/>
                  </a:lnTo>
                  <a:lnTo>
                    <a:pt x="1365" y="813"/>
                  </a:lnTo>
                  <a:lnTo>
                    <a:pt x="1398" y="683"/>
                  </a:lnTo>
                  <a:lnTo>
                    <a:pt x="1365" y="553"/>
                  </a:lnTo>
                  <a:lnTo>
                    <a:pt x="1333" y="423"/>
                  </a:lnTo>
                  <a:lnTo>
                    <a:pt x="1268" y="293"/>
                  </a:lnTo>
                  <a:lnTo>
                    <a:pt x="1171" y="196"/>
                  </a:lnTo>
                  <a:lnTo>
                    <a:pt x="1073" y="98"/>
                  </a:lnTo>
                  <a:lnTo>
                    <a:pt x="943" y="33"/>
                  </a:lnTo>
                  <a:lnTo>
                    <a:pt x="813"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rot="-5400000">
              <a:off x="1812879" y="-287320"/>
              <a:ext cx="402822" cy="957306"/>
            </a:xfrm>
            <a:custGeom>
              <a:avLst/>
              <a:gdLst/>
              <a:ahLst/>
              <a:cxnLst/>
              <a:rect l="l" t="t" r="r" b="b"/>
              <a:pathLst>
                <a:path w="12510" h="29730" fill="none" extrusionOk="0">
                  <a:moveTo>
                    <a:pt x="12509" y="27552"/>
                  </a:moveTo>
                  <a:lnTo>
                    <a:pt x="12509" y="27552"/>
                  </a:lnTo>
                  <a:lnTo>
                    <a:pt x="11957" y="27423"/>
                  </a:lnTo>
                  <a:lnTo>
                    <a:pt x="11405" y="27293"/>
                  </a:lnTo>
                  <a:lnTo>
                    <a:pt x="10885" y="27098"/>
                  </a:lnTo>
                  <a:lnTo>
                    <a:pt x="10365" y="26903"/>
                  </a:lnTo>
                  <a:lnTo>
                    <a:pt x="9845" y="26708"/>
                  </a:lnTo>
                  <a:lnTo>
                    <a:pt x="9358" y="26480"/>
                  </a:lnTo>
                  <a:lnTo>
                    <a:pt x="8870" y="26220"/>
                  </a:lnTo>
                  <a:lnTo>
                    <a:pt x="8383" y="25928"/>
                  </a:lnTo>
                  <a:lnTo>
                    <a:pt x="7928" y="25636"/>
                  </a:lnTo>
                  <a:lnTo>
                    <a:pt x="7473" y="25343"/>
                  </a:lnTo>
                  <a:lnTo>
                    <a:pt x="7051" y="25018"/>
                  </a:lnTo>
                  <a:lnTo>
                    <a:pt x="6629" y="24661"/>
                  </a:lnTo>
                  <a:lnTo>
                    <a:pt x="6239" y="24303"/>
                  </a:lnTo>
                  <a:lnTo>
                    <a:pt x="5849" y="23914"/>
                  </a:lnTo>
                  <a:lnTo>
                    <a:pt x="5459" y="23524"/>
                  </a:lnTo>
                  <a:lnTo>
                    <a:pt x="5102" y="23101"/>
                  </a:lnTo>
                  <a:lnTo>
                    <a:pt x="4777" y="22679"/>
                  </a:lnTo>
                  <a:lnTo>
                    <a:pt x="4452" y="22224"/>
                  </a:lnTo>
                  <a:lnTo>
                    <a:pt x="4159" y="21769"/>
                  </a:lnTo>
                  <a:lnTo>
                    <a:pt x="3867" y="21314"/>
                  </a:lnTo>
                  <a:lnTo>
                    <a:pt x="3607" y="20827"/>
                  </a:lnTo>
                  <a:lnTo>
                    <a:pt x="3347" y="20340"/>
                  </a:lnTo>
                  <a:lnTo>
                    <a:pt x="3152" y="19820"/>
                  </a:lnTo>
                  <a:lnTo>
                    <a:pt x="2925" y="19333"/>
                  </a:lnTo>
                  <a:lnTo>
                    <a:pt x="2762" y="18780"/>
                  </a:lnTo>
                  <a:lnTo>
                    <a:pt x="2600" y="18260"/>
                  </a:lnTo>
                  <a:lnTo>
                    <a:pt x="2470" y="17708"/>
                  </a:lnTo>
                  <a:lnTo>
                    <a:pt x="2340" y="17156"/>
                  </a:lnTo>
                  <a:lnTo>
                    <a:pt x="2275" y="16603"/>
                  </a:lnTo>
                  <a:lnTo>
                    <a:pt x="2210" y="16019"/>
                  </a:lnTo>
                  <a:lnTo>
                    <a:pt x="2178" y="15466"/>
                  </a:lnTo>
                  <a:lnTo>
                    <a:pt x="2145" y="14881"/>
                  </a:lnTo>
                  <a:lnTo>
                    <a:pt x="2145" y="14881"/>
                  </a:lnTo>
                  <a:lnTo>
                    <a:pt x="2178" y="14297"/>
                  </a:lnTo>
                  <a:lnTo>
                    <a:pt x="2210" y="13712"/>
                  </a:lnTo>
                  <a:lnTo>
                    <a:pt x="2275" y="13127"/>
                  </a:lnTo>
                  <a:lnTo>
                    <a:pt x="2340" y="12575"/>
                  </a:lnTo>
                  <a:lnTo>
                    <a:pt x="2470" y="12022"/>
                  </a:lnTo>
                  <a:lnTo>
                    <a:pt x="2600" y="11470"/>
                  </a:lnTo>
                  <a:lnTo>
                    <a:pt x="2762" y="10950"/>
                  </a:lnTo>
                  <a:lnTo>
                    <a:pt x="2925" y="10430"/>
                  </a:lnTo>
                  <a:lnTo>
                    <a:pt x="3152" y="9910"/>
                  </a:lnTo>
                  <a:lnTo>
                    <a:pt x="3347" y="9391"/>
                  </a:lnTo>
                  <a:lnTo>
                    <a:pt x="3607" y="8903"/>
                  </a:lnTo>
                  <a:lnTo>
                    <a:pt x="3867" y="8416"/>
                  </a:lnTo>
                  <a:lnTo>
                    <a:pt x="4159" y="7961"/>
                  </a:lnTo>
                  <a:lnTo>
                    <a:pt x="4452" y="7506"/>
                  </a:lnTo>
                  <a:lnTo>
                    <a:pt x="4777" y="7051"/>
                  </a:lnTo>
                  <a:lnTo>
                    <a:pt x="5102" y="6629"/>
                  </a:lnTo>
                  <a:lnTo>
                    <a:pt x="5459" y="6239"/>
                  </a:lnTo>
                  <a:lnTo>
                    <a:pt x="5849" y="5817"/>
                  </a:lnTo>
                  <a:lnTo>
                    <a:pt x="6239" y="5459"/>
                  </a:lnTo>
                  <a:lnTo>
                    <a:pt x="6629" y="5069"/>
                  </a:lnTo>
                  <a:lnTo>
                    <a:pt x="7051" y="4745"/>
                  </a:lnTo>
                  <a:lnTo>
                    <a:pt x="7473" y="4420"/>
                  </a:lnTo>
                  <a:lnTo>
                    <a:pt x="7928" y="4095"/>
                  </a:lnTo>
                  <a:lnTo>
                    <a:pt x="8383" y="3802"/>
                  </a:lnTo>
                  <a:lnTo>
                    <a:pt x="8870" y="3510"/>
                  </a:lnTo>
                  <a:lnTo>
                    <a:pt x="9358" y="3282"/>
                  </a:lnTo>
                  <a:lnTo>
                    <a:pt x="9845" y="3023"/>
                  </a:lnTo>
                  <a:lnTo>
                    <a:pt x="10365" y="2828"/>
                  </a:lnTo>
                  <a:lnTo>
                    <a:pt x="10885" y="2633"/>
                  </a:lnTo>
                  <a:lnTo>
                    <a:pt x="11405" y="2470"/>
                  </a:lnTo>
                  <a:lnTo>
                    <a:pt x="11957" y="2308"/>
                  </a:lnTo>
                  <a:lnTo>
                    <a:pt x="12509" y="2178"/>
                  </a:lnTo>
                  <a:lnTo>
                    <a:pt x="12509" y="1"/>
                  </a:lnTo>
                  <a:lnTo>
                    <a:pt x="12509" y="1"/>
                  </a:lnTo>
                  <a:lnTo>
                    <a:pt x="11860" y="131"/>
                  </a:lnTo>
                  <a:lnTo>
                    <a:pt x="11210" y="293"/>
                  </a:lnTo>
                  <a:lnTo>
                    <a:pt x="10560" y="488"/>
                  </a:lnTo>
                  <a:lnTo>
                    <a:pt x="9943" y="683"/>
                  </a:lnTo>
                  <a:lnTo>
                    <a:pt x="9325" y="943"/>
                  </a:lnTo>
                  <a:lnTo>
                    <a:pt x="8708" y="1203"/>
                  </a:lnTo>
                  <a:lnTo>
                    <a:pt x="8123" y="1496"/>
                  </a:lnTo>
                  <a:lnTo>
                    <a:pt x="7571" y="1820"/>
                  </a:lnTo>
                  <a:lnTo>
                    <a:pt x="7019" y="2145"/>
                  </a:lnTo>
                  <a:lnTo>
                    <a:pt x="6466" y="2503"/>
                  </a:lnTo>
                  <a:lnTo>
                    <a:pt x="5946" y="2893"/>
                  </a:lnTo>
                  <a:lnTo>
                    <a:pt x="5427" y="3282"/>
                  </a:lnTo>
                  <a:lnTo>
                    <a:pt x="4939" y="3705"/>
                  </a:lnTo>
                  <a:lnTo>
                    <a:pt x="4484" y="4160"/>
                  </a:lnTo>
                  <a:lnTo>
                    <a:pt x="4029" y="4615"/>
                  </a:lnTo>
                  <a:lnTo>
                    <a:pt x="3607" y="5102"/>
                  </a:lnTo>
                  <a:lnTo>
                    <a:pt x="3185" y="5622"/>
                  </a:lnTo>
                  <a:lnTo>
                    <a:pt x="2795" y="6142"/>
                  </a:lnTo>
                  <a:lnTo>
                    <a:pt x="2437" y="6661"/>
                  </a:lnTo>
                  <a:lnTo>
                    <a:pt x="2080" y="7214"/>
                  </a:lnTo>
                  <a:lnTo>
                    <a:pt x="1788" y="7799"/>
                  </a:lnTo>
                  <a:lnTo>
                    <a:pt x="1495" y="8383"/>
                  </a:lnTo>
                  <a:lnTo>
                    <a:pt x="1203" y="8968"/>
                  </a:lnTo>
                  <a:lnTo>
                    <a:pt x="975" y="9586"/>
                  </a:lnTo>
                  <a:lnTo>
                    <a:pt x="748" y="10203"/>
                  </a:lnTo>
                  <a:lnTo>
                    <a:pt x="553" y="10853"/>
                  </a:lnTo>
                  <a:lnTo>
                    <a:pt x="391" y="11502"/>
                  </a:lnTo>
                  <a:lnTo>
                    <a:pt x="261" y="12152"/>
                  </a:lnTo>
                  <a:lnTo>
                    <a:pt x="163" y="12802"/>
                  </a:lnTo>
                  <a:lnTo>
                    <a:pt x="66" y="13484"/>
                  </a:lnTo>
                  <a:lnTo>
                    <a:pt x="33" y="14167"/>
                  </a:lnTo>
                  <a:lnTo>
                    <a:pt x="1" y="14881"/>
                  </a:lnTo>
                  <a:lnTo>
                    <a:pt x="1" y="14881"/>
                  </a:lnTo>
                  <a:lnTo>
                    <a:pt x="33" y="15564"/>
                  </a:lnTo>
                  <a:lnTo>
                    <a:pt x="66" y="16246"/>
                  </a:lnTo>
                  <a:lnTo>
                    <a:pt x="163" y="16928"/>
                  </a:lnTo>
                  <a:lnTo>
                    <a:pt x="261" y="17578"/>
                  </a:lnTo>
                  <a:lnTo>
                    <a:pt x="391" y="18260"/>
                  </a:lnTo>
                  <a:lnTo>
                    <a:pt x="553" y="18910"/>
                  </a:lnTo>
                  <a:lnTo>
                    <a:pt x="748" y="19527"/>
                  </a:lnTo>
                  <a:lnTo>
                    <a:pt x="975" y="20145"/>
                  </a:lnTo>
                  <a:lnTo>
                    <a:pt x="1203" y="20762"/>
                  </a:lnTo>
                  <a:lnTo>
                    <a:pt x="1495" y="21347"/>
                  </a:lnTo>
                  <a:lnTo>
                    <a:pt x="1788" y="21932"/>
                  </a:lnTo>
                  <a:lnTo>
                    <a:pt x="2080" y="22517"/>
                  </a:lnTo>
                  <a:lnTo>
                    <a:pt x="2437" y="23069"/>
                  </a:lnTo>
                  <a:lnTo>
                    <a:pt x="2795" y="23589"/>
                  </a:lnTo>
                  <a:lnTo>
                    <a:pt x="3185" y="24109"/>
                  </a:lnTo>
                  <a:lnTo>
                    <a:pt x="3607" y="24628"/>
                  </a:lnTo>
                  <a:lnTo>
                    <a:pt x="4029" y="25116"/>
                  </a:lnTo>
                  <a:lnTo>
                    <a:pt x="4484" y="25571"/>
                  </a:lnTo>
                  <a:lnTo>
                    <a:pt x="4939" y="26025"/>
                  </a:lnTo>
                  <a:lnTo>
                    <a:pt x="5427" y="26448"/>
                  </a:lnTo>
                  <a:lnTo>
                    <a:pt x="5946" y="26838"/>
                  </a:lnTo>
                  <a:lnTo>
                    <a:pt x="6466" y="27228"/>
                  </a:lnTo>
                  <a:lnTo>
                    <a:pt x="7019" y="27585"/>
                  </a:lnTo>
                  <a:lnTo>
                    <a:pt x="7571" y="27942"/>
                  </a:lnTo>
                  <a:lnTo>
                    <a:pt x="8123" y="28235"/>
                  </a:lnTo>
                  <a:lnTo>
                    <a:pt x="8708" y="28527"/>
                  </a:lnTo>
                  <a:lnTo>
                    <a:pt x="9325" y="28787"/>
                  </a:lnTo>
                  <a:lnTo>
                    <a:pt x="9943" y="29047"/>
                  </a:lnTo>
                  <a:lnTo>
                    <a:pt x="10560" y="29242"/>
                  </a:lnTo>
                  <a:lnTo>
                    <a:pt x="11210" y="29437"/>
                  </a:lnTo>
                  <a:lnTo>
                    <a:pt x="11860" y="29599"/>
                  </a:lnTo>
                  <a:lnTo>
                    <a:pt x="12509" y="29729"/>
                  </a:lnTo>
                  <a:lnTo>
                    <a:pt x="12509" y="27552"/>
                  </a:lnTo>
                  <a:close/>
                </a:path>
              </a:pathLst>
            </a:custGeom>
            <a:noFill/>
            <a:ln w="8925" cap="rnd" cmpd="sng">
              <a:solidFill>
                <a:srgbClr val="7DA2D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5439351" y="491086"/>
              <a:ext cx="45016" cy="45016"/>
            </a:xfrm>
            <a:custGeom>
              <a:avLst/>
              <a:gdLst/>
              <a:ahLst/>
              <a:cxnLst/>
              <a:rect l="l" t="t" r="r" b="b"/>
              <a:pathLst>
                <a:path w="1398" h="1398" extrusionOk="0">
                  <a:moveTo>
                    <a:pt x="683" y="0"/>
                  </a:moveTo>
                  <a:lnTo>
                    <a:pt x="553" y="33"/>
                  </a:lnTo>
                  <a:lnTo>
                    <a:pt x="423" y="65"/>
                  </a:lnTo>
                  <a:lnTo>
                    <a:pt x="293" y="130"/>
                  </a:lnTo>
                  <a:lnTo>
                    <a:pt x="196" y="228"/>
                  </a:lnTo>
                  <a:lnTo>
                    <a:pt x="98" y="325"/>
                  </a:lnTo>
                  <a:lnTo>
                    <a:pt x="33" y="422"/>
                  </a:lnTo>
                  <a:lnTo>
                    <a:pt x="1" y="552"/>
                  </a:lnTo>
                  <a:lnTo>
                    <a:pt x="1" y="715"/>
                  </a:lnTo>
                  <a:lnTo>
                    <a:pt x="1" y="845"/>
                  </a:lnTo>
                  <a:lnTo>
                    <a:pt x="33" y="975"/>
                  </a:lnTo>
                  <a:lnTo>
                    <a:pt x="98" y="1105"/>
                  </a:lnTo>
                  <a:lnTo>
                    <a:pt x="196" y="1202"/>
                  </a:lnTo>
                  <a:lnTo>
                    <a:pt x="293" y="1300"/>
                  </a:lnTo>
                  <a:lnTo>
                    <a:pt x="423" y="1365"/>
                  </a:lnTo>
                  <a:lnTo>
                    <a:pt x="553" y="1397"/>
                  </a:lnTo>
                  <a:lnTo>
                    <a:pt x="813" y="1397"/>
                  </a:lnTo>
                  <a:lnTo>
                    <a:pt x="943" y="1365"/>
                  </a:lnTo>
                  <a:lnTo>
                    <a:pt x="1073" y="1300"/>
                  </a:lnTo>
                  <a:lnTo>
                    <a:pt x="1170" y="1202"/>
                  </a:lnTo>
                  <a:lnTo>
                    <a:pt x="1268" y="1105"/>
                  </a:lnTo>
                  <a:lnTo>
                    <a:pt x="1333" y="975"/>
                  </a:lnTo>
                  <a:lnTo>
                    <a:pt x="1365" y="845"/>
                  </a:lnTo>
                  <a:lnTo>
                    <a:pt x="1398" y="715"/>
                  </a:lnTo>
                  <a:lnTo>
                    <a:pt x="1365" y="552"/>
                  </a:lnTo>
                  <a:lnTo>
                    <a:pt x="1333" y="422"/>
                  </a:lnTo>
                  <a:lnTo>
                    <a:pt x="1268" y="325"/>
                  </a:lnTo>
                  <a:lnTo>
                    <a:pt x="1170" y="228"/>
                  </a:lnTo>
                  <a:lnTo>
                    <a:pt x="1073" y="130"/>
                  </a:lnTo>
                  <a:lnTo>
                    <a:pt x="943" y="65"/>
                  </a:lnTo>
                  <a:lnTo>
                    <a:pt x="813" y="33"/>
                  </a:lnTo>
                  <a:lnTo>
                    <a:pt x="68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5536659" y="491086"/>
              <a:ext cx="45016" cy="45016"/>
            </a:xfrm>
            <a:custGeom>
              <a:avLst/>
              <a:gdLst/>
              <a:ahLst/>
              <a:cxnLst/>
              <a:rect l="l" t="t" r="r" b="b"/>
              <a:pathLst>
                <a:path w="1398" h="1398" extrusionOk="0">
                  <a:moveTo>
                    <a:pt x="683" y="0"/>
                  </a:moveTo>
                  <a:lnTo>
                    <a:pt x="553" y="33"/>
                  </a:lnTo>
                  <a:lnTo>
                    <a:pt x="423" y="65"/>
                  </a:lnTo>
                  <a:lnTo>
                    <a:pt x="293" y="130"/>
                  </a:lnTo>
                  <a:lnTo>
                    <a:pt x="195" y="228"/>
                  </a:lnTo>
                  <a:lnTo>
                    <a:pt x="98" y="325"/>
                  </a:lnTo>
                  <a:lnTo>
                    <a:pt x="33" y="422"/>
                  </a:lnTo>
                  <a:lnTo>
                    <a:pt x="0" y="552"/>
                  </a:lnTo>
                  <a:lnTo>
                    <a:pt x="0" y="715"/>
                  </a:lnTo>
                  <a:lnTo>
                    <a:pt x="0" y="845"/>
                  </a:lnTo>
                  <a:lnTo>
                    <a:pt x="33" y="975"/>
                  </a:lnTo>
                  <a:lnTo>
                    <a:pt x="98" y="1105"/>
                  </a:lnTo>
                  <a:lnTo>
                    <a:pt x="195" y="1202"/>
                  </a:lnTo>
                  <a:lnTo>
                    <a:pt x="293" y="1300"/>
                  </a:lnTo>
                  <a:lnTo>
                    <a:pt x="423" y="1365"/>
                  </a:lnTo>
                  <a:lnTo>
                    <a:pt x="553" y="1397"/>
                  </a:lnTo>
                  <a:lnTo>
                    <a:pt x="813" y="1397"/>
                  </a:lnTo>
                  <a:lnTo>
                    <a:pt x="943" y="1365"/>
                  </a:lnTo>
                  <a:lnTo>
                    <a:pt x="1072" y="1300"/>
                  </a:lnTo>
                  <a:lnTo>
                    <a:pt x="1170" y="1202"/>
                  </a:lnTo>
                  <a:lnTo>
                    <a:pt x="1267" y="1105"/>
                  </a:lnTo>
                  <a:lnTo>
                    <a:pt x="1332" y="975"/>
                  </a:lnTo>
                  <a:lnTo>
                    <a:pt x="1365" y="845"/>
                  </a:lnTo>
                  <a:lnTo>
                    <a:pt x="1397" y="715"/>
                  </a:lnTo>
                  <a:lnTo>
                    <a:pt x="1365" y="552"/>
                  </a:lnTo>
                  <a:lnTo>
                    <a:pt x="1332" y="422"/>
                  </a:lnTo>
                  <a:lnTo>
                    <a:pt x="1267" y="325"/>
                  </a:lnTo>
                  <a:lnTo>
                    <a:pt x="1170" y="228"/>
                  </a:lnTo>
                  <a:lnTo>
                    <a:pt x="1072" y="130"/>
                  </a:lnTo>
                  <a:lnTo>
                    <a:pt x="943" y="65"/>
                  </a:lnTo>
                  <a:lnTo>
                    <a:pt x="813" y="33"/>
                  </a:lnTo>
                  <a:lnTo>
                    <a:pt x="68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5633936" y="491086"/>
              <a:ext cx="45016" cy="45016"/>
            </a:xfrm>
            <a:custGeom>
              <a:avLst/>
              <a:gdLst/>
              <a:ahLst/>
              <a:cxnLst/>
              <a:rect l="l" t="t" r="r" b="b"/>
              <a:pathLst>
                <a:path w="1398" h="1398" extrusionOk="0">
                  <a:moveTo>
                    <a:pt x="683" y="0"/>
                  </a:moveTo>
                  <a:lnTo>
                    <a:pt x="553" y="33"/>
                  </a:lnTo>
                  <a:lnTo>
                    <a:pt x="423" y="65"/>
                  </a:lnTo>
                  <a:lnTo>
                    <a:pt x="293" y="130"/>
                  </a:lnTo>
                  <a:lnTo>
                    <a:pt x="196" y="228"/>
                  </a:lnTo>
                  <a:lnTo>
                    <a:pt x="98" y="325"/>
                  </a:lnTo>
                  <a:lnTo>
                    <a:pt x="33" y="422"/>
                  </a:lnTo>
                  <a:lnTo>
                    <a:pt x="1" y="552"/>
                  </a:lnTo>
                  <a:lnTo>
                    <a:pt x="1" y="715"/>
                  </a:lnTo>
                  <a:lnTo>
                    <a:pt x="1" y="845"/>
                  </a:lnTo>
                  <a:lnTo>
                    <a:pt x="33" y="975"/>
                  </a:lnTo>
                  <a:lnTo>
                    <a:pt x="98" y="1105"/>
                  </a:lnTo>
                  <a:lnTo>
                    <a:pt x="196" y="1202"/>
                  </a:lnTo>
                  <a:lnTo>
                    <a:pt x="293" y="1300"/>
                  </a:lnTo>
                  <a:lnTo>
                    <a:pt x="423" y="1365"/>
                  </a:lnTo>
                  <a:lnTo>
                    <a:pt x="553" y="1397"/>
                  </a:lnTo>
                  <a:lnTo>
                    <a:pt x="813" y="1397"/>
                  </a:lnTo>
                  <a:lnTo>
                    <a:pt x="943" y="1365"/>
                  </a:lnTo>
                  <a:lnTo>
                    <a:pt x="1073" y="1300"/>
                  </a:lnTo>
                  <a:lnTo>
                    <a:pt x="1171" y="1202"/>
                  </a:lnTo>
                  <a:lnTo>
                    <a:pt x="1268" y="1105"/>
                  </a:lnTo>
                  <a:lnTo>
                    <a:pt x="1333" y="975"/>
                  </a:lnTo>
                  <a:lnTo>
                    <a:pt x="1365" y="845"/>
                  </a:lnTo>
                  <a:lnTo>
                    <a:pt x="1398" y="715"/>
                  </a:lnTo>
                  <a:lnTo>
                    <a:pt x="1365" y="552"/>
                  </a:lnTo>
                  <a:lnTo>
                    <a:pt x="1333" y="422"/>
                  </a:lnTo>
                  <a:lnTo>
                    <a:pt x="1268" y="325"/>
                  </a:lnTo>
                  <a:lnTo>
                    <a:pt x="1171" y="228"/>
                  </a:lnTo>
                  <a:lnTo>
                    <a:pt x="1073" y="130"/>
                  </a:lnTo>
                  <a:lnTo>
                    <a:pt x="943" y="65"/>
                  </a:lnTo>
                  <a:lnTo>
                    <a:pt x="813" y="33"/>
                  </a:lnTo>
                  <a:lnTo>
                    <a:pt x="68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a:off x="4260494" y="503644"/>
              <a:ext cx="303421" cy="390232"/>
            </a:xfrm>
            <a:custGeom>
              <a:avLst/>
              <a:gdLst/>
              <a:ahLst/>
              <a:cxnLst/>
              <a:rect l="l" t="t" r="r" b="b"/>
              <a:pathLst>
                <a:path w="9423" h="12119" extrusionOk="0">
                  <a:moveTo>
                    <a:pt x="8285" y="0"/>
                  </a:moveTo>
                  <a:lnTo>
                    <a:pt x="8058" y="32"/>
                  </a:lnTo>
                  <a:lnTo>
                    <a:pt x="7863" y="97"/>
                  </a:lnTo>
                  <a:lnTo>
                    <a:pt x="7635" y="195"/>
                  </a:lnTo>
                  <a:lnTo>
                    <a:pt x="7473" y="325"/>
                  </a:lnTo>
                  <a:lnTo>
                    <a:pt x="7310" y="487"/>
                  </a:lnTo>
                  <a:lnTo>
                    <a:pt x="228" y="10267"/>
                  </a:lnTo>
                  <a:lnTo>
                    <a:pt x="98" y="10494"/>
                  </a:lnTo>
                  <a:lnTo>
                    <a:pt x="33" y="10689"/>
                  </a:lnTo>
                  <a:lnTo>
                    <a:pt x="0" y="10917"/>
                  </a:lnTo>
                  <a:lnTo>
                    <a:pt x="0" y="11144"/>
                  </a:lnTo>
                  <a:lnTo>
                    <a:pt x="65" y="11371"/>
                  </a:lnTo>
                  <a:lnTo>
                    <a:pt x="163" y="11566"/>
                  </a:lnTo>
                  <a:lnTo>
                    <a:pt x="293" y="11761"/>
                  </a:lnTo>
                  <a:lnTo>
                    <a:pt x="488" y="11924"/>
                  </a:lnTo>
                  <a:lnTo>
                    <a:pt x="683" y="12021"/>
                  </a:lnTo>
                  <a:lnTo>
                    <a:pt x="910" y="12119"/>
                  </a:lnTo>
                  <a:lnTo>
                    <a:pt x="1332" y="12119"/>
                  </a:lnTo>
                  <a:lnTo>
                    <a:pt x="1560" y="12054"/>
                  </a:lnTo>
                  <a:lnTo>
                    <a:pt x="1755" y="11956"/>
                  </a:lnTo>
                  <a:lnTo>
                    <a:pt x="1950" y="11826"/>
                  </a:lnTo>
                  <a:lnTo>
                    <a:pt x="2112" y="11664"/>
                  </a:lnTo>
                  <a:lnTo>
                    <a:pt x="9195" y="1884"/>
                  </a:lnTo>
                  <a:lnTo>
                    <a:pt x="9325" y="1657"/>
                  </a:lnTo>
                  <a:lnTo>
                    <a:pt x="9390" y="1462"/>
                  </a:lnTo>
                  <a:lnTo>
                    <a:pt x="9422" y="1235"/>
                  </a:lnTo>
                  <a:lnTo>
                    <a:pt x="9422" y="1007"/>
                  </a:lnTo>
                  <a:lnTo>
                    <a:pt x="9357" y="780"/>
                  </a:lnTo>
                  <a:lnTo>
                    <a:pt x="9260" y="585"/>
                  </a:lnTo>
                  <a:lnTo>
                    <a:pt x="9130" y="390"/>
                  </a:lnTo>
                  <a:lnTo>
                    <a:pt x="8935" y="227"/>
                  </a:lnTo>
                  <a:lnTo>
                    <a:pt x="8740" y="130"/>
                  </a:lnTo>
                  <a:lnTo>
                    <a:pt x="8513" y="32"/>
                  </a:lnTo>
                  <a:lnTo>
                    <a:pt x="8285"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2"/>
            <p:cNvSpPr/>
            <p:nvPr/>
          </p:nvSpPr>
          <p:spPr>
            <a:xfrm>
              <a:off x="5439351" y="606169"/>
              <a:ext cx="45016" cy="45016"/>
            </a:xfrm>
            <a:custGeom>
              <a:avLst/>
              <a:gdLst/>
              <a:ahLst/>
              <a:cxnLst/>
              <a:rect l="l" t="t" r="r" b="b"/>
              <a:pathLst>
                <a:path w="1398" h="1398" extrusionOk="0">
                  <a:moveTo>
                    <a:pt x="553" y="0"/>
                  </a:moveTo>
                  <a:lnTo>
                    <a:pt x="423" y="33"/>
                  </a:lnTo>
                  <a:lnTo>
                    <a:pt x="293" y="97"/>
                  </a:lnTo>
                  <a:lnTo>
                    <a:pt x="196" y="195"/>
                  </a:lnTo>
                  <a:lnTo>
                    <a:pt x="98" y="292"/>
                  </a:lnTo>
                  <a:lnTo>
                    <a:pt x="33" y="422"/>
                  </a:lnTo>
                  <a:lnTo>
                    <a:pt x="1" y="552"/>
                  </a:lnTo>
                  <a:lnTo>
                    <a:pt x="1" y="682"/>
                  </a:lnTo>
                  <a:lnTo>
                    <a:pt x="1" y="845"/>
                  </a:lnTo>
                  <a:lnTo>
                    <a:pt x="33" y="975"/>
                  </a:lnTo>
                  <a:lnTo>
                    <a:pt x="98" y="1072"/>
                  </a:lnTo>
                  <a:lnTo>
                    <a:pt x="196" y="1170"/>
                  </a:lnTo>
                  <a:lnTo>
                    <a:pt x="293" y="1267"/>
                  </a:lnTo>
                  <a:lnTo>
                    <a:pt x="423" y="1332"/>
                  </a:lnTo>
                  <a:lnTo>
                    <a:pt x="553" y="1365"/>
                  </a:lnTo>
                  <a:lnTo>
                    <a:pt x="683" y="1397"/>
                  </a:lnTo>
                  <a:lnTo>
                    <a:pt x="813" y="1365"/>
                  </a:lnTo>
                  <a:lnTo>
                    <a:pt x="943" y="1332"/>
                  </a:lnTo>
                  <a:lnTo>
                    <a:pt x="1073" y="1267"/>
                  </a:lnTo>
                  <a:lnTo>
                    <a:pt x="1170" y="1170"/>
                  </a:lnTo>
                  <a:lnTo>
                    <a:pt x="1268" y="1072"/>
                  </a:lnTo>
                  <a:lnTo>
                    <a:pt x="1333" y="975"/>
                  </a:lnTo>
                  <a:lnTo>
                    <a:pt x="1365" y="845"/>
                  </a:lnTo>
                  <a:lnTo>
                    <a:pt x="1398" y="682"/>
                  </a:lnTo>
                  <a:lnTo>
                    <a:pt x="1365" y="552"/>
                  </a:lnTo>
                  <a:lnTo>
                    <a:pt x="1333" y="422"/>
                  </a:lnTo>
                  <a:lnTo>
                    <a:pt x="1268" y="292"/>
                  </a:lnTo>
                  <a:lnTo>
                    <a:pt x="1170" y="195"/>
                  </a:lnTo>
                  <a:lnTo>
                    <a:pt x="1073" y="97"/>
                  </a:lnTo>
                  <a:lnTo>
                    <a:pt x="943" y="33"/>
                  </a:lnTo>
                  <a:lnTo>
                    <a:pt x="81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2"/>
            <p:cNvSpPr/>
            <p:nvPr/>
          </p:nvSpPr>
          <p:spPr>
            <a:xfrm>
              <a:off x="5536659" y="606169"/>
              <a:ext cx="45016" cy="45016"/>
            </a:xfrm>
            <a:custGeom>
              <a:avLst/>
              <a:gdLst/>
              <a:ahLst/>
              <a:cxnLst/>
              <a:rect l="l" t="t" r="r" b="b"/>
              <a:pathLst>
                <a:path w="1398" h="1398" extrusionOk="0">
                  <a:moveTo>
                    <a:pt x="553" y="0"/>
                  </a:moveTo>
                  <a:lnTo>
                    <a:pt x="423" y="33"/>
                  </a:lnTo>
                  <a:lnTo>
                    <a:pt x="293" y="97"/>
                  </a:lnTo>
                  <a:lnTo>
                    <a:pt x="195" y="195"/>
                  </a:lnTo>
                  <a:lnTo>
                    <a:pt x="98" y="292"/>
                  </a:lnTo>
                  <a:lnTo>
                    <a:pt x="33" y="422"/>
                  </a:lnTo>
                  <a:lnTo>
                    <a:pt x="0" y="552"/>
                  </a:lnTo>
                  <a:lnTo>
                    <a:pt x="0" y="682"/>
                  </a:lnTo>
                  <a:lnTo>
                    <a:pt x="0" y="845"/>
                  </a:lnTo>
                  <a:lnTo>
                    <a:pt x="33" y="975"/>
                  </a:lnTo>
                  <a:lnTo>
                    <a:pt x="98" y="1072"/>
                  </a:lnTo>
                  <a:lnTo>
                    <a:pt x="195" y="1170"/>
                  </a:lnTo>
                  <a:lnTo>
                    <a:pt x="293" y="1267"/>
                  </a:lnTo>
                  <a:lnTo>
                    <a:pt x="423" y="1332"/>
                  </a:lnTo>
                  <a:lnTo>
                    <a:pt x="553" y="1365"/>
                  </a:lnTo>
                  <a:lnTo>
                    <a:pt x="683" y="1397"/>
                  </a:lnTo>
                  <a:lnTo>
                    <a:pt x="813" y="1365"/>
                  </a:lnTo>
                  <a:lnTo>
                    <a:pt x="943" y="1332"/>
                  </a:lnTo>
                  <a:lnTo>
                    <a:pt x="1072" y="1267"/>
                  </a:lnTo>
                  <a:lnTo>
                    <a:pt x="1170" y="1170"/>
                  </a:lnTo>
                  <a:lnTo>
                    <a:pt x="1267" y="1072"/>
                  </a:lnTo>
                  <a:lnTo>
                    <a:pt x="1332" y="975"/>
                  </a:lnTo>
                  <a:lnTo>
                    <a:pt x="1365" y="845"/>
                  </a:lnTo>
                  <a:lnTo>
                    <a:pt x="1397" y="682"/>
                  </a:lnTo>
                  <a:lnTo>
                    <a:pt x="1365" y="552"/>
                  </a:lnTo>
                  <a:lnTo>
                    <a:pt x="1332" y="422"/>
                  </a:lnTo>
                  <a:lnTo>
                    <a:pt x="1267" y="292"/>
                  </a:lnTo>
                  <a:lnTo>
                    <a:pt x="1170" y="195"/>
                  </a:lnTo>
                  <a:lnTo>
                    <a:pt x="1072" y="97"/>
                  </a:lnTo>
                  <a:lnTo>
                    <a:pt x="943" y="33"/>
                  </a:lnTo>
                  <a:lnTo>
                    <a:pt x="81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2"/>
            <p:cNvSpPr/>
            <p:nvPr/>
          </p:nvSpPr>
          <p:spPr>
            <a:xfrm>
              <a:off x="5633936" y="606169"/>
              <a:ext cx="45016" cy="45016"/>
            </a:xfrm>
            <a:custGeom>
              <a:avLst/>
              <a:gdLst/>
              <a:ahLst/>
              <a:cxnLst/>
              <a:rect l="l" t="t" r="r" b="b"/>
              <a:pathLst>
                <a:path w="1398" h="1398" extrusionOk="0">
                  <a:moveTo>
                    <a:pt x="553" y="0"/>
                  </a:moveTo>
                  <a:lnTo>
                    <a:pt x="423" y="33"/>
                  </a:lnTo>
                  <a:lnTo>
                    <a:pt x="293" y="97"/>
                  </a:lnTo>
                  <a:lnTo>
                    <a:pt x="196" y="195"/>
                  </a:lnTo>
                  <a:lnTo>
                    <a:pt x="98" y="292"/>
                  </a:lnTo>
                  <a:lnTo>
                    <a:pt x="33" y="422"/>
                  </a:lnTo>
                  <a:lnTo>
                    <a:pt x="1" y="552"/>
                  </a:lnTo>
                  <a:lnTo>
                    <a:pt x="1" y="682"/>
                  </a:lnTo>
                  <a:lnTo>
                    <a:pt x="1" y="845"/>
                  </a:lnTo>
                  <a:lnTo>
                    <a:pt x="33" y="975"/>
                  </a:lnTo>
                  <a:lnTo>
                    <a:pt x="98" y="1072"/>
                  </a:lnTo>
                  <a:lnTo>
                    <a:pt x="196" y="1170"/>
                  </a:lnTo>
                  <a:lnTo>
                    <a:pt x="293" y="1267"/>
                  </a:lnTo>
                  <a:lnTo>
                    <a:pt x="423" y="1332"/>
                  </a:lnTo>
                  <a:lnTo>
                    <a:pt x="553" y="1365"/>
                  </a:lnTo>
                  <a:lnTo>
                    <a:pt x="683" y="1397"/>
                  </a:lnTo>
                  <a:lnTo>
                    <a:pt x="813" y="1365"/>
                  </a:lnTo>
                  <a:lnTo>
                    <a:pt x="943" y="1332"/>
                  </a:lnTo>
                  <a:lnTo>
                    <a:pt x="1073" y="1267"/>
                  </a:lnTo>
                  <a:lnTo>
                    <a:pt x="1171" y="1170"/>
                  </a:lnTo>
                  <a:lnTo>
                    <a:pt x="1268" y="1072"/>
                  </a:lnTo>
                  <a:lnTo>
                    <a:pt x="1333" y="975"/>
                  </a:lnTo>
                  <a:lnTo>
                    <a:pt x="1365" y="845"/>
                  </a:lnTo>
                  <a:lnTo>
                    <a:pt x="1398" y="682"/>
                  </a:lnTo>
                  <a:lnTo>
                    <a:pt x="1365" y="552"/>
                  </a:lnTo>
                  <a:lnTo>
                    <a:pt x="1333" y="422"/>
                  </a:lnTo>
                  <a:lnTo>
                    <a:pt x="1268" y="292"/>
                  </a:lnTo>
                  <a:lnTo>
                    <a:pt x="1171" y="195"/>
                  </a:lnTo>
                  <a:lnTo>
                    <a:pt x="1073" y="97"/>
                  </a:lnTo>
                  <a:lnTo>
                    <a:pt x="943" y="33"/>
                  </a:lnTo>
                  <a:lnTo>
                    <a:pt x="81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2"/>
            <p:cNvSpPr/>
            <p:nvPr/>
          </p:nvSpPr>
          <p:spPr>
            <a:xfrm>
              <a:off x="5439351" y="720189"/>
              <a:ext cx="45016" cy="45016"/>
            </a:xfrm>
            <a:custGeom>
              <a:avLst/>
              <a:gdLst/>
              <a:ahLst/>
              <a:cxnLst/>
              <a:rect l="l" t="t" r="r" b="b"/>
              <a:pathLst>
                <a:path w="1398" h="1398" extrusionOk="0">
                  <a:moveTo>
                    <a:pt x="683" y="0"/>
                  </a:moveTo>
                  <a:lnTo>
                    <a:pt x="553" y="33"/>
                  </a:lnTo>
                  <a:lnTo>
                    <a:pt x="423" y="65"/>
                  </a:lnTo>
                  <a:lnTo>
                    <a:pt x="293" y="130"/>
                  </a:lnTo>
                  <a:lnTo>
                    <a:pt x="196" y="228"/>
                  </a:lnTo>
                  <a:lnTo>
                    <a:pt x="98" y="325"/>
                  </a:lnTo>
                  <a:lnTo>
                    <a:pt x="33" y="455"/>
                  </a:lnTo>
                  <a:lnTo>
                    <a:pt x="1" y="585"/>
                  </a:lnTo>
                  <a:lnTo>
                    <a:pt x="1" y="715"/>
                  </a:lnTo>
                  <a:lnTo>
                    <a:pt x="1" y="845"/>
                  </a:lnTo>
                  <a:lnTo>
                    <a:pt x="33" y="975"/>
                  </a:lnTo>
                  <a:lnTo>
                    <a:pt x="98" y="1105"/>
                  </a:lnTo>
                  <a:lnTo>
                    <a:pt x="196" y="1203"/>
                  </a:lnTo>
                  <a:lnTo>
                    <a:pt x="293" y="1300"/>
                  </a:lnTo>
                  <a:lnTo>
                    <a:pt x="423" y="1365"/>
                  </a:lnTo>
                  <a:lnTo>
                    <a:pt x="553" y="1397"/>
                  </a:lnTo>
                  <a:lnTo>
                    <a:pt x="813" y="1397"/>
                  </a:lnTo>
                  <a:lnTo>
                    <a:pt x="943" y="1365"/>
                  </a:lnTo>
                  <a:lnTo>
                    <a:pt x="1073" y="1300"/>
                  </a:lnTo>
                  <a:lnTo>
                    <a:pt x="1170" y="1203"/>
                  </a:lnTo>
                  <a:lnTo>
                    <a:pt x="1268" y="1105"/>
                  </a:lnTo>
                  <a:lnTo>
                    <a:pt x="1333" y="975"/>
                  </a:lnTo>
                  <a:lnTo>
                    <a:pt x="1365" y="845"/>
                  </a:lnTo>
                  <a:lnTo>
                    <a:pt x="1398" y="715"/>
                  </a:lnTo>
                  <a:lnTo>
                    <a:pt x="1365" y="585"/>
                  </a:lnTo>
                  <a:lnTo>
                    <a:pt x="1333" y="455"/>
                  </a:lnTo>
                  <a:lnTo>
                    <a:pt x="1268" y="325"/>
                  </a:lnTo>
                  <a:lnTo>
                    <a:pt x="1170" y="228"/>
                  </a:lnTo>
                  <a:lnTo>
                    <a:pt x="1073" y="130"/>
                  </a:lnTo>
                  <a:lnTo>
                    <a:pt x="943" y="65"/>
                  </a:lnTo>
                  <a:lnTo>
                    <a:pt x="813" y="33"/>
                  </a:lnTo>
                  <a:lnTo>
                    <a:pt x="68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2"/>
            <p:cNvSpPr/>
            <p:nvPr/>
          </p:nvSpPr>
          <p:spPr>
            <a:xfrm>
              <a:off x="5536659" y="720189"/>
              <a:ext cx="45016" cy="45016"/>
            </a:xfrm>
            <a:custGeom>
              <a:avLst/>
              <a:gdLst/>
              <a:ahLst/>
              <a:cxnLst/>
              <a:rect l="l" t="t" r="r" b="b"/>
              <a:pathLst>
                <a:path w="1398" h="1398" extrusionOk="0">
                  <a:moveTo>
                    <a:pt x="683" y="0"/>
                  </a:moveTo>
                  <a:lnTo>
                    <a:pt x="553" y="33"/>
                  </a:lnTo>
                  <a:lnTo>
                    <a:pt x="423" y="65"/>
                  </a:lnTo>
                  <a:lnTo>
                    <a:pt x="293" y="130"/>
                  </a:lnTo>
                  <a:lnTo>
                    <a:pt x="195" y="228"/>
                  </a:lnTo>
                  <a:lnTo>
                    <a:pt x="98" y="325"/>
                  </a:lnTo>
                  <a:lnTo>
                    <a:pt x="33" y="455"/>
                  </a:lnTo>
                  <a:lnTo>
                    <a:pt x="0" y="585"/>
                  </a:lnTo>
                  <a:lnTo>
                    <a:pt x="0" y="715"/>
                  </a:lnTo>
                  <a:lnTo>
                    <a:pt x="0" y="845"/>
                  </a:lnTo>
                  <a:lnTo>
                    <a:pt x="33" y="975"/>
                  </a:lnTo>
                  <a:lnTo>
                    <a:pt x="98" y="1105"/>
                  </a:lnTo>
                  <a:lnTo>
                    <a:pt x="195" y="1203"/>
                  </a:lnTo>
                  <a:lnTo>
                    <a:pt x="293" y="1300"/>
                  </a:lnTo>
                  <a:lnTo>
                    <a:pt x="423" y="1365"/>
                  </a:lnTo>
                  <a:lnTo>
                    <a:pt x="553" y="1397"/>
                  </a:lnTo>
                  <a:lnTo>
                    <a:pt x="813" y="1397"/>
                  </a:lnTo>
                  <a:lnTo>
                    <a:pt x="943" y="1365"/>
                  </a:lnTo>
                  <a:lnTo>
                    <a:pt x="1072" y="1300"/>
                  </a:lnTo>
                  <a:lnTo>
                    <a:pt x="1170" y="1203"/>
                  </a:lnTo>
                  <a:lnTo>
                    <a:pt x="1267" y="1105"/>
                  </a:lnTo>
                  <a:lnTo>
                    <a:pt x="1332" y="975"/>
                  </a:lnTo>
                  <a:lnTo>
                    <a:pt x="1365" y="845"/>
                  </a:lnTo>
                  <a:lnTo>
                    <a:pt x="1397" y="715"/>
                  </a:lnTo>
                  <a:lnTo>
                    <a:pt x="1365" y="585"/>
                  </a:lnTo>
                  <a:lnTo>
                    <a:pt x="1332" y="455"/>
                  </a:lnTo>
                  <a:lnTo>
                    <a:pt x="1267" y="325"/>
                  </a:lnTo>
                  <a:lnTo>
                    <a:pt x="1170" y="228"/>
                  </a:lnTo>
                  <a:lnTo>
                    <a:pt x="1072" y="130"/>
                  </a:lnTo>
                  <a:lnTo>
                    <a:pt x="943" y="65"/>
                  </a:lnTo>
                  <a:lnTo>
                    <a:pt x="813" y="33"/>
                  </a:lnTo>
                  <a:lnTo>
                    <a:pt x="68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2"/>
            <p:cNvSpPr/>
            <p:nvPr/>
          </p:nvSpPr>
          <p:spPr>
            <a:xfrm>
              <a:off x="5633936" y="720189"/>
              <a:ext cx="45016" cy="45016"/>
            </a:xfrm>
            <a:custGeom>
              <a:avLst/>
              <a:gdLst/>
              <a:ahLst/>
              <a:cxnLst/>
              <a:rect l="l" t="t" r="r" b="b"/>
              <a:pathLst>
                <a:path w="1398" h="1398" extrusionOk="0">
                  <a:moveTo>
                    <a:pt x="683" y="0"/>
                  </a:moveTo>
                  <a:lnTo>
                    <a:pt x="553" y="33"/>
                  </a:lnTo>
                  <a:lnTo>
                    <a:pt x="423" y="65"/>
                  </a:lnTo>
                  <a:lnTo>
                    <a:pt x="293" y="130"/>
                  </a:lnTo>
                  <a:lnTo>
                    <a:pt x="196" y="228"/>
                  </a:lnTo>
                  <a:lnTo>
                    <a:pt x="98" y="325"/>
                  </a:lnTo>
                  <a:lnTo>
                    <a:pt x="33" y="455"/>
                  </a:lnTo>
                  <a:lnTo>
                    <a:pt x="1" y="585"/>
                  </a:lnTo>
                  <a:lnTo>
                    <a:pt x="1" y="715"/>
                  </a:lnTo>
                  <a:lnTo>
                    <a:pt x="1" y="845"/>
                  </a:lnTo>
                  <a:lnTo>
                    <a:pt x="33" y="975"/>
                  </a:lnTo>
                  <a:lnTo>
                    <a:pt x="98" y="1105"/>
                  </a:lnTo>
                  <a:lnTo>
                    <a:pt x="196" y="1203"/>
                  </a:lnTo>
                  <a:lnTo>
                    <a:pt x="293" y="1300"/>
                  </a:lnTo>
                  <a:lnTo>
                    <a:pt x="423" y="1365"/>
                  </a:lnTo>
                  <a:lnTo>
                    <a:pt x="553" y="1397"/>
                  </a:lnTo>
                  <a:lnTo>
                    <a:pt x="813" y="1397"/>
                  </a:lnTo>
                  <a:lnTo>
                    <a:pt x="943" y="1365"/>
                  </a:lnTo>
                  <a:lnTo>
                    <a:pt x="1073" y="1300"/>
                  </a:lnTo>
                  <a:lnTo>
                    <a:pt x="1171" y="1203"/>
                  </a:lnTo>
                  <a:lnTo>
                    <a:pt x="1268" y="1105"/>
                  </a:lnTo>
                  <a:lnTo>
                    <a:pt x="1333" y="975"/>
                  </a:lnTo>
                  <a:lnTo>
                    <a:pt x="1365" y="845"/>
                  </a:lnTo>
                  <a:lnTo>
                    <a:pt x="1398" y="715"/>
                  </a:lnTo>
                  <a:lnTo>
                    <a:pt x="1365" y="585"/>
                  </a:lnTo>
                  <a:lnTo>
                    <a:pt x="1333" y="455"/>
                  </a:lnTo>
                  <a:lnTo>
                    <a:pt x="1268" y="325"/>
                  </a:lnTo>
                  <a:lnTo>
                    <a:pt x="1171" y="228"/>
                  </a:lnTo>
                  <a:lnTo>
                    <a:pt x="1073" y="130"/>
                  </a:lnTo>
                  <a:lnTo>
                    <a:pt x="943" y="65"/>
                  </a:lnTo>
                  <a:lnTo>
                    <a:pt x="813" y="33"/>
                  </a:lnTo>
                  <a:lnTo>
                    <a:pt x="68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2"/>
            <p:cNvSpPr/>
            <p:nvPr/>
          </p:nvSpPr>
          <p:spPr>
            <a:xfrm>
              <a:off x="4859808" y="728861"/>
              <a:ext cx="130796" cy="130829"/>
            </a:xfrm>
            <a:custGeom>
              <a:avLst/>
              <a:gdLst/>
              <a:ahLst/>
              <a:cxnLst/>
              <a:rect l="l" t="t" r="r" b="b"/>
              <a:pathLst>
                <a:path w="4062" h="4063" extrusionOk="0">
                  <a:moveTo>
                    <a:pt x="2047" y="1"/>
                  </a:moveTo>
                  <a:lnTo>
                    <a:pt x="1820" y="33"/>
                  </a:lnTo>
                  <a:lnTo>
                    <a:pt x="1625" y="66"/>
                  </a:lnTo>
                  <a:lnTo>
                    <a:pt x="1430" y="98"/>
                  </a:lnTo>
                  <a:lnTo>
                    <a:pt x="1235" y="163"/>
                  </a:lnTo>
                  <a:lnTo>
                    <a:pt x="910" y="358"/>
                  </a:lnTo>
                  <a:lnTo>
                    <a:pt x="585" y="618"/>
                  </a:lnTo>
                  <a:lnTo>
                    <a:pt x="357" y="911"/>
                  </a:lnTo>
                  <a:lnTo>
                    <a:pt x="163" y="1268"/>
                  </a:lnTo>
                  <a:lnTo>
                    <a:pt x="98" y="1431"/>
                  </a:lnTo>
                  <a:lnTo>
                    <a:pt x="33" y="1625"/>
                  </a:lnTo>
                  <a:lnTo>
                    <a:pt x="0" y="1853"/>
                  </a:lnTo>
                  <a:lnTo>
                    <a:pt x="0" y="2048"/>
                  </a:lnTo>
                  <a:lnTo>
                    <a:pt x="0" y="2243"/>
                  </a:lnTo>
                  <a:lnTo>
                    <a:pt x="33" y="2470"/>
                  </a:lnTo>
                  <a:lnTo>
                    <a:pt x="98" y="2665"/>
                  </a:lnTo>
                  <a:lnTo>
                    <a:pt x="163" y="2828"/>
                  </a:lnTo>
                  <a:lnTo>
                    <a:pt x="357" y="3185"/>
                  </a:lnTo>
                  <a:lnTo>
                    <a:pt x="585" y="3477"/>
                  </a:lnTo>
                  <a:lnTo>
                    <a:pt x="910" y="3737"/>
                  </a:lnTo>
                  <a:lnTo>
                    <a:pt x="1235" y="3932"/>
                  </a:lnTo>
                  <a:lnTo>
                    <a:pt x="1430" y="3997"/>
                  </a:lnTo>
                  <a:lnTo>
                    <a:pt x="1625" y="4030"/>
                  </a:lnTo>
                  <a:lnTo>
                    <a:pt x="1820" y="4062"/>
                  </a:lnTo>
                  <a:lnTo>
                    <a:pt x="2242" y="4062"/>
                  </a:lnTo>
                  <a:lnTo>
                    <a:pt x="2437" y="4030"/>
                  </a:lnTo>
                  <a:lnTo>
                    <a:pt x="2632" y="3997"/>
                  </a:lnTo>
                  <a:lnTo>
                    <a:pt x="2827" y="3932"/>
                  </a:lnTo>
                  <a:lnTo>
                    <a:pt x="3184" y="3737"/>
                  </a:lnTo>
                  <a:lnTo>
                    <a:pt x="3477" y="3477"/>
                  </a:lnTo>
                  <a:lnTo>
                    <a:pt x="3736" y="3185"/>
                  </a:lnTo>
                  <a:lnTo>
                    <a:pt x="3899" y="2828"/>
                  </a:lnTo>
                  <a:lnTo>
                    <a:pt x="3964" y="2665"/>
                  </a:lnTo>
                  <a:lnTo>
                    <a:pt x="4029" y="2470"/>
                  </a:lnTo>
                  <a:lnTo>
                    <a:pt x="4061" y="2243"/>
                  </a:lnTo>
                  <a:lnTo>
                    <a:pt x="4061" y="2048"/>
                  </a:lnTo>
                  <a:lnTo>
                    <a:pt x="4061" y="1853"/>
                  </a:lnTo>
                  <a:lnTo>
                    <a:pt x="4029" y="1625"/>
                  </a:lnTo>
                  <a:lnTo>
                    <a:pt x="3964" y="1431"/>
                  </a:lnTo>
                  <a:lnTo>
                    <a:pt x="3899" y="1268"/>
                  </a:lnTo>
                  <a:lnTo>
                    <a:pt x="3736" y="911"/>
                  </a:lnTo>
                  <a:lnTo>
                    <a:pt x="3477" y="618"/>
                  </a:lnTo>
                  <a:lnTo>
                    <a:pt x="3184" y="358"/>
                  </a:lnTo>
                  <a:lnTo>
                    <a:pt x="2827" y="163"/>
                  </a:lnTo>
                  <a:lnTo>
                    <a:pt x="2632" y="98"/>
                  </a:lnTo>
                  <a:lnTo>
                    <a:pt x="2437" y="66"/>
                  </a:lnTo>
                  <a:lnTo>
                    <a:pt x="2242" y="33"/>
                  </a:lnTo>
                  <a:lnTo>
                    <a:pt x="2047"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2"/>
            <p:cNvSpPr/>
            <p:nvPr/>
          </p:nvSpPr>
          <p:spPr>
            <a:xfrm>
              <a:off x="2456697" y="834209"/>
              <a:ext cx="45016" cy="45016"/>
            </a:xfrm>
            <a:custGeom>
              <a:avLst/>
              <a:gdLst/>
              <a:ahLst/>
              <a:cxnLst/>
              <a:rect l="l" t="t" r="r" b="b"/>
              <a:pathLst>
                <a:path w="1398" h="1398" extrusionOk="0">
                  <a:moveTo>
                    <a:pt x="715" y="1"/>
                  </a:moveTo>
                  <a:lnTo>
                    <a:pt x="585" y="33"/>
                  </a:lnTo>
                  <a:lnTo>
                    <a:pt x="455" y="66"/>
                  </a:lnTo>
                  <a:lnTo>
                    <a:pt x="325" y="131"/>
                  </a:lnTo>
                  <a:lnTo>
                    <a:pt x="228" y="228"/>
                  </a:lnTo>
                  <a:lnTo>
                    <a:pt x="131" y="326"/>
                  </a:lnTo>
                  <a:lnTo>
                    <a:pt x="66" y="423"/>
                  </a:lnTo>
                  <a:lnTo>
                    <a:pt x="33" y="553"/>
                  </a:lnTo>
                  <a:lnTo>
                    <a:pt x="1" y="716"/>
                  </a:lnTo>
                  <a:lnTo>
                    <a:pt x="33" y="846"/>
                  </a:lnTo>
                  <a:lnTo>
                    <a:pt x="66" y="976"/>
                  </a:lnTo>
                  <a:lnTo>
                    <a:pt x="131" y="1105"/>
                  </a:lnTo>
                  <a:lnTo>
                    <a:pt x="228" y="1203"/>
                  </a:lnTo>
                  <a:lnTo>
                    <a:pt x="325" y="1300"/>
                  </a:lnTo>
                  <a:lnTo>
                    <a:pt x="455" y="1365"/>
                  </a:lnTo>
                  <a:lnTo>
                    <a:pt x="585" y="1398"/>
                  </a:lnTo>
                  <a:lnTo>
                    <a:pt x="845" y="1398"/>
                  </a:lnTo>
                  <a:lnTo>
                    <a:pt x="975" y="1365"/>
                  </a:lnTo>
                  <a:lnTo>
                    <a:pt x="1105" y="1300"/>
                  </a:lnTo>
                  <a:lnTo>
                    <a:pt x="1203" y="1203"/>
                  </a:lnTo>
                  <a:lnTo>
                    <a:pt x="1300" y="1105"/>
                  </a:lnTo>
                  <a:lnTo>
                    <a:pt x="1365" y="976"/>
                  </a:lnTo>
                  <a:lnTo>
                    <a:pt x="1398" y="846"/>
                  </a:lnTo>
                  <a:lnTo>
                    <a:pt x="1398" y="716"/>
                  </a:lnTo>
                  <a:lnTo>
                    <a:pt x="1398" y="553"/>
                  </a:lnTo>
                  <a:lnTo>
                    <a:pt x="1365" y="423"/>
                  </a:lnTo>
                  <a:lnTo>
                    <a:pt x="1300" y="326"/>
                  </a:lnTo>
                  <a:lnTo>
                    <a:pt x="1203" y="228"/>
                  </a:lnTo>
                  <a:lnTo>
                    <a:pt x="1105" y="131"/>
                  </a:lnTo>
                  <a:lnTo>
                    <a:pt x="975" y="66"/>
                  </a:lnTo>
                  <a:lnTo>
                    <a:pt x="845" y="33"/>
                  </a:lnTo>
                  <a:lnTo>
                    <a:pt x="715"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2"/>
            <p:cNvSpPr/>
            <p:nvPr/>
          </p:nvSpPr>
          <p:spPr>
            <a:xfrm>
              <a:off x="2571780" y="834209"/>
              <a:ext cx="45016" cy="45016"/>
            </a:xfrm>
            <a:custGeom>
              <a:avLst/>
              <a:gdLst/>
              <a:ahLst/>
              <a:cxnLst/>
              <a:rect l="l" t="t" r="r" b="b"/>
              <a:pathLst>
                <a:path w="1398" h="1398" extrusionOk="0">
                  <a:moveTo>
                    <a:pt x="715" y="1"/>
                  </a:moveTo>
                  <a:lnTo>
                    <a:pt x="553" y="33"/>
                  </a:lnTo>
                  <a:lnTo>
                    <a:pt x="423" y="66"/>
                  </a:lnTo>
                  <a:lnTo>
                    <a:pt x="325" y="131"/>
                  </a:lnTo>
                  <a:lnTo>
                    <a:pt x="195" y="228"/>
                  </a:lnTo>
                  <a:lnTo>
                    <a:pt x="130" y="326"/>
                  </a:lnTo>
                  <a:lnTo>
                    <a:pt x="65" y="423"/>
                  </a:lnTo>
                  <a:lnTo>
                    <a:pt x="1" y="553"/>
                  </a:lnTo>
                  <a:lnTo>
                    <a:pt x="1" y="716"/>
                  </a:lnTo>
                  <a:lnTo>
                    <a:pt x="1" y="846"/>
                  </a:lnTo>
                  <a:lnTo>
                    <a:pt x="65" y="976"/>
                  </a:lnTo>
                  <a:lnTo>
                    <a:pt x="130" y="1105"/>
                  </a:lnTo>
                  <a:lnTo>
                    <a:pt x="195" y="1203"/>
                  </a:lnTo>
                  <a:lnTo>
                    <a:pt x="325" y="1300"/>
                  </a:lnTo>
                  <a:lnTo>
                    <a:pt x="423" y="1365"/>
                  </a:lnTo>
                  <a:lnTo>
                    <a:pt x="553" y="1398"/>
                  </a:lnTo>
                  <a:lnTo>
                    <a:pt x="845" y="1398"/>
                  </a:lnTo>
                  <a:lnTo>
                    <a:pt x="975" y="1365"/>
                  </a:lnTo>
                  <a:lnTo>
                    <a:pt x="1105" y="1300"/>
                  </a:lnTo>
                  <a:lnTo>
                    <a:pt x="1203" y="1203"/>
                  </a:lnTo>
                  <a:lnTo>
                    <a:pt x="1268" y="1105"/>
                  </a:lnTo>
                  <a:lnTo>
                    <a:pt x="1333" y="976"/>
                  </a:lnTo>
                  <a:lnTo>
                    <a:pt x="1398" y="846"/>
                  </a:lnTo>
                  <a:lnTo>
                    <a:pt x="1398" y="716"/>
                  </a:lnTo>
                  <a:lnTo>
                    <a:pt x="1398" y="553"/>
                  </a:lnTo>
                  <a:lnTo>
                    <a:pt x="1333" y="423"/>
                  </a:lnTo>
                  <a:lnTo>
                    <a:pt x="1268" y="326"/>
                  </a:lnTo>
                  <a:lnTo>
                    <a:pt x="1203" y="228"/>
                  </a:lnTo>
                  <a:lnTo>
                    <a:pt x="1105" y="131"/>
                  </a:lnTo>
                  <a:lnTo>
                    <a:pt x="975" y="66"/>
                  </a:lnTo>
                  <a:lnTo>
                    <a:pt x="845" y="33"/>
                  </a:lnTo>
                  <a:lnTo>
                    <a:pt x="715"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2"/>
            <p:cNvSpPr/>
            <p:nvPr/>
          </p:nvSpPr>
          <p:spPr>
            <a:xfrm>
              <a:off x="2686863" y="834209"/>
              <a:ext cx="45016" cy="45016"/>
            </a:xfrm>
            <a:custGeom>
              <a:avLst/>
              <a:gdLst/>
              <a:ahLst/>
              <a:cxnLst/>
              <a:rect l="l" t="t" r="r" b="b"/>
              <a:pathLst>
                <a:path w="1398" h="1398" extrusionOk="0">
                  <a:moveTo>
                    <a:pt x="683" y="1"/>
                  </a:moveTo>
                  <a:lnTo>
                    <a:pt x="553" y="33"/>
                  </a:lnTo>
                  <a:lnTo>
                    <a:pt x="423" y="66"/>
                  </a:lnTo>
                  <a:lnTo>
                    <a:pt x="293" y="131"/>
                  </a:lnTo>
                  <a:lnTo>
                    <a:pt x="195" y="228"/>
                  </a:lnTo>
                  <a:lnTo>
                    <a:pt x="98" y="326"/>
                  </a:lnTo>
                  <a:lnTo>
                    <a:pt x="33" y="423"/>
                  </a:lnTo>
                  <a:lnTo>
                    <a:pt x="0" y="553"/>
                  </a:lnTo>
                  <a:lnTo>
                    <a:pt x="0" y="716"/>
                  </a:lnTo>
                  <a:lnTo>
                    <a:pt x="0" y="846"/>
                  </a:lnTo>
                  <a:lnTo>
                    <a:pt x="33" y="976"/>
                  </a:lnTo>
                  <a:lnTo>
                    <a:pt x="98" y="1105"/>
                  </a:lnTo>
                  <a:lnTo>
                    <a:pt x="195" y="1203"/>
                  </a:lnTo>
                  <a:lnTo>
                    <a:pt x="293" y="1300"/>
                  </a:lnTo>
                  <a:lnTo>
                    <a:pt x="423" y="1365"/>
                  </a:lnTo>
                  <a:lnTo>
                    <a:pt x="553" y="1398"/>
                  </a:lnTo>
                  <a:lnTo>
                    <a:pt x="813" y="1398"/>
                  </a:lnTo>
                  <a:lnTo>
                    <a:pt x="943" y="1365"/>
                  </a:lnTo>
                  <a:lnTo>
                    <a:pt x="1073" y="1300"/>
                  </a:lnTo>
                  <a:lnTo>
                    <a:pt x="1170" y="1203"/>
                  </a:lnTo>
                  <a:lnTo>
                    <a:pt x="1268" y="1105"/>
                  </a:lnTo>
                  <a:lnTo>
                    <a:pt x="1333" y="976"/>
                  </a:lnTo>
                  <a:lnTo>
                    <a:pt x="1365" y="846"/>
                  </a:lnTo>
                  <a:lnTo>
                    <a:pt x="1397" y="716"/>
                  </a:lnTo>
                  <a:lnTo>
                    <a:pt x="1365" y="553"/>
                  </a:lnTo>
                  <a:lnTo>
                    <a:pt x="1333" y="423"/>
                  </a:lnTo>
                  <a:lnTo>
                    <a:pt x="1268" y="326"/>
                  </a:lnTo>
                  <a:lnTo>
                    <a:pt x="1170" y="228"/>
                  </a:lnTo>
                  <a:lnTo>
                    <a:pt x="1073" y="131"/>
                  </a:lnTo>
                  <a:lnTo>
                    <a:pt x="943" y="66"/>
                  </a:lnTo>
                  <a:lnTo>
                    <a:pt x="813" y="33"/>
                  </a:lnTo>
                  <a:lnTo>
                    <a:pt x="683"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2"/>
            <p:cNvSpPr/>
            <p:nvPr/>
          </p:nvSpPr>
          <p:spPr>
            <a:xfrm>
              <a:off x="2800883" y="834209"/>
              <a:ext cx="45016" cy="45016"/>
            </a:xfrm>
            <a:custGeom>
              <a:avLst/>
              <a:gdLst/>
              <a:ahLst/>
              <a:cxnLst/>
              <a:rect l="l" t="t" r="r" b="b"/>
              <a:pathLst>
                <a:path w="1398" h="1398" extrusionOk="0">
                  <a:moveTo>
                    <a:pt x="716" y="1"/>
                  </a:moveTo>
                  <a:lnTo>
                    <a:pt x="553" y="33"/>
                  </a:lnTo>
                  <a:lnTo>
                    <a:pt x="423" y="66"/>
                  </a:lnTo>
                  <a:lnTo>
                    <a:pt x="326" y="131"/>
                  </a:lnTo>
                  <a:lnTo>
                    <a:pt x="196" y="228"/>
                  </a:lnTo>
                  <a:lnTo>
                    <a:pt x="131" y="326"/>
                  </a:lnTo>
                  <a:lnTo>
                    <a:pt x="66" y="423"/>
                  </a:lnTo>
                  <a:lnTo>
                    <a:pt x="33" y="553"/>
                  </a:lnTo>
                  <a:lnTo>
                    <a:pt x="1" y="716"/>
                  </a:lnTo>
                  <a:lnTo>
                    <a:pt x="33" y="846"/>
                  </a:lnTo>
                  <a:lnTo>
                    <a:pt x="66" y="976"/>
                  </a:lnTo>
                  <a:lnTo>
                    <a:pt x="131" y="1105"/>
                  </a:lnTo>
                  <a:lnTo>
                    <a:pt x="196" y="1203"/>
                  </a:lnTo>
                  <a:lnTo>
                    <a:pt x="326" y="1300"/>
                  </a:lnTo>
                  <a:lnTo>
                    <a:pt x="423" y="1365"/>
                  </a:lnTo>
                  <a:lnTo>
                    <a:pt x="553" y="1398"/>
                  </a:lnTo>
                  <a:lnTo>
                    <a:pt x="846" y="1398"/>
                  </a:lnTo>
                  <a:lnTo>
                    <a:pt x="976" y="1365"/>
                  </a:lnTo>
                  <a:lnTo>
                    <a:pt x="1105" y="1300"/>
                  </a:lnTo>
                  <a:lnTo>
                    <a:pt x="1203" y="1203"/>
                  </a:lnTo>
                  <a:lnTo>
                    <a:pt x="1300" y="1105"/>
                  </a:lnTo>
                  <a:lnTo>
                    <a:pt x="1365" y="976"/>
                  </a:lnTo>
                  <a:lnTo>
                    <a:pt x="1398" y="846"/>
                  </a:lnTo>
                  <a:lnTo>
                    <a:pt x="1398" y="716"/>
                  </a:lnTo>
                  <a:lnTo>
                    <a:pt x="1398" y="553"/>
                  </a:lnTo>
                  <a:lnTo>
                    <a:pt x="1365" y="423"/>
                  </a:lnTo>
                  <a:lnTo>
                    <a:pt x="1300" y="326"/>
                  </a:lnTo>
                  <a:lnTo>
                    <a:pt x="1203" y="228"/>
                  </a:lnTo>
                  <a:lnTo>
                    <a:pt x="1105" y="131"/>
                  </a:lnTo>
                  <a:lnTo>
                    <a:pt x="976" y="66"/>
                  </a:lnTo>
                  <a:lnTo>
                    <a:pt x="846" y="33"/>
                  </a:lnTo>
                  <a:lnTo>
                    <a:pt x="716"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2"/>
            <p:cNvSpPr/>
            <p:nvPr/>
          </p:nvSpPr>
          <p:spPr>
            <a:xfrm>
              <a:off x="2915966" y="834209"/>
              <a:ext cx="45016" cy="45016"/>
            </a:xfrm>
            <a:custGeom>
              <a:avLst/>
              <a:gdLst/>
              <a:ahLst/>
              <a:cxnLst/>
              <a:rect l="l" t="t" r="r" b="b"/>
              <a:pathLst>
                <a:path w="1398" h="1398" extrusionOk="0">
                  <a:moveTo>
                    <a:pt x="683" y="1"/>
                  </a:moveTo>
                  <a:lnTo>
                    <a:pt x="553" y="33"/>
                  </a:lnTo>
                  <a:lnTo>
                    <a:pt x="423" y="66"/>
                  </a:lnTo>
                  <a:lnTo>
                    <a:pt x="293" y="131"/>
                  </a:lnTo>
                  <a:lnTo>
                    <a:pt x="196" y="228"/>
                  </a:lnTo>
                  <a:lnTo>
                    <a:pt x="98" y="326"/>
                  </a:lnTo>
                  <a:lnTo>
                    <a:pt x="33" y="423"/>
                  </a:lnTo>
                  <a:lnTo>
                    <a:pt x="1" y="553"/>
                  </a:lnTo>
                  <a:lnTo>
                    <a:pt x="1" y="716"/>
                  </a:lnTo>
                  <a:lnTo>
                    <a:pt x="1" y="846"/>
                  </a:lnTo>
                  <a:lnTo>
                    <a:pt x="33" y="976"/>
                  </a:lnTo>
                  <a:lnTo>
                    <a:pt x="98" y="1105"/>
                  </a:lnTo>
                  <a:lnTo>
                    <a:pt x="196" y="1203"/>
                  </a:lnTo>
                  <a:lnTo>
                    <a:pt x="293" y="1300"/>
                  </a:lnTo>
                  <a:lnTo>
                    <a:pt x="423" y="1365"/>
                  </a:lnTo>
                  <a:lnTo>
                    <a:pt x="553" y="1398"/>
                  </a:lnTo>
                  <a:lnTo>
                    <a:pt x="845" y="1398"/>
                  </a:lnTo>
                  <a:lnTo>
                    <a:pt x="975" y="1365"/>
                  </a:lnTo>
                  <a:lnTo>
                    <a:pt x="1073" y="1300"/>
                  </a:lnTo>
                  <a:lnTo>
                    <a:pt x="1170" y="1203"/>
                  </a:lnTo>
                  <a:lnTo>
                    <a:pt x="1268" y="1105"/>
                  </a:lnTo>
                  <a:lnTo>
                    <a:pt x="1333" y="976"/>
                  </a:lnTo>
                  <a:lnTo>
                    <a:pt x="1365" y="846"/>
                  </a:lnTo>
                  <a:lnTo>
                    <a:pt x="1398" y="716"/>
                  </a:lnTo>
                  <a:lnTo>
                    <a:pt x="1365" y="553"/>
                  </a:lnTo>
                  <a:lnTo>
                    <a:pt x="1333" y="423"/>
                  </a:lnTo>
                  <a:lnTo>
                    <a:pt x="1268" y="326"/>
                  </a:lnTo>
                  <a:lnTo>
                    <a:pt x="1170" y="228"/>
                  </a:lnTo>
                  <a:lnTo>
                    <a:pt x="1073" y="131"/>
                  </a:lnTo>
                  <a:lnTo>
                    <a:pt x="975" y="66"/>
                  </a:lnTo>
                  <a:lnTo>
                    <a:pt x="845" y="33"/>
                  </a:lnTo>
                  <a:lnTo>
                    <a:pt x="683"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2"/>
            <p:cNvSpPr/>
            <p:nvPr/>
          </p:nvSpPr>
          <p:spPr>
            <a:xfrm>
              <a:off x="5439351" y="835272"/>
              <a:ext cx="45016" cy="45016"/>
            </a:xfrm>
            <a:custGeom>
              <a:avLst/>
              <a:gdLst/>
              <a:ahLst/>
              <a:cxnLst/>
              <a:rect l="l" t="t" r="r" b="b"/>
              <a:pathLst>
                <a:path w="1398" h="1398" extrusionOk="0">
                  <a:moveTo>
                    <a:pt x="553" y="0"/>
                  </a:moveTo>
                  <a:lnTo>
                    <a:pt x="423" y="65"/>
                  </a:lnTo>
                  <a:lnTo>
                    <a:pt x="293" y="130"/>
                  </a:lnTo>
                  <a:lnTo>
                    <a:pt x="196" y="195"/>
                  </a:lnTo>
                  <a:lnTo>
                    <a:pt x="98" y="293"/>
                  </a:lnTo>
                  <a:lnTo>
                    <a:pt x="33" y="423"/>
                  </a:lnTo>
                  <a:lnTo>
                    <a:pt x="1" y="553"/>
                  </a:lnTo>
                  <a:lnTo>
                    <a:pt x="1" y="683"/>
                  </a:lnTo>
                  <a:lnTo>
                    <a:pt x="1" y="845"/>
                  </a:lnTo>
                  <a:lnTo>
                    <a:pt x="33" y="975"/>
                  </a:lnTo>
                  <a:lnTo>
                    <a:pt x="98" y="1072"/>
                  </a:lnTo>
                  <a:lnTo>
                    <a:pt x="196" y="1202"/>
                  </a:lnTo>
                  <a:lnTo>
                    <a:pt x="293" y="1267"/>
                  </a:lnTo>
                  <a:lnTo>
                    <a:pt x="423" y="1332"/>
                  </a:lnTo>
                  <a:lnTo>
                    <a:pt x="553" y="1397"/>
                  </a:lnTo>
                  <a:lnTo>
                    <a:pt x="813" y="1397"/>
                  </a:lnTo>
                  <a:lnTo>
                    <a:pt x="943" y="1332"/>
                  </a:lnTo>
                  <a:lnTo>
                    <a:pt x="1073" y="1267"/>
                  </a:lnTo>
                  <a:lnTo>
                    <a:pt x="1170" y="1202"/>
                  </a:lnTo>
                  <a:lnTo>
                    <a:pt x="1268" y="1072"/>
                  </a:lnTo>
                  <a:lnTo>
                    <a:pt x="1333" y="975"/>
                  </a:lnTo>
                  <a:lnTo>
                    <a:pt x="1365" y="845"/>
                  </a:lnTo>
                  <a:lnTo>
                    <a:pt x="1398" y="683"/>
                  </a:lnTo>
                  <a:lnTo>
                    <a:pt x="1365" y="553"/>
                  </a:lnTo>
                  <a:lnTo>
                    <a:pt x="1333" y="423"/>
                  </a:lnTo>
                  <a:lnTo>
                    <a:pt x="1268" y="293"/>
                  </a:lnTo>
                  <a:lnTo>
                    <a:pt x="1170" y="195"/>
                  </a:lnTo>
                  <a:lnTo>
                    <a:pt x="1073" y="130"/>
                  </a:lnTo>
                  <a:lnTo>
                    <a:pt x="943" y="65"/>
                  </a:lnTo>
                  <a:lnTo>
                    <a:pt x="81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2"/>
            <p:cNvSpPr/>
            <p:nvPr/>
          </p:nvSpPr>
          <p:spPr>
            <a:xfrm>
              <a:off x="5536659" y="835272"/>
              <a:ext cx="45016" cy="45016"/>
            </a:xfrm>
            <a:custGeom>
              <a:avLst/>
              <a:gdLst/>
              <a:ahLst/>
              <a:cxnLst/>
              <a:rect l="l" t="t" r="r" b="b"/>
              <a:pathLst>
                <a:path w="1398" h="1398" extrusionOk="0">
                  <a:moveTo>
                    <a:pt x="553" y="0"/>
                  </a:moveTo>
                  <a:lnTo>
                    <a:pt x="423" y="65"/>
                  </a:lnTo>
                  <a:lnTo>
                    <a:pt x="293" y="130"/>
                  </a:lnTo>
                  <a:lnTo>
                    <a:pt x="195" y="195"/>
                  </a:lnTo>
                  <a:lnTo>
                    <a:pt x="98" y="293"/>
                  </a:lnTo>
                  <a:lnTo>
                    <a:pt x="33" y="423"/>
                  </a:lnTo>
                  <a:lnTo>
                    <a:pt x="0" y="553"/>
                  </a:lnTo>
                  <a:lnTo>
                    <a:pt x="0" y="683"/>
                  </a:lnTo>
                  <a:lnTo>
                    <a:pt x="0" y="845"/>
                  </a:lnTo>
                  <a:lnTo>
                    <a:pt x="33" y="975"/>
                  </a:lnTo>
                  <a:lnTo>
                    <a:pt x="98" y="1072"/>
                  </a:lnTo>
                  <a:lnTo>
                    <a:pt x="195" y="1202"/>
                  </a:lnTo>
                  <a:lnTo>
                    <a:pt x="293" y="1267"/>
                  </a:lnTo>
                  <a:lnTo>
                    <a:pt x="423" y="1332"/>
                  </a:lnTo>
                  <a:lnTo>
                    <a:pt x="553" y="1397"/>
                  </a:lnTo>
                  <a:lnTo>
                    <a:pt x="813" y="1397"/>
                  </a:lnTo>
                  <a:lnTo>
                    <a:pt x="943" y="1332"/>
                  </a:lnTo>
                  <a:lnTo>
                    <a:pt x="1072" y="1267"/>
                  </a:lnTo>
                  <a:lnTo>
                    <a:pt x="1170" y="1202"/>
                  </a:lnTo>
                  <a:lnTo>
                    <a:pt x="1267" y="1072"/>
                  </a:lnTo>
                  <a:lnTo>
                    <a:pt x="1332" y="975"/>
                  </a:lnTo>
                  <a:lnTo>
                    <a:pt x="1365" y="845"/>
                  </a:lnTo>
                  <a:lnTo>
                    <a:pt x="1397" y="683"/>
                  </a:lnTo>
                  <a:lnTo>
                    <a:pt x="1365" y="553"/>
                  </a:lnTo>
                  <a:lnTo>
                    <a:pt x="1332" y="423"/>
                  </a:lnTo>
                  <a:lnTo>
                    <a:pt x="1267" y="293"/>
                  </a:lnTo>
                  <a:lnTo>
                    <a:pt x="1170" y="195"/>
                  </a:lnTo>
                  <a:lnTo>
                    <a:pt x="1072" y="130"/>
                  </a:lnTo>
                  <a:lnTo>
                    <a:pt x="943" y="65"/>
                  </a:lnTo>
                  <a:lnTo>
                    <a:pt x="81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2"/>
            <p:cNvSpPr/>
            <p:nvPr/>
          </p:nvSpPr>
          <p:spPr>
            <a:xfrm>
              <a:off x="5633936" y="835272"/>
              <a:ext cx="45016" cy="45016"/>
            </a:xfrm>
            <a:custGeom>
              <a:avLst/>
              <a:gdLst/>
              <a:ahLst/>
              <a:cxnLst/>
              <a:rect l="l" t="t" r="r" b="b"/>
              <a:pathLst>
                <a:path w="1398" h="1398" extrusionOk="0">
                  <a:moveTo>
                    <a:pt x="553" y="0"/>
                  </a:moveTo>
                  <a:lnTo>
                    <a:pt x="423" y="65"/>
                  </a:lnTo>
                  <a:lnTo>
                    <a:pt x="293" y="130"/>
                  </a:lnTo>
                  <a:lnTo>
                    <a:pt x="196" y="195"/>
                  </a:lnTo>
                  <a:lnTo>
                    <a:pt x="98" y="293"/>
                  </a:lnTo>
                  <a:lnTo>
                    <a:pt x="33" y="423"/>
                  </a:lnTo>
                  <a:lnTo>
                    <a:pt x="1" y="553"/>
                  </a:lnTo>
                  <a:lnTo>
                    <a:pt x="1" y="683"/>
                  </a:lnTo>
                  <a:lnTo>
                    <a:pt x="1" y="845"/>
                  </a:lnTo>
                  <a:lnTo>
                    <a:pt x="33" y="975"/>
                  </a:lnTo>
                  <a:lnTo>
                    <a:pt x="98" y="1072"/>
                  </a:lnTo>
                  <a:lnTo>
                    <a:pt x="196" y="1202"/>
                  </a:lnTo>
                  <a:lnTo>
                    <a:pt x="293" y="1267"/>
                  </a:lnTo>
                  <a:lnTo>
                    <a:pt x="423" y="1332"/>
                  </a:lnTo>
                  <a:lnTo>
                    <a:pt x="553" y="1397"/>
                  </a:lnTo>
                  <a:lnTo>
                    <a:pt x="813" y="1397"/>
                  </a:lnTo>
                  <a:lnTo>
                    <a:pt x="943" y="1332"/>
                  </a:lnTo>
                  <a:lnTo>
                    <a:pt x="1073" y="1267"/>
                  </a:lnTo>
                  <a:lnTo>
                    <a:pt x="1171" y="1202"/>
                  </a:lnTo>
                  <a:lnTo>
                    <a:pt x="1268" y="1072"/>
                  </a:lnTo>
                  <a:lnTo>
                    <a:pt x="1333" y="975"/>
                  </a:lnTo>
                  <a:lnTo>
                    <a:pt x="1365" y="845"/>
                  </a:lnTo>
                  <a:lnTo>
                    <a:pt x="1398" y="683"/>
                  </a:lnTo>
                  <a:lnTo>
                    <a:pt x="1365" y="553"/>
                  </a:lnTo>
                  <a:lnTo>
                    <a:pt x="1333" y="423"/>
                  </a:lnTo>
                  <a:lnTo>
                    <a:pt x="1268" y="293"/>
                  </a:lnTo>
                  <a:lnTo>
                    <a:pt x="1171" y="195"/>
                  </a:lnTo>
                  <a:lnTo>
                    <a:pt x="1073" y="130"/>
                  </a:lnTo>
                  <a:lnTo>
                    <a:pt x="943" y="65"/>
                  </a:lnTo>
                  <a:lnTo>
                    <a:pt x="81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2"/>
            <p:cNvSpPr/>
            <p:nvPr/>
          </p:nvSpPr>
          <p:spPr>
            <a:xfrm>
              <a:off x="6277226" y="868354"/>
              <a:ext cx="304451" cy="390264"/>
            </a:xfrm>
            <a:custGeom>
              <a:avLst/>
              <a:gdLst/>
              <a:ahLst/>
              <a:cxnLst/>
              <a:rect l="l" t="t" r="r" b="b"/>
              <a:pathLst>
                <a:path w="9455" h="12120" extrusionOk="0">
                  <a:moveTo>
                    <a:pt x="8318" y="1"/>
                  </a:moveTo>
                  <a:lnTo>
                    <a:pt x="8090" y="33"/>
                  </a:lnTo>
                  <a:lnTo>
                    <a:pt x="7863" y="98"/>
                  </a:lnTo>
                  <a:lnTo>
                    <a:pt x="7668" y="196"/>
                  </a:lnTo>
                  <a:lnTo>
                    <a:pt x="7473" y="326"/>
                  </a:lnTo>
                  <a:lnTo>
                    <a:pt x="7310" y="488"/>
                  </a:lnTo>
                  <a:lnTo>
                    <a:pt x="228" y="10268"/>
                  </a:lnTo>
                  <a:lnTo>
                    <a:pt x="130" y="10495"/>
                  </a:lnTo>
                  <a:lnTo>
                    <a:pt x="33" y="10690"/>
                  </a:lnTo>
                  <a:lnTo>
                    <a:pt x="0" y="10917"/>
                  </a:lnTo>
                  <a:lnTo>
                    <a:pt x="33" y="11145"/>
                  </a:lnTo>
                  <a:lnTo>
                    <a:pt x="98" y="11372"/>
                  </a:lnTo>
                  <a:lnTo>
                    <a:pt x="195" y="11567"/>
                  </a:lnTo>
                  <a:lnTo>
                    <a:pt x="325" y="11762"/>
                  </a:lnTo>
                  <a:lnTo>
                    <a:pt x="488" y="11925"/>
                  </a:lnTo>
                  <a:lnTo>
                    <a:pt x="715" y="12022"/>
                  </a:lnTo>
                  <a:lnTo>
                    <a:pt x="910" y="12119"/>
                  </a:lnTo>
                  <a:lnTo>
                    <a:pt x="1365" y="12119"/>
                  </a:lnTo>
                  <a:lnTo>
                    <a:pt x="1592" y="12054"/>
                  </a:lnTo>
                  <a:lnTo>
                    <a:pt x="1787" y="11957"/>
                  </a:lnTo>
                  <a:lnTo>
                    <a:pt x="1982" y="11827"/>
                  </a:lnTo>
                  <a:lnTo>
                    <a:pt x="2145" y="11665"/>
                  </a:lnTo>
                  <a:lnTo>
                    <a:pt x="9227" y="1885"/>
                  </a:lnTo>
                  <a:lnTo>
                    <a:pt x="9357" y="1658"/>
                  </a:lnTo>
                  <a:lnTo>
                    <a:pt x="9422" y="1463"/>
                  </a:lnTo>
                  <a:lnTo>
                    <a:pt x="9455" y="1235"/>
                  </a:lnTo>
                  <a:lnTo>
                    <a:pt x="9422" y="1008"/>
                  </a:lnTo>
                  <a:lnTo>
                    <a:pt x="9390" y="780"/>
                  </a:lnTo>
                  <a:lnTo>
                    <a:pt x="9292" y="586"/>
                  </a:lnTo>
                  <a:lnTo>
                    <a:pt x="9130" y="391"/>
                  </a:lnTo>
                  <a:lnTo>
                    <a:pt x="8967" y="228"/>
                  </a:lnTo>
                  <a:lnTo>
                    <a:pt x="8773" y="131"/>
                  </a:lnTo>
                  <a:lnTo>
                    <a:pt x="8545" y="33"/>
                  </a:lnTo>
                  <a:lnTo>
                    <a:pt x="8318"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2"/>
            <p:cNvSpPr/>
            <p:nvPr/>
          </p:nvSpPr>
          <p:spPr>
            <a:xfrm>
              <a:off x="2456697" y="931517"/>
              <a:ext cx="45016" cy="45016"/>
            </a:xfrm>
            <a:custGeom>
              <a:avLst/>
              <a:gdLst/>
              <a:ahLst/>
              <a:cxnLst/>
              <a:rect l="l" t="t" r="r" b="b"/>
              <a:pathLst>
                <a:path w="1398" h="1398" extrusionOk="0">
                  <a:moveTo>
                    <a:pt x="715" y="0"/>
                  </a:moveTo>
                  <a:lnTo>
                    <a:pt x="585" y="33"/>
                  </a:lnTo>
                  <a:lnTo>
                    <a:pt x="455" y="65"/>
                  </a:lnTo>
                  <a:lnTo>
                    <a:pt x="325" y="130"/>
                  </a:lnTo>
                  <a:lnTo>
                    <a:pt x="228" y="228"/>
                  </a:lnTo>
                  <a:lnTo>
                    <a:pt x="131" y="325"/>
                  </a:lnTo>
                  <a:lnTo>
                    <a:pt x="66" y="423"/>
                  </a:lnTo>
                  <a:lnTo>
                    <a:pt x="33" y="553"/>
                  </a:lnTo>
                  <a:lnTo>
                    <a:pt x="1" y="715"/>
                  </a:lnTo>
                  <a:lnTo>
                    <a:pt x="33" y="845"/>
                  </a:lnTo>
                  <a:lnTo>
                    <a:pt x="66" y="975"/>
                  </a:lnTo>
                  <a:lnTo>
                    <a:pt x="131" y="1105"/>
                  </a:lnTo>
                  <a:lnTo>
                    <a:pt x="228" y="1203"/>
                  </a:lnTo>
                  <a:lnTo>
                    <a:pt x="325" y="1300"/>
                  </a:lnTo>
                  <a:lnTo>
                    <a:pt x="455" y="1365"/>
                  </a:lnTo>
                  <a:lnTo>
                    <a:pt x="585" y="1397"/>
                  </a:lnTo>
                  <a:lnTo>
                    <a:pt x="845" y="1397"/>
                  </a:lnTo>
                  <a:lnTo>
                    <a:pt x="975" y="1365"/>
                  </a:lnTo>
                  <a:lnTo>
                    <a:pt x="1105" y="1300"/>
                  </a:lnTo>
                  <a:lnTo>
                    <a:pt x="1203" y="1203"/>
                  </a:lnTo>
                  <a:lnTo>
                    <a:pt x="1300" y="1105"/>
                  </a:lnTo>
                  <a:lnTo>
                    <a:pt x="1365" y="975"/>
                  </a:lnTo>
                  <a:lnTo>
                    <a:pt x="1398" y="845"/>
                  </a:lnTo>
                  <a:lnTo>
                    <a:pt x="1398" y="715"/>
                  </a:lnTo>
                  <a:lnTo>
                    <a:pt x="1398" y="553"/>
                  </a:lnTo>
                  <a:lnTo>
                    <a:pt x="1365" y="423"/>
                  </a:lnTo>
                  <a:lnTo>
                    <a:pt x="1300" y="325"/>
                  </a:lnTo>
                  <a:lnTo>
                    <a:pt x="1203" y="228"/>
                  </a:lnTo>
                  <a:lnTo>
                    <a:pt x="1105" y="130"/>
                  </a:lnTo>
                  <a:lnTo>
                    <a:pt x="975" y="65"/>
                  </a:lnTo>
                  <a:lnTo>
                    <a:pt x="845" y="33"/>
                  </a:lnTo>
                  <a:lnTo>
                    <a:pt x="715" y="0"/>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2"/>
            <p:cNvSpPr/>
            <p:nvPr/>
          </p:nvSpPr>
          <p:spPr>
            <a:xfrm>
              <a:off x="2571780" y="931517"/>
              <a:ext cx="45016" cy="45016"/>
            </a:xfrm>
            <a:custGeom>
              <a:avLst/>
              <a:gdLst/>
              <a:ahLst/>
              <a:cxnLst/>
              <a:rect l="l" t="t" r="r" b="b"/>
              <a:pathLst>
                <a:path w="1398" h="1398" extrusionOk="0">
                  <a:moveTo>
                    <a:pt x="715" y="0"/>
                  </a:moveTo>
                  <a:lnTo>
                    <a:pt x="553" y="33"/>
                  </a:lnTo>
                  <a:lnTo>
                    <a:pt x="423" y="65"/>
                  </a:lnTo>
                  <a:lnTo>
                    <a:pt x="325" y="130"/>
                  </a:lnTo>
                  <a:lnTo>
                    <a:pt x="195" y="228"/>
                  </a:lnTo>
                  <a:lnTo>
                    <a:pt x="130" y="325"/>
                  </a:lnTo>
                  <a:lnTo>
                    <a:pt x="65" y="423"/>
                  </a:lnTo>
                  <a:lnTo>
                    <a:pt x="1" y="553"/>
                  </a:lnTo>
                  <a:lnTo>
                    <a:pt x="1" y="715"/>
                  </a:lnTo>
                  <a:lnTo>
                    <a:pt x="1" y="845"/>
                  </a:lnTo>
                  <a:lnTo>
                    <a:pt x="65" y="975"/>
                  </a:lnTo>
                  <a:lnTo>
                    <a:pt x="130" y="1105"/>
                  </a:lnTo>
                  <a:lnTo>
                    <a:pt x="195" y="1203"/>
                  </a:lnTo>
                  <a:lnTo>
                    <a:pt x="325" y="1300"/>
                  </a:lnTo>
                  <a:lnTo>
                    <a:pt x="423" y="1365"/>
                  </a:lnTo>
                  <a:lnTo>
                    <a:pt x="553" y="1397"/>
                  </a:lnTo>
                  <a:lnTo>
                    <a:pt x="845" y="1397"/>
                  </a:lnTo>
                  <a:lnTo>
                    <a:pt x="975" y="1365"/>
                  </a:lnTo>
                  <a:lnTo>
                    <a:pt x="1105" y="1300"/>
                  </a:lnTo>
                  <a:lnTo>
                    <a:pt x="1203" y="1203"/>
                  </a:lnTo>
                  <a:lnTo>
                    <a:pt x="1268" y="1105"/>
                  </a:lnTo>
                  <a:lnTo>
                    <a:pt x="1333" y="975"/>
                  </a:lnTo>
                  <a:lnTo>
                    <a:pt x="1398" y="845"/>
                  </a:lnTo>
                  <a:lnTo>
                    <a:pt x="1398" y="715"/>
                  </a:lnTo>
                  <a:lnTo>
                    <a:pt x="1398" y="553"/>
                  </a:lnTo>
                  <a:lnTo>
                    <a:pt x="1333" y="423"/>
                  </a:lnTo>
                  <a:lnTo>
                    <a:pt x="1268" y="325"/>
                  </a:lnTo>
                  <a:lnTo>
                    <a:pt x="1203" y="228"/>
                  </a:lnTo>
                  <a:lnTo>
                    <a:pt x="1105" y="130"/>
                  </a:lnTo>
                  <a:lnTo>
                    <a:pt x="975" y="65"/>
                  </a:lnTo>
                  <a:lnTo>
                    <a:pt x="845" y="33"/>
                  </a:lnTo>
                  <a:lnTo>
                    <a:pt x="715" y="0"/>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2"/>
            <p:cNvSpPr/>
            <p:nvPr/>
          </p:nvSpPr>
          <p:spPr>
            <a:xfrm>
              <a:off x="2686863" y="931517"/>
              <a:ext cx="45016" cy="45016"/>
            </a:xfrm>
            <a:custGeom>
              <a:avLst/>
              <a:gdLst/>
              <a:ahLst/>
              <a:cxnLst/>
              <a:rect l="l" t="t" r="r" b="b"/>
              <a:pathLst>
                <a:path w="1398" h="1398" extrusionOk="0">
                  <a:moveTo>
                    <a:pt x="683" y="0"/>
                  </a:moveTo>
                  <a:lnTo>
                    <a:pt x="553" y="33"/>
                  </a:lnTo>
                  <a:lnTo>
                    <a:pt x="423" y="65"/>
                  </a:lnTo>
                  <a:lnTo>
                    <a:pt x="293" y="130"/>
                  </a:lnTo>
                  <a:lnTo>
                    <a:pt x="195" y="228"/>
                  </a:lnTo>
                  <a:lnTo>
                    <a:pt x="98" y="325"/>
                  </a:lnTo>
                  <a:lnTo>
                    <a:pt x="33" y="423"/>
                  </a:lnTo>
                  <a:lnTo>
                    <a:pt x="0" y="553"/>
                  </a:lnTo>
                  <a:lnTo>
                    <a:pt x="0" y="715"/>
                  </a:lnTo>
                  <a:lnTo>
                    <a:pt x="0" y="845"/>
                  </a:lnTo>
                  <a:lnTo>
                    <a:pt x="33" y="975"/>
                  </a:lnTo>
                  <a:lnTo>
                    <a:pt x="98" y="1105"/>
                  </a:lnTo>
                  <a:lnTo>
                    <a:pt x="195" y="1203"/>
                  </a:lnTo>
                  <a:lnTo>
                    <a:pt x="293" y="1300"/>
                  </a:lnTo>
                  <a:lnTo>
                    <a:pt x="423" y="1365"/>
                  </a:lnTo>
                  <a:lnTo>
                    <a:pt x="553" y="1397"/>
                  </a:lnTo>
                  <a:lnTo>
                    <a:pt x="813" y="1397"/>
                  </a:lnTo>
                  <a:lnTo>
                    <a:pt x="943" y="1365"/>
                  </a:lnTo>
                  <a:lnTo>
                    <a:pt x="1073" y="1300"/>
                  </a:lnTo>
                  <a:lnTo>
                    <a:pt x="1170" y="1203"/>
                  </a:lnTo>
                  <a:lnTo>
                    <a:pt x="1268" y="1105"/>
                  </a:lnTo>
                  <a:lnTo>
                    <a:pt x="1333" y="975"/>
                  </a:lnTo>
                  <a:lnTo>
                    <a:pt x="1365" y="845"/>
                  </a:lnTo>
                  <a:lnTo>
                    <a:pt x="1397" y="715"/>
                  </a:lnTo>
                  <a:lnTo>
                    <a:pt x="1365" y="553"/>
                  </a:lnTo>
                  <a:lnTo>
                    <a:pt x="1333" y="423"/>
                  </a:lnTo>
                  <a:lnTo>
                    <a:pt x="1268" y="325"/>
                  </a:lnTo>
                  <a:lnTo>
                    <a:pt x="1170" y="228"/>
                  </a:lnTo>
                  <a:lnTo>
                    <a:pt x="1073" y="130"/>
                  </a:lnTo>
                  <a:lnTo>
                    <a:pt x="943" y="65"/>
                  </a:lnTo>
                  <a:lnTo>
                    <a:pt x="813" y="33"/>
                  </a:lnTo>
                  <a:lnTo>
                    <a:pt x="683" y="0"/>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2"/>
            <p:cNvSpPr/>
            <p:nvPr/>
          </p:nvSpPr>
          <p:spPr>
            <a:xfrm>
              <a:off x="2800883" y="931517"/>
              <a:ext cx="45016" cy="45016"/>
            </a:xfrm>
            <a:custGeom>
              <a:avLst/>
              <a:gdLst/>
              <a:ahLst/>
              <a:cxnLst/>
              <a:rect l="l" t="t" r="r" b="b"/>
              <a:pathLst>
                <a:path w="1398" h="1398" extrusionOk="0">
                  <a:moveTo>
                    <a:pt x="716" y="0"/>
                  </a:moveTo>
                  <a:lnTo>
                    <a:pt x="553" y="33"/>
                  </a:lnTo>
                  <a:lnTo>
                    <a:pt x="423" y="65"/>
                  </a:lnTo>
                  <a:lnTo>
                    <a:pt x="326" y="130"/>
                  </a:lnTo>
                  <a:lnTo>
                    <a:pt x="196" y="228"/>
                  </a:lnTo>
                  <a:lnTo>
                    <a:pt x="131" y="325"/>
                  </a:lnTo>
                  <a:lnTo>
                    <a:pt x="66" y="423"/>
                  </a:lnTo>
                  <a:lnTo>
                    <a:pt x="33" y="553"/>
                  </a:lnTo>
                  <a:lnTo>
                    <a:pt x="1" y="715"/>
                  </a:lnTo>
                  <a:lnTo>
                    <a:pt x="33" y="845"/>
                  </a:lnTo>
                  <a:lnTo>
                    <a:pt x="66" y="975"/>
                  </a:lnTo>
                  <a:lnTo>
                    <a:pt x="131" y="1105"/>
                  </a:lnTo>
                  <a:lnTo>
                    <a:pt x="196" y="1203"/>
                  </a:lnTo>
                  <a:lnTo>
                    <a:pt x="326" y="1300"/>
                  </a:lnTo>
                  <a:lnTo>
                    <a:pt x="423" y="1365"/>
                  </a:lnTo>
                  <a:lnTo>
                    <a:pt x="553" y="1397"/>
                  </a:lnTo>
                  <a:lnTo>
                    <a:pt x="846" y="1397"/>
                  </a:lnTo>
                  <a:lnTo>
                    <a:pt x="976" y="1365"/>
                  </a:lnTo>
                  <a:lnTo>
                    <a:pt x="1105" y="1300"/>
                  </a:lnTo>
                  <a:lnTo>
                    <a:pt x="1203" y="1203"/>
                  </a:lnTo>
                  <a:lnTo>
                    <a:pt x="1300" y="1105"/>
                  </a:lnTo>
                  <a:lnTo>
                    <a:pt x="1365" y="975"/>
                  </a:lnTo>
                  <a:lnTo>
                    <a:pt x="1398" y="845"/>
                  </a:lnTo>
                  <a:lnTo>
                    <a:pt x="1398" y="715"/>
                  </a:lnTo>
                  <a:lnTo>
                    <a:pt x="1398" y="553"/>
                  </a:lnTo>
                  <a:lnTo>
                    <a:pt x="1365" y="423"/>
                  </a:lnTo>
                  <a:lnTo>
                    <a:pt x="1300" y="325"/>
                  </a:lnTo>
                  <a:lnTo>
                    <a:pt x="1203" y="228"/>
                  </a:lnTo>
                  <a:lnTo>
                    <a:pt x="1105" y="130"/>
                  </a:lnTo>
                  <a:lnTo>
                    <a:pt x="976" y="65"/>
                  </a:lnTo>
                  <a:lnTo>
                    <a:pt x="846" y="33"/>
                  </a:lnTo>
                  <a:lnTo>
                    <a:pt x="716" y="0"/>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2"/>
            <p:cNvSpPr/>
            <p:nvPr/>
          </p:nvSpPr>
          <p:spPr>
            <a:xfrm>
              <a:off x="2915966" y="931517"/>
              <a:ext cx="45016" cy="45016"/>
            </a:xfrm>
            <a:custGeom>
              <a:avLst/>
              <a:gdLst/>
              <a:ahLst/>
              <a:cxnLst/>
              <a:rect l="l" t="t" r="r" b="b"/>
              <a:pathLst>
                <a:path w="1398" h="1398" extrusionOk="0">
                  <a:moveTo>
                    <a:pt x="683" y="0"/>
                  </a:moveTo>
                  <a:lnTo>
                    <a:pt x="553" y="33"/>
                  </a:lnTo>
                  <a:lnTo>
                    <a:pt x="423" y="65"/>
                  </a:lnTo>
                  <a:lnTo>
                    <a:pt x="293" y="130"/>
                  </a:lnTo>
                  <a:lnTo>
                    <a:pt x="196" y="228"/>
                  </a:lnTo>
                  <a:lnTo>
                    <a:pt x="98" y="325"/>
                  </a:lnTo>
                  <a:lnTo>
                    <a:pt x="33" y="423"/>
                  </a:lnTo>
                  <a:lnTo>
                    <a:pt x="1" y="553"/>
                  </a:lnTo>
                  <a:lnTo>
                    <a:pt x="1" y="715"/>
                  </a:lnTo>
                  <a:lnTo>
                    <a:pt x="1" y="845"/>
                  </a:lnTo>
                  <a:lnTo>
                    <a:pt x="33" y="975"/>
                  </a:lnTo>
                  <a:lnTo>
                    <a:pt x="98" y="1105"/>
                  </a:lnTo>
                  <a:lnTo>
                    <a:pt x="196" y="1203"/>
                  </a:lnTo>
                  <a:lnTo>
                    <a:pt x="293" y="1300"/>
                  </a:lnTo>
                  <a:lnTo>
                    <a:pt x="423" y="1365"/>
                  </a:lnTo>
                  <a:lnTo>
                    <a:pt x="553" y="1397"/>
                  </a:lnTo>
                  <a:lnTo>
                    <a:pt x="845" y="1397"/>
                  </a:lnTo>
                  <a:lnTo>
                    <a:pt x="975" y="1365"/>
                  </a:lnTo>
                  <a:lnTo>
                    <a:pt x="1073" y="1300"/>
                  </a:lnTo>
                  <a:lnTo>
                    <a:pt x="1170" y="1203"/>
                  </a:lnTo>
                  <a:lnTo>
                    <a:pt x="1268" y="1105"/>
                  </a:lnTo>
                  <a:lnTo>
                    <a:pt x="1333" y="975"/>
                  </a:lnTo>
                  <a:lnTo>
                    <a:pt x="1365" y="845"/>
                  </a:lnTo>
                  <a:lnTo>
                    <a:pt x="1398" y="715"/>
                  </a:lnTo>
                  <a:lnTo>
                    <a:pt x="1365" y="553"/>
                  </a:lnTo>
                  <a:lnTo>
                    <a:pt x="1333" y="423"/>
                  </a:lnTo>
                  <a:lnTo>
                    <a:pt x="1268" y="325"/>
                  </a:lnTo>
                  <a:lnTo>
                    <a:pt x="1170" y="228"/>
                  </a:lnTo>
                  <a:lnTo>
                    <a:pt x="1073" y="130"/>
                  </a:lnTo>
                  <a:lnTo>
                    <a:pt x="975" y="65"/>
                  </a:lnTo>
                  <a:lnTo>
                    <a:pt x="845" y="33"/>
                  </a:lnTo>
                  <a:lnTo>
                    <a:pt x="683" y="0"/>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2"/>
            <p:cNvSpPr/>
            <p:nvPr/>
          </p:nvSpPr>
          <p:spPr>
            <a:xfrm>
              <a:off x="2456697" y="1028794"/>
              <a:ext cx="45016" cy="45048"/>
            </a:xfrm>
            <a:custGeom>
              <a:avLst/>
              <a:gdLst/>
              <a:ahLst/>
              <a:cxnLst/>
              <a:rect l="l" t="t" r="r" b="b"/>
              <a:pathLst>
                <a:path w="1398" h="1399" extrusionOk="0">
                  <a:moveTo>
                    <a:pt x="715" y="1"/>
                  </a:moveTo>
                  <a:lnTo>
                    <a:pt x="585" y="33"/>
                  </a:lnTo>
                  <a:lnTo>
                    <a:pt x="455" y="66"/>
                  </a:lnTo>
                  <a:lnTo>
                    <a:pt x="325" y="131"/>
                  </a:lnTo>
                  <a:lnTo>
                    <a:pt x="228" y="228"/>
                  </a:lnTo>
                  <a:lnTo>
                    <a:pt x="131" y="326"/>
                  </a:lnTo>
                  <a:lnTo>
                    <a:pt x="66" y="423"/>
                  </a:lnTo>
                  <a:lnTo>
                    <a:pt x="33" y="553"/>
                  </a:lnTo>
                  <a:lnTo>
                    <a:pt x="1" y="716"/>
                  </a:lnTo>
                  <a:lnTo>
                    <a:pt x="33" y="846"/>
                  </a:lnTo>
                  <a:lnTo>
                    <a:pt x="66" y="976"/>
                  </a:lnTo>
                  <a:lnTo>
                    <a:pt x="131" y="1106"/>
                  </a:lnTo>
                  <a:lnTo>
                    <a:pt x="228" y="1203"/>
                  </a:lnTo>
                  <a:lnTo>
                    <a:pt x="325" y="1301"/>
                  </a:lnTo>
                  <a:lnTo>
                    <a:pt x="455" y="1366"/>
                  </a:lnTo>
                  <a:lnTo>
                    <a:pt x="585" y="1398"/>
                  </a:lnTo>
                  <a:lnTo>
                    <a:pt x="845" y="1398"/>
                  </a:lnTo>
                  <a:lnTo>
                    <a:pt x="975" y="1366"/>
                  </a:lnTo>
                  <a:lnTo>
                    <a:pt x="1105" y="1301"/>
                  </a:lnTo>
                  <a:lnTo>
                    <a:pt x="1203" y="1203"/>
                  </a:lnTo>
                  <a:lnTo>
                    <a:pt x="1300" y="1106"/>
                  </a:lnTo>
                  <a:lnTo>
                    <a:pt x="1365" y="976"/>
                  </a:lnTo>
                  <a:lnTo>
                    <a:pt x="1398" y="846"/>
                  </a:lnTo>
                  <a:lnTo>
                    <a:pt x="1398" y="716"/>
                  </a:lnTo>
                  <a:lnTo>
                    <a:pt x="1398" y="553"/>
                  </a:lnTo>
                  <a:lnTo>
                    <a:pt x="1365" y="423"/>
                  </a:lnTo>
                  <a:lnTo>
                    <a:pt x="1300" y="326"/>
                  </a:lnTo>
                  <a:lnTo>
                    <a:pt x="1203" y="228"/>
                  </a:lnTo>
                  <a:lnTo>
                    <a:pt x="1105" y="131"/>
                  </a:lnTo>
                  <a:lnTo>
                    <a:pt x="975" y="66"/>
                  </a:lnTo>
                  <a:lnTo>
                    <a:pt x="845" y="33"/>
                  </a:lnTo>
                  <a:lnTo>
                    <a:pt x="715"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2"/>
            <p:cNvSpPr/>
            <p:nvPr/>
          </p:nvSpPr>
          <p:spPr>
            <a:xfrm>
              <a:off x="2571780" y="1028794"/>
              <a:ext cx="45016" cy="45048"/>
            </a:xfrm>
            <a:custGeom>
              <a:avLst/>
              <a:gdLst/>
              <a:ahLst/>
              <a:cxnLst/>
              <a:rect l="l" t="t" r="r" b="b"/>
              <a:pathLst>
                <a:path w="1398" h="1399" extrusionOk="0">
                  <a:moveTo>
                    <a:pt x="715" y="1"/>
                  </a:moveTo>
                  <a:lnTo>
                    <a:pt x="553" y="33"/>
                  </a:lnTo>
                  <a:lnTo>
                    <a:pt x="423" y="66"/>
                  </a:lnTo>
                  <a:lnTo>
                    <a:pt x="325" y="131"/>
                  </a:lnTo>
                  <a:lnTo>
                    <a:pt x="195" y="228"/>
                  </a:lnTo>
                  <a:lnTo>
                    <a:pt x="130" y="326"/>
                  </a:lnTo>
                  <a:lnTo>
                    <a:pt x="65" y="423"/>
                  </a:lnTo>
                  <a:lnTo>
                    <a:pt x="1" y="553"/>
                  </a:lnTo>
                  <a:lnTo>
                    <a:pt x="1" y="716"/>
                  </a:lnTo>
                  <a:lnTo>
                    <a:pt x="1" y="846"/>
                  </a:lnTo>
                  <a:lnTo>
                    <a:pt x="65" y="976"/>
                  </a:lnTo>
                  <a:lnTo>
                    <a:pt x="130" y="1106"/>
                  </a:lnTo>
                  <a:lnTo>
                    <a:pt x="195" y="1203"/>
                  </a:lnTo>
                  <a:lnTo>
                    <a:pt x="325" y="1301"/>
                  </a:lnTo>
                  <a:lnTo>
                    <a:pt x="423" y="1366"/>
                  </a:lnTo>
                  <a:lnTo>
                    <a:pt x="553" y="1398"/>
                  </a:lnTo>
                  <a:lnTo>
                    <a:pt x="845" y="1398"/>
                  </a:lnTo>
                  <a:lnTo>
                    <a:pt x="975" y="1366"/>
                  </a:lnTo>
                  <a:lnTo>
                    <a:pt x="1105" y="1301"/>
                  </a:lnTo>
                  <a:lnTo>
                    <a:pt x="1203" y="1203"/>
                  </a:lnTo>
                  <a:lnTo>
                    <a:pt x="1268" y="1106"/>
                  </a:lnTo>
                  <a:lnTo>
                    <a:pt x="1333" y="976"/>
                  </a:lnTo>
                  <a:lnTo>
                    <a:pt x="1398" y="846"/>
                  </a:lnTo>
                  <a:lnTo>
                    <a:pt x="1398" y="716"/>
                  </a:lnTo>
                  <a:lnTo>
                    <a:pt x="1398" y="553"/>
                  </a:lnTo>
                  <a:lnTo>
                    <a:pt x="1333" y="423"/>
                  </a:lnTo>
                  <a:lnTo>
                    <a:pt x="1268" y="326"/>
                  </a:lnTo>
                  <a:lnTo>
                    <a:pt x="1203" y="228"/>
                  </a:lnTo>
                  <a:lnTo>
                    <a:pt x="1105" y="131"/>
                  </a:lnTo>
                  <a:lnTo>
                    <a:pt x="975" y="66"/>
                  </a:lnTo>
                  <a:lnTo>
                    <a:pt x="845" y="33"/>
                  </a:lnTo>
                  <a:lnTo>
                    <a:pt x="715"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2"/>
            <p:cNvSpPr/>
            <p:nvPr/>
          </p:nvSpPr>
          <p:spPr>
            <a:xfrm>
              <a:off x="2686863" y="1028794"/>
              <a:ext cx="45016" cy="45048"/>
            </a:xfrm>
            <a:custGeom>
              <a:avLst/>
              <a:gdLst/>
              <a:ahLst/>
              <a:cxnLst/>
              <a:rect l="l" t="t" r="r" b="b"/>
              <a:pathLst>
                <a:path w="1398" h="1399" extrusionOk="0">
                  <a:moveTo>
                    <a:pt x="683" y="1"/>
                  </a:moveTo>
                  <a:lnTo>
                    <a:pt x="553" y="33"/>
                  </a:lnTo>
                  <a:lnTo>
                    <a:pt x="423" y="66"/>
                  </a:lnTo>
                  <a:lnTo>
                    <a:pt x="293" y="131"/>
                  </a:lnTo>
                  <a:lnTo>
                    <a:pt x="195" y="228"/>
                  </a:lnTo>
                  <a:lnTo>
                    <a:pt x="98" y="326"/>
                  </a:lnTo>
                  <a:lnTo>
                    <a:pt x="33" y="423"/>
                  </a:lnTo>
                  <a:lnTo>
                    <a:pt x="0" y="553"/>
                  </a:lnTo>
                  <a:lnTo>
                    <a:pt x="0" y="716"/>
                  </a:lnTo>
                  <a:lnTo>
                    <a:pt x="0" y="846"/>
                  </a:lnTo>
                  <a:lnTo>
                    <a:pt x="33" y="976"/>
                  </a:lnTo>
                  <a:lnTo>
                    <a:pt x="98" y="1106"/>
                  </a:lnTo>
                  <a:lnTo>
                    <a:pt x="195" y="1203"/>
                  </a:lnTo>
                  <a:lnTo>
                    <a:pt x="293" y="1301"/>
                  </a:lnTo>
                  <a:lnTo>
                    <a:pt x="423" y="1366"/>
                  </a:lnTo>
                  <a:lnTo>
                    <a:pt x="553" y="1398"/>
                  </a:lnTo>
                  <a:lnTo>
                    <a:pt x="813" y="1398"/>
                  </a:lnTo>
                  <a:lnTo>
                    <a:pt x="943" y="1366"/>
                  </a:lnTo>
                  <a:lnTo>
                    <a:pt x="1073" y="1301"/>
                  </a:lnTo>
                  <a:lnTo>
                    <a:pt x="1170" y="1203"/>
                  </a:lnTo>
                  <a:lnTo>
                    <a:pt x="1268" y="1106"/>
                  </a:lnTo>
                  <a:lnTo>
                    <a:pt x="1333" y="976"/>
                  </a:lnTo>
                  <a:lnTo>
                    <a:pt x="1365" y="846"/>
                  </a:lnTo>
                  <a:lnTo>
                    <a:pt x="1397" y="716"/>
                  </a:lnTo>
                  <a:lnTo>
                    <a:pt x="1365" y="553"/>
                  </a:lnTo>
                  <a:lnTo>
                    <a:pt x="1333" y="423"/>
                  </a:lnTo>
                  <a:lnTo>
                    <a:pt x="1268" y="326"/>
                  </a:lnTo>
                  <a:lnTo>
                    <a:pt x="1170" y="228"/>
                  </a:lnTo>
                  <a:lnTo>
                    <a:pt x="1073" y="131"/>
                  </a:lnTo>
                  <a:lnTo>
                    <a:pt x="943" y="66"/>
                  </a:lnTo>
                  <a:lnTo>
                    <a:pt x="813" y="33"/>
                  </a:lnTo>
                  <a:lnTo>
                    <a:pt x="683"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2"/>
            <p:cNvSpPr/>
            <p:nvPr/>
          </p:nvSpPr>
          <p:spPr>
            <a:xfrm>
              <a:off x="2800883" y="1028794"/>
              <a:ext cx="45016" cy="45048"/>
            </a:xfrm>
            <a:custGeom>
              <a:avLst/>
              <a:gdLst/>
              <a:ahLst/>
              <a:cxnLst/>
              <a:rect l="l" t="t" r="r" b="b"/>
              <a:pathLst>
                <a:path w="1398" h="1399" extrusionOk="0">
                  <a:moveTo>
                    <a:pt x="716" y="1"/>
                  </a:moveTo>
                  <a:lnTo>
                    <a:pt x="553" y="33"/>
                  </a:lnTo>
                  <a:lnTo>
                    <a:pt x="423" y="66"/>
                  </a:lnTo>
                  <a:lnTo>
                    <a:pt x="326" y="131"/>
                  </a:lnTo>
                  <a:lnTo>
                    <a:pt x="196" y="228"/>
                  </a:lnTo>
                  <a:lnTo>
                    <a:pt x="131" y="326"/>
                  </a:lnTo>
                  <a:lnTo>
                    <a:pt x="66" y="423"/>
                  </a:lnTo>
                  <a:lnTo>
                    <a:pt x="33" y="553"/>
                  </a:lnTo>
                  <a:lnTo>
                    <a:pt x="1" y="716"/>
                  </a:lnTo>
                  <a:lnTo>
                    <a:pt x="33" y="846"/>
                  </a:lnTo>
                  <a:lnTo>
                    <a:pt x="66" y="976"/>
                  </a:lnTo>
                  <a:lnTo>
                    <a:pt x="131" y="1106"/>
                  </a:lnTo>
                  <a:lnTo>
                    <a:pt x="196" y="1203"/>
                  </a:lnTo>
                  <a:lnTo>
                    <a:pt x="326" y="1301"/>
                  </a:lnTo>
                  <a:lnTo>
                    <a:pt x="423" y="1366"/>
                  </a:lnTo>
                  <a:lnTo>
                    <a:pt x="553" y="1398"/>
                  </a:lnTo>
                  <a:lnTo>
                    <a:pt x="846" y="1398"/>
                  </a:lnTo>
                  <a:lnTo>
                    <a:pt x="976" y="1366"/>
                  </a:lnTo>
                  <a:lnTo>
                    <a:pt x="1105" y="1301"/>
                  </a:lnTo>
                  <a:lnTo>
                    <a:pt x="1203" y="1203"/>
                  </a:lnTo>
                  <a:lnTo>
                    <a:pt x="1300" y="1106"/>
                  </a:lnTo>
                  <a:lnTo>
                    <a:pt x="1365" y="976"/>
                  </a:lnTo>
                  <a:lnTo>
                    <a:pt x="1398" y="846"/>
                  </a:lnTo>
                  <a:lnTo>
                    <a:pt x="1398" y="716"/>
                  </a:lnTo>
                  <a:lnTo>
                    <a:pt x="1398" y="553"/>
                  </a:lnTo>
                  <a:lnTo>
                    <a:pt x="1365" y="423"/>
                  </a:lnTo>
                  <a:lnTo>
                    <a:pt x="1300" y="326"/>
                  </a:lnTo>
                  <a:lnTo>
                    <a:pt x="1203" y="228"/>
                  </a:lnTo>
                  <a:lnTo>
                    <a:pt x="1105" y="131"/>
                  </a:lnTo>
                  <a:lnTo>
                    <a:pt x="976" y="66"/>
                  </a:lnTo>
                  <a:lnTo>
                    <a:pt x="846" y="33"/>
                  </a:lnTo>
                  <a:lnTo>
                    <a:pt x="716"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2"/>
            <p:cNvSpPr/>
            <p:nvPr/>
          </p:nvSpPr>
          <p:spPr>
            <a:xfrm>
              <a:off x="2915966" y="1028794"/>
              <a:ext cx="45016" cy="45048"/>
            </a:xfrm>
            <a:custGeom>
              <a:avLst/>
              <a:gdLst/>
              <a:ahLst/>
              <a:cxnLst/>
              <a:rect l="l" t="t" r="r" b="b"/>
              <a:pathLst>
                <a:path w="1398" h="1399" extrusionOk="0">
                  <a:moveTo>
                    <a:pt x="683" y="1"/>
                  </a:moveTo>
                  <a:lnTo>
                    <a:pt x="553" y="33"/>
                  </a:lnTo>
                  <a:lnTo>
                    <a:pt x="423" y="66"/>
                  </a:lnTo>
                  <a:lnTo>
                    <a:pt x="293" y="131"/>
                  </a:lnTo>
                  <a:lnTo>
                    <a:pt x="196" y="228"/>
                  </a:lnTo>
                  <a:lnTo>
                    <a:pt x="98" y="326"/>
                  </a:lnTo>
                  <a:lnTo>
                    <a:pt x="33" y="423"/>
                  </a:lnTo>
                  <a:lnTo>
                    <a:pt x="1" y="553"/>
                  </a:lnTo>
                  <a:lnTo>
                    <a:pt x="1" y="716"/>
                  </a:lnTo>
                  <a:lnTo>
                    <a:pt x="1" y="846"/>
                  </a:lnTo>
                  <a:lnTo>
                    <a:pt x="33" y="976"/>
                  </a:lnTo>
                  <a:lnTo>
                    <a:pt x="98" y="1106"/>
                  </a:lnTo>
                  <a:lnTo>
                    <a:pt x="196" y="1203"/>
                  </a:lnTo>
                  <a:lnTo>
                    <a:pt x="293" y="1301"/>
                  </a:lnTo>
                  <a:lnTo>
                    <a:pt x="423" y="1366"/>
                  </a:lnTo>
                  <a:lnTo>
                    <a:pt x="553" y="1398"/>
                  </a:lnTo>
                  <a:lnTo>
                    <a:pt x="845" y="1398"/>
                  </a:lnTo>
                  <a:lnTo>
                    <a:pt x="975" y="1366"/>
                  </a:lnTo>
                  <a:lnTo>
                    <a:pt x="1073" y="1301"/>
                  </a:lnTo>
                  <a:lnTo>
                    <a:pt x="1170" y="1203"/>
                  </a:lnTo>
                  <a:lnTo>
                    <a:pt x="1268" y="1106"/>
                  </a:lnTo>
                  <a:lnTo>
                    <a:pt x="1333" y="976"/>
                  </a:lnTo>
                  <a:lnTo>
                    <a:pt x="1365" y="846"/>
                  </a:lnTo>
                  <a:lnTo>
                    <a:pt x="1398" y="716"/>
                  </a:lnTo>
                  <a:lnTo>
                    <a:pt x="1365" y="553"/>
                  </a:lnTo>
                  <a:lnTo>
                    <a:pt x="1333" y="423"/>
                  </a:lnTo>
                  <a:lnTo>
                    <a:pt x="1268" y="326"/>
                  </a:lnTo>
                  <a:lnTo>
                    <a:pt x="1170" y="228"/>
                  </a:lnTo>
                  <a:lnTo>
                    <a:pt x="1073" y="131"/>
                  </a:lnTo>
                  <a:lnTo>
                    <a:pt x="975" y="66"/>
                  </a:lnTo>
                  <a:lnTo>
                    <a:pt x="845" y="33"/>
                  </a:lnTo>
                  <a:lnTo>
                    <a:pt x="683"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2"/>
            <p:cNvSpPr/>
            <p:nvPr/>
          </p:nvSpPr>
          <p:spPr>
            <a:xfrm>
              <a:off x="2456697" y="1126102"/>
              <a:ext cx="45016" cy="45016"/>
            </a:xfrm>
            <a:custGeom>
              <a:avLst/>
              <a:gdLst/>
              <a:ahLst/>
              <a:cxnLst/>
              <a:rect l="l" t="t" r="r" b="b"/>
              <a:pathLst>
                <a:path w="1398" h="1398" extrusionOk="0">
                  <a:moveTo>
                    <a:pt x="715" y="1"/>
                  </a:moveTo>
                  <a:lnTo>
                    <a:pt x="585" y="33"/>
                  </a:lnTo>
                  <a:lnTo>
                    <a:pt x="455" y="66"/>
                  </a:lnTo>
                  <a:lnTo>
                    <a:pt x="325" y="130"/>
                  </a:lnTo>
                  <a:lnTo>
                    <a:pt x="228" y="195"/>
                  </a:lnTo>
                  <a:lnTo>
                    <a:pt x="131" y="325"/>
                  </a:lnTo>
                  <a:lnTo>
                    <a:pt x="66" y="423"/>
                  </a:lnTo>
                  <a:lnTo>
                    <a:pt x="33" y="553"/>
                  </a:lnTo>
                  <a:lnTo>
                    <a:pt x="1" y="715"/>
                  </a:lnTo>
                  <a:lnTo>
                    <a:pt x="33" y="845"/>
                  </a:lnTo>
                  <a:lnTo>
                    <a:pt x="66" y="975"/>
                  </a:lnTo>
                  <a:lnTo>
                    <a:pt x="131" y="1105"/>
                  </a:lnTo>
                  <a:lnTo>
                    <a:pt x="228" y="1203"/>
                  </a:lnTo>
                  <a:lnTo>
                    <a:pt x="325" y="1300"/>
                  </a:lnTo>
                  <a:lnTo>
                    <a:pt x="455" y="1333"/>
                  </a:lnTo>
                  <a:lnTo>
                    <a:pt x="585" y="1398"/>
                  </a:lnTo>
                  <a:lnTo>
                    <a:pt x="845" y="1398"/>
                  </a:lnTo>
                  <a:lnTo>
                    <a:pt x="975" y="1333"/>
                  </a:lnTo>
                  <a:lnTo>
                    <a:pt x="1105" y="1300"/>
                  </a:lnTo>
                  <a:lnTo>
                    <a:pt x="1203" y="1203"/>
                  </a:lnTo>
                  <a:lnTo>
                    <a:pt x="1300" y="1105"/>
                  </a:lnTo>
                  <a:lnTo>
                    <a:pt x="1365" y="975"/>
                  </a:lnTo>
                  <a:lnTo>
                    <a:pt x="1398" y="845"/>
                  </a:lnTo>
                  <a:lnTo>
                    <a:pt x="1398" y="715"/>
                  </a:lnTo>
                  <a:lnTo>
                    <a:pt x="1398" y="553"/>
                  </a:lnTo>
                  <a:lnTo>
                    <a:pt x="1365" y="423"/>
                  </a:lnTo>
                  <a:lnTo>
                    <a:pt x="1300" y="325"/>
                  </a:lnTo>
                  <a:lnTo>
                    <a:pt x="1203" y="195"/>
                  </a:lnTo>
                  <a:lnTo>
                    <a:pt x="1105" y="130"/>
                  </a:lnTo>
                  <a:lnTo>
                    <a:pt x="975" y="66"/>
                  </a:lnTo>
                  <a:lnTo>
                    <a:pt x="845" y="33"/>
                  </a:lnTo>
                  <a:lnTo>
                    <a:pt x="715"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2"/>
            <p:cNvSpPr/>
            <p:nvPr/>
          </p:nvSpPr>
          <p:spPr>
            <a:xfrm>
              <a:off x="2571780" y="1126102"/>
              <a:ext cx="45016" cy="45016"/>
            </a:xfrm>
            <a:custGeom>
              <a:avLst/>
              <a:gdLst/>
              <a:ahLst/>
              <a:cxnLst/>
              <a:rect l="l" t="t" r="r" b="b"/>
              <a:pathLst>
                <a:path w="1398" h="1398" extrusionOk="0">
                  <a:moveTo>
                    <a:pt x="715" y="1"/>
                  </a:moveTo>
                  <a:lnTo>
                    <a:pt x="553" y="33"/>
                  </a:lnTo>
                  <a:lnTo>
                    <a:pt x="423" y="66"/>
                  </a:lnTo>
                  <a:lnTo>
                    <a:pt x="325" y="130"/>
                  </a:lnTo>
                  <a:lnTo>
                    <a:pt x="195" y="195"/>
                  </a:lnTo>
                  <a:lnTo>
                    <a:pt x="130" y="325"/>
                  </a:lnTo>
                  <a:lnTo>
                    <a:pt x="65" y="423"/>
                  </a:lnTo>
                  <a:lnTo>
                    <a:pt x="1" y="553"/>
                  </a:lnTo>
                  <a:lnTo>
                    <a:pt x="1" y="715"/>
                  </a:lnTo>
                  <a:lnTo>
                    <a:pt x="1" y="845"/>
                  </a:lnTo>
                  <a:lnTo>
                    <a:pt x="65" y="975"/>
                  </a:lnTo>
                  <a:lnTo>
                    <a:pt x="130" y="1105"/>
                  </a:lnTo>
                  <a:lnTo>
                    <a:pt x="195" y="1203"/>
                  </a:lnTo>
                  <a:lnTo>
                    <a:pt x="325" y="1300"/>
                  </a:lnTo>
                  <a:lnTo>
                    <a:pt x="423" y="1333"/>
                  </a:lnTo>
                  <a:lnTo>
                    <a:pt x="553" y="1398"/>
                  </a:lnTo>
                  <a:lnTo>
                    <a:pt x="845" y="1398"/>
                  </a:lnTo>
                  <a:lnTo>
                    <a:pt x="975" y="1333"/>
                  </a:lnTo>
                  <a:lnTo>
                    <a:pt x="1105" y="1300"/>
                  </a:lnTo>
                  <a:lnTo>
                    <a:pt x="1203" y="1203"/>
                  </a:lnTo>
                  <a:lnTo>
                    <a:pt x="1268" y="1105"/>
                  </a:lnTo>
                  <a:lnTo>
                    <a:pt x="1333" y="975"/>
                  </a:lnTo>
                  <a:lnTo>
                    <a:pt x="1398" y="845"/>
                  </a:lnTo>
                  <a:lnTo>
                    <a:pt x="1398" y="715"/>
                  </a:lnTo>
                  <a:lnTo>
                    <a:pt x="1398" y="553"/>
                  </a:lnTo>
                  <a:lnTo>
                    <a:pt x="1333" y="423"/>
                  </a:lnTo>
                  <a:lnTo>
                    <a:pt x="1268" y="325"/>
                  </a:lnTo>
                  <a:lnTo>
                    <a:pt x="1203" y="195"/>
                  </a:lnTo>
                  <a:lnTo>
                    <a:pt x="1105" y="130"/>
                  </a:lnTo>
                  <a:lnTo>
                    <a:pt x="975" y="66"/>
                  </a:lnTo>
                  <a:lnTo>
                    <a:pt x="845" y="33"/>
                  </a:lnTo>
                  <a:lnTo>
                    <a:pt x="715"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2"/>
            <p:cNvSpPr/>
            <p:nvPr/>
          </p:nvSpPr>
          <p:spPr>
            <a:xfrm>
              <a:off x="2686863" y="1126102"/>
              <a:ext cx="45016" cy="45016"/>
            </a:xfrm>
            <a:custGeom>
              <a:avLst/>
              <a:gdLst/>
              <a:ahLst/>
              <a:cxnLst/>
              <a:rect l="l" t="t" r="r" b="b"/>
              <a:pathLst>
                <a:path w="1398" h="1398" extrusionOk="0">
                  <a:moveTo>
                    <a:pt x="683" y="1"/>
                  </a:moveTo>
                  <a:lnTo>
                    <a:pt x="553" y="33"/>
                  </a:lnTo>
                  <a:lnTo>
                    <a:pt x="423" y="66"/>
                  </a:lnTo>
                  <a:lnTo>
                    <a:pt x="293" y="130"/>
                  </a:lnTo>
                  <a:lnTo>
                    <a:pt x="195" y="195"/>
                  </a:lnTo>
                  <a:lnTo>
                    <a:pt x="98" y="325"/>
                  </a:lnTo>
                  <a:lnTo>
                    <a:pt x="33" y="423"/>
                  </a:lnTo>
                  <a:lnTo>
                    <a:pt x="0" y="553"/>
                  </a:lnTo>
                  <a:lnTo>
                    <a:pt x="0" y="715"/>
                  </a:lnTo>
                  <a:lnTo>
                    <a:pt x="0" y="845"/>
                  </a:lnTo>
                  <a:lnTo>
                    <a:pt x="33" y="975"/>
                  </a:lnTo>
                  <a:lnTo>
                    <a:pt x="98" y="1105"/>
                  </a:lnTo>
                  <a:lnTo>
                    <a:pt x="195" y="1203"/>
                  </a:lnTo>
                  <a:lnTo>
                    <a:pt x="293" y="1300"/>
                  </a:lnTo>
                  <a:lnTo>
                    <a:pt x="423" y="1333"/>
                  </a:lnTo>
                  <a:lnTo>
                    <a:pt x="553" y="1398"/>
                  </a:lnTo>
                  <a:lnTo>
                    <a:pt x="813" y="1398"/>
                  </a:lnTo>
                  <a:lnTo>
                    <a:pt x="943" y="1333"/>
                  </a:lnTo>
                  <a:lnTo>
                    <a:pt x="1073" y="1300"/>
                  </a:lnTo>
                  <a:lnTo>
                    <a:pt x="1170" y="1203"/>
                  </a:lnTo>
                  <a:lnTo>
                    <a:pt x="1268" y="1105"/>
                  </a:lnTo>
                  <a:lnTo>
                    <a:pt x="1333" y="975"/>
                  </a:lnTo>
                  <a:lnTo>
                    <a:pt x="1365" y="845"/>
                  </a:lnTo>
                  <a:lnTo>
                    <a:pt x="1397" y="715"/>
                  </a:lnTo>
                  <a:lnTo>
                    <a:pt x="1365" y="553"/>
                  </a:lnTo>
                  <a:lnTo>
                    <a:pt x="1333" y="423"/>
                  </a:lnTo>
                  <a:lnTo>
                    <a:pt x="1268" y="325"/>
                  </a:lnTo>
                  <a:lnTo>
                    <a:pt x="1170" y="195"/>
                  </a:lnTo>
                  <a:lnTo>
                    <a:pt x="1073" y="130"/>
                  </a:lnTo>
                  <a:lnTo>
                    <a:pt x="943" y="66"/>
                  </a:lnTo>
                  <a:lnTo>
                    <a:pt x="813" y="33"/>
                  </a:lnTo>
                  <a:lnTo>
                    <a:pt x="683"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2"/>
            <p:cNvSpPr/>
            <p:nvPr/>
          </p:nvSpPr>
          <p:spPr>
            <a:xfrm>
              <a:off x="2800883" y="1126102"/>
              <a:ext cx="45016" cy="45016"/>
            </a:xfrm>
            <a:custGeom>
              <a:avLst/>
              <a:gdLst/>
              <a:ahLst/>
              <a:cxnLst/>
              <a:rect l="l" t="t" r="r" b="b"/>
              <a:pathLst>
                <a:path w="1398" h="1398" extrusionOk="0">
                  <a:moveTo>
                    <a:pt x="716" y="1"/>
                  </a:moveTo>
                  <a:lnTo>
                    <a:pt x="553" y="33"/>
                  </a:lnTo>
                  <a:lnTo>
                    <a:pt x="423" y="66"/>
                  </a:lnTo>
                  <a:lnTo>
                    <a:pt x="326" y="130"/>
                  </a:lnTo>
                  <a:lnTo>
                    <a:pt x="196" y="195"/>
                  </a:lnTo>
                  <a:lnTo>
                    <a:pt x="131" y="325"/>
                  </a:lnTo>
                  <a:lnTo>
                    <a:pt x="66" y="423"/>
                  </a:lnTo>
                  <a:lnTo>
                    <a:pt x="33" y="553"/>
                  </a:lnTo>
                  <a:lnTo>
                    <a:pt x="1" y="715"/>
                  </a:lnTo>
                  <a:lnTo>
                    <a:pt x="33" y="845"/>
                  </a:lnTo>
                  <a:lnTo>
                    <a:pt x="66" y="975"/>
                  </a:lnTo>
                  <a:lnTo>
                    <a:pt x="131" y="1105"/>
                  </a:lnTo>
                  <a:lnTo>
                    <a:pt x="196" y="1203"/>
                  </a:lnTo>
                  <a:lnTo>
                    <a:pt x="326" y="1300"/>
                  </a:lnTo>
                  <a:lnTo>
                    <a:pt x="423" y="1333"/>
                  </a:lnTo>
                  <a:lnTo>
                    <a:pt x="553" y="1398"/>
                  </a:lnTo>
                  <a:lnTo>
                    <a:pt x="846" y="1398"/>
                  </a:lnTo>
                  <a:lnTo>
                    <a:pt x="976" y="1333"/>
                  </a:lnTo>
                  <a:lnTo>
                    <a:pt x="1105" y="1300"/>
                  </a:lnTo>
                  <a:lnTo>
                    <a:pt x="1203" y="1203"/>
                  </a:lnTo>
                  <a:lnTo>
                    <a:pt x="1300" y="1105"/>
                  </a:lnTo>
                  <a:lnTo>
                    <a:pt x="1365" y="975"/>
                  </a:lnTo>
                  <a:lnTo>
                    <a:pt x="1398" y="845"/>
                  </a:lnTo>
                  <a:lnTo>
                    <a:pt x="1398" y="715"/>
                  </a:lnTo>
                  <a:lnTo>
                    <a:pt x="1398" y="553"/>
                  </a:lnTo>
                  <a:lnTo>
                    <a:pt x="1365" y="423"/>
                  </a:lnTo>
                  <a:lnTo>
                    <a:pt x="1300" y="325"/>
                  </a:lnTo>
                  <a:lnTo>
                    <a:pt x="1203" y="195"/>
                  </a:lnTo>
                  <a:lnTo>
                    <a:pt x="1105" y="130"/>
                  </a:lnTo>
                  <a:lnTo>
                    <a:pt x="976" y="66"/>
                  </a:lnTo>
                  <a:lnTo>
                    <a:pt x="846" y="33"/>
                  </a:lnTo>
                  <a:lnTo>
                    <a:pt x="716"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2"/>
            <p:cNvSpPr/>
            <p:nvPr/>
          </p:nvSpPr>
          <p:spPr>
            <a:xfrm>
              <a:off x="2915966" y="1126102"/>
              <a:ext cx="45016" cy="45016"/>
            </a:xfrm>
            <a:custGeom>
              <a:avLst/>
              <a:gdLst/>
              <a:ahLst/>
              <a:cxnLst/>
              <a:rect l="l" t="t" r="r" b="b"/>
              <a:pathLst>
                <a:path w="1398" h="1398" extrusionOk="0">
                  <a:moveTo>
                    <a:pt x="683" y="1"/>
                  </a:moveTo>
                  <a:lnTo>
                    <a:pt x="553" y="33"/>
                  </a:lnTo>
                  <a:lnTo>
                    <a:pt x="423" y="66"/>
                  </a:lnTo>
                  <a:lnTo>
                    <a:pt x="293" y="130"/>
                  </a:lnTo>
                  <a:lnTo>
                    <a:pt x="196" y="195"/>
                  </a:lnTo>
                  <a:lnTo>
                    <a:pt x="98" y="325"/>
                  </a:lnTo>
                  <a:lnTo>
                    <a:pt x="33" y="423"/>
                  </a:lnTo>
                  <a:lnTo>
                    <a:pt x="1" y="553"/>
                  </a:lnTo>
                  <a:lnTo>
                    <a:pt x="1" y="715"/>
                  </a:lnTo>
                  <a:lnTo>
                    <a:pt x="1" y="845"/>
                  </a:lnTo>
                  <a:lnTo>
                    <a:pt x="33" y="975"/>
                  </a:lnTo>
                  <a:lnTo>
                    <a:pt x="98" y="1105"/>
                  </a:lnTo>
                  <a:lnTo>
                    <a:pt x="196" y="1203"/>
                  </a:lnTo>
                  <a:lnTo>
                    <a:pt x="293" y="1300"/>
                  </a:lnTo>
                  <a:lnTo>
                    <a:pt x="423" y="1333"/>
                  </a:lnTo>
                  <a:lnTo>
                    <a:pt x="553" y="1398"/>
                  </a:lnTo>
                  <a:lnTo>
                    <a:pt x="845" y="1398"/>
                  </a:lnTo>
                  <a:lnTo>
                    <a:pt x="975" y="1333"/>
                  </a:lnTo>
                  <a:lnTo>
                    <a:pt x="1073" y="1300"/>
                  </a:lnTo>
                  <a:lnTo>
                    <a:pt x="1170" y="1203"/>
                  </a:lnTo>
                  <a:lnTo>
                    <a:pt x="1268" y="1105"/>
                  </a:lnTo>
                  <a:lnTo>
                    <a:pt x="1333" y="975"/>
                  </a:lnTo>
                  <a:lnTo>
                    <a:pt x="1365" y="845"/>
                  </a:lnTo>
                  <a:lnTo>
                    <a:pt x="1398" y="715"/>
                  </a:lnTo>
                  <a:lnTo>
                    <a:pt x="1365" y="553"/>
                  </a:lnTo>
                  <a:lnTo>
                    <a:pt x="1333" y="423"/>
                  </a:lnTo>
                  <a:lnTo>
                    <a:pt x="1268" y="325"/>
                  </a:lnTo>
                  <a:lnTo>
                    <a:pt x="1170" y="195"/>
                  </a:lnTo>
                  <a:lnTo>
                    <a:pt x="1073" y="130"/>
                  </a:lnTo>
                  <a:lnTo>
                    <a:pt x="975" y="66"/>
                  </a:lnTo>
                  <a:lnTo>
                    <a:pt x="845" y="33"/>
                  </a:lnTo>
                  <a:lnTo>
                    <a:pt x="683"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2"/>
            <p:cNvSpPr/>
            <p:nvPr/>
          </p:nvSpPr>
          <p:spPr>
            <a:xfrm>
              <a:off x="2456697" y="1223410"/>
              <a:ext cx="45016" cy="45016"/>
            </a:xfrm>
            <a:custGeom>
              <a:avLst/>
              <a:gdLst/>
              <a:ahLst/>
              <a:cxnLst/>
              <a:rect l="l" t="t" r="r" b="b"/>
              <a:pathLst>
                <a:path w="1398" h="1398" extrusionOk="0">
                  <a:moveTo>
                    <a:pt x="715" y="0"/>
                  </a:moveTo>
                  <a:lnTo>
                    <a:pt x="585" y="33"/>
                  </a:lnTo>
                  <a:lnTo>
                    <a:pt x="455" y="65"/>
                  </a:lnTo>
                  <a:lnTo>
                    <a:pt x="325" y="130"/>
                  </a:lnTo>
                  <a:lnTo>
                    <a:pt x="228" y="195"/>
                  </a:lnTo>
                  <a:lnTo>
                    <a:pt x="131" y="325"/>
                  </a:lnTo>
                  <a:lnTo>
                    <a:pt x="66" y="422"/>
                  </a:lnTo>
                  <a:lnTo>
                    <a:pt x="33" y="552"/>
                  </a:lnTo>
                  <a:lnTo>
                    <a:pt x="1" y="715"/>
                  </a:lnTo>
                  <a:lnTo>
                    <a:pt x="33" y="845"/>
                  </a:lnTo>
                  <a:lnTo>
                    <a:pt x="66" y="975"/>
                  </a:lnTo>
                  <a:lnTo>
                    <a:pt x="131" y="1105"/>
                  </a:lnTo>
                  <a:lnTo>
                    <a:pt x="228" y="1202"/>
                  </a:lnTo>
                  <a:lnTo>
                    <a:pt x="325" y="1300"/>
                  </a:lnTo>
                  <a:lnTo>
                    <a:pt x="455" y="1332"/>
                  </a:lnTo>
                  <a:lnTo>
                    <a:pt x="585" y="1397"/>
                  </a:lnTo>
                  <a:lnTo>
                    <a:pt x="845" y="1397"/>
                  </a:lnTo>
                  <a:lnTo>
                    <a:pt x="975" y="1332"/>
                  </a:lnTo>
                  <a:lnTo>
                    <a:pt x="1105" y="1300"/>
                  </a:lnTo>
                  <a:lnTo>
                    <a:pt x="1203" y="1202"/>
                  </a:lnTo>
                  <a:lnTo>
                    <a:pt x="1300" y="1105"/>
                  </a:lnTo>
                  <a:lnTo>
                    <a:pt x="1365" y="975"/>
                  </a:lnTo>
                  <a:lnTo>
                    <a:pt x="1398" y="845"/>
                  </a:lnTo>
                  <a:lnTo>
                    <a:pt x="1398" y="715"/>
                  </a:lnTo>
                  <a:lnTo>
                    <a:pt x="1398" y="552"/>
                  </a:lnTo>
                  <a:lnTo>
                    <a:pt x="1365" y="422"/>
                  </a:lnTo>
                  <a:lnTo>
                    <a:pt x="1300" y="325"/>
                  </a:lnTo>
                  <a:lnTo>
                    <a:pt x="1203" y="195"/>
                  </a:lnTo>
                  <a:lnTo>
                    <a:pt x="1105" y="130"/>
                  </a:lnTo>
                  <a:lnTo>
                    <a:pt x="975" y="65"/>
                  </a:lnTo>
                  <a:lnTo>
                    <a:pt x="845" y="33"/>
                  </a:lnTo>
                  <a:lnTo>
                    <a:pt x="715" y="0"/>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2"/>
            <p:cNvSpPr/>
            <p:nvPr/>
          </p:nvSpPr>
          <p:spPr>
            <a:xfrm>
              <a:off x="2571780" y="1223410"/>
              <a:ext cx="45016" cy="45016"/>
            </a:xfrm>
            <a:custGeom>
              <a:avLst/>
              <a:gdLst/>
              <a:ahLst/>
              <a:cxnLst/>
              <a:rect l="l" t="t" r="r" b="b"/>
              <a:pathLst>
                <a:path w="1398" h="1398" extrusionOk="0">
                  <a:moveTo>
                    <a:pt x="715" y="0"/>
                  </a:moveTo>
                  <a:lnTo>
                    <a:pt x="553" y="33"/>
                  </a:lnTo>
                  <a:lnTo>
                    <a:pt x="423" y="65"/>
                  </a:lnTo>
                  <a:lnTo>
                    <a:pt x="325" y="130"/>
                  </a:lnTo>
                  <a:lnTo>
                    <a:pt x="195" y="195"/>
                  </a:lnTo>
                  <a:lnTo>
                    <a:pt x="130" y="325"/>
                  </a:lnTo>
                  <a:lnTo>
                    <a:pt x="65" y="422"/>
                  </a:lnTo>
                  <a:lnTo>
                    <a:pt x="1" y="552"/>
                  </a:lnTo>
                  <a:lnTo>
                    <a:pt x="1" y="715"/>
                  </a:lnTo>
                  <a:lnTo>
                    <a:pt x="1" y="845"/>
                  </a:lnTo>
                  <a:lnTo>
                    <a:pt x="65" y="975"/>
                  </a:lnTo>
                  <a:lnTo>
                    <a:pt x="130" y="1105"/>
                  </a:lnTo>
                  <a:lnTo>
                    <a:pt x="195" y="1202"/>
                  </a:lnTo>
                  <a:lnTo>
                    <a:pt x="325" y="1300"/>
                  </a:lnTo>
                  <a:lnTo>
                    <a:pt x="423" y="1332"/>
                  </a:lnTo>
                  <a:lnTo>
                    <a:pt x="553" y="1397"/>
                  </a:lnTo>
                  <a:lnTo>
                    <a:pt x="845" y="1397"/>
                  </a:lnTo>
                  <a:lnTo>
                    <a:pt x="975" y="1332"/>
                  </a:lnTo>
                  <a:lnTo>
                    <a:pt x="1105" y="1300"/>
                  </a:lnTo>
                  <a:lnTo>
                    <a:pt x="1203" y="1202"/>
                  </a:lnTo>
                  <a:lnTo>
                    <a:pt x="1268" y="1105"/>
                  </a:lnTo>
                  <a:lnTo>
                    <a:pt x="1333" y="975"/>
                  </a:lnTo>
                  <a:lnTo>
                    <a:pt x="1398" y="845"/>
                  </a:lnTo>
                  <a:lnTo>
                    <a:pt x="1398" y="715"/>
                  </a:lnTo>
                  <a:lnTo>
                    <a:pt x="1398" y="552"/>
                  </a:lnTo>
                  <a:lnTo>
                    <a:pt x="1333" y="422"/>
                  </a:lnTo>
                  <a:lnTo>
                    <a:pt x="1268" y="325"/>
                  </a:lnTo>
                  <a:lnTo>
                    <a:pt x="1203" y="195"/>
                  </a:lnTo>
                  <a:lnTo>
                    <a:pt x="1105" y="130"/>
                  </a:lnTo>
                  <a:lnTo>
                    <a:pt x="975" y="65"/>
                  </a:lnTo>
                  <a:lnTo>
                    <a:pt x="845" y="33"/>
                  </a:lnTo>
                  <a:lnTo>
                    <a:pt x="715" y="0"/>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2"/>
            <p:cNvSpPr/>
            <p:nvPr/>
          </p:nvSpPr>
          <p:spPr>
            <a:xfrm>
              <a:off x="2686863" y="1223410"/>
              <a:ext cx="45016" cy="45016"/>
            </a:xfrm>
            <a:custGeom>
              <a:avLst/>
              <a:gdLst/>
              <a:ahLst/>
              <a:cxnLst/>
              <a:rect l="l" t="t" r="r" b="b"/>
              <a:pathLst>
                <a:path w="1398" h="1398" extrusionOk="0">
                  <a:moveTo>
                    <a:pt x="683" y="0"/>
                  </a:moveTo>
                  <a:lnTo>
                    <a:pt x="553" y="33"/>
                  </a:lnTo>
                  <a:lnTo>
                    <a:pt x="423" y="65"/>
                  </a:lnTo>
                  <a:lnTo>
                    <a:pt x="293" y="130"/>
                  </a:lnTo>
                  <a:lnTo>
                    <a:pt x="195" y="195"/>
                  </a:lnTo>
                  <a:lnTo>
                    <a:pt x="98" y="325"/>
                  </a:lnTo>
                  <a:lnTo>
                    <a:pt x="33" y="422"/>
                  </a:lnTo>
                  <a:lnTo>
                    <a:pt x="0" y="552"/>
                  </a:lnTo>
                  <a:lnTo>
                    <a:pt x="0" y="715"/>
                  </a:lnTo>
                  <a:lnTo>
                    <a:pt x="0" y="845"/>
                  </a:lnTo>
                  <a:lnTo>
                    <a:pt x="33" y="975"/>
                  </a:lnTo>
                  <a:lnTo>
                    <a:pt x="98" y="1105"/>
                  </a:lnTo>
                  <a:lnTo>
                    <a:pt x="195" y="1202"/>
                  </a:lnTo>
                  <a:lnTo>
                    <a:pt x="293" y="1300"/>
                  </a:lnTo>
                  <a:lnTo>
                    <a:pt x="423" y="1332"/>
                  </a:lnTo>
                  <a:lnTo>
                    <a:pt x="553" y="1397"/>
                  </a:lnTo>
                  <a:lnTo>
                    <a:pt x="813" y="1397"/>
                  </a:lnTo>
                  <a:lnTo>
                    <a:pt x="943" y="1332"/>
                  </a:lnTo>
                  <a:lnTo>
                    <a:pt x="1073" y="1300"/>
                  </a:lnTo>
                  <a:lnTo>
                    <a:pt x="1170" y="1202"/>
                  </a:lnTo>
                  <a:lnTo>
                    <a:pt x="1268" y="1105"/>
                  </a:lnTo>
                  <a:lnTo>
                    <a:pt x="1333" y="975"/>
                  </a:lnTo>
                  <a:lnTo>
                    <a:pt x="1365" y="845"/>
                  </a:lnTo>
                  <a:lnTo>
                    <a:pt x="1397" y="715"/>
                  </a:lnTo>
                  <a:lnTo>
                    <a:pt x="1365" y="552"/>
                  </a:lnTo>
                  <a:lnTo>
                    <a:pt x="1333" y="422"/>
                  </a:lnTo>
                  <a:lnTo>
                    <a:pt x="1268" y="325"/>
                  </a:lnTo>
                  <a:lnTo>
                    <a:pt x="1170" y="195"/>
                  </a:lnTo>
                  <a:lnTo>
                    <a:pt x="1073" y="130"/>
                  </a:lnTo>
                  <a:lnTo>
                    <a:pt x="943" y="65"/>
                  </a:lnTo>
                  <a:lnTo>
                    <a:pt x="813" y="33"/>
                  </a:lnTo>
                  <a:lnTo>
                    <a:pt x="683" y="0"/>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2"/>
            <p:cNvSpPr/>
            <p:nvPr/>
          </p:nvSpPr>
          <p:spPr>
            <a:xfrm>
              <a:off x="2800883" y="1223410"/>
              <a:ext cx="45016" cy="45016"/>
            </a:xfrm>
            <a:custGeom>
              <a:avLst/>
              <a:gdLst/>
              <a:ahLst/>
              <a:cxnLst/>
              <a:rect l="l" t="t" r="r" b="b"/>
              <a:pathLst>
                <a:path w="1398" h="1398" extrusionOk="0">
                  <a:moveTo>
                    <a:pt x="716" y="0"/>
                  </a:moveTo>
                  <a:lnTo>
                    <a:pt x="553" y="33"/>
                  </a:lnTo>
                  <a:lnTo>
                    <a:pt x="423" y="65"/>
                  </a:lnTo>
                  <a:lnTo>
                    <a:pt x="326" y="130"/>
                  </a:lnTo>
                  <a:lnTo>
                    <a:pt x="196" y="195"/>
                  </a:lnTo>
                  <a:lnTo>
                    <a:pt x="131" y="325"/>
                  </a:lnTo>
                  <a:lnTo>
                    <a:pt x="66" y="422"/>
                  </a:lnTo>
                  <a:lnTo>
                    <a:pt x="33" y="552"/>
                  </a:lnTo>
                  <a:lnTo>
                    <a:pt x="1" y="715"/>
                  </a:lnTo>
                  <a:lnTo>
                    <a:pt x="33" y="845"/>
                  </a:lnTo>
                  <a:lnTo>
                    <a:pt x="66" y="975"/>
                  </a:lnTo>
                  <a:lnTo>
                    <a:pt x="131" y="1105"/>
                  </a:lnTo>
                  <a:lnTo>
                    <a:pt x="196" y="1202"/>
                  </a:lnTo>
                  <a:lnTo>
                    <a:pt x="326" y="1300"/>
                  </a:lnTo>
                  <a:lnTo>
                    <a:pt x="423" y="1332"/>
                  </a:lnTo>
                  <a:lnTo>
                    <a:pt x="553" y="1397"/>
                  </a:lnTo>
                  <a:lnTo>
                    <a:pt x="846" y="1397"/>
                  </a:lnTo>
                  <a:lnTo>
                    <a:pt x="976" y="1332"/>
                  </a:lnTo>
                  <a:lnTo>
                    <a:pt x="1105" y="1300"/>
                  </a:lnTo>
                  <a:lnTo>
                    <a:pt x="1203" y="1202"/>
                  </a:lnTo>
                  <a:lnTo>
                    <a:pt x="1300" y="1105"/>
                  </a:lnTo>
                  <a:lnTo>
                    <a:pt x="1365" y="975"/>
                  </a:lnTo>
                  <a:lnTo>
                    <a:pt x="1398" y="845"/>
                  </a:lnTo>
                  <a:lnTo>
                    <a:pt x="1398" y="715"/>
                  </a:lnTo>
                  <a:lnTo>
                    <a:pt x="1398" y="552"/>
                  </a:lnTo>
                  <a:lnTo>
                    <a:pt x="1365" y="422"/>
                  </a:lnTo>
                  <a:lnTo>
                    <a:pt x="1300" y="325"/>
                  </a:lnTo>
                  <a:lnTo>
                    <a:pt x="1203" y="195"/>
                  </a:lnTo>
                  <a:lnTo>
                    <a:pt x="1105" y="130"/>
                  </a:lnTo>
                  <a:lnTo>
                    <a:pt x="976" y="65"/>
                  </a:lnTo>
                  <a:lnTo>
                    <a:pt x="846" y="33"/>
                  </a:lnTo>
                  <a:lnTo>
                    <a:pt x="716" y="0"/>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2"/>
            <p:cNvSpPr/>
            <p:nvPr/>
          </p:nvSpPr>
          <p:spPr>
            <a:xfrm>
              <a:off x="2915966" y="1223410"/>
              <a:ext cx="45016" cy="45016"/>
            </a:xfrm>
            <a:custGeom>
              <a:avLst/>
              <a:gdLst/>
              <a:ahLst/>
              <a:cxnLst/>
              <a:rect l="l" t="t" r="r" b="b"/>
              <a:pathLst>
                <a:path w="1398" h="1398" extrusionOk="0">
                  <a:moveTo>
                    <a:pt x="683" y="0"/>
                  </a:moveTo>
                  <a:lnTo>
                    <a:pt x="553" y="33"/>
                  </a:lnTo>
                  <a:lnTo>
                    <a:pt x="423" y="65"/>
                  </a:lnTo>
                  <a:lnTo>
                    <a:pt x="293" y="130"/>
                  </a:lnTo>
                  <a:lnTo>
                    <a:pt x="196" y="195"/>
                  </a:lnTo>
                  <a:lnTo>
                    <a:pt x="98" y="325"/>
                  </a:lnTo>
                  <a:lnTo>
                    <a:pt x="33" y="422"/>
                  </a:lnTo>
                  <a:lnTo>
                    <a:pt x="1" y="552"/>
                  </a:lnTo>
                  <a:lnTo>
                    <a:pt x="1" y="715"/>
                  </a:lnTo>
                  <a:lnTo>
                    <a:pt x="1" y="845"/>
                  </a:lnTo>
                  <a:lnTo>
                    <a:pt x="33" y="975"/>
                  </a:lnTo>
                  <a:lnTo>
                    <a:pt x="98" y="1105"/>
                  </a:lnTo>
                  <a:lnTo>
                    <a:pt x="196" y="1202"/>
                  </a:lnTo>
                  <a:lnTo>
                    <a:pt x="293" y="1300"/>
                  </a:lnTo>
                  <a:lnTo>
                    <a:pt x="423" y="1332"/>
                  </a:lnTo>
                  <a:lnTo>
                    <a:pt x="553" y="1397"/>
                  </a:lnTo>
                  <a:lnTo>
                    <a:pt x="845" y="1397"/>
                  </a:lnTo>
                  <a:lnTo>
                    <a:pt x="975" y="1332"/>
                  </a:lnTo>
                  <a:lnTo>
                    <a:pt x="1073" y="1300"/>
                  </a:lnTo>
                  <a:lnTo>
                    <a:pt x="1170" y="1202"/>
                  </a:lnTo>
                  <a:lnTo>
                    <a:pt x="1268" y="1105"/>
                  </a:lnTo>
                  <a:lnTo>
                    <a:pt x="1333" y="975"/>
                  </a:lnTo>
                  <a:lnTo>
                    <a:pt x="1365" y="845"/>
                  </a:lnTo>
                  <a:lnTo>
                    <a:pt x="1398" y="715"/>
                  </a:lnTo>
                  <a:lnTo>
                    <a:pt x="1365" y="552"/>
                  </a:lnTo>
                  <a:lnTo>
                    <a:pt x="1333" y="422"/>
                  </a:lnTo>
                  <a:lnTo>
                    <a:pt x="1268" y="325"/>
                  </a:lnTo>
                  <a:lnTo>
                    <a:pt x="1170" y="195"/>
                  </a:lnTo>
                  <a:lnTo>
                    <a:pt x="1073" y="130"/>
                  </a:lnTo>
                  <a:lnTo>
                    <a:pt x="975" y="65"/>
                  </a:lnTo>
                  <a:lnTo>
                    <a:pt x="845" y="33"/>
                  </a:lnTo>
                  <a:lnTo>
                    <a:pt x="683" y="0"/>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2"/>
            <p:cNvSpPr/>
            <p:nvPr/>
          </p:nvSpPr>
          <p:spPr>
            <a:xfrm>
              <a:off x="2456697" y="1320687"/>
              <a:ext cx="45016" cy="45016"/>
            </a:xfrm>
            <a:custGeom>
              <a:avLst/>
              <a:gdLst/>
              <a:ahLst/>
              <a:cxnLst/>
              <a:rect l="l" t="t" r="r" b="b"/>
              <a:pathLst>
                <a:path w="1398" h="1398" extrusionOk="0">
                  <a:moveTo>
                    <a:pt x="715" y="1"/>
                  </a:moveTo>
                  <a:lnTo>
                    <a:pt x="585" y="33"/>
                  </a:lnTo>
                  <a:lnTo>
                    <a:pt x="455" y="66"/>
                  </a:lnTo>
                  <a:lnTo>
                    <a:pt x="325" y="131"/>
                  </a:lnTo>
                  <a:lnTo>
                    <a:pt x="228" y="196"/>
                  </a:lnTo>
                  <a:lnTo>
                    <a:pt x="131" y="326"/>
                  </a:lnTo>
                  <a:lnTo>
                    <a:pt x="66" y="423"/>
                  </a:lnTo>
                  <a:lnTo>
                    <a:pt x="33" y="553"/>
                  </a:lnTo>
                  <a:lnTo>
                    <a:pt x="1" y="715"/>
                  </a:lnTo>
                  <a:lnTo>
                    <a:pt x="33" y="845"/>
                  </a:lnTo>
                  <a:lnTo>
                    <a:pt x="66" y="975"/>
                  </a:lnTo>
                  <a:lnTo>
                    <a:pt x="131" y="1105"/>
                  </a:lnTo>
                  <a:lnTo>
                    <a:pt x="228" y="1203"/>
                  </a:lnTo>
                  <a:lnTo>
                    <a:pt x="325" y="1268"/>
                  </a:lnTo>
                  <a:lnTo>
                    <a:pt x="455" y="1333"/>
                  </a:lnTo>
                  <a:lnTo>
                    <a:pt x="585" y="1398"/>
                  </a:lnTo>
                  <a:lnTo>
                    <a:pt x="845" y="1398"/>
                  </a:lnTo>
                  <a:lnTo>
                    <a:pt x="975" y="1333"/>
                  </a:lnTo>
                  <a:lnTo>
                    <a:pt x="1105" y="1268"/>
                  </a:lnTo>
                  <a:lnTo>
                    <a:pt x="1203" y="1203"/>
                  </a:lnTo>
                  <a:lnTo>
                    <a:pt x="1300" y="1105"/>
                  </a:lnTo>
                  <a:lnTo>
                    <a:pt x="1365" y="975"/>
                  </a:lnTo>
                  <a:lnTo>
                    <a:pt x="1398" y="845"/>
                  </a:lnTo>
                  <a:lnTo>
                    <a:pt x="1398" y="715"/>
                  </a:lnTo>
                  <a:lnTo>
                    <a:pt x="1398" y="553"/>
                  </a:lnTo>
                  <a:lnTo>
                    <a:pt x="1365" y="423"/>
                  </a:lnTo>
                  <a:lnTo>
                    <a:pt x="1300" y="326"/>
                  </a:lnTo>
                  <a:lnTo>
                    <a:pt x="1203" y="196"/>
                  </a:lnTo>
                  <a:lnTo>
                    <a:pt x="1105" y="131"/>
                  </a:lnTo>
                  <a:lnTo>
                    <a:pt x="975" y="66"/>
                  </a:lnTo>
                  <a:lnTo>
                    <a:pt x="845" y="33"/>
                  </a:lnTo>
                  <a:lnTo>
                    <a:pt x="715"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2"/>
            <p:cNvSpPr/>
            <p:nvPr/>
          </p:nvSpPr>
          <p:spPr>
            <a:xfrm>
              <a:off x="2571780" y="1320687"/>
              <a:ext cx="45016" cy="45016"/>
            </a:xfrm>
            <a:custGeom>
              <a:avLst/>
              <a:gdLst/>
              <a:ahLst/>
              <a:cxnLst/>
              <a:rect l="l" t="t" r="r" b="b"/>
              <a:pathLst>
                <a:path w="1398" h="1398" extrusionOk="0">
                  <a:moveTo>
                    <a:pt x="715" y="1"/>
                  </a:moveTo>
                  <a:lnTo>
                    <a:pt x="553" y="33"/>
                  </a:lnTo>
                  <a:lnTo>
                    <a:pt x="423" y="66"/>
                  </a:lnTo>
                  <a:lnTo>
                    <a:pt x="325" y="131"/>
                  </a:lnTo>
                  <a:lnTo>
                    <a:pt x="195" y="196"/>
                  </a:lnTo>
                  <a:lnTo>
                    <a:pt x="130" y="326"/>
                  </a:lnTo>
                  <a:lnTo>
                    <a:pt x="65" y="423"/>
                  </a:lnTo>
                  <a:lnTo>
                    <a:pt x="1" y="553"/>
                  </a:lnTo>
                  <a:lnTo>
                    <a:pt x="1" y="715"/>
                  </a:lnTo>
                  <a:lnTo>
                    <a:pt x="1" y="845"/>
                  </a:lnTo>
                  <a:lnTo>
                    <a:pt x="65" y="975"/>
                  </a:lnTo>
                  <a:lnTo>
                    <a:pt x="130" y="1105"/>
                  </a:lnTo>
                  <a:lnTo>
                    <a:pt x="195" y="1203"/>
                  </a:lnTo>
                  <a:lnTo>
                    <a:pt x="325" y="1268"/>
                  </a:lnTo>
                  <a:lnTo>
                    <a:pt x="423" y="1333"/>
                  </a:lnTo>
                  <a:lnTo>
                    <a:pt x="553" y="1398"/>
                  </a:lnTo>
                  <a:lnTo>
                    <a:pt x="845" y="1398"/>
                  </a:lnTo>
                  <a:lnTo>
                    <a:pt x="975" y="1333"/>
                  </a:lnTo>
                  <a:lnTo>
                    <a:pt x="1105" y="1268"/>
                  </a:lnTo>
                  <a:lnTo>
                    <a:pt x="1203" y="1203"/>
                  </a:lnTo>
                  <a:lnTo>
                    <a:pt x="1268" y="1105"/>
                  </a:lnTo>
                  <a:lnTo>
                    <a:pt x="1333" y="975"/>
                  </a:lnTo>
                  <a:lnTo>
                    <a:pt x="1398" y="845"/>
                  </a:lnTo>
                  <a:lnTo>
                    <a:pt x="1398" y="715"/>
                  </a:lnTo>
                  <a:lnTo>
                    <a:pt x="1398" y="553"/>
                  </a:lnTo>
                  <a:lnTo>
                    <a:pt x="1333" y="423"/>
                  </a:lnTo>
                  <a:lnTo>
                    <a:pt x="1268" y="326"/>
                  </a:lnTo>
                  <a:lnTo>
                    <a:pt x="1203" y="196"/>
                  </a:lnTo>
                  <a:lnTo>
                    <a:pt x="1105" y="131"/>
                  </a:lnTo>
                  <a:lnTo>
                    <a:pt x="975" y="66"/>
                  </a:lnTo>
                  <a:lnTo>
                    <a:pt x="845" y="33"/>
                  </a:lnTo>
                  <a:lnTo>
                    <a:pt x="715"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2"/>
            <p:cNvSpPr/>
            <p:nvPr/>
          </p:nvSpPr>
          <p:spPr>
            <a:xfrm>
              <a:off x="2686863" y="1320687"/>
              <a:ext cx="45016" cy="45016"/>
            </a:xfrm>
            <a:custGeom>
              <a:avLst/>
              <a:gdLst/>
              <a:ahLst/>
              <a:cxnLst/>
              <a:rect l="l" t="t" r="r" b="b"/>
              <a:pathLst>
                <a:path w="1398" h="1398" extrusionOk="0">
                  <a:moveTo>
                    <a:pt x="683" y="1"/>
                  </a:moveTo>
                  <a:lnTo>
                    <a:pt x="553" y="33"/>
                  </a:lnTo>
                  <a:lnTo>
                    <a:pt x="423" y="66"/>
                  </a:lnTo>
                  <a:lnTo>
                    <a:pt x="293" y="131"/>
                  </a:lnTo>
                  <a:lnTo>
                    <a:pt x="195" y="196"/>
                  </a:lnTo>
                  <a:lnTo>
                    <a:pt x="98" y="326"/>
                  </a:lnTo>
                  <a:lnTo>
                    <a:pt x="33" y="423"/>
                  </a:lnTo>
                  <a:lnTo>
                    <a:pt x="0" y="553"/>
                  </a:lnTo>
                  <a:lnTo>
                    <a:pt x="0" y="715"/>
                  </a:lnTo>
                  <a:lnTo>
                    <a:pt x="0" y="845"/>
                  </a:lnTo>
                  <a:lnTo>
                    <a:pt x="33" y="975"/>
                  </a:lnTo>
                  <a:lnTo>
                    <a:pt x="98" y="1105"/>
                  </a:lnTo>
                  <a:lnTo>
                    <a:pt x="195" y="1203"/>
                  </a:lnTo>
                  <a:lnTo>
                    <a:pt x="293" y="1268"/>
                  </a:lnTo>
                  <a:lnTo>
                    <a:pt x="423" y="1333"/>
                  </a:lnTo>
                  <a:lnTo>
                    <a:pt x="553" y="1398"/>
                  </a:lnTo>
                  <a:lnTo>
                    <a:pt x="813" y="1398"/>
                  </a:lnTo>
                  <a:lnTo>
                    <a:pt x="943" y="1333"/>
                  </a:lnTo>
                  <a:lnTo>
                    <a:pt x="1073" y="1268"/>
                  </a:lnTo>
                  <a:lnTo>
                    <a:pt x="1170" y="1203"/>
                  </a:lnTo>
                  <a:lnTo>
                    <a:pt x="1268" y="1105"/>
                  </a:lnTo>
                  <a:lnTo>
                    <a:pt x="1333" y="975"/>
                  </a:lnTo>
                  <a:lnTo>
                    <a:pt x="1365" y="845"/>
                  </a:lnTo>
                  <a:lnTo>
                    <a:pt x="1397" y="715"/>
                  </a:lnTo>
                  <a:lnTo>
                    <a:pt x="1365" y="553"/>
                  </a:lnTo>
                  <a:lnTo>
                    <a:pt x="1333" y="423"/>
                  </a:lnTo>
                  <a:lnTo>
                    <a:pt x="1268" y="326"/>
                  </a:lnTo>
                  <a:lnTo>
                    <a:pt x="1170" y="196"/>
                  </a:lnTo>
                  <a:lnTo>
                    <a:pt x="1073" y="131"/>
                  </a:lnTo>
                  <a:lnTo>
                    <a:pt x="943" y="66"/>
                  </a:lnTo>
                  <a:lnTo>
                    <a:pt x="813" y="33"/>
                  </a:lnTo>
                  <a:lnTo>
                    <a:pt x="683"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2"/>
            <p:cNvSpPr/>
            <p:nvPr/>
          </p:nvSpPr>
          <p:spPr>
            <a:xfrm>
              <a:off x="2800883" y="1320687"/>
              <a:ext cx="45016" cy="45016"/>
            </a:xfrm>
            <a:custGeom>
              <a:avLst/>
              <a:gdLst/>
              <a:ahLst/>
              <a:cxnLst/>
              <a:rect l="l" t="t" r="r" b="b"/>
              <a:pathLst>
                <a:path w="1398" h="1398" extrusionOk="0">
                  <a:moveTo>
                    <a:pt x="716" y="1"/>
                  </a:moveTo>
                  <a:lnTo>
                    <a:pt x="553" y="33"/>
                  </a:lnTo>
                  <a:lnTo>
                    <a:pt x="423" y="66"/>
                  </a:lnTo>
                  <a:lnTo>
                    <a:pt x="326" y="131"/>
                  </a:lnTo>
                  <a:lnTo>
                    <a:pt x="196" y="196"/>
                  </a:lnTo>
                  <a:lnTo>
                    <a:pt x="131" y="326"/>
                  </a:lnTo>
                  <a:lnTo>
                    <a:pt x="66" y="423"/>
                  </a:lnTo>
                  <a:lnTo>
                    <a:pt x="33" y="553"/>
                  </a:lnTo>
                  <a:lnTo>
                    <a:pt x="1" y="715"/>
                  </a:lnTo>
                  <a:lnTo>
                    <a:pt x="33" y="845"/>
                  </a:lnTo>
                  <a:lnTo>
                    <a:pt x="66" y="975"/>
                  </a:lnTo>
                  <a:lnTo>
                    <a:pt x="131" y="1105"/>
                  </a:lnTo>
                  <a:lnTo>
                    <a:pt x="196" y="1203"/>
                  </a:lnTo>
                  <a:lnTo>
                    <a:pt x="326" y="1268"/>
                  </a:lnTo>
                  <a:lnTo>
                    <a:pt x="423" y="1333"/>
                  </a:lnTo>
                  <a:lnTo>
                    <a:pt x="553" y="1398"/>
                  </a:lnTo>
                  <a:lnTo>
                    <a:pt x="846" y="1398"/>
                  </a:lnTo>
                  <a:lnTo>
                    <a:pt x="976" y="1333"/>
                  </a:lnTo>
                  <a:lnTo>
                    <a:pt x="1105" y="1268"/>
                  </a:lnTo>
                  <a:lnTo>
                    <a:pt x="1203" y="1203"/>
                  </a:lnTo>
                  <a:lnTo>
                    <a:pt x="1300" y="1105"/>
                  </a:lnTo>
                  <a:lnTo>
                    <a:pt x="1365" y="975"/>
                  </a:lnTo>
                  <a:lnTo>
                    <a:pt x="1398" y="845"/>
                  </a:lnTo>
                  <a:lnTo>
                    <a:pt x="1398" y="715"/>
                  </a:lnTo>
                  <a:lnTo>
                    <a:pt x="1398" y="553"/>
                  </a:lnTo>
                  <a:lnTo>
                    <a:pt x="1365" y="423"/>
                  </a:lnTo>
                  <a:lnTo>
                    <a:pt x="1300" y="326"/>
                  </a:lnTo>
                  <a:lnTo>
                    <a:pt x="1203" y="196"/>
                  </a:lnTo>
                  <a:lnTo>
                    <a:pt x="1105" y="131"/>
                  </a:lnTo>
                  <a:lnTo>
                    <a:pt x="976" y="66"/>
                  </a:lnTo>
                  <a:lnTo>
                    <a:pt x="846" y="33"/>
                  </a:lnTo>
                  <a:lnTo>
                    <a:pt x="716"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2"/>
            <p:cNvSpPr/>
            <p:nvPr/>
          </p:nvSpPr>
          <p:spPr>
            <a:xfrm>
              <a:off x="2915966" y="1320687"/>
              <a:ext cx="45016" cy="45016"/>
            </a:xfrm>
            <a:custGeom>
              <a:avLst/>
              <a:gdLst/>
              <a:ahLst/>
              <a:cxnLst/>
              <a:rect l="l" t="t" r="r" b="b"/>
              <a:pathLst>
                <a:path w="1398" h="1398" extrusionOk="0">
                  <a:moveTo>
                    <a:pt x="683" y="1"/>
                  </a:moveTo>
                  <a:lnTo>
                    <a:pt x="553" y="33"/>
                  </a:lnTo>
                  <a:lnTo>
                    <a:pt x="423" y="66"/>
                  </a:lnTo>
                  <a:lnTo>
                    <a:pt x="293" y="131"/>
                  </a:lnTo>
                  <a:lnTo>
                    <a:pt x="196" y="196"/>
                  </a:lnTo>
                  <a:lnTo>
                    <a:pt x="98" y="326"/>
                  </a:lnTo>
                  <a:lnTo>
                    <a:pt x="33" y="423"/>
                  </a:lnTo>
                  <a:lnTo>
                    <a:pt x="1" y="553"/>
                  </a:lnTo>
                  <a:lnTo>
                    <a:pt x="1" y="715"/>
                  </a:lnTo>
                  <a:lnTo>
                    <a:pt x="1" y="845"/>
                  </a:lnTo>
                  <a:lnTo>
                    <a:pt x="33" y="975"/>
                  </a:lnTo>
                  <a:lnTo>
                    <a:pt x="98" y="1105"/>
                  </a:lnTo>
                  <a:lnTo>
                    <a:pt x="196" y="1203"/>
                  </a:lnTo>
                  <a:lnTo>
                    <a:pt x="293" y="1268"/>
                  </a:lnTo>
                  <a:lnTo>
                    <a:pt x="423" y="1333"/>
                  </a:lnTo>
                  <a:lnTo>
                    <a:pt x="553" y="1398"/>
                  </a:lnTo>
                  <a:lnTo>
                    <a:pt x="845" y="1398"/>
                  </a:lnTo>
                  <a:lnTo>
                    <a:pt x="975" y="1333"/>
                  </a:lnTo>
                  <a:lnTo>
                    <a:pt x="1073" y="1268"/>
                  </a:lnTo>
                  <a:lnTo>
                    <a:pt x="1170" y="1203"/>
                  </a:lnTo>
                  <a:lnTo>
                    <a:pt x="1268" y="1105"/>
                  </a:lnTo>
                  <a:lnTo>
                    <a:pt x="1333" y="975"/>
                  </a:lnTo>
                  <a:lnTo>
                    <a:pt x="1365" y="845"/>
                  </a:lnTo>
                  <a:lnTo>
                    <a:pt x="1398" y="715"/>
                  </a:lnTo>
                  <a:lnTo>
                    <a:pt x="1365" y="553"/>
                  </a:lnTo>
                  <a:lnTo>
                    <a:pt x="1333" y="423"/>
                  </a:lnTo>
                  <a:lnTo>
                    <a:pt x="1268" y="326"/>
                  </a:lnTo>
                  <a:lnTo>
                    <a:pt x="1170" y="196"/>
                  </a:lnTo>
                  <a:lnTo>
                    <a:pt x="1073" y="131"/>
                  </a:lnTo>
                  <a:lnTo>
                    <a:pt x="975" y="66"/>
                  </a:lnTo>
                  <a:lnTo>
                    <a:pt x="845" y="33"/>
                  </a:lnTo>
                  <a:lnTo>
                    <a:pt x="683"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2"/>
            <p:cNvSpPr/>
            <p:nvPr/>
          </p:nvSpPr>
          <p:spPr>
            <a:xfrm>
              <a:off x="7352853" y="1586433"/>
              <a:ext cx="162191" cy="162191"/>
            </a:xfrm>
            <a:custGeom>
              <a:avLst/>
              <a:gdLst/>
              <a:ahLst/>
              <a:cxnLst/>
              <a:rect l="l" t="t" r="r" b="b"/>
              <a:pathLst>
                <a:path w="5037" h="5037" fill="none" extrusionOk="0">
                  <a:moveTo>
                    <a:pt x="5037" y="2502"/>
                  </a:moveTo>
                  <a:lnTo>
                    <a:pt x="5037" y="2502"/>
                  </a:lnTo>
                  <a:lnTo>
                    <a:pt x="5037" y="2762"/>
                  </a:lnTo>
                  <a:lnTo>
                    <a:pt x="4972" y="3022"/>
                  </a:lnTo>
                  <a:lnTo>
                    <a:pt x="4907" y="3282"/>
                  </a:lnTo>
                  <a:lnTo>
                    <a:pt x="4842" y="3509"/>
                  </a:lnTo>
                  <a:lnTo>
                    <a:pt x="4744" y="3704"/>
                  </a:lnTo>
                  <a:lnTo>
                    <a:pt x="4614" y="3931"/>
                  </a:lnTo>
                  <a:lnTo>
                    <a:pt x="4452" y="4126"/>
                  </a:lnTo>
                  <a:lnTo>
                    <a:pt x="4289" y="4289"/>
                  </a:lnTo>
                  <a:lnTo>
                    <a:pt x="4127" y="4451"/>
                  </a:lnTo>
                  <a:lnTo>
                    <a:pt x="3932" y="4614"/>
                  </a:lnTo>
                  <a:lnTo>
                    <a:pt x="3705" y="4744"/>
                  </a:lnTo>
                  <a:lnTo>
                    <a:pt x="3477" y="4841"/>
                  </a:lnTo>
                  <a:lnTo>
                    <a:pt x="3250" y="4939"/>
                  </a:lnTo>
                  <a:lnTo>
                    <a:pt x="3022" y="5004"/>
                  </a:lnTo>
                  <a:lnTo>
                    <a:pt x="2762" y="5036"/>
                  </a:lnTo>
                  <a:lnTo>
                    <a:pt x="2502" y="5036"/>
                  </a:lnTo>
                  <a:lnTo>
                    <a:pt x="2502" y="5036"/>
                  </a:lnTo>
                  <a:lnTo>
                    <a:pt x="2243" y="5036"/>
                  </a:lnTo>
                  <a:lnTo>
                    <a:pt x="2015" y="5004"/>
                  </a:lnTo>
                  <a:lnTo>
                    <a:pt x="1755" y="4939"/>
                  </a:lnTo>
                  <a:lnTo>
                    <a:pt x="1528" y="4841"/>
                  </a:lnTo>
                  <a:lnTo>
                    <a:pt x="1300" y="4744"/>
                  </a:lnTo>
                  <a:lnTo>
                    <a:pt x="1105" y="4614"/>
                  </a:lnTo>
                  <a:lnTo>
                    <a:pt x="910" y="4451"/>
                  </a:lnTo>
                  <a:lnTo>
                    <a:pt x="716" y="4289"/>
                  </a:lnTo>
                  <a:lnTo>
                    <a:pt x="553" y="4126"/>
                  </a:lnTo>
                  <a:lnTo>
                    <a:pt x="423" y="3931"/>
                  </a:lnTo>
                  <a:lnTo>
                    <a:pt x="293" y="3704"/>
                  </a:lnTo>
                  <a:lnTo>
                    <a:pt x="196" y="3509"/>
                  </a:lnTo>
                  <a:lnTo>
                    <a:pt x="98" y="3282"/>
                  </a:lnTo>
                  <a:lnTo>
                    <a:pt x="33" y="3022"/>
                  </a:lnTo>
                  <a:lnTo>
                    <a:pt x="1" y="2762"/>
                  </a:lnTo>
                  <a:lnTo>
                    <a:pt x="1" y="2502"/>
                  </a:lnTo>
                  <a:lnTo>
                    <a:pt x="1" y="2502"/>
                  </a:lnTo>
                  <a:lnTo>
                    <a:pt x="1" y="2242"/>
                  </a:lnTo>
                  <a:lnTo>
                    <a:pt x="33" y="2014"/>
                  </a:lnTo>
                  <a:lnTo>
                    <a:pt x="98" y="1755"/>
                  </a:lnTo>
                  <a:lnTo>
                    <a:pt x="196" y="1527"/>
                  </a:lnTo>
                  <a:lnTo>
                    <a:pt x="293" y="1300"/>
                  </a:lnTo>
                  <a:lnTo>
                    <a:pt x="423" y="1105"/>
                  </a:lnTo>
                  <a:lnTo>
                    <a:pt x="553" y="910"/>
                  </a:lnTo>
                  <a:lnTo>
                    <a:pt x="716" y="747"/>
                  </a:lnTo>
                  <a:lnTo>
                    <a:pt x="910" y="552"/>
                  </a:lnTo>
                  <a:lnTo>
                    <a:pt x="1105" y="422"/>
                  </a:lnTo>
                  <a:lnTo>
                    <a:pt x="1300" y="293"/>
                  </a:lnTo>
                  <a:lnTo>
                    <a:pt x="1528" y="195"/>
                  </a:lnTo>
                  <a:lnTo>
                    <a:pt x="1755" y="98"/>
                  </a:lnTo>
                  <a:lnTo>
                    <a:pt x="2015" y="33"/>
                  </a:lnTo>
                  <a:lnTo>
                    <a:pt x="2243" y="0"/>
                  </a:lnTo>
                  <a:lnTo>
                    <a:pt x="2502" y="0"/>
                  </a:lnTo>
                  <a:lnTo>
                    <a:pt x="2502" y="0"/>
                  </a:lnTo>
                  <a:lnTo>
                    <a:pt x="2762" y="0"/>
                  </a:lnTo>
                  <a:lnTo>
                    <a:pt x="3022" y="33"/>
                  </a:lnTo>
                  <a:lnTo>
                    <a:pt x="3250" y="98"/>
                  </a:lnTo>
                  <a:lnTo>
                    <a:pt x="3477" y="195"/>
                  </a:lnTo>
                  <a:lnTo>
                    <a:pt x="3705" y="293"/>
                  </a:lnTo>
                  <a:lnTo>
                    <a:pt x="3932" y="422"/>
                  </a:lnTo>
                  <a:lnTo>
                    <a:pt x="4127" y="552"/>
                  </a:lnTo>
                  <a:lnTo>
                    <a:pt x="4289" y="747"/>
                  </a:lnTo>
                  <a:lnTo>
                    <a:pt x="4452" y="910"/>
                  </a:lnTo>
                  <a:lnTo>
                    <a:pt x="4614" y="1105"/>
                  </a:lnTo>
                  <a:lnTo>
                    <a:pt x="4744" y="1300"/>
                  </a:lnTo>
                  <a:lnTo>
                    <a:pt x="4842" y="1527"/>
                  </a:lnTo>
                  <a:lnTo>
                    <a:pt x="4907" y="1755"/>
                  </a:lnTo>
                  <a:lnTo>
                    <a:pt x="4972" y="2014"/>
                  </a:lnTo>
                  <a:lnTo>
                    <a:pt x="5037" y="2242"/>
                  </a:lnTo>
                  <a:lnTo>
                    <a:pt x="5037" y="2502"/>
                  </a:lnTo>
                  <a:lnTo>
                    <a:pt x="5037" y="2502"/>
                  </a:lnTo>
                  <a:close/>
                </a:path>
              </a:pathLst>
            </a:custGeom>
            <a:noFill/>
            <a:ln w="8925" cap="rnd" cmpd="sng">
              <a:solidFill>
                <a:srgbClr val="59C3E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2"/>
            <p:cNvSpPr/>
            <p:nvPr/>
          </p:nvSpPr>
          <p:spPr>
            <a:xfrm>
              <a:off x="7282778" y="1933742"/>
              <a:ext cx="162191" cy="163254"/>
            </a:xfrm>
            <a:custGeom>
              <a:avLst/>
              <a:gdLst/>
              <a:ahLst/>
              <a:cxnLst/>
              <a:rect l="l" t="t" r="r" b="b"/>
              <a:pathLst>
                <a:path w="5037" h="5070" extrusionOk="0">
                  <a:moveTo>
                    <a:pt x="2535" y="1"/>
                  </a:moveTo>
                  <a:lnTo>
                    <a:pt x="2275" y="33"/>
                  </a:lnTo>
                  <a:lnTo>
                    <a:pt x="2015" y="66"/>
                  </a:lnTo>
                  <a:lnTo>
                    <a:pt x="1755" y="131"/>
                  </a:lnTo>
                  <a:lnTo>
                    <a:pt x="1528" y="228"/>
                  </a:lnTo>
                  <a:lnTo>
                    <a:pt x="1333" y="326"/>
                  </a:lnTo>
                  <a:lnTo>
                    <a:pt x="1105" y="456"/>
                  </a:lnTo>
                  <a:lnTo>
                    <a:pt x="910" y="586"/>
                  </a:lnTo>
                  <a:lnTo>
                    <a:pt x="748" y="748"/>
                  </a:lnTo>
                  <a:lnTo>
                    <a:pt x="586" y="943"/>
                  </a:lnTo>
                  <a:lnTo>
                    <a:pt x="423" y="1138"/>
                  </a:lnTo>
                  <a:lnTo>
                    <a:pt x="293" y="1333"/>
                  </a:lnTo>
                  <a:lnTo>
                    <a:pt x="196" y="1560"/>
                  </a:lnTo>
                  <a:lnTo>
                    <a:pt x="98" y="1788"/>
                  </a:lnTo>
                  <a:lnTo>
                    <a:pt x="33" y="2015"/>
                  </a:lnTo>
                  <a:lnTo>
                    <a:pt x="1" y="2275"/>
                  </a:lnTo>
                  <a:lnTo>
                    <a:pt x="1" y="2535"/>
                  </a:lnTo>
                  <a:lnTo>
                    <a:pt x="1" y="2795"/>
                  </a:lnTo>
                  <a:lnTo>
                    <a:pt x="33" y="3055"/>
                  </a:lnTo>
                  <a:lnTo>
                    <a:pt x="98" y="3282"/>
                  </a:lnTo>
                  <a:lnTo>
                    <a:pt x="196" y="3510"/>
                  </a:lnTo>
                  <a:lnTo>
                    <a:pt x="293" y="3737"/>
                  </a:lnTo>
                  <a:lnTo>
                    <a:pt x="423" y="3965"/>
                  </a:lnTo>
                  <a:lnTo>
                    <a:pt x="586" y="4159"/>
                  </a:lnTo>
                  <a:lnTo>
                    <a:pt x="748" y="4322"/>
                  </a:lnTo>
                  <a:lnTo>
                    <a:pt x="910" y="4484"/>
                  </a:lnTo>
                  <a:lnTo>
                    <a:pt x="1105" y="4647"/>
                  </a:lnTo>
                  <a:lnTo>
                    <a:pt x="1333" y="4744"/>
                  </a:lnTo>
                  <a:lnTo>
                    <a:pt x="1528" y="4874"/>
                  </a:lnTo>
                  <a:lnTo>
                    <a:pt x="1755" y="4939"/>
                  </a:lnTo>
                  <a:lnTo>
                    <a:pt x="2015" y="5004"/>
                  </a:lnTo>
                  <a:lnTo>
                    <a:pt x="2275" y="5037"/>
                  </a:lnTo>
                  <a:lnTo>
                    <a:pt x="2535" y="5069"/>
                  </a:lnTo>
                  <a:lnTo>
                    <a:pt x="2795" y="5037"/>
                  </a:lnTo>
                  <a:lnTo>
                    <a:pt x="3022" y="5004"/>
                  </a:lnTo>
                  <a:lnTo>
                    <a:pt x="3282" y="4939"/>
                  </a:lnTo>
                  <a:lnTo>
                    <a:pt x="3510" y="4874"/>
                  </a:lnTo>
                  <a:lnTo>
                    <a:pt x="3737" y="4744"/>
                  </a:lnTo>
                  <a:lnTo>
                    <a:pt x="3932" y="4647"/>
                  </a:lnTo>
                  <a:lnTo>
                    <a:pt x="4127" y="4484"/>
                  </a:lnTo>
                  <a:lnTo>
                    <a:pt x="4322" y="4322"/>
                  </a:lnTo>
                  <a:lnTo>
                    <a:pt x="4484" y="4159"/>
                  </a:lnTo>
                  <a:lnTo>
                    <a:pt x="4614" y="3965"/>
                  </a:lnTo>
                  <a:lnTo>
                    <a:pt x="4744" y="3737"/>
                  </a:lnTo>
                  <a:lnTo>
                    <a:pt x="4842" y="3510"/>
                  </a:lnTo>
                  <a:lnTo>
                    <a:pt x="4939" y="3282"/>
                  </a:lnTo>
                  <a:lnTo>
                    <a:pt x="5004" y="3055"/>
                  </a:lnTo>
                  <a:lnTo>
                    <a:pt x="5037" y="2795"/>
                  </a:lnTo>
                  <a:lnTo>
                    <a:pt x="5037" y="2535"/>
                  </a:lnTo>
                  <a:lnTo>
                    <a:pt x="5037" y="2275"/>
                  </a:lnTo>
                  <a:lnTo>
                    <a:pt x="5004" y="2015"/>
                  </a:lnTo>
                  <a:lnTo>
                    <a:pt x="4939" y="1788"/>
                  </a:lnTo>
                  <a:lnTo>
                    <a:pt x="4842" y="1560"/>
                  </a:lnTo>
                  <a:lnTo>
                    <a:pt x="4744" y="1333"/>
                  </a:lnTo>
                  <a:lnTo>
                    <a:pt x="4614" y="1138"/>
                  </a:lnTo>
                  <a:lnTo>
                    <a:pt x="4484" y="943"/>
                  </a:lnTo>
                  <a:lnTo>
                    <a:pt x="4322" y="748"/>
                  </a:lnTo>
                  <a:lnTo>
                    <a:pt x="4127" y="586"/>
                  </a:lnTo>
                  <a:lnTo>
                    <a:pt x="3932" y="456"/>
                  </a:lnTo>
                  <a:lnTo>
                    <a:pt x="3737" y="326"/>
                  </a:lnTo>
                  <a:lnTo>
                    <a:pt x="3510" y="228"/>
                  </a:lnTo>
                  <a:lnTo>
                    <a:pt x="3282" y="131"/>
                  </a:lnTo>
                  <a:lnTo>
                    <a:pt x="3022" y="66"/>
                  </a:lnTo>
                  <a:lnTo>
                    <a:pt x="2795" y="33"/>
                  </a:lnTo>
                  <a:lnTo>
                    <a:pt x="2535"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2"/>
            <p:cNvSpPr/>
            <p:nvPr/>
          </p:nvSpPr>
          <p:spPr>
            <a:xfrm rot="5400000">
              <a:off x="8009309" y="2593360"/>
              <a:ext cx="1632089" cy="685280"/>
            </a:xfrm>
            <a:custGeom>
              <a:avLst/>
              <a:gdLst/>
              <a:ahLst/>
              <a:cxnLst/>
              <a:rect l="l" t="t" r="r" b="b"/>
              <a:pathLst>
                <a:path w="50686" h="21282" fill="none" extrusionOk="0">
                  <a:moveTo>
                    <a:pt x="46982" y="1"/>
                  </a:moveTo>
                  <a:lnTo>
                    <a:pt x="46982" y="1"/>
                  </a:lnTo>
                  <a:lnTo>
                    <a:pt x="46754" y="911"/>
                  </a:lnTo>
                  <a:lnTo>
                    <a:pt x="46494" y="1853"/>
                  </a:lnTo>
                  <a:lnTo>
                    <a:pt x="46202" y="2730"/>
                  </a:lnTo>
                  <a:lnTo>
                    <a:pt x="45877" y="3640"/>
                  </a:lnTo>
                  <a:lnTo>
                    <a:pt x="45520" y="4517"/>
                  </a:lnTo>
                  <a:lnTo>
                    <a:pt x="45130" y="5362"/>
                  </a:lnTo>
                  <a:lnTo>
                    <a:pt x="44707" y="6174"/>
                  </a:lnTo>
                  <a:lnTo>
                    <a:pt x="44220" y="6986"/>
                  </a:lnTo>
                  <a:lnTo>
                    <a:pt x="43733" y="7766"/>
                  </a:lnTo>
                  <a:lnTo>
                    <a:pt x="43180" y="8546"/>
                  </a:lnTo>
                  <a:lnTo>
                    <a:pt x="42628" y="9293"/>
                  </a:lnTo>
                  <a:lnTo>
                    <a:pt x="42043" y="10008"/>
                  </a:lnTo>
                  <a:lnTo>
                    <a:pt x="41426" y="10690"/>
                  </a:lnTo>
                  <a:lnTo>
                    <a:pt x="40776" y="11340"/>
                  </a:lnTo>
                  <a:lnTo>
                    <a:pt x="40094" y="11990"/>
                  </a:lnTo>
                  <a:lnTo>
                    <a:pt x="39379" y="12574"/>
                  </a:lnTo>
                  <a:lnTo>
                    <a:pt x="38664" y="13159"/>
                  </a:lnTo>
                  <a:lnTo>
                    <a:pt x="37917" y="13712"/>
                  </a:lnTo>
                  <a:lnTo>
                    <a:pt x="37137" y="14231"/>
                  </a:lnTo>
                  <a:lnTo>
                    <a:pt x="36325" y="14719"/>
                  </a:lnTo>
                  <a:lnTo>
                    <a:pt x="35513" y="15174"/>
                  </a:lnTo>
                  <a:lnTo>
                    <a:pt x="34668" y="15564"/>
                  </a:lnTo>
                  <a:lnTo>
                    <a:pt x="33823" y="15953"/>
                  </a:lnTo>
                  <a:lnTo>
                    <a:pt x="32946" y="16311"/>
                  </a:lnTo>
                  <a:lnTo>
                    <a:pt x="32036" y="16603"/>
                  </a:lnTo>
                  <a:lnTo>
                    <a:pt x="31126" y="16863"/>
                  </a:lnTo>
                  <a:lnTo>
                    <a:pt x="30184" y="17123"/>
                  </a:lnTo>
                  <a:lnTo>
                    <a:pt x="29242" y="17286"/>
                  </a:lnTo>
                  <a:lnTo>
                    <a:pt x="28300" y="17448"/>
                  </a:lnTo>
                  <a:lnTo>
                    <a:pt x="27325" y="17545"/>
                  </a:lnTo>
                  <a:lnTo>
                    <a:pt x="26350" y="17610"/>
                  </a:lnTo>
                  <a:lnTo>
                    <a:pt x="25343" y="17643"/>
                  </a:lnTo>
                  <a:lnTo>
                    <a:pt x="25343" y="17643"/>
                  </a:lnTo>
                  <a:lnTo>
                    <a:pt x="24336" y="17610"/>
                  </a:lnTo>
                  <a:lnTo>
                    <a:pt x="23361" y="17545"/>
                  </a:lnTo>
                  <a:lnTo>
                    <a:pt x="22387" y="17448"/>
                  </a:lnTo>
                  <a:lnTo>
                    <a:pt x="21444" y="17286"/>
                  </a:lnTo>
                  <a:lnTo>
                    <a:pt x="20502" y="17123"/>
                  </a:lnTo>
                  <a:lnTo>
                    <a:pt x="19560" y="16863"/>
                  </a:lnTo>
                  <a:lnTo>
                    <a:pt x="18650" y="16603"/>
                  </a:lnTo>
                  <a:lnTo>
                    <a:pt x="17741" y="16311"/>
                  </a:lnTo>
                  <a:lnTo>
                    <a:pt x="16863" y="15953"/>
                  </a:lnTo>
                  <a:lnTo>
                    <a:pt x="16019" y="15564"/>
                  </a:lnTo>
                  <a:lnTo>
                    <a:pt x="15174" y="15174"/>
                  </a:lnTo>
                  <a:lnTo>
                    <a:pt x="14362" y="14719"/>
                  </a:lnTo>
                  <a:lnTo>
                    <a:pt x="13549" y="14231"/>
                  </a:lnTo>
                  <a:lnTo>
                    <a:pt x="12770" y="13712"/>
                  </a:lnTo>
                  <a:lnTo>
                    <a:pt x="12022" y="13159"/>
                  </a:lnTo>
                  <a:lnTo>
                    <a:pt x="11308" y="12574"/>
                  </a:lnTo>
                  <a:lnTo>
                    <a:pt x="10593" y="11990"/>
                  </a:lnTo>
                  <a:lnTo>
                    <a:pt x="9910" y="11340"/>
                  </a:lnTo>
                  <a:lnTo>
                    <a:pt x="9261" y="10690"/>
                  </a:lnTo>
                  <a:lnTo>
                    <a:pt x="8643" y="10008"/>
                  </a:lnTo>
                  <a:lnTo>
                    <a:pt x="8059" y="9293"/>
                  </a:lnTo>
                  <a:lnTo>
                    <a:pt x="7506" y="8546"/>
                  </a:lnTo>
                  <a:lnTo>
                    <a:pt x="6954" y="7766"/>
                  </a:lnTo>
                  <a:lnTo>
                    <a:pt x="6467" y="6986"/>
                  </a:lnTo>
                  <a:lnTo>
                    <a:pt x="5979" y="6174"/>
                  </a:lnTo>
                  <a:lnTo>
                    <a:pt x="5557" y="5362"/>
                  </a:lnTo>
                  <a:lnTo>
                    <a:pt x="5167" y="4517"/>
                  </a:lnTo>
                  <a:lnTo>
                    <a:pt x="4810" y="3640"/>
                  </a:lnTo>
                  <a:lnTo>
                    <a:pt x="4485" y="2730"/>
                  </a:lnTo>
                  <a:lnTo>
                    <a:pt x="4192" y="1853"/>
                  </a:lnTo>
                  <a:lnTo>
                    <a:pt x="3932" y="911"/>
                  </a:lnTo>
                  <a:lnTo>
                    <a:pt x="3705" y="1"/>
                  </a:lnTo>
                  <a:lnTo>
                    <a:pt x="1" y="1"/>
                  </a:lnTo>
                  <a:lnTo>
                    <a:pt x="1" y="1"/>
                  </a:lnTo>
                  <a:lnTo>
                    <a:pt x="228" y="1106"/>
                  </a:lnTo>
                  <a:lnTo>
                    <a:pt x="488" y="2210"/>
                  </a:lnTo>
                  <a:lnTo>
                    <a:pt x="813" y="3315"/>
                  </a:lnTo>
                  <a:lnTo>
                    <a:pt x="1171" y="4387"/>
                  </a:lnTo>
                  <a:lnTo>
                    <a:pt x="1593" y="5427"/>
                  </a:lnTo>
                  <a:lnTo>
                    <a:pt x="2048" y="6434"/>
                  </a:lnTo>
                  <a:lnTo>
                    <a:pt x="2535" y="7441"/>
                  </a:lnTo>
                  <a:lnTo>
                    <a:pt x="3055" y="8416"/>
                  </a:lnTo>
                  <a:lnTo>
                    <a:pt x="3640" y="9358"/>
                  </a:lnTo>
                  <a:lnTo>
                    <a:pt x="4257" y="10268"/>
                  </a:lnTo>
                  <a:lnTo>
                    <a:pt x="4907" y="11177"/>
                  </a:lnTo>
                  <a:lnTo>
                    <a:pt x="5589" y="12055"/>
                  </a:lnTo>
                  <a:lnTo>
                    <a:pt x="6337" y="12867"/>
                  </a:lnTo>
                  <a:lnTo>
                    <a:pt x="7084" y="13679"/>
                  </a:lnTo>
                  <a:lnTo>
                    <a:pt x="7896" y="14426"/>
                  </a:lnTo>
                  <a:lnTo>
                    <a:pt x="8708" y="15174"/>
                  </a:lnTo>
                  <a:lnTo>
                    <a:pt x="9553" y="15856"/>
                  </a:lnTo>
                  <a:lnTo>
                    <a:pt x="10463" y="16538"/>
                  </a:lnTo>
                  <a:lnTo>
                    <a:pt x="11373" y="17156"/>
                  </a:lnTo>
                  <a:lnTo>
                    <a:pt x="12315" y="17740"/>
                  </a:lnTo>
                  <a:lnTo>
                    <a:pt x="13289" y="18293"/>
                  </a:lnTo>
                  <a:lnTo>
                    <a:pt x="14264" y="18780"/>
                  </a:lnTo>
                  <a:lnTo>
                    <a:pt x="15304" y="19235"/>
                  </a:lnTo>
                  <a:lnTo>
                    <a:pt x="16343" y="19657"/>
                  </a:lnTo>
                  <a:lnTo>
                    <a:pt x="17383" y="20047"/>
                  </a:lnTo>
                  <a:lnTo>
                    <a:pt x="18488" y="20372"/>
                  </a:lnTo>
                  <a:lnTo>
                    <a:pt x="19593" y="20632"/>
                  </a:lnTo>
                  <a:lnTo>
                    <a:pt x="20697" y="20859"/>
                  </a:lnTo>
                  <a:lnTo>
                    <a:pt x="21834" y="21054"/>
                  </a:lnTo>
                  <a:lnTo>
                    <a:pt x="23004" y="21184"/>
                  </a:lnTo>
                  <a:lnTo>
                    <a:pt x="24174" y="21282"/>
                  </a:lnTo>
                  <a:lnTo>
                    <a:pt x="25343" y="21282"/>
                  </a:lnTo>
                  <a:lnTo>
                    <a:pt x="25343" y="21282"/>
                  </a:lnTo>
                  <a:lnTo>
                    <a:pt x="26513" y="21282"/>
                  </a:lnTo>
                  <a:lnTo>
                    <a:pt x="27683" y="21184"/>
                  </a:lnTo>
                  <a:lnTo>
                    <a:pt x="28852" y="21054"/>
                  </a:lnTo>
                  <a:lnTo>
                    <a:pt x="29989" y="20859"/>
                  </a:lnTo>
                  <a:lnTo>
                    <a:pt x="31094" y="20632"/>
                  </a:lnTo>
                  <a:lnTo>
                    <a:pt x="32199" y="20372"/>
                  </a:lnTo>
                  <a:lnTo>
                    <a:pt x="33303" y="20047"/>
                  </a:lnTo>
                  <a:lnTo>
                    <a:pt x="34343" y="19657"/>
                  </a:lnTo>
                  <a:lnTo>
                    <a:pt x="35383" y="19235"/>
                  </a:lnTo>
                  <a:lnTo>
                    <a:pt x="36422" y="18780"/>
                  </a:lnTo>
                  <a:lnTo>
                    <a:pt x="37397" y="18293"/>
                  </a:lnTo>
                  <a:lnTo>
                    <a:pt x="38372" y="17740"/>
                  </a:lnTo>
                  <a:lnTo>
                    <a:pt x="39314" y="17156"/>
                  </a:lnTo>
                  <a:lnTo>
                    <a:pt x="40224" y="16538"/>
                  </a:lnTo>
                  <a:lnTo>
                    <a:pt x="41133" y="15856"/>
                  </a:lnTo>
                  <a:lnTo>
                    <a:pt x="41978" y="15174"/>
                  </a:lnTo>
                  <a:lnTo>
                    <a:pt x="42790" y="14426"/>
                  </a:lnTo>
                  <a:lnTo>
                    <a:pt x="43603" y="13679"/>
                  </a:lnTo>
                  <a:lnTo>
                    <a:pt x="44350" y="12867"/>
                  </a:lnTo>
                  <a:lnTo>
                    <a:pt x="45097" y="12055"/>
                  </a:lnTo>
                  <a:lnTo>
                    <a:pt x="45779" y="11177"/>
                  </a:lnTo>
                  <a:lnTo>
                    <a:pt x="46429" y="10268"/>
                  </a:lnTo>
                  <a:lnTo>
                    <a:pt x="47047" y="9358"/>
                  </a:lnTo>
                  <a:lnTo>
                    <a:pt x="47631" y="8416"/>
                  </a:lnTo>
                  <a:lnTo>
                    <a:pt x="48151" y="7441"/>
                  </a:lnTo>
                  <a:lnTo>
                    <a:pt x="48639" y="6434"/>
                  </a:lnTo>
                  <a:lnTo>
                    <a:pt x="49093" y="5427"/>
                  </a:lnTo>
                  <a:lnTo>
                    <a:pt x="49516" y="4387"/>
                  </a:lnTo>
                  <a:lnTo>
                    <a:pt x="49873" y="3315"/>
                  </a:lnTo>
                  <a:lnTo>
                    <a:pt x="50198" y="2210"/>
                  </a:lnTo>
                  <a:lnTo>
                    <a:pt x="50458" y="1106"/>
                  </a:lnTo>
                  <a:lnTo>
                    <a:pt x="50685" y="1"/>
                  </a:lnTo>
                  <a:lnTo>
                    <a:pt x="46982" y="1"/>
                  </a:lnTo>
                  <a:close/>
                </a:path>
              </a:pathLst>
            </a:custGeom>
            <a:noFill/>
            <a:ln w="8925" cap="rnd" cmpd="sng">
              <a:solidFill>
                <a:srgbClr val="5C9A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2"/>
            <p:cNvSpPr/>
            <p:nvPr/>
          </p:nvSpPr>
          <p:spPr>
            <a:xfrm>
              <a:off x="8960" y="2407662"/>
              <a:ext cx="1111093" cy="1282655"/>
            </a:xfrm>
            <a:custGeom>
              <a:avLst/>
              <a:gdLst/>
              <a:ahLst/>
              <a:cxnLst/>
              <a:rect l="l" t="t" r="r" b="b"/>
              <a:pathLst>
                <a:path w="34506" h="39834" extrusionOk="0">
                  <a:moveTo>
                    <a:pt x="1" y="1"/>
                  </a:moveTo>
                  <a:lnTo>
                    <a:pt x="1" y="39833"/>
                  </a:lnTo>
                  <a:lnTo>
                    <a:pt x="34505" y="19917"/>
                  </a:lnTo>
                  <a:lnTo>
                    <a:pt x="1" y="1"/>
                  </a:lnTo>
                  <a:close/>
                </a:path>
              </a:pathLst>
            </a:custGeom>
            <a:solidFill>
              <a:srgbClr val="D1DF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2"/>
            <p:cNvSpPr/>
            <p:nvPr/>
          </p:nvSpPr>
          <p:spPr>
            <a:xfrm>
              <a:off x="7588218" y="2939123"/>
              <a:ext cx="130796" cy="130796"/>
            </a:xfrm>
            <a:custGeom>
              <a:avLst/>
              <a:gdLst/>
              <a:ahLst/>
              <a:cxnLst/>
              <a:rect l="l" t="t" r="r" b="b"/>
              <a:pathLst>
                <a:path w="4062" h="4062" fill="none" extrusionOk="0">
                  <a:moveTo>
                    <a:pt x="4062" y="2048"/>
                  </a:moveTo>
                  <a:lnTo>
                    <a:pt x="4062" y="2048"/>
                  </a:lnTo>
                  <a:lnTo>
                    <a:pt x="4029" y="2242"/>
                  </a:lnTo>
                  <a:lnTo>
                    <a:pt x="3997" y="2437"/>
                  </a:lnTo>
                  <a:lnTo>
                    <a:pt x="3964" y="2632"/>
                  </a:lnTo>
                  <a:lnTo>
                    <a:pt x="3899" y="2827"/>
                  </a:lnTo>
                  <a:lnTo>
                    <a:pt x="3704" y="3185"/>
                  </a:lnTo>
                  <a:lnTo>
                    <a:pt x="3444" y="3477"/>
                  </a:lnTo>
                  <a:lnTo>
                    <a:pt x="3152" y="3737"/>
                  </a:lnTo>
                  <a:lnTo>
                    <a:pt x="2794" y="3899"/>
                  </a:lnTo>
                  <a:lnTo>
                    <a:pt x="2632" y="3964"/>
                  </a:lnTo>
                  <a:lnTo>
                    <a:pt x="2437" y="4029"/>
                  </a:lnTo>
                  <a:lnTo>
                    <a:pt x="2242" y="4062"/>
                  </a:lnTo>
                  <a:lnTo>
                    <a:pt x="2015" y="4062"/>
                  </a:lnTo>
                  <a:lnTo>
                    <a:pt x="2015" y="4062"/>
                  </a:lnTo>
                  <a:lnTo>
                    <a:pt x="1820" y="4062"/>
                  </a:lnTo>
                  <a:lnTo>
                    <a:pt x="1625" y="4029"/>
                  </a:lnTo>
                  <a:lnTo>
                    <a:pt x="1430" y="3964"/>
                  </a:lnTo>
                  <a:lnTo>
                    <a:pt x="1235" y="3899"/>
                  </a:lnTo>
                  <a:lnTo>
                    <a:pt x="878" y="3737"/>
                  </a:lnTo>
                  <a:lnTo>
                    <a:pt x="585" y="3477"/>
                  </a:lnTo>
                  <a:lnTo>
                    <a:pt x="325" y="3185"/>
                  </a:lnTo>
                  <a:lnTo>
                    <a:pt x="163" y="2827"/>
                  </a:lnTo>
                  <a:lnTo>
                    <a:pt x="65" y="2632"/>
                  </a:lnTo>
                  <a:lnTo>
                    <a:pt x="33" y="2437"/>
                  </a:lnTo>
                  <a:lnTo>
                    <a:pt x="0" y="2242"/>
                  </a:lnTo>
                  <a:lnTo>
                    <a:pt x="0" y="2048"/>
                  </a:lnTo>
                  <a:lnTo>
                    <a:pt x="0" y="2048"/>
                  </a:lnTo>
                  <a:lnTo>
                    <a:pt x="0" y="1820"/>
                  </a:lnTo>
                  <a:lnTo>
                    <a:pt x="33" y="1625"/>
                  </a:lnTo>
                  <a:lnTo>
                    <a:pt x="65" y="1430"/>
                  </a:lnTo>
                  <a:lnTo>
                    <a:pt x="163" y="1235"/>
                  </a:lnTo>
                  <a:lnTo>
                    <a:pt x="325" y="910"/>
                  </a:lnTo>
                  <a:lnTo>
                    <a:pt x="585" y="618"/>
                  </a:lnTo>
                  <a:lnTo>
                    <a:pt x="878" y="358"/>
                  </a:lnTo>
                  <a:lnTo>
                    <a:pt x="1235" y="163"/>
                  </a:lnTo>
                  <a:lnTo>
                    <a:pt x="1430" y="98"/>
                  </a:lnTo>
                  <a:lnTo>
                    <a:pt x="1625" y="33"/>
                  </a:lnTo>
                  <a:lnTo>
                    <a:pt x="1820" y="33"/>
                  </a:lnTo>
                  <a:lnTo>
                    <a:pt x="2015" y="1"/>
                  </a:lnTo>
                  <a:lnTo>
                    <a:pt x="2015" y="1"/>
                  </a:lnTo>
                  <a:lnTo>
                    <a:pt x="2242" y="33"/>
                  </a:lnTo>
                  <a:lnTo>
                    <a:pt x="2437" y="33"/>
                  </a:lnTo>
                  <a:lnTo>
                    <a:pt x="2632" y="98"/>
                  </a:lnTo>
                  <a:lnTo>
                    <a:pt x="2794" y="163"/>
                  </a:lnTo>
                  <a:lnTo>
                    <a:pt x="3152" y="358"/>
                  </a:lnTo>
                  <a:lnTo>
                    <a:pt x="3444" y="618"/>
                  </a:lnTo>
                  <a:lnTo>
                    <a:pt x="3704" y="910"/>
                  </a:lnTo>
                  <a:lnTo>
                    <a:pt x="3899" y="1235"/>
                  </a:lnTo>
                  <a:lnTo>
                    <a:pt x="3964" y="1430"/>
                  </a:lnTo>
                  <a:lnTo>
                    <a:pt x="3997" y="1625"/>
                  </a:lnTo>
                  <a:lnTo>
                    <a:pt x="4029" y="1820"/>
                  </a:lnTo>
                  <a:lnTo>
                    <a:pt x="4062" y="2048"/>
                  </a:lnTo>
                  <a:lnTo>
                    <a:pt x="4062" y="2048"/>
                  </a:lnTo>
                  <a:close/>
                </a:path>
              </a:pathLst>
            </a:custGeom>
            <a:noFill/>
            <a:ln w="8925" cap="rnd" cmpd="sng">
              <a:solidFill>
                <a:srgbClr val="59C3E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2"/>
            <p:cNvSpPr/>
            <p:nvPr/>
          </p:nvSpPr>
          <p:spPr>
            <a:xfrm>
              <a:off x="4545930" y="3112778"/>
              <a:ext cx="978204" cy="1332887"/>
            </a:xfrm>
            <a:custGeom>
              <a:avLst/>
              <a:gdLst/>
              <a:ahLst/>
              <a:cxnLst/>
              <a:rect l="l" t="t" r="r" b="b"/>
              <a:pathLst>
                <a:path w="30379" h="41394" extrusionOk="0">
                  <a:moveTo>
                    <a:pt x="29631" y="1"/>
                  </a:moveTo>
                  <a:lnTo>
                    <a:pt x="29501" y="33"/>
                  </a:lnTo>
                  <a:lnTo>
                    <a:pt x="29371" y="98"/>
                  </a:lnTo>
                  <a:lnTo>
                    <a:pt x="29274" y="163"/>
                  </a:lnTo>
                  <a:lnTo>
                    <a:pt x="29209" y="261"/>
                  </a:lnTo>
                  <a:lnTo>
                    <a:pt x="130" y="40354"/>
                  </a:lnTo>
                  <a:lnTo>
                    <a:pt x="65" y="40483"/>
                  </a:lnTo>
                  <a:lnTo>
                    <a:pt x="33" y="40581"/>
                  </a:lnTo>
                  <a:lnTo>
                    <a:pt x="0" y="40711"/>
                  </a:lnTo>
                  <a:lnTo>
                    <a:pt x="0" y="40841"/>
                  </a:lnTo>
                  <a:lnTo>
                    <a:pt x="33" y="40971"/>
                  </a:lnTo>
                  <a:lnTo>
                    <a:pt x="98" y="41068"/>
                  </a:lnTo>
                  <a:lnTo>
                    <a:pt x="163" y="41198"/>
                  </a:lnTo>
                  <a:lnTo>
                    <a:pt x="293" y="41263"/>
                  </a:lnTo>
                  <a:lnTo>
                    <a:pt x="390" y="41328"/>
                  </a:lnTo>
                  <a:lnTo>
                    <a:pt x="520" y="41393"/>
                  </a:lnTo>
                  <a:lnTo>
                    <a:pt x="780" y="41393"/>
                  </a:lnTo>
                  <a:lnTo>
                    <a:pt x="877" y="41361"/>
                  </a:lnTo>
                  <a:lnTo>
                    <a:pt x="1007" y="41296"/>
                  </a:lnTo>
                  <a:lnTo>
                    <a:pt x="1105" y="41231"/>
                  </a:lnTo>
                  <a:lnTo>
                    <a:pt x="1202" y="41133"/>
                  </a:lnTo>
                  <a:lnTo>
                    <a:pt x="30248" y="1041"/>
                  </a:lnTo>
                  <a:lnTo>
                    <a:pt x="30313" y="911"/>
                  </a:lnTo>
                  <a:lnTo>
                    <a:pt x="30378" y="781"/>
                  </a:lnTo>
                  <a:lnTo>
                    <a:pt x="30378" y="683"/>
                  </a:lnTo>
                  <a:lnTo>
                    <a:pt x="30378" y="553"/>
                  </a:lnTo>
                  <a:lnTo>
                    <a:pt x="30346" y="423"/>
                  </a:lnTo>
                  <a:lnTo>
                    <a:pt x="30281" y="293"/>
                  </a:lnTo>
                  <a:lnTo>
                    <a:pt x="30216" y="196"/>
                  </a:lnTo>
                  <a:lnTo>
                    <a:pt x="30119" y="131"/>
                  </a:lnTo>
                  <a:lnTo>
                    <a:pt x="29989" y="33"/>
                  </a:lnTo>
                  <a:lnTo>
                    <a:pt x="29891"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2"/>
            <p:cNvSpPr/>
            <p:nvPr/>
          </p:nvSpPr>
          <p:spPr>
            <a:xfrm>
              <a:off x="5035531" y="3779221"/>
              <a:ext cx="303421" cy="390232"/>
            </a:xfrm>
            <a:custGeom>
              <a:avLst/>
              <a:gdLst/>
              <a:ahLst/>
              <a:cxnLst/>
              <a:rect l="l" t="t" r="r" b="b"/>
              <a:pathLst>
                <a:path w="9423" h="12119" extrusionOk="0">
                  <a:moveTo>
                    <a:pt x="8058" y="0"/>
                  </a:moveTo>
                  <a:lnTo>
                    <a:pt x="7863" y="65"/>
                  </a:lnTo>
                  <a:lnTo>
                    <a:pt x="7636" y="163"/>
                  </a:lnTo>
                  <a:lnTo>
                    <a:pt x="7473" y="292"/>
                  </a:lnTo>
                  <a:lnTo>
                    <a:pt x="7311" y="487"/>
                  </a:lnTo>
                  <a:lnTo>
                    <a:pt x="228" y="10267"/>
                  </a:lnTo>
                  <a:lnTo>
                    <a:pt x="98" y="10462"/>
                  </a:lnTo>
                  <a:lnTo>
                    <a:pt x="33" y="10689"/>
                  </a:lnTo>
                  <a:lnTo>
                    <a:pt x="1" y="10917"/>
                  </a:lnTo>
                  <a:lnTo>
                    <a:pt x="1" y="11144"/>
                  </a:lnTo>
                  <a:lnTo>
                    <a:pt x="66" y="11339"/>
                  </a:lnTo>
                  <a:lnTo>
                    <a:pt x="163" y="11567"/>
                  </a:lnTo>
                  <a:lnTo>
                    <a:pt x="293" y="11729"/>
                  </a:lnTo>
                  <a:lnTo>
                    <a:pt x="488" y="11891"/>
                  </a:lnTo>
                  <a:lnTo>
                    <a:pt x="683" y="12021"/>
                  </a:lnTo>
                  <a:lnTo>
                    <a:pt x="910" y="12086"/>
                  </a:lnTo>
                  <a:lnTo>
                    <a:pt x="1138" y="12119"/>
                  </a:lnTo>
                  <a:lnTo>
                    <a:pt x="1333" y="12119"/>
                  </a:lnTo>
                  <a:lnTo>
                    <a:pt x="1560" y="12054"/>
                  </a:lnTo>
                  <a:lnTo>
                    <a:pt x="1755" y="11956"/>
                  </a:lnTo>
                  <a:lnTo>
                    <a:pt x="1950" y="11826"/>
                  </a:lnTo>
                  <a:lnTo>
                    <a:pt x="2112" y="11631"/>
                  </a:lnTo>
                  <a:lnTo>
                    <a:pt x="9195" y="1852"/>
                  </a:lnTo>
                  <a:lnTo>
                    <a:pt x="9325" y="1657"/>
                  </a:lnTo>
                  <a:lnTo>
                    <a:pt x="9390" y="1430"/>
                  </a:lnTo>
                  <a:lnTo>
                    <a:pt x="9423" y="1202"/>
                  </a:lnTo>
                  <a:lnTo>
                    <a:pt x="9423" y="975"/>
                  </a:lnTo>
                  <a:lnTo>
                    <a:pt x="9358" y="780"/>
                  </a:lnTo>
                  <a:lnTo>
                    <a:pt x="9260" y="552"/>
                  </a:lnTo>
                  <a:lnTo>
                    <a:pt x="9130" y="390"/>
                  </a:lnTo>
                  <a:lnTo>
                    <a:pt x="8935" y="228"/>
                  </a:lnTo>
                  <a:lnTo>
                    <a:pt x="8740" y="98"/>
                  </a:lnTo>
                  <a:lnTo>
                    <a:pt x="8513" y="33"/>
                  </a:lnTo>
                  <a:lnTo>
                    <a:pt x="8286" y="0"/>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2"/>
            <p:cNvSpPr/>
            <p:nvPr/>
          </p:nvSpPr>
          <p:spPr>
            <a:xfrm>
              <a:off x="6584930" y="3940318"/>
              <a:ext cx="68039" cy="68039"/>
            </a:xfrm>
            <a:custGeom>
              <a:avLst/>
              <a:gdLst/>
              <a:ahLst/>
              <a:cxnLst/>
              <a:rect l="l" t="t" r="r" b="b"/>
              <a:pathLst>
                <a:path w="2113" h="2113" extrusionOk="0">
                  <a:moveTo>
                    <a:pt x="845" y="1"/>
                  </a:moveTo>
                  <a:lnTo>
                    <a:pt x="650" y="66"/>
                  </a:lnTo>
                  <a:lnTo>
                    <a:pt x="455" y="163"/>
                  </a:lnTo>
                  <a:lnTo>
                    <a:pt x="293" y="293"/>
                  </a:lnTo>
                  <a:lnTo>
                    <a:pt x="163" y="455"/>
                  </a:lnTo>
                  <a:lnTo>
                    <a:pt x="65" y="650"/>
                  </a:lnTo>
                  <a:lnTo>
                    <a:pt x="33" y="845"/>
                  </a:lnTo>
                  <a:lnTo>
                    <a:pt x="0" y="1040"/>
                  </a:lnTo>
                  <a:lnTo>
                    <a:pt x="33" y="1268"/>
                  </a:lnTo>
                  <a:lnTo>
                    <a:pt x="65" y="1463"/>
                  </a:lnTo>
                  <a:lnTo>
                    <a:pt x="163" y="1658"/>
                  </a:lnTo>
                  <a:lnTo>
                    <a:pt x="293" y="1820"/>
                  </a:lnTo>
                  <a:lnTo>
                    <a:pt x="455" y="1950"/>
                  </a:lnTo>
                  <a:lnTo>
                    <a:pt x="650" y="2047"/>
                  </a:lnTo>
                  <a:lnTo>
                    <a:pt x="845" y="2112"/>
                  </a:lnTo>
                  <a:lnTo>
                    <a:pt x="1267" y="2112"/>
                  </a:lnTo>
                  <a:lnTo>
                    <a:pt x="1462" y="2047"/>
                  </a:lnTo>
                  <a:lnTo>
                    <a:pt x="1657" y="1950"/>
                  </a:lnTo>
                  <a:lnTo>
                    <a:pt x="1820" y="1820"/>
                  </a:lnTo>
                  <a:lnTo>
                    <a:pt x="1950" y="1658"/>
                  </a:lnTo>
                  <a:lnTo>
                    <a:pt x="2047" y="1463"/>
                  </a:lnTo>
                  <a:lnTo>
                    <a:pt x="2112" y="1268"/>
                  </a:lnTo>
                  <a:lnTo>
                    <a:pt x="2112" y="1040"/>
                  </a:lnTo>
                  <a:lnTo>
                    <a:pt x="2112" y="845"/>
                  </a:lnTo>
                  <a:lnTo>
                    <a:pt x="2047" y="650"/>
                  </a:lnTo>
                  <a:lnTo>
                    <a:pt x="1950" y="455"/>
                  </a:lnTo>
                  <a:lnTo>
                    <a:pt x="1820" y="293"/>
                  </a:lnTo>
                  <a:lnTo>
                    <a:pt x="1657" y="163"/>
                  </a:lnTo>
                  <a:lnTo>
                    <a:pt x="1462" y="66"/>
                  </a:lnTo>
                  <a:lnTo>
                    <a:pt x="1267" y="1"/>
                  </a:lnTo>
                  <a:close/>
                </a:path>
              </a:pathLst>
            </a:custGeom>
            <a:solidFill>
              <a:srgbClr val="5C9A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2"/>
            <p:cNvSpPr/>
            <p:nvPr/>
          </p:nvSpPr>
          <p:spPr>
            <a:xfrm>
              <a:off x="6094267" y="3970674"/>
              <a:ext cx="303421" cy="390264"/>
            </a:xfrm>
            <a:custGeom>
              <a:avLst/>
              <a:gdLst/>
              <a:ahLst/>
              <a:cxnLst/>
              <a:rect l="l" t="t" r="r" b="b"/>
              <a:pathLst>
                <a:path w="9423" h="12120" extrusionOk="0">
                  <a:moveTo>
                    <a:pt x="8285" y="1"/>
                  </a:moveTo>
                  <a:lnTo>
                    <a:pt x="8058" y="33"/>
                  </a:lnTo>
                  <a:lnTo>
                    <a:pt x="7831" y="98"/>
                  </a:lnTo>
                  <a:lnTo>
                    <a:pt x="7636" y="196"/>
                  </a:lnTo>
                  <a:lnTo>
                    <a:pt x="7441" y="326"/>
                  </a:lnTo>
                  <a:lnTo>
                    <a:pt x="7311" y="488"/>
                  </a:lnTo>
                  <a:lnTo>
                    <a:pt x="195" y="10267"/>
                  </a:lnTo>
                  <a:lnTo>
                    <a:pt x="98" y="10495"/>
                  </a:lnTo>
                  <a:lnTo>
                    <a:pt x="1" y="10690"/>
                  </a:lnTo>
                  <a:lnTo>
                    <a:pt x="1" y="10917"/>
                  </a:lnTo>
                  <a:lnTo>
                    <a:pt x="1" y="11145"/>
                  </a:lnTo>
                  <a:lnTo>
                    <a:pt x="65" y="11372"/>
                  </a:lnTo>
                  <a:lnTo>
                    <a:pt x="163" y="11567"/>
                  </a:lnTo>
                  <a:lnTo>
                    <a:pt x="293" y="11762"/>
                  </a:lnTo>
                  <a:lnTo>
                    <a:pt x="455" y="11924"/>
                  </a:lnTo>
                  <a:lnTo>
                    <a:pt x="683" y="12022"/>
                  </a:lnTo>
                  <a:lnTo>
                    <a:pt x="878" y="12119"/>
                  </a:lnTo>
                  <a:lnTo>
                    <a:pt x="1333" y="12119"/>
                  </a:lnTo>
                  <a:lnTo>
                    <a:pt x="1560" y="12054"/>
                  </a:lnTo>
                  <a:lnTo>
                    <a:pt x="1755" y="11957"/>
                  </a:lnTo>
                  <a:lnTo>
                    <a:pt x="1950" y="11827"/>
                  </a:lnTo>
                  <a:lnTo>
                    <a:pt x="2112" y="11665"/>
                  </a:lnTo>
                  <a:lnTo>
                    <a:pt x="9195" y="1885"/>
                  </a:lnTo>
                  <a:lnTo>
                    <a:pt x="9325" y="1658"/>
                  </a:lnTo>
                  <a:lnTo>
                    <a:pt x="9390" y="1463"/>
                  </a:lnTo>
                  <a:lnTo>
                    <a:pt x="9423" y="1235"/>
                  </a:lnTo>
                  <a:lnTo>
                    <a:pt x="9390" y="1008"/>
                  </a:lnTo>
                  <a:lnTo>
                    <a:pt x="9358" y="780"/>
                  </a:lnTo>
                  <a:lnTo>
                    <a:pt x="9260" y="585"/>
                  </a:lnTo>
                  <a:lnTo>
                    <a:pt x="9098" y="391"/>
                  </a:lnTo>
                  <a:lnTo>
                    <a:pt x="8935" y="228"/>
                  </a:lnTo>
                  <a:lnTo>
                    <a:pt x="8740" y="131"/>
                  </a:lnTo>
                  <a:lnTo>
                    <a:pt x="8513" y="33"/>
                  </a:lnTo>
                  <a:lnTo>
                    <a:pt x="8285"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2"/>
            <p:cNvSpPr/>
            <p:nvPr/>
          </p:nvSpPr>
          <p:spPr>
            <a:xfrm>
              <a:off x="2796697" y="4031347"/>
              <a:ext cx="1282655" cy="1109998"/>
            </a:xfrm>
            <a:custGeom>
              <a:avLst/>
              <a:gdLst/>
              <a:ahLst/>
              <a:cxnLst/>
              <a:rect l="l" t="t" r="r" b="b"/>
              <a:pathLst>
                <a:path w="39834" h="34472" extrusionOk="0">
                  <a:moveTo>
                    <a:pt x="19917" y="0"/>
                  </a:moveTo>
                  <a:lnTo>
                    <a:pt x="1" y="34472"/>
                  </a:lnTo>
                  <a:lnTo>
                    <a:pt x="39834" y="34472"/>
                  </a:lnTo>
                  <a:lnTo>
                    <a:pt x="19917"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2"/>
            <p:cNvSpPr/>
            <p:nvPr/>
          </p:nvSpPr>
          <p:spPr>
            <a:xfrm>
              <a:off x="4044801" y="4176762"/>
              <a:ext cx="162191" cy="162191"/>
            </a:xfrm>
            <a:custGeom>
              <a:avLst/>
              <a:gdLst/>
              <a:ahLst/>
              <a:cxnLst/>
              <a:rect l="l" t="t" r="r" b="b"/>
              <a:pathLst>
                <a:path w="5037" h="5037" fill="none" extrusionOk="0">
                  <a:moveTo>
                    <a:pt x="5036" y="2534"/>
                  </a:moveTo>
                  <a:lnTo>
                    <a:pt x="5036" y="2534"/>
                  </a:lnTo>
                  <a:lnTo>
                    <a:pt x="5036" y="2794"/>
                  </a:lnTo>
                  <a:lnTo>
                    <a:pt x="5004" y="3022"/>
                  </a:lnTo>
                  <a:lnTo>
                    <a:pt x="4939" y="3282"/>
                  </a:lnTo>
                  <a:lnTo>
                    <a:pt x="4842" y="3509"/>
                  </a:lnTo>
                  <a:lnTo>
                    <a:pt x="4744" y="3737"/>
                  </a:lnTo>
                  <a:lnTo>
                    <a:pt x="4614" y="3932"/>
                  </a:lnTo>
                  <a:lnTo>
                    <a:pt x="4452" y="4126"/>
                  </a:lnTo>
                  <a:lnTo>
                    <a:pt x="4289" y="4321"/>
                  </a:lnTo>
                  <a:lnTo>
                    <a:pt x="4127" y="4484"/>
                  </a:lnTo>
                  <a:lnTo>
                    <a:pt x="3932" y="4614"/>
                  </a:lnTo>
                  <a:lnTo>
                    <a:pt x="3737" y="4744"/>
                  </a:lnTo>
                  <a:lnTo>
                    <a:pt x="3509" y="4841"/>
                  </a:lnTo>
                  <a:lnTo>
                    <a:pt x="3282" y="4939"/>
                  </a:lnTo>
                  <a:lnTo>
                    <a:pt x="3022" y="5004"/>
                  </a:lnTo>
                  <a:lnTo>
                    <a:pt x="2762" y="5036"/>
                  </a:lnTo>
                  <a:lnTo>
                    <a:pt x="2502" y="5036"/>
                  </a:lnTo>
                  <a:lnTo>
                    <a:pt x="2502" y="5036"/>
                  </a:lnTo>
                  <a:lnTo>
                    <a:pt x="2275" y="5036"/>
                  </a:lnTo>
                  <a:lnTo>
                    <a:pt x="2015" y="5004"/>
                  </a:lnTo>
                  <a:lnTo>
                    <a:pt x="1755" y="4939"/>
                  </a:lnTo>
                  <a:lnTo>
                    <a:pt x="1528" y="4841"/>
                  </a:lnTo>
                  <a:lnTo>
                    <a:pt x="1300" y="4744"/>
                  </a:lnTo>
                  <a:lnTo>
                    <a:pt x="1105" y="4614"/>
                  </a:lnTo>
                  <a:lnTo>
                    <a:pt x="910" y="4484"/>
                  </a:lnTo>
                  <a:lnTo>
                    <a:pt x="748" y="4321"/>
                  </a:lnTo>
                  <a:lnTo>
                    <a:pt x="585" y="4126"/>
                  </a:lnTo>
                  <a:lnTo>
                    <a:pt x="423" y="3932"/>
                  </a:lnTo>
                  <a:lnTo>
                    <a:pt x="293" y="3737"/>
                  </a:lnTo>
                  <a:lnTo>
                    <a:pt x="195" y="3509"/>
                  </a:lnTo>
                  <a:lnTo>
                    <a:pt x="98" y="3282"/>
                  </a:lnTo>
                  <a:lnTo>
                    <a:pt x="33" y="3022"/>
                  </a:lnTo>
                  <a:lnTo>
                    <a:pt x="0" y="2794"/>
                  </a:lnTo>
                  <a:lnTo>
                    <a:pt x="0" y="2534"/>
                  </a:lnTo>
                  <a:lnTo>
                    <a:pt x="0" y="2534"/>
                  </a:lnTo>
                  <a:lnTo>
                    <a:pt x="0" y="2275"/>
                  </a:lnTo>
                  <a:lnTo>
                    <a:pt x="33" y="2015"/>
                  </a:lnTo>
                  <a:lnTo>
                    <a:pt x="98" y="1787"/>
                  </a:lnTo>
                  <a:lnTo>
                    <a:pt x="195" y="1527"/>
                  </a:lnTo>
                  <a:lnTo>
                    <a:pt x="293" y="1332"/>
                  </a:lnTo>
                  <a:lnTo>
                    <a:pt x="423" y="1105"/>
                  </a:lnTo>
                  <a:lnTo>
                    <a:pt x="585" y="910"/>
                  </a:lnTo>
                  <a:lnTo>
                    <a:pt x="748" y="748"/>
                  </a:lnTo>
                  <a:lnTo>
                    <a:pt x="910" y="585"/>
                  </a:lnTo>
                  <a:lnTo>
                    <a:pt x="1105" y="423"/>
                  </a:lnTo>
                  <a:lnTo>
                    <a:pt x="1300" y="293"/>
                  </a:lnTo>
                  <a:lnTo>
                    <a:pt x="1528" y="195"/>
                  </a:lnTo>
                  <a:lnTo>
                    <a:pt x="1755" y="98"/>
                  </a:lnTo>
                  <a:lnTo>
                    <a:pt x="2015" y="65"/>
                  </a:lnTo>
                  <a:lnTo>
                    <a:pt x="2275" y="0"/>
                  </a:lnTo>
                  <a:lnTo>
                    <a:pt x="2502" y="0"/>
                  </a:lnTo>
                  <a:lnTo>
                    <a:pt x="2502" y="0"/>
                  </a:lnTo>
                  <a:lnTo>
                    <a:pt x="2762" y="0"/>
                  </a:lnTo>
                  <a:lnTo>
                    <a:pt x="3022" y="65"/>
                  </a:lnTo>
                  <a:lnTo>
                    <a:pt x="3282" y="98"/>
                  </a:lnTo>
                  <a:lnTo>
                    <a:pt x="3509" y="195"/>
                  </a:lnTo>
                  <a:lnTo>
                    <a:pt x="3737" y="293"/>
                  </a:lnTo>
                  <a:lnTo>
                    <a:pt x="3932" y="423"/>
                  </a:lnTo>
                  <a:lnTo>
                    <a:pt x="4127" y="585"/>
                  </a:lnTo>
                  <a:lnTo>
                    <a:pt x="4289" y="748"/>
                  </a:lnTo>
                  <a:lnTo>
                    <a:pt x="4452" y="910"/>
                  </a:lnTo>
                  <a:lnTo>
                    <a:pt x="4614" y="1105"/>
                  </a:lnTo>
                  <a:lnTo>
                    <a:pt x="4744" y="1332"/>
                  </a:lnTo>
                  <a:lnTo>
                    <a:pt x="4842" y="1527"/>
                  </a:lnTo>
                  <a:lnTo>
                    <a:pt x="4939" y="1787"/>
                  </a:lnTo>
                  <a:lnTo>
                    <a:pt x="5004" y="2015"/>
                  </a:lnTo>
                  <a:lnTo>
                    <a:pt x="5036" y="2275"/>
                  </a:lnTo>
                  <a:lnTo>
                    <a:pt x="5036" y="2534"/>
                  </a:lnTo>
                  <a:lnTo>
                    <a:pt x="5036" y="2534"/>
                  </a:lnTo>
                  <a:close/>
                </a:path>
              </a:pathLst>
            </a:custGeom>
            <a:noFill/>
            <a:ln w="8925" cap="rnd" cmpd="sng">
              <a:solidFill>
                <a:srgbClr val="59C3E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2"/>
            <p:cNvSpPr/>
            <p:nvPr/>
          </p:nvSpPr>
          <p:spPr>
            <a:xfrm>
              <a:off x="1653243" y="4236397"/>
              <a:ext cx="978204" cy="1332855"/>
            </a:xfrm>
            <a:custGeom>
              <a:avLst/>
              <a:gdLst/>
              <a:ahLst/>
              <a:cxnLst/>
              <a:rect l="l" t="t" r="r" b="b"/>
              <a:pathLst>
                <a:path w="30379" h="41393" extrusionOk="0">
                  <a:moveTo>
                    <a:pt x="29631" y="0"/>
                  </a:moveTo>
                  <a:lnTo>
                    <a:pt x="29501" y="33"/>
                  </a:lnTo>
                  <a:lnTo>
                    <a:pt x="29371" y="98"/>
                  </a:lnTo>
                  <a:lnTo>
                    <a:pt x="29274" y="163"/>
                  </a:lnTo>
                  <a:lnTo>
                    <a:pt x="29176" y="260"/>
                  </a:lnTo>
                  <a:lnTo>
                    <a:pt x="130" y="40353"/>
                  </a:lnTo>
                  <a:lnTo>
                    <a:pt x="65" y="40483"/>
                  </a:lnTo>
                  <a:lnTo>
                    <a:pt x="33" y="40580"/>
                  </a:lnTo>
                  <a:lnTo>
                    <a:pt x="0" y="40710"/>
                  </a:lnTo>
                  <a:lnTo>
                    <a:pt x="0" y="40840"/>
                  </a:lnTo>
                  <a:lnTo>
                    <a:pt x="33" y="40970"/>
                  </a:lnTo>
                  <a:lnTo>
                    <a:pt x="98" y="41067"/>
                  </a:lnTo>
                  <a:lnTo>
                    <a:pt x="163" y="41197"/>
                  </a:lnTo>
                  <a:lnTo>
                    <a:pt x="260" y="41262"/>
                  </a:lnTo>
                  <a:lnTo>
                    <a:pt x="390" y="41327"/>
                  </a:lnTo>
                  <a:lnTo>
                    <a:pt x="520" y="41392"/>
                  </a:lnTo>
                  <a:lnTo>
                    <a:pt x="780" y="41392"/>
                  </a:lnTo>
                  <a:lnTo>
                    <a:pt x="877" y="41360"/>
                  </a:lnTo>
                  <a:lnTo>
                    <a:pt x="1007" y="41295"/>
                  </a:lnTo>
                  <a:lnTo>
                    <a:pt x="1105" y="41230"/>
                  </a:lnTo>
                  <a:lnTo>
                    <a:pt x="1202" y="41132"/>
                  </a:lnTo>
                  <a:lnTo>
                    <a:pt x="30248" y="1040"/>
                  </a:lnTo>
                  <a:lnTo>
                    <a:pt x="30313" y="910"/>
                  </a:lnTo>
                  <a:lnTo>
                    <a:pt x="30378" y="780"/>
                  </a:lnTo>
                  <a:lnTo>
                    <a:pt x="30378" y="682"/>
                  </a:lnTo>
                  <a:lnTo>
                    <a:pt x="30378" y="553"/>
                  </a:lnTo>
                  <a:lnTo>
                    <a:pt x="30346" y="423"/>
                  </a:lnTo>
                  <a:lnTo>
                    <a:pt x="30281" y="293"/>
                  </a:lnTo>
                  <a:lnTo>
                    <a:pt x="30216" y="195"/>
                  </a:lnTo>
                  <a:lnTo>
                    <a:pt x="30119" y="130"/>
                  </a:lnTo>
                  <a:lnTo>
                    <a:pt x="29989" y="33"/>
                  </a:lnTo>
                  <a:lnTo>
                    <a:pt x="29859"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2"/>
            <p:cNvSpPr/>
            <p:nvPr/>
          </p:nvSpPr>
          <p:spPr>
            <a:xfrm>
              <a:off x="5057491" y="4414237"/>
              <a:ext cx="51295" cy="52325"/>
            </a:xfrm>
            <a:custGeom>
              <a:avLst/>
              <a:gdLst/>
              <a:ahLst/>
              <a:cxnLst/>
              <a:rect l="l" t="t" r="r" b="b"/>
              <a:pathLst>
                <a:path w="1593" h="1625" extrusionOk="0">
                  <a:moveTo>
                    <a:pt x="813" y="0"/>
                  </a:moveTo>
                  <a:lnTo>
                    <a:pt x="651" y="33"/>
                  </a:lnTo>
                  <a:lnTo>
                    <a:pt x="488" y="65"/>
                  </a:lnTo>
                  <a:lnTo>
                    <a:pt x="358" y="163"/>
                  </a:lnTo>
                  <a:lnTo>
                    <a:pt x="228" y="260"/>
                  </a:lnTo>
                  <a:lnTo>
                    <a:pt x="131" y="358"/>
                  </a:lnTo>
                  <a:lnTo>
                    <a:pt x="66" y="520"/>
                  </a:lnTo>
                  <a:lnTo>
                    <a:pt x="1" y="650"/>
                  </a:lnTo>
                  <a:lnTo>
                    <a:pt x="1" y="813"/>
                  </a:lnTo>
                  <a:lnTo>
                    <a:pt x="1" y="975"/>
                  </a:lnTo>
                  <a:lnTo>
                    <a:pt x="66" y="1138"/>
                  </a:lnTo>
                  <a:lnTo>
                    <a:pt x="131" y="1268"/>
                  </a:lnTo>
                  <a:lnTo>
                    <a:pt x="228" y="1398"/>
                  </a:lnTo>
                  <a:lnTo>
                    <a:pt x="358" y="1495"/>
                  </a:lnTo>
                  <a:lnTo>
                    <a:pt x="488" y="1560"/>
                  </a:lnTo>
                  <a:lnTo>
                    <a:pt x="651" y="1592"/>
                  </a:lnTo>
                  <a:lnTo>
                    <a:pt x="813" y="1625"/>
                  </a:lnTo>
                  <a:lnTo>
                    <a:pt x="976" y="1592"/>
                  </a:lnTo>
                  <a:lnTo>
                    <a:pt x="1106" y="1560"/>
                  </a:lnTo>
                  <a:lnTo>
                    <a:pt x="1235" y="1495"/>
                  </a:lnTo>
                  <a:lnTo>
                    <a:pt x="1365" y="1398"/>
                  </a:lnTo>
                  <a:lnTo>
                    <a:pt x="1463" y="1268"/>
                  </a:lnTo>
                  <a:lnTo>
                    <a:pt x="1528" y="1138"/>
                  </a:lnTo>
                  <a:lnTo>
                    <a:pt x="1593" y="975"/>
                  </a:lnTo>
                  <a:lnTo>
                    <a:pt x="1593" y="813"/>
                  </a:lnTo>
                  <a:lnTo>
                    <a:pt x="1593" y="650"/>
                  </a:lnTo>
                  <a:lnTo>
                    <a:pt x="1528" y="520"/>
                  </a:lnTo>
                  <a:lnTo>
                    <a:pt x="1463" y="358"/>
                  </a:lnTo>
                  <a:lnTo>
                    <a:pt x="1365" y="260"/>
                  </a:lnTo>
                  <a:lnTo>
                    <a:pt x="1235" y="163"/>
                  </a:lnTo>
                  <a:lnTo>
                    <a:pt x="1106" y="65"/>
                  </a:lnTo>
                  <a:lnTo>
                    <a:pt x="976" y="33"/>
                  </a:lnTo>
                  <a:lnTo>
                    <a:pt x="81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2"/>
            <p:cNvSpPr/>
            <p:nvPr/>
          </p:nvSpPr>
          <p:spPr>
            <a:xfrm>
              <a:off x="5188288" y="4414237"/>
              <a:ext cx="52325" cy="52325"/>
            </a:xfrm>
            <a:custGeom>
              <a:avLst/>
              <a:gdLst/>
              <a:ahLst/>
              <a:cxnLst/>
              <a:rect l="l" t="t" r="r" b="b"/>
              <a:pathLst>
                <a:path w="1625" h="1625" extrusionOk="0">
                  <a:moveTo>
                    <a:pt x="812" y="0"/>
                  </a:moveTo>
                  <a:lnTo>
                    <a:pt x="650" y="33"/>
                  </a:lnTo>
                  <a:lnTo>
                    <a:pt x="520" y="65"/>
                  </a:lnTo>
                  <a:lnTo>
                    <a:pt x="358" y="163"/>
                  </a:lnTo>
                  <a:lnTo>
                    <a:pt x="260" y="260"/>
                  </a:lnTo>
                  <a:lnTo>
                    <a:pt x="163" y="358"/>
                  </a:lnTo>
                  <a:lnTo>
                    <a:pt x="65" y="520"/>
                  </a:lnTo>
                  <a:lnTo>
                    <a:pt x="33" y="650"/>
                  </a:lnTo>
                  <a:lnTo>
                    <a:pt x="0" y="813"/>
                  </a:lnTo>
                  <a:lnTo>
                    <a:pt x="33" y="975"/>
                  </a:lnTo>
                  <a:lnTo>
                    <a:pt x="65" y="1138"/>
                  </a:lnTo>
                  <a:lnTo>
                    <a:pt x="163" y="1268"/>
                  </a:lnTo>
                  <a:lnTo>
                    <a:pt x="260" y="1398"/>
                  </a:lnTo>
                  <a:lnTo>
                    <a:pt x="358" y="1495"/>
                  </a:lnTo>
                  <a:lnTo>
                    <a:pt x="520" y="1560"/>
                  </a:lnTo>
                  <a:lnTo>
                    <a:pt x="650" y="1592"/>
                  </a:lnTo>
                  <a:lnTo>
                    <a:pt x="812" y="1625"/>
                  </a:lnTo>
                  <a:lnTo>
                    <a:pt x="975" y="1592"/>
                  </a:lnTo>
                  <a:lnTo>
                    <a:pt x="1137" y="1560"/>
                  </a:lnTo>
                  <a:lnTo>
                    <a:pt x="1267" y="1495"/>
                  </a:lnTo>
                  <a:lnTo>
                    <a:pt x="1397" y="1398"/>
                  </a:lnTo>
                  <a:lnTo>
                    <a:pt x="1495" y="1268"/>
                  </a:lnTo>
                  <a:lnTo>
                    <a:pt x="1560" y="1138"/>
                  </a:lnTo>
                  <a:lnTo>
                    <a:pt x="1592" y="975"/>
                  </a:lnTo>
                  <a:lnTo>
                    <a:pt x="1625" y="813"/>
                  </a:lnTo>
                  <a:lnTo>
                    <a:pt x="1592" y="650"/>
                  </a:lnTo>
                  <a:lnTo>
                    <a:pt x="1560" y="520"/>
                  </a:lnTo>
                  <a:lnTo>
                    <a:pt x="1495" y="358"/>
                  </a:lnTo>
                  <a:lnTo>
                    <a:pt x="1397" y="260"/>
                  </a:lnTo>
                  <a:lnTo>
                    <a:pt x="1267" y="163"/>
                  </a:lnTo>
                  <a:lnTo>
                    <a:pt x="1137" y="65"/>
                  </a:lnTo>
                  <a:lnTo>
                    <a:pt x="975" y="33"/>
                  </a:lnTo>
                  <a:lnTo>
                    <a:pt x="812"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2"/>
            <p:cNvSpPr/>
            <p:nvPr/>
          </p:nvSpPr>
          <p:spPr>
            <a:xfrm>
              <a:off x="5320082" y="4414237"/>
              <a:ext cx="51295" cy="52325"/>
            </a:xfrm>
            <a:custGeom>
              <a:avLst/>
              <a:gdLst/>
              <a:ahLst/>
              <a:cxnLst/>
              <a:rect l="l" t="t" r="r" b="b"/>
              <a:pathLst>
                <a:path w="1593" h="1625" extrusionOk="0">
                  <a:moveTo>
                    <a:pt x="813" y="0"/>
                  </a:moveTo>
                  <a:lnTo>
                    <a:pt x="651" y="33"/>
                  </a:lnTo>
                  <a:lnTo>
                    <a:pt x="488" y="65"/>
                  </a:lnTo>
                  <a:lnTo>
                    <a:pt x="358" y="163"/>
                  </a:lnTo>
                  <a:lnTo>
                    <a:pt x="228" y="260"/>
                  </a:lnTo>
                  <a:lnTo>
                    <a:pt x="131" y="358"/>
                  </a:lnTo>
                  <a:lnTo>
                    <a:pt x="66" y="520"/>
                  </a:lnTo>
                  <a:lnTo>
                    <a:pt x="33" y="650"/>
                  </a:lnTo>
                  <a:lnTo>
                    <a:pt x="1" y="813"/>
                  </a:lnTo>
                  <a:lnTo>
                    <a:pt x="33" y="975"/>
                  </a:lnTo>
                  <a:lnTo>
                    <a:pt x="66" y="1138"/>
                  </a:lnTo>
                  <a:lnTo>
                    <a:pt x="131" y="1268"/>
                  </a:lnTo>
                  <a:lnTo>
                    <a:pt x="228" y="1398"/>
                  </a:lnTo>
                  <a:lnTo>
                    <a:pt x="358" y="1495"/>
                  </a:lnTo>
                  <a:lnTo>
                    <a:pt x="488" y="1560"/>
                  </a:lnTo>
                  <a:lnTo>
                    <a:pt x="651" y="1592"/>
                  </a:lnTo>
                  <a:lnTo>
                    <a:pt x="813" y="1625"/>
                  </a:lnTo>
                  <a:lnTo>
                    <a:pt x="976" y="1592"/>
                  </a:lnTo>
                  <a:lnTo>
                    <a:pt x="1106" y="1560"/>
                  </a:lnTo>
                  <a:lnTo>
                    <a:pt x="1235" y="1495"/>
                  </a:lnTo>
                  <a:lnTo>
                    <a:pt x="1365" y="1398"/>
                  </a:lnTo>
                  <a:lnTo>
                    <a:pt x="1463" y="1268"/>
                  </a:lnTo>
                  <a:lnTo>
                    <a:pt x="1528" y="1138"/>
                  </a:lnTo>
                  <a:lnTo>
                    <a:pt x="1593" y="975"/>
                  </a:lnTo>
                  <a:lnTo>
                    <a:pt x="1593" y="813"/>
                  </a:lnTo>
                  <a:lnTo>
                    <a:pt x="1593" y="650"/>
                  </a:lnTo>
                  <a:lnTo>
                    <a:pt x="1528" y="520"/>
                  </a:lnTo>
                  <a:lnTo>
                    <a:pt x="1463" y="358"/>
                  </a:lnTo>
                  <a:lnTo>
                    <a:pt x="1365" y="260"/>
                  </a:lnTo>
                  <a:lnTo>
                    <a:pt x="1235" y="163"/>
                  </a:lnTo>
                  <a:lnTo>
                    <a:pt x="1106" y="65"/>
                  </a:lnTo>
                  <a:lnTo>
                    <a:pt x="976" y="33"/>
                  </a:lnTo>
                  <a:lnTo>
                    <a:pt x="81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2"/>
            <p:cNvSpPr/>
            <p:nvPr/>
          </p:nvSpPr>
          <p:spPr>
            <a:xfrm>
              <a:off x="5451909" y="4414237"/>
              <a:ext cx="51295" cy="52325"/>
            </a:xfrm>
            <a:custGeom>
              <a:avLst/>
              <a:gdLst/>
              <a:ahLst/>
              <a:cxnLst/>
              <a:rect l="l" t="t" r="r" b="b"/>
              <a:pathLst>
                <a:path w="1593" h="1625" extrusionOk="0">
                  <a:moveTo>
                    <a:pt x="780" y="0"/>
                  </a:moveTo>
                  <a:lnTo>
                    <a:pt x="618" y="33"/>
                  </a:lnTo>
                  <a:lnTo>
                    <a:pt x="488" y="65"/>
                  </a:lnTo>
                  <a:lnTo>
                    <a:pt x="326" y="163"/>
                  </a:lnTo>
                  <a:lnTo>
                    <a:pt x="228" y="260"/>
                  </a:lnTo>
                  <a:lnTo>
                    <a:pt x="131" y="358"/>
                  </a:lnTo>
                  <a:lnTo>
                    <a:pt x="66" y="520"/>
                  </a:lnTo>
                  <a:lnTo>
                    <a:pt x="1" y="650"/>
                  </a:lnTo>
                  <a:lnTo>
                    <a:pt x="1" y="813"/>
                  </a:lnTo>
                  <a:lnTo>
                    <a:pt x="1" y="975"/>
                  </a:lnTo>
                  <a:lnTo>
                    <a:pt x="66" y="1138"/>
                  </a:lnTo>
                  <a:lnTo>
                    <a:pt x="131" y="1268"/>
                  </a:lnTo>
                  <a:lnTo>
                    <a:pt x="228" y="1398"/>
                  </a:lnTo>
                  <a:lnTo>
                    <a:pt x="326" y="1495"/>
                  </a:lnTo>
                  <a:lnTo>
                    <a:pt x="488" y="1560"/>
                  </a:lnTo>
                  <a:lnTo>
                    <a:pt x="618" y="1592"/>
                  </a:lnTo>
                  <a:lnTo>
                    <a:pt x="780" y="1625"/>
                  </a:lnTo>
                  <a:lnTo>
                    <a:pt x="943" y="1592"/>
                  </a:lnTo>
                  <a:lnTo>
                    <a:pt x="1105" y="1560"/>
                  </a:lnTo>
                  <a:lnTo>
                    <a:pt x="1235" y="1495"/>
                  </a:lnTo>
                  <a:lnTo>
                    <a:pt x="1365" y="1398"/>
                  </a:lnTo>
                  <a:lnTo>
                    <a:pt x="1463" y="1268"/>
                  </a:lnTo>
                  <a:lnTo>
                    <a:pt x="1528" y="1138"/>
                  </a:lnTo>
                  <a:lnTo>
                    <a:pt x="1560" y="975"/>
                  </a:lnTo>
                  <a:lnTo>
                    <a:pt x="1593" y="813"/>
                  </a:lnTo>
                  <a:lnTo>
                    <a:pt x="1560" y="650"/>
                  </a:lnTo>
                  <a:lnTo>
                    <a:pt x="1528" y="520"/>
                  </a:lnTo>
                  <a:lnTo>
                    <a:pt x="1463" y="358"/>
                  </a:lnTo>
                  <a:lnTo>
                    <a:pt x="1365" y="260"/>
                  </a:lnTo>
                  <a:lnTo>
                    <a:pt x="1235" y="163"/>
                  </a:lnTo>
                  <a:lnTo>
                    <a:pt x="1105" y="65"/>
                  </a:lnTo>
                  <a:lnTo>
                    <a:pt x="943" y="33"/>
                  </a:lnTo>
                  <a:lnTo>
                    <a:pt x="780"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2"/>
            <p:cNvSpPr/>
            <p:nvPr/>
          </p:nvSpPr>
          <p:spPr>
            <a:xfrm>
              <a:off x="5582673" y="4414237"/>
              <a:ext cx="51295" cy="52325"/>
            </a:xfrm>
            <a:custGeom>
              <a:avLst/>
              <a:gdLst/>
              <a:ahLst/>
              <a:cxnLst/>
              <a:rect l="l" t="t" r="r" b="b"/>
              <a:pathLst>
                <a:path w="1593" h="1625" extrusionOk="0">
                  <a:moveTo>
                    <a:pt x="813" y="0"/>
                  </a:moveTo>
                  <a:lnTo>
                    <a:pt x="651" y="33"/>
                  </a:lnTo>
                  <a:lnTo>
                    <a:pt x="488" y="65"/>
                  </a:lnTo>
                  <a:lnTo>
                    <a:pt x="358" y="163"/>
                  </a:lnTo>
                  <a:lnTo>
                    <a:pt x="228" y="260"/>
                  </a:lnTo>
                  <a:lnTo>
                    <a:pt x="131" y="358"/>
                  </a:lnTo>
                  <a:lnTo>
                    <a:pt x="66" y="520"/>
                  </a:lnTo>
                  <a:lnTo>
                    <a:pt x="33" y="650"/>
                  </a:lnTo>
                  <a:lnTo>
                    <a:pt x="1" y="813"/>
                  </a:lnTo>
                  <a:lnTo>
                    <a:pt x="33" y="975"/>
                  </a:lnTo>
                  <a:lnTo>
                    <a:pt x="66" y="1138"/>
                  </a:lnTo>
                  <a:lnTo>
                    <a:pt x="131" y="1268"/>
                  </a:lnTo>
                  <a:lnTo>
                    <a:pt x="228" y="1398"/>
                  </a:lnTo>
                  <a:lnTo>
                    <a:pt x="358" y="1495"/>
                  </a:lnTo>
                  <a:lnTo>
                    <a:pt x="488" y="1560"/>
                  </a:lnTo>
                  <a:lnTo>
                    <a:pt x="651" y="1592"/>
                  </a:lnTo>
                  <a:lnTo>
                    <a:pt x="813" y="1625"/>
                  </a:lnTo>
                  <a:lnTo>
                    <a:pt x="976" y="1592"/>
                  </a:lnTo>
                  <a:lnTo>
                    <a:pt x="1106" y="1560"/>
                  </a:lnTo>
                  <a:lnTo>
                    <a:pt x="1268" y="1495"/>
                  </a:lnTo>
                  <a:lnTo>
                    <a:pt x="1365" y="1398"/>
                  </a:lnTo>
                  <a:lnTo>
                    <a:pt x="1463" y="1268"/>
                  </a:lnTo>
                  <a:lnTo>
                    <a:pt x="1560" y="1138"/>
                  </a:lnTo>
                  <a:lnTo>
                    <a:pt x="1593" y="975"/>
                  </a:lnTo>
                  <a:lnTo>
                    <a:pt x="1593" y="813"/>
                  </a:lnTo>
                  <a:lnTo>
                    <a:pt x="1593" y="650"/>
                  </a:lnTo>
                  <a:lnTo>
                    <a:pt x="1560" y="520"/>
                  </a:lnTo>
                  <a:lnTo>
                    <a:pt x="1463" y="358"/>
                  </a:lnTo>
                  <a:lnTo>
                    <a:pt x="1365" y="260"/>
                  </a:lnTo>
                  <a:lnTo>
                    <a:pt x="1268" y="163"/>
                  </a:lnTo>
                  <a:lnTo>
                    <a:pt x="1106" y="65"/>
                  </a:lnTo>
                  <a:lnTo>
                    <a:pt x="976" y="33"/>
                  </a:lnTo>
                  <a:lnTo>
                    <a:pt x="81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2"/>
            <p:cNvSpPr/>
            <p:nvPr/>
          </p:nvSpPr>
          <p:spPr>
            <a:xfrm>
              <a:off x="-51551" y="4447725"/>
              <a:ext cx="1058768" cy="1370496"/>
            </a:xfrm>
            <a:custGeom>
              <a:avLst/>
              <a:gdLst/>
              <a:ahLst/>
              <a:cxnLst/>
              <a:rect l="l" t="t" r="r" b="b"/>
              <a:pathLst>
                <a:path w="32881" h="42562" extrusionOk="0">
                  <a:moveTo>
                    <a:pt x="28949" y="0"/>
                  </a:moveTo>
                  <a:lnTo>
                    <a:pt x="28624" y="33"/>
                  </a:lnTo>
                  <a:lnTo>
                    <a:pt x="28266" y="130"/>
                  </a:lnTo>
                  <a:lnTo>
                    <a:pt x="27942" y="228"/>
                  </a:lnTo>
                  <a:lnTo>
                    <a:pt x="27584" y="358"/>
                  </a:lnTo>
                  <a:lnTo>
                    <a:pt x="27292" y="520"/>
                  </a:lnTo>
                  <a:lnTo>
                    <a:pt x="26999" y="715"/>
                  </a:lnTo>
                  <a:lnTo>
                    <a:pt x="26707" y="975"/>
                  </a:lnTo>
                  <a:lnTo>
                    <a:pt x="26447" y="1235"/>
                  </a:lnTo>
                  <a:lnTo>
                    <a:pt x="26220" y="1527"/>
                  </a:lnTo>
                  <a:lnTo>
                    <a:pt x="682" y="36714"/>
                  </a:lnTo>
                  <a:lnTo>
                    <a:pt x="487" y="37039"/>
                  </a:lnTo>
                  <a:lnTo>
                    <a:pt x="325" y="37364"/>
                  </a:lnTo>
                  <a:lnTo>
                    <a:pt x="195" y="37689"/>
                  </a:lnTo>
                  <a:lnTo>
                    <a:pt x="98" y="38046"/>
                  </a:lnTo>
                  <a:lnTo>
                    <a:pt x="33" y="38403"/>
                  </a:lnTo>
                  <a:lnTo>
                    <a:pt x="0" y="38761"/>
                  </a:lnTo>
                  <a:lnTo>
                    <a:pt x="0" y="39118"/>
                  </a:lnTo>
                  <a:lnTo>
                    <a:pt x="33" y="39443"/>
                  </a:lnTo>
                  <a:lnTo>
                    <a:pt x="98" y="39800"/>
                  </a:lnTo>
                  <a:lnTo>
                    <a:pt x="228" y="40125"/>
                  </a:lnTo>
                  <a:lnTo>
                    <a:pt x="357" y="40483"/>
                  </a:lnTo>
                  <a:lnTo>
                    <a:pt x="520" y="40775"/>
                  </a:lnTo>
                  <a:lnTo>
                    <a:pt x="715" y="41067"/>
                  </a:lnTo>
                  <a:lnTo>
                    <a:pt x="942" y="41360"/>
                  </a:lnTo>
                  <a:lnTo>
                    <a:pt x="1202" y="41620"/>
                  </a:lnTo>
                  <a:lnTo>
                    <a:pt x="1527" y="41847"/>
                  </a:lnTo>
                  <a:lnTo>
                    <a:pt x="1820" y="42075"/>
                  </a:lnTo>
                  <a:lnTo>
                    <a:pt x="2144" y="42237"/>
                  </a:lnTo>
                  <a:lnTo>
                    <a:pt x="2502" y="42367"/>
                  </a:lnTo>
                  <a:lnTo>
                    <a:pt x="2827" y="42465"/>
                  </a:lnTo>
                  <a:lnTo>
                    <a:pt x="3184" y="42530"/>
                  </a:lnTo>
                  <a:lnTo>
                    <a:pt x="3541" y="42562"/>
                  </a:lnTo>
                  <a:lnTo>
                    <a:pt x="3899" y="42562"/>
                  </a:lnTo>
                  <a:lnTo>
                    <a:pt x="4256" y="42497"/>
                  </a:lnTo>
                  <a:lnTo>
                    <a:pt x="4581" y="42432"/>
                  </a:lnTo>
                  <a:lnTo>
                    <a:pt x="4939" y="42335"/>
                  </a:lnTo>
                  <a:lnTo>
                    <a:pt x="5263" y="42205"/>
                  </a:lnTo>
                  <a:lnTo>
                    <a:pt x="5588" y="42042"/>
                  </a:lnTo>
                  <a:lnTo>
                    <a:pt x="5881" y="41815"/>
                  </a:lnTo>
                  <a:lnTo>
                    <a:pt x="6141" y="41587"/>
                  </a:lnTo>
                  <a:lnTo>
                    <a:pt x="6401" y="41327"/>
                  </a:lnTo>
                  <a:lnTo>
                    <a:pt x="6661" y="41035"/>
                  </a:lnTo>
                  <a:lnTo>
                    <a:pt x="32165" y="5848"/>
                  </a:lnTo>
                  <a:lnTo>
                    <a:pt x="32360" y="5523"/>
                  </a:lnTo>
                  <a:lnTo>
                    <a:pt x="32555" y="5199"/>
                  </a:lnTo>
                  <a:lnTo>
                    <a:pt x="32685" y="4841"/>
                  </a:lnTo>
                  <a:lnTo>
                    <a:pt x="32783" y="4516"/>
                  </a:lnTo>
                  <a:lnTo>
                    <a:pt x="32848" y="4159"/>
                  </a:lnTo>
                  <a:lnTo>
                    <a:pt x="32880" y="3801"/>
                  </a:lnTo>
                  <a:lnTo>
                    <a:pt x="32848" y="3444"/>
                  </a:lnTo>
                  <a:lnTo>
                    <a:pt x="32815" y="3087"/>
                  </a:lnTo>
                  <a:lnTo>
                    <a:pt x="32750" y="2762"/>
                  </a:lnTo>
                  <a:lnTo>
                    <a:pt x="32653" y="2404"/>
                  </a:lnTo>
                  <a:lnTo>
                    <a:pt x="32490" y="2080"/>
                  </a:lnTo>
                  <a:lnTo>
                    <a:pt x="32328" y="1787"/>
                  </a:lnTo>
                  <a:lnTo>
                    <a:pt x="32133" y="1462"/>
                  </a:lnTo>
                  <a:lnTo>
                    <a:pt x="31905" y="1202"/>
                  </a:lnTo>
                  <a:lnTo>
                    <a:pt x="31645" y="942"/>
                  </a:lnTo>
                  <a:lnTo>
                    <a:pt x="31353" y="682"/>
                  </a:lnTo>
                  <a:lnTo>
                    <a:pt x="31028" y="488"/>
                  </a:lnTo>
                  <a:lnTo>
                    <a:pt x="30703" y="325"/>
                  </a:lnTo>
                  <a:lnTo>
                    <a:pt x="30378" y="195"/>
                  </a:lnTo>
                  <a:lnTo>
                    <a:pt x="30021" y="98"/>
                  </a:lnTo>
                  <a:lnTo>
                    <a:pt x="29663" y="33"/>
                  </a:lnTo>
                  <a:lnTo>
                    <a:pt x="29306" y="0"/>
                  </a:lnTo>
                  <a:close/>
                </a:path>
              </a:pathLst>
            </a:custGeom>
            <a:solidFill>
              <a:srgbClr val="D1DF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2"/>
            <p:cNvSpPr/>
            <p:nvPr/>
          </p:nvSpPr>
          <p:spPr>
            <a:xfrm>
              <a:off x="2762179" y="4452942"/>
              <a:ext cx="69101" cy="68039"/>
            </a:xfrm>
            <a:custGeom>
              <a:avLst/>
              <a:gdLst/>
              <a:ahLst/>
              <a:cxnLst/>
              <a:rect l="l" t="t" r="r" b="b"/>
              <a:pathLst>
                <a:path w="2146" h="2113" extrusionOk="0">
                  <a:moveTo>
                    <a:pt x="1073" y="1"/>
                  </a:moveTo>
                  <a:lnTo>
                    <a:pt x="845" y="33"/>
                  </a:lnTo>
                  <a:lnTo>
                    <a:pt x="650" y="98"/>
                  </a:lnTo>
                  <a:lnTo>
                    <a:pt x="488" y="196"/>
                  </a:lnTo>
                  <a:lnTo>
                    <a:pt x="326" y="326"/>
                  </a:lnTo>
                  <a:lnTo>
                    <a:pt x="196" y="455"/>
                  </a:lnTo>
                  <a:lnTo>
                    <a:pt x="98" y="650"/>
                  </a:lnTo>
                  <a:lnTo>
                    <a:pt x="33" y="845"/>
                  </a:lnTo>
                  <a:lnTo>
                    <a:pt x="1" y="1073"/>
                  </a:lnTo>
                  <a:lnTo>
                    <a:pt x="33" y="1268"/>
                  </a:lnTo>
                  <a:lnTo>
                    <a:pt x="98" y="1463"/>
                  </a:lnTo>
                  <a:lnTo>
                    <a:pt x="196" y="1658"/>
                  </a:lnTo>
                  <a:lnTo>
                    <a:pt x="326" y="1820"/>
                  </a:lnTo>
                  <a:lnTo>
                    <a:pt x="488" y="1950"/>
                  </a:lnTo>
                  <a:lnTo>
                    <a:pt x="650" y="2047"/>
                  </a:lnTo>
                  <a:lnTo>
                    <a:pt x="845" y="2112"/>
                  </a:lnTo>
                  <a:lnTo>
                    <a:pt x="1268" y="2112"/>
                  </a:lnTo>
                  <a:lnTo>
                    <a:pt x="1495" y="2047"/>
                  </a:lnTo>
                  <a:lnTo>
                    <a:pt x="1658" y="1950"/>
                  </a:lnTo>
                  <a:lnTo>
                    <a:pt x="1820" y="1820"/>
                  </a:lnTo>
                  <a:lnTo>
                    <a:pt x="1950" y="1658"/>
                  </a:lnTo>
                  <a:lnTo>
                    <a:pt x="2048" y="1463"/>
                  </a:lnTo>
                  <a:lnTo>
                    <a:pt x="2113" y="1268"/>
                  </a:lnTo>
                  <a:lnTo>
                    <a:pt x="2145" y="1073"/>
                  </a:lnTo>
                  <a:lnTo>
                    <a:pt x="2113" y="845"/>
                  </a:lnTo>
                  <a:lnTo>
                    <a:pt x="2048" y="650"/>
                  </a:lnTo>
                  <a:lnTo>
                    <a:pt x="1950" y="455"/>
                  </a:lnTo>
                  <a:lnTo>
                    <a:pt x="1820" y="326"/>
                  </a:lnTo>
                  <a:lnTo>
                    <a:pt x="1658" y="196"/>
                  </a:lnTo>
                  <a:lnTo>
                    <a:pt x="1495" y="98"/>
                  </a:lnTo>
                  <a:lnTo>
                    <a:pt x="1268" y="33"/>
                  </a:lnTo>
                  <a:lnTo>
                    <a:pt x="1073"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2"/>
            <p:cNvSpPr/>
            <p:nvPr/>
          </p:nvSpPr>
          <p:spPr>
            <a:xfrm>
              <a:off x="289480" y="4476995"/>
              <a:ext cx="303421" cy="391327"/>
            </a:xfrm>
            <a:custGeom>
              <a:avLst/>
              <a:gdLst/>
              <a:ahLst/>
              <a:cxnLst/>
              <a:rect l="l" t="t" r="r" b="b"/>
              <a:pathLst>
                <a:path w="9423" h="12153" extrusionOk="0">
                  <a:moveTo>
                    <a:pt x="8286" y="1"/>
                  </a:moveTo>
                  <a:lnTo>
                    <a:pt x="8058" y="33"/>
                  </a:lnTo>
                  <a:lnTo>
                    <a:pt x="7831" y="98"/>
                  </a:lnTo>
                  <a:lnTo>
                    <a:pt x="7636" y="196"/>
                  </a:lnTo>
                  <a:lnTo>
                    <a:pt x="7441" y="326"/>
                  </a:lnTo>
                  <a:lnTo>
                    <a:pt x="7311" y="488"/>
                  </a:lnTo>
                  <a:lnTo>
                    <a:pt x="196" y="10268"/>
                  </a:lnTo>
                  <a:lnTo>
                    <a:pt x="98" y="10495"/>
                  </a:lnTo>
                  <a:lnTo>
                    <a:pt x="1" y="10690"/>
                  </a:lnTo>
                  <a:lnTo>
                    <a:pt x="1" y="10918"/>
                  </a:lnTo>
                  <a:lnTo>
                    <a:pt x="1" y="11145"/>
                  </a:lnTo>
                  <a:lnTo>
                    <a:pt x="66" y="11372"/>
                  </a:lnTo>
                  <a:lnTo>
                    <a:pt x="163" y="11567"/>
                  </a:lnTo>
                  <a:lnTo>
                    <a:pt x="293" y="11762"/>
                  </a:lnTo>
                  <a:lnTo>
                    <a:pt x="456" y="11925"/>
                  </a:lnTo>
                  <a:lnTo>
                    <a:pt x="683" y="12022"/>
                  </a:lnTo>
                  <a:lnTo>
                    <a:pt x="878" y="12120"/>
                  </a:lnTo>
                  <a:lnTo>
                    <a:pt x="1105" y="12152"/>
                  </a:lnTo>
                  <a:lnTo>
                    <a:pt x="1333" y="12120"/>
                  </a:lnTo>
                  <a:lnTo>
                    <a:pt x="1560" y="12055"/>
                  </a:lnTo>
                  <a:lnTo>
                    <a:pt x="1755" y="11957"/>
                  </a:lnTo>
                  <a:lnTo>
                    <a:pt x="1950" y="11827"/>
                  </a:lnTo>
                  <a:lnTo>
                    <a:pt x="2113" y="11665"/>
                  </a:lnTo>
                  <a:lnTo>
                    <a:pt x="9196" y="1885"/>
                  </a:lnTo>
                  <a:lnTo>
                    <a:pt x="9325" y="1658"/>
                  </a:lnTo>
                  <a:lnTo>
                    <a:pt x="9390" y="1463"/>
                  </a:lnTo>
                  <a:lnTo>
                    <a:pt x="9423" y="1235"/>
                  </a:lnTo>
                  <a:lnTo>
                    <a:pt x="9390" y="1008"/>
                  </a:lnTo>
                  <a:lnTo>
                    <a:pt x="9358" y="781"/>
                  </a:lnTo>
                  <a:lnTo>
                    <a:pt x="9260" y="586"/>
                  </a:lnTo>
                  <a:lnTo>
                    <a:pt x="9098" y="391"/>
                  </a:lnTo>
                  <a:lnTo>
                    <a:pt x="8936" y="228"/>
                  </a:lnTo>
                  <a:lnTo>
                    <a:pt x="8741" y="131"/>
                  </a:lnTo>
                  <a:lnTo>
                    <a:pt x="8513" y="33"/>
                  </a:lnTo>
                  <a:lnTo>
                    <a:pt x="8286"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2"/>
            <p:cNvSpPr/>
            <p:nvPr/>
          </p:nvSpPr>
          <p:spPr>
            <a:xfrm>
              <a:off x="5057491" y="4526164"/>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1" y="651"/>
                  </a:lnTo>
                  <a:lnTo>
                    <a:pt x="1" y="813"/>
                  </a:lnTo>
                  <a:lnTo>
                    <a:pt x="1" y="976"/>
                  </a:lnTo>
                  <a:lnTo>
                    <a:pt x="66" y="1106"/>
                  </a:lnTo>
                  <a:lnTo>
                    <a:pt x="131" y="1236"/>
                  </a:lnTo>
                  <a:lnTo>
                    <a:pt x="228" y="1365"/>
                  </a:lnTo>
                  <a:lnTo>
                    <a:pt x="358" y="1463"/>
                  </a:lnTo>
                  <a:lnTo>
                    <a:pt x="488" y="1528"/>
                  </a:lnTo>
                  <a:lnTo>
                    <a:pt x="651" y="1593"/>
                  </a:lnTo>
                  <a:lnTo>
                    <a:pt x="976" y="1593"/>
                  </a:lnTo>
                  <a:lnTo>
                    <a:pt x="1106" y="1528"/>
                  </a:lnTo>
                  <a:lnTo>
                    <a:pt x="1235" y="1463"/>
                  </a:lnTo>
                  <a:lnTo>
                    <a:pt x="1365" y="1365"/>
                  </a:lnTo>
                  <a:lnTo>
                    <a:pt x="1463" y="1236"/>
                  </a:lnTo>
                  <a:lnTo>
                    <a:pt x="1528" y="1106"/>
                  </a:lnTo>
                  <a:lnTo>
                    <a:pt x="1593" y="976"/>
                  </a:lnTo>
                  <a:lnTo>
                    <a:pt x="1593" y="813"/>
                  </a:lnTo>
                  <a:lnTo>
                    <a:pt x="1593" y="651"/>
                  </a:lnTo>
                  <a:lnTo>
                    <a:pt x="1528" y="488"/>
                  </a:lnTo>
                  <a:lnTo>
                    <a:pt x="1463" y="358"/>
                  </a:lnTo>
                  <a:lnTo>
                    <a:pt x="1365" y="228"/>
                  </a:lnTo>
                  <a:lnTo>
                    <a:pt x="1235" y="131"/>
                  </a:lnTo>
                  <a:lnTo>
                    <a:pt x="1106" y="66"/>
                  </a:lnTo>
                  <a:lnTo>
                    <a:pt x="976" y="33"/>
                  </a:lnTo>
                  <a:lnTo>
                    <a:pt x="813"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2"/>
            <p:cNvSpPr/>
            <p:nvPr/>
          </p:nvSpPr>
          <p:spPr>
            <a:xfrm>
              <a:off x="5188288" y="4526164"/>
              <a:ext cx="52325" cy="51295"/>
            </a:xfrm>
            <a:custGeom>
              <a:avLst/>
              <a:gdLst/>
              <a:ahLst/>
              <a:cxnLst/>
              <a:rect l="l" t="t" r="r" b="b"/>
              <a:pathLst>
                <a:path w="1625" h="1593" extrusionOk="0">
                  <a:moveTo>
                    <a:pt x="812" y="1"/>
                  </a:moveTo>
                  <a:lnTo>
                    <a:pt x="650" y="33"/>
                  </a:lnTo>
                  <a:lnTo>
                    <a:pt x="520" y="66"/>
                  </a:lnTo>
                  <a:lnTo>
                    <a:pt x="358" y="131"/>
                  </a:lnTo>
                  <a:lnTo>
                    <a:pt x="260" y="228"/>
                  </a:lnTo>
                  <a:lnTo>
                    <a:pt x="163" y="358"/>
                  </a:lnTo>
                  <a:lnTo>
                    <a:pt x="65" y="488"/>
                  </a:lnTo>
                  <a:lnTo>
                    <a:pt x="33" y="651"/>
                  </a:lnTo>
                  <a:lnTo>
                    <a:pt x="0" y="813"/>
                  </a:lnTo>
                  <a:lnTo>
                    <a:pt x="33" y="976"/>
                  </a:lnTo>
                  <a:lnTo>
                    <a:pt x="65" y="1106"/>
                  </a:lnTo>
                  <a:lnTo>
                    <a:pt x="163" y="1236"/>
                  </a:lnTo>
                  <a:lnTo>
                    <a:pt x="260" y="1365"/>
                  </a:lnTo>
                  <a:lnTo>
                    <a:pt x="358" y="1463"/>
                  </a:lnTo>
                  <a:lnTo>
                    <a:pt x="520" y="1528"/>
                  </a:lnTo>
                  <a:lnTo>
                    <a:pt x="650" y="1593"/>
                  </a:lnTo>
                  <a:lnTo>
                    <a:pt x="975" y="1593"/>
                  </a:lnTo>
                  <a:lnTo>
                    <a:pt x="1137" y="1528"/>
                  </a:lnTo>
                  <a:lnTo>
                    <a:pt x="1267" y="1463"/>
                  </a:lnTo>
                  <a:lnTo>
                    <a:pt x="1397" y="1365"/>
                  </a:lnTo>
                  <a:lnTo>
                    <a:pt x="1495" y="1236"/>
                  </a:lnTo>
                  <a:lnTo>
                    <a:pt x="1560" y="1106"/>
                  </a:lnTo>
                  <a:lnTo>
                    <a:pt x="1592" y="976"/>
                  </a:lnTo>
                  <a:lnTo>
                    <a:pt x="1625" y="813"/>
                  </a:lnTo>
                  <a:lnTo>
                    <a:pt x="1592" y="651"/>
                  </a:lnTo>
                  <a:lnTo>
                    <a:pt x="1560" y="488"/>
                  </a:lnTo>
                  <a:lnTo>
                    <a:pt x="1495" y="358"/>
                  </a:lnTo>
                  <a:lnTo>
                    <a:pt x="1397" y="228"/>
                  </a:lnTo>
                  <a:lnTo>
                    <a:pt x="1267" y="131"/>
                  </a:lnTo>
                  <a:lnTo>
                    <a:pt x="1137" y="66"/>
                  </a:lnTo>
                  <a:lnTo>
                    <a:pt x="975" y="33"/>
                  </a:lnTo>
                  <a:lnTo>
                    <a:pt x="812"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2"/>
            <p:cNvSpPr/>
            <p:nvPr/>
          </p:nvSpPr>
          <p:spPr>
            <a:xfrm>
              <a:off x="5320082" y="4526164"/>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33" y="651"/>
                  </a:lnTo>
                  <a:lnTo>
                    <a:pt x="1" y="813"/>
                  </a:lnTo>
                  <a:lnTo>
                    <a:pt x="33" y="976"/>
                  </a:lnTo>
                  <a:lnTo>
                    <a:pt x="66" y="1106"/>
                  </a:lnTo>
                  <a:lnTo>
                    <a:pt x="131" y="1236"/>
                  </a:lnTo>
                  <a:lnTo>
                    <a:pt x="228" y="1365"/>
                  </a:lnTo>
                  <a:lnTo>
                    <a:pt x="358" y="1463"/>
                  </a:lnTo>
                  <a:lnTo>
                    <a:pt x="488" y="1528"/>
                  </a:lnTo>
                  <a:lnTo>
                    <a:pt x="651" y="1593"/>
                  </a:lnTo>
                  <a:lnTo>
                    <a:pt x="976" y="1593"/>
                  </a:lnTo>
                  <a:lnTo>
                    <a:pt x="1106" y="1528"/>
                  </a:lnTo>
                  <a:lnTo>
                    <a:pt x="1235" y="1463"/>
                  </a:lnTo>
                  <a:lnTo>
                    <a:pt x="1365" y="1365"/>
                  </a:lnTo>
                  <a:lnTo>
                    <a:pt x="1463" y="1236"/>
                  </a:lnTo>
                  <a:lnTo>
                    <a:pt x="1528" y="1106"/>
                  </a:lnTo>
                  <a:lnTo>
                    <a:pt x="1593" y="976"/>
                  </a:lnTo>
                  <a:lnTo>
                    <a:pt x="1593" y="813"/>
                  </a:lnTo>
                  <a:lnTo>
                    <a:pt x="1593" y="651"/>
                  </a:lnTo>
                  <a:lnTo>
                    <a:pt x="1528" y="488"/>
                  </a:lnTo>
                  <a:lnTo>
                    <a:pt x="1463" y="358"/>
                  </a:lnTo>
                  <a:lnTo>
                    <a:pt x="1365" y="228"/>
                  </a:lnTo>
                  <a:lnTo>
                    <a:pt x="1235" y="131"/>
                  </a:lnTo>
                  <a:lnTo>
                    <a:pt x="1106" y="66"/>
                  </a:lnTo>
                  <a:lnTo>
                    <a:pt x="976" y="33"/>
                  </a:lnTo>
                  <a:lnTo>
                    <a:pt x="813"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2"/>
            <p:cNvSpPr/>
            <p:nvPr/>
          </p:nvSpPr>
          <p:spPr>
            <a:xfrm>
              <a:off x="5451909" y="4526164"/>
              <a:ext cx="51295" cy="51295"/>
            </a:xfrm>
            <a:custGeom>
              <a:avLst/>
              <a:gdLst/>
              <a:ahLst/>
              <a:cxnLst/>
              <a:rect l="l" t="t" r="r" b="b"/>
              <a:pathLst>
                <a:path w="1593" h="1593" extrusionOk="0">
                  <a:moveTo>
                    <a:pt x="780" y="1"/>
                  </a:moveTo>
                  <a:lnTo>
                    <a:pt x="618" y="33"/>
                  </a:lnTo>
                  <a:lnTo>
                    <a:pt x="488" y="66"/>
                  </a:lnTo>
                  <a:lnTo>
                    <a:pt x="326" y="131"/>
                  </a:lnTo>
                  <a:lnTo>
                    <a:pt x="228" y="228"/>
                  </a:lnTo>
                  <a:lnTo>
                    <a:pt x="131" y="358"/>
                  </a:lnTo>
                  <a:lnTo>
                    <a:pt x="66" y="488"/>
                  </a:lnTo>
                  <a:lnTo>
                    <a:pt x="1" y="651"/>
                  </a:lnTo>
                  <a:lnTo>
                    <a:pt x="1" y="813"/>
                  </a:lnTo>
                  <a:lnTo>
                    <a:pt x="1" y="976"/>
                  </a:lnTo>
                  <a:lnTo>
                    <a:pt x="66" y="1106"/>
                  </a:lnTo>
                  <a:lnTo>
                    <a:pt x="131" y="1236"/>
                  </a:lnTo>
                  <a:lnTo>
                    <a:pt x="228" y="1365"/>
                  </a:lnTo>
                  <a:lnTo>
                    <a:pt x="326" y="1463"/>
                  </a:lnTo>
                  <a:lnTo>
                    <a:pt x="488" y="1528"/>
                  </a:lnTo>
                  <a:lnTo>
                    <a:pt x="618" y="1593"/>
                  </a:lnTo>
                  <a:lnTo>
                    <a:pt x="943" y="1593"/>
                  </a:lnTo>
                  <a:lnTo>
                    <a:pt x="1105" y="1528"/>
                  </a:lnTo>
                  <a:lnTo>
                    <a:pt x="1235" y="1463"/>
                  </a:lnTo>
                  <a:lnTo>
                    <a:pt x="1365" y="1365"/>
                  </a:lnTo>
                  <a:lnTo>
                    <a:pt x="1463" y="1236"/>
                  </a:lnTo>
                  <a:lnTo>
                    <a:pt x="1528" y="1106"/>
                  </a:lnTo>
                  <a:lnTo>
                    <a:pt x="1560" y="976"/>
                  </a:lnTo>
                  <a:lnTo>
                    <a:pt x="1593" y="813"/>
                  </a:lnTo>
                  <a:lnTo>
                    <a:pt x="1560" y="651"/>
                  </a:lnTo>
                  <a:lnTo>
                    <a:pt x="1528" y="488"/>
                  </a:lnTo>
                  <a:lnTo>
                    <a:pt x="1463" y="358"/>
                  </a:lnTo>
                  <a:lnTo>
                    <a:pt x="1365" y="228"/>
                  </a:lnTo>
                  <a:lnTo>
                    <a:pt x="1235" y="131"/>
                  </a:lnTo>
                  <a:lnTo>
                    <a:pt x="1105" y="66"/>
                  </a:lnTo>
                  <a:lnTo>
                    <a:pt x="943" y="33"/>
                  </a:lnTo>
                  <a:lnTo>
                    <a:pt x="780"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2"/>
            <p:cNvSpPr/>
            <p:nvPr/>
          </p:nvSpPr>
          <p:spPr>
            <a:xfrm>
              <a:off x="5582673" y="4526164"/>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33" y="651"/>
                  </a:lnTo>
                  <a:lnTo>
                    <a:pt x="1" y="813"/>
                  </a:lnTo>
                  <a:lnTo>
                    <a:pt x="33" y="976"/>
                  </a:lnTo>
                  <a:lnTo>
                    <a:pt x="66" y="1106"/>
                  </a:lnTo>
                  <a:lnTo>
                    <a:pt x="131" y="1236"/>
                  </a:lnTo>
                  <a:lnTo>
                    <a:pt x="228" y="1365"/>
                  </a:lnTo>
                  <a:lnTo>
                    <a:pt x="358" y="1463"/>
                  </a:lnTo>
                  <a:lnTo>
                    <a:pt x="488" y="1528"/>
                  </a:lnTo>
                  <a:lnTo>
                    <a:pt x="651" y="1593"/>
                  </a:lnTo>
                  <a:lnTo>
                    <a:pt x="976" y="1593"/>
                  </a:lnTo>
                  <a:lnTo>
                    <a:pt x="1106" y="1528"/>
                  </a:lnTo>
                  <a:lnTo>
                    <a:pt x="1268" y="1463"/>
                  </a:lnTo>
                  <a:lnTo>
                    <a:pt x="1365" y="1365"/>
                  </a:lnTo>
                  <a:lnTo>
                    <a:pt x="1463" y="1236"/>
                  </a:lnTo>
                  <a:lnTo>
                    <a:pt x="1560" y="1106"/>
                  </a:lnTo>
                  <a:lnTo>
                    <a:pt x="1593" y="976"/>
                  </a:lnTo>
                  <a:lnTo>
                    <a:pt x="1593" y="813"/>
                  </a:lnTo>
                  <a:lnTo>
                    <a:pt x="1593" y="651"/>
                  </a:lnTo>
                  <a:lnTo>
                    <a:pt x="1560" y="488"/>
                  </a:lnTo>
                  <a:lnTo>
                    <a:pt x="1463" y="358"/>
                  </a:lnTo>
                  <a:lnTo>
                    <a:pt x="1365" y="228"/>
                  </a:lnTo>
                  <a:lnTo>
                    <a:pt x="1268" y="131"/>
                  </a:lnTo>
                  <a:lnTo>
                    <a:pt x="1106" y="66"/>
                  </a:lnTo>
                  <a:lnTo>
                    <a:pt x="976" y="33"/>
                  </a:lnTo>
                  <a:lnTo>
                    <a:pt x="813"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2"/>
            <p:cNvSpPr/>
            <p:nvPr/>
          </p:nvSpPr>
          <p:spPr>
            <a:xfrm>
              <a:off x="7978450" y="4631845"/>
              <a:ext cx="45016" cy="45016"/>
            </a:xfrm>
            <a:custGeom>
              <a:avLst/>
              <a:gdLst/>
              <a:ahLst/>
              <a:cxnLst/>
              <a:rect l="l" t="t" r="r" b="b"/>
              <a:pathLst>
                <a:path w="1398" h="1398" extrusionOk="0">
                  <a:moveTo>
                    <a:pt x="552" y="0"/>
                  </a:moveTo>
                  <a:lnTo>
                    <a:pt x="422"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22" y="1332"/>
                  </a:lnTo>
                  <a:lnTo>
                    <a:pt x="552" y="1365"/>
                  </a:lnTo>
                  <a:lnTo>
                    <a:pt x="715" y="1397"/>
                  </a:lnTo>
                  <a:lnTo>
                    <a:pt x="845" y="1365"/>
                  </a:lnTo>
                  <a:lnTo>
                    <a:pt x="975" y="1332"/>
                  </a:lnTo>
                  <a:lnTo>
                    <a:pt x="1105" y="1268"/>
                  </a:lnTo>
                  <a:lnTo>
                    <a:pt x="1202" y="1170"/>
                  </a:lnTo>
                  <a:lnTo>
                    <a:pt x="1300" y="1073"/>
                  </a:lnTo>
                  <a:lnTo>
                    <a:pt x="1365" y="943"/>
                  </a:lnTo>
                  <a:lnTo>
                    <a:pt x="1397" y="813"/>
                  </a:lnTo>
                  <a:lnTo>
                    <a:pt x="1397" y="683"/>
                  </a:lnTo>
                  <a:lnTo>
                    <a:pt x="1397" y="553"/>
                  </a:lnTo>
                  <a:lnTo>
                    <a:pt x="1365" y="423"/>
                  </a:lnTo>
                  <a:lnTo>
                    <a:pt x="1300" y="293"/>
                  </a:lnTo>
                  <a:lnTo>
                    <a:pt x="1202" y="195"/>
                  </a:lnTo>
                  <a:lnTo>
                    <a:pt x="1105" y="98"/>
                  </a:lnTo>
                  <a:lnTo>
                    <a:pt x="975" y="33"/>
                  </a:lnTo>
                  <a:lnTo>
                    <a:pt x="845"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2"/>
            <p:cNvSpPr/>
            <p:nvPr/>
          </p:nvSpPr>
          <p:spPr>
            <a:xfrm>
              <a:off x="8093533" y="4631845"/>
              <a:ext cx="45016" cy="45016"/>
            </a:xfrm>
            <a:custGeom>
              <a:avLst/>
              <a:gdLst/>
              <a:ahLst/>
              <a:cxnLst/>
              <a:rect l="l" t="t" r="r" b="b"/>
              <a:pathLst>
                <a:path w="1398" h="1398" extrusionOk="0">
                  <a:moveTo>
                    <a:pt x="552" y="0"/>
                  </a:moveTo>
                  <a:lnTo>
                    <a:pt x="422" y="33"/>
                  </a:lnTo>
                  <a:lnTo>
                    <a:pt x="292" y="98"/>
                  </a:lnTo>
                  <a:lnTo>
                    <a:pt x="195" y="195"/>
                  </a:lnTo>
                  <a:lnTo>
                    <a:pt x="97" y="293"/>
                  </a:lnTo>
                  <a:lnTo>
                    <a:pt x="32" y="423"/>
                  </a:lnTo>
                  <a:lnTo>
                    <a:pt x="0" y="553"/>
                  </a:lnTo>
                  <a:lnTo>
                    <a:pt x="0" y="683"/>
                  </a:lnTo>
                  <a:lnTo>
                    <a:pt x="0" y="813"/>
                  </a:lnTo>
                  <a:lnTo>
                    <a:pt x="32" y="943"/>
                  </a:lnTo>
                  <a:lnTo>
                    <a:pt x="97" y="1073"/>
                  </a:lnTo>
                  <a:lnTo>
                    <a:pt x="195" y="1170"/>
                  </a:lnTo>
                  <a:lnTo>
                    <a:pt x="292" y="1268"/>
                  </a:lnTo>
                  <a:lnTo>
                    <a:pt x="422" y="1332"/>
                  </a:lnTo>
                  <a:lnTo>
                    <a:pt x="552" y="1365"/>
                  </a:lnTo>
                  <a:lnTo>
                    <a:pt x="682" y="1397"/>
                  </a:lnTo>
                  <a:lnTo>
                    <a:pt x="845" y="1365"/>
                  </a:lnTo>
                  <a:lnTo>
                    <a:pt x="975" y="1332"/>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75" y="33"/>
                  </a:lnTo>
                  <a:lnTo>
                    <a:pt x="845"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2"/>
            <p:cNvSpPr/>
            <p:nvPr/>
          </p:nvSpPr>
          <p:spPr>
            <a:xfrm>
              <a:off x="8207553" y="4631845"/>
              <a:ext cx="45016" cy="45016"/>
            </a:xfrm>
            <a:custGeom>
              <a:avLst/>
              <a:gdLst/>
              <a:ahLst/>
              <a:cxnLst/>
              <a:rect l="l" t="t" r="r" b="b"/>
              <a:pathLst>
                <a:path w="1398" h="1398" extrusionOk="0">
                  <a:moveTo>
                    <a:pt x="585" y="0"/>
                  </a:moveTo>
                  <a:lnTo>
                    <a:pt x="455"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55" y="1332"/>
                  </a:lnTo>
                  <a:lnTo>
                    <a:pt x="585" y="1365"/>
                  </a:lnTo>
                  <a:lnTo>
                    <a:pt x="715" y="1397"/>
                  </a:lnTo>
                  <a:lnTo>
                    <a:pt x="845" y="1365"/>
                  </a:lnTo>
                  <a:lnTo>
                    <a:pt x="975" y="1332"/>
                  </a:lnTo>
                  <a:lnTo>
                    <a:pt x="1105" y="1268"/>
                  </a:lnTo>
                  <a:lnTo>
                    <a:pt x="1203" y="1170"/>
                  </a:lnTo>
                  <a:lnTo>
                    <a:pt x="1300" y="1073"/>
                  </a:lnTo>
                  <a:lnTo>
                    <a:pt x="1365" y="943"/>
                  </a:lnTo>
                  <a:lnTo>
                    <a:pt x="1397" y="813"/>
                  </a:lnTo>
                  <a:lnTo>
                    <a:pt x="1397" y="683"/>
                  </a:lnTo>
                  <a:lnTo>
                    <a:pt x="1397" y="553"/>
                  </a:lnTo>
                  <a:lnTo>
                    <a:pt x="1365" y="423"/>
                  </a:lnTo>
                  <a:lnTo>
                    <a:pt x="1300" y="293"/>
                  </a:lnTo>
                  <a:lnTo>
                    <a:pt x="1203" y="195"/>
                  </a:lnTo>
                  <a:lnTo>
                    <a:pt x="1105" y="98"/>
                  </a:lnTo>
                  <a:lnTo>
                    <a:pt x="975" y="33"/>
                  </a:lnTo>
                  <a:lnTo>
                    <a:pt x="845"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2"/>
            <p:cNvSpPr/>
            <p:nvPr/>
          </p:nvSpPr>
          <p:spPr>
            <a:xfrm>
              <a:off x="8322636" y="4631845"/>
              <a:ext cx="45016" cy="45016"/>
            </a:xfrm>
            <a:custGeom>
              <a:avLst/>
              <a:gdLst/>
              <a:ahLst/>
              <a:cxnLst/>
              <a:rect l="l" t="t" r="r" b="b"/>
              <a:pathLst>
                <a:path w="1398" h="1398" extrusionOk="0">
                  <a:moveTo>
                    <a:pt x="553" y="0"/>
                  </a:moveTo>
                  <a:lnTo>
                    <a:pt x="423" y="33"/>
                  </a:lnTo>
                  <a:lnTo>
                    <a:pt x="293" y="98"/>
                  </a:lnTo>
                  <a:lnTo>
                    <a:pt x="195" y="195"/>
                  </a:lnTo>
                  <a:lnTo>
                    <a:pt x="130" y="293"/>
                  </a:lnTo>
                  <a:lnTo>
                    <a:pt x="65" y="423"/>
                  </a:lnTo>
                  <a:lnTo>
                    <a:pt x="0" y="553"/>
                  </a:lnTo>
                  <a:lnTo>
                    <a:pt x="0" y="683"/>
                  </a:lnTo>
                  <a:lnTo>
                    <a:pt x="0" y="813"/>
                  </a:lnTo>
                  <a:lnTo>
                    <a:pt x="65" y="943"/>
                  </a:lnTo>
                  <a:lnTo>
                    <a:pt x="130" y="1073"/>
                  </a:lnTo>
                  <a:lnTo>
                    <a:pt x="195" y="1170"/>
                  </a:lnTo>
                  <a:lnTo>
                    <a:pt x="293" y="1268"/>
                  </a:lnTo>
                  <a:lnTo>
                    <a:pt x="423" y="1332"/>
                  </a:lnTo>
                  <a:lnTo>
                    <a:pt x="553" y="1365"/>
                  </a:lnTo>
                  <a:lnTo>
                    <a:pt x="683" y="1397"/>
                  </a:lnTo>
                  <a:lnTo>
                    <a:pt x="845" y="1365"/>
                  </a:lnTo>
                  <a:lnTo>
                    <a:pt x="975" y="1332"/>
                  </a:lnTo>
                  <a:lnTo>
                    <a:pt x="1072" y="1268"/>
                  </a:lnTo>
                  <a:lnTo>
                    <a:pt x="1202" y="1170"/>
                  </a:lnTo>
                  <a:lnTo>
                    <a:pt x="1267" y="1073"/>
                  </a:lnTo>
                  <a:lnTo>
                    <a:pt x="1332" y="943"/>
                  </a:lnTo>
                  <a:lnTo>
                    <a:pt x="1397" y="813"/>
                  </a:lnTo>
                  <a:lnTo>
                    <a:pt x="1397" y="683"/>
                  </a:lnTo>
                  <a:lnTo>
                    <a:pt x="1397" y="553"/>
                  </a:lnTo>
                  <a:lnTo>
                    <a:pt x="1332" y="423"/>
                  </a:lnTo>
                  <a:lnTo>
                    <a:pt x="1267" y="293"/>
                  </a:lnTo>
                  <a:lnTo>
                    <a:pt x="1202" y="195"/>
                  </a:lnTo>
                  <a:lnTo>
                    <a:pt x="1072" y="98"/>
                  </a:lnTo>
                  <a:lnTo>
                    <a:pt x="975" y="33"/>
                  </a:lnTo>
                  <a:lnTo>
                    <a:pt x="845"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2"/>
            <p:cNvSpPr/>
            <p:nvPr/>
          </p:nvSpPr>
          <p:spPr>
            <a:xfrm>
              <a:off x="8437718" y="4631845"/>
              <a:ext cx="45016" cy="45016"/>
            </a:xfrm>
            <a:custGeom>
              <a:avLst/>
              <a:gdLst/>
              <a:ahLst/>
              <a:cxnLst/>
              <a:rect l="l" t="t" r="r" b="b"/>
              <a:pathLst>
                <a:path w="1398" h="1398" extrusionOk="0">
                  <a:moveTo>
                    <a:pt x="553" y="0"/>
                  </a:moveTo>
                  <a:lnTo>
                    <a:pt x="423" y="33"/>
                  </a:lnTo>
                  <a:lnTo>
                    <a:pt x="293" y="98"/>
                  </a:lnTo>
                  <a:lnTo>
                    <a:pt x="195" y="195"/>
                  </a:lnTo>
                  <a:lnTo>
                    <a:pt x="98" y="293"/>
                  </a:lnTo>
                  <a:lnTo>
                    <a:pt x="33" y="423"/>
                  </a:lnTo>
                  <a:lnTo>
                    <a:pt x="0" y="553"/>
                  </a:lnTo>
                  <a:lnTo>
                    <a:pt x="0" y="683"/>
                  </a:lnTo>
                  <a:lnTo>
                    <a:pt x="0" y="813"/>
                  </a:lnTo>
                  <a:lnTo>
                    <a:pt x="33" y="943"/>
                  </a:lnTo>
                  <a:lnTo>
                    <a:pt x="98" y="1073"/>
                  </a:lnTo>
                  <a:lnTo>
                    <a:pt x="195" y="1170"/>
                  </a:lnTo>
                  <a:lnTo>
                    <a:pt x="293" y="1268"/>
                  </a:lnTo>
                  <a:lnTo>
                    <a:pt x="423" y="1332"/>
                  </a:lnTo>
                  <a:lnTo>
                    <a:pt x="553" y="1365"/>
                  </a:lnTo>
                  <a:lnTo>
                    <a:pt x="683" y="1397"/>
                  </a:lnTo>
                  <a:lnTo>
                    <a:pt x="812" y="1365"/>
                  </a:lnTo>
                  <a:lnTo>
                    <a:pt x="942" y="1332"/>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42" y="33"/>
                  </a:lnTo>
                  <a:lnTo>
                    <a:pt x="812"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95;p2"/>
            <p:cNvSpPr/>
            <p:nvPr/>
          </p:nvSpPr>
          <p:spPr>
            <a:xfrm>
              <a:off x="5057491" y="4638124"/>
              <a:ext cx="51295" cy="51295"/>
            </a:xfrm>
            <a:custGeom>
              <a:avLst/>
              <a:gdLst/>
              <a:ahLst/>
              <a:cxnLst/>
              <a:rect l="l" t="t" r="r" b="b"/>
              <a:pathLst>
                <a:path w="1593" h="1593" extrusionOk="0">
                  <a:moveTo>
                    <a:pt x="651" y="0"/>
                  </a:moveTo>
                  <a:lnTo>
                    <a:pt x="488" y="65"/>
                  </a:lnTo>
                  <a:lnTo>
                    <a:pt x="358" y="130"/>
                  </a:lnTo>
                  <a:lnTo>
                    <a:pt x="228" y="228"/>
                  </a:lnTo>
                  <a:lnTo>
                    <a:pt x="131" y="325"/>
                  </a:lnTo>
                  <a:lnTo>
                    <a:pt x="66" y="488"/>
                  </a:lnTo>
                  <a:lnTo>
                    <a:pt x="1" y="618"/>
                  </a:lnTo>
                  <a:lnTo>
                    <a:pt x="1" y="780"/>
                  </a:lnTo>
                  <a:lnTo>
                    <a:pt x="1" y="943"/>
                  </a:lnTo>
                  <a:lnTo>
                    <a:pt x="66" y="1105"/>
                  </a:lnTo>
                  <a:lnTo>
                    <a:pt x="131" y="1235"/>
                  </a:lnTo>
                  <a:lnTo>
                    <a:pt x="228" y="1365"/>
                  </a:lnTo>
                  <a:lnTo>
                    <a:pt x="358" y="1462"/>
                  </a:lnTo>
                  <a:lnTo>
                    <a:pt x="488" y="1527"/>
                  </a:lnTo>
                  <a:lnTo>
                    <a:pt x="651" y="1560"/>
                  </a:lnTo>
                  <a:lnTo>
                    <a:pt x="813" y="1592"/>
                  </a:lnTo>
                  <a:lnTo>
                    <a:pt x="976" y="1560"/>
                  </a:lnTo>
                  <a:lnTo>
                    <a:pt x="1106" y="1527"/>
                  </a:lnTo>
                  <a:lnTo>
                    <a:pt x="1235" y="1462"/>
                  </a:lnTo>
                  <a:lnTo>
                    <a:pt x="1365" y="1365"/>
                  </a:lnTo>
                  <a:lnTo>
                    <a:pt x="1463" y="1235"/>
                  </a:lnTo>
                  <a:lnTo>
                    <a:pt x="1528" y="1105"/>
                  </a:lnTo>
                  <a:lnTo>
                    <a:pt x="1593" y="943"/>
                  </a:lnTo>
                  <a:lnTo>
                    <a:pt x="1593" y="780"/>
                  </a:lnTo>
                  <a:lnTo>
                    <a:pt x="1593" y="618"/>
                  </a:lnTo>
                  <a:lnTo>
                    <a:pt x="1528" y="488"/>
                  </a:lnTo>
                  <a:lnTo>
                    <a:pt x="1463" y="325"/>
                  </a:lnTo>
                  <a:lnTo>
                    <a:pt x="1365" y="228"/>
                  </a:lnTo>
                  <a:lnTo>
                    <a:pt x="1235" y="130"/>
                  </a:lnTo>
                  <a:lnTo>
                    <a:pt x="1106" y="65"/>
                  </a:lnTo>
                  <a:lnTo>
                    <a:pt x="976"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2"/>
            <p:cNvSpPr/>
            <p:nvPr/>
          </p:nvSpPr>
          <p:spPr>
            <a:xfrm>
              <a:off x="5188288" y="4638124"/>
              <a:ext cx="52325" cy="51295"/>
            </a:xfrm>
            <a:custGeom>
              <a:avLst/>
              <a:gdLst/>
              <a:ahLst/>
              <a:cxnLst/>
              <a:rect l="l" t="t" r="r" b="b"/>
              <a:pathLst>
                <a:path w="1625" h="1593" extrusionOk="0">
                  <a:moveTo>
                    <a:pt x="650" y="0"/>
                  </a:moveTo>
                  <a:lnTo>
                    <a:pt x="520" y="65"/>
                  </a:lnTo>
                  <a:lnTo>
                    <a:pt x="358" y="130"/>
                  </a:lnTo>
                  <a:lnTo>
                    <a:pt x="260" y="228"/>
                  </a:lnTo>
                  <a:lnTo>
                    <a:pt x="163" y="325"/>
                  </a:lnTo>
                  <a:lnTo>
                    <a:pt x="65" y="488"/>
                  </a:lnTo>
                  <a:lnTo>
                    <a:pt x="33" y="618"/>
                  </a:lnTo>
                  <a:lnTo>
                    <a:pt x="0" y="780"/>
                  </a:lnTo>
                  <a:lnTo>
                    <a:pt x="33" y="943"/>
                  </a:lnTo>
                  <a:lnTo>
                    <a:pt x="65" y="1105"/>
                  </a:lnTo>
                  <a:lnTo>
                    <a:pt x="163" y="1235"/>
                  </a:lnTo>
                  <a:lnTo>
                    <a:pt x="260" y="1365"/>
                  </a:lnTo>
                  <a:lnTo>
                    <a:pt x="358" y="1462"/>
                  </a:lnTo>
                  <a:lnTo>
                    <a:pt x="520" y="1527"/>
                  </a:lnTo>
                  <a:lnTo>
                    <a:pt x="650" y="1560"/>
                  </a:lnTo>
                  <a:lnTo>
                    <a:pt x="812" y="1592"/>
                  </a:lnTo>
                  <a:lnTo>
                    <a:pt x="975" y="1560"/>
                  </a:lnTo>
                  <a:lnTo>
                    <a:pt x="1137" y="1527"/>
                  </a:lnTo>
                  <a:lnTo>
                    <a:pt x="1267" y="1462"/>
                  </a:lnTo>
                  <a:lnTo>
                    <a:pt x="1397" y="1365"/>
                  </a:lnTo>
                  <a:lnTo>
                    <a:pt x="1495" y="1235"/>
                  </a:lnTo>
                  <a:lnTo>
                    <a:pt x="1560" y="1105"/>
                  </a:lnTo>
                  <a:lnTo>
                    <a:pt x="1592" y="943"/>
                  </a:lnTo>
                  <a:lnTo>
                    <a:pt x="1625" y="780"/>
                  </a:lnTo>
                  <a:lnTo>
                    <a:pt x="1592" y="618"/>
                  </a:lnTo>
                  <a:lnTo>
                    <a:pt x="1560" y="488"/>
                  </a:lnTo>
                  <a:lnTo>
                    <a:pt x="1495" y="325"/>
                  </a:lnTo>
                  <a:lnTo>
                    <a:pt x="1397" y="228"/>
                  </a:lnTo>
                  <a:lnTo>
                    <a:pt x="1267" y="130"/>
                  </a:lnTo>
                  <a:lnTo>
                    <a:pt x="1137" y="65"/>
                  </a:lnTo>
                  <a:lnTo>
                    <a:pt x="975"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2"/>
            <p:cNvSpPr/>
            <p:nvPr/>
          </p:nvSpPr>
          <p:spPr>
            <a:xfrm>
              <a:off x="5320082" y="4638124"/>
              <a:ext cx="51295" cy="51295"/>
            </a:xfrm>
            <a:custGeom>
              <a:avLst/>
              <a:gdLst/>
              <a:ahLst/>
              <a:cxnLst/>
              <a:rect l="l" t="t" r="r" b="b"/>
              <a:pathLst>
                <a:path w="1593" h="1593" extrusionOk="0">
                  <a:moveTo>
                    <a:pt x="651" y="0"/>
                  </a:moveTo>
                  <a:lnTo>
                    <a:pt x="488" y="65"/>
                  </a:lnTo>
                  <a:lnTo>
                    <a:pt x="358" y="130"/>
                  </a:lnTo>
                  <a:lnTo>
                    <a:pt x="228" y="228"/>
                  </a:lnTo>
                  <a:lnTo>
                    <a:pt x="131" y="325"/>
                  </a:lnTo>
                  <a:lnTo>
                    <a:pt x="66" y="488"/>
                  </a:lnTo>
                  <a:lnTo>
                    <a:pt x="33" y="618"/>
                  </a:lnTo>
                  <a:lnTo>
                    <a:pt x="1" y="780"/>
                  </a:lnTo>
                  <a:lnTo>
                    <a:pt x="33" y="943"/>
                  </a:lnTo>
                  <a:lnTo>
                    <a:pt x="66" y="1105"/>
                  </a:lnTo>
                  <a:lnTo>
                    <a:pt x="131" y="1235"/>
                  </a:lnTo>
                  <a:lnTo>
                    <a:pt x="228" y="1365"/>
                  </a:lnTo>
                  <a:lnTo>
                    <a:pt x="358" y="1462"/>
                  </a:lnTo>
                  <a:lnTo>
                    <a:pt x="488" y="1527"/>
                  </a:lnTo>
                  <a:lnTo>
                    <a:pt x="651" y="1560"/>
                  </a:lnTo>
                  <a:lnTo>
                    <a:pt x="813" y="1592"/>
                  </a:lnTo>
                  <a:lnTo>
                    <a:pt x="976" y="1560"/>
                  </a:lnTo>
                  <a:lnTo>
                    <a:pt x="1106" y="1527"/>
                  </a:lnTo>
                  <a:lnTo>
                    <a:pt x="1235" y="1462"/>
                  </a:lnTo>
                  <a:lnTo>
                    <a:pt x="1365" y="1365"/>
                  </a:lnTo>
                  <a:lnTo>
                    <a:pt x="1463" y="1235"/>
                  </a:lnTo>
                  <a:lnTo>
                    <a:pt x="1528" y="1105"/>
                  </a:lnTo>
                  <a:lnTo>
                    <a:pt x="1593" y="943"/>
                  </a:lnTo>
                  <a:lnTo>
                    <a:pt x="1593" y="780"/>
                  </a:lnTo>
                  <a:lnTo>
                    <a:pt x="1593" y="618"/>
                  </a:lnTo>
                  <a:lnTo>
                    <a:pt x="1528" y="488"/>
                  </a:lnTo>
                  <a:lnTo>
                    <a:pt x="1463" y="325"/>
                  </a:lnTo>
                  <a:lnTo>
                    <a:pt x="1365" y="228"/>
                  </a:lnTo>
                  <a:lnTo>
                    <a:pt x="1235" y="130"/>
                  </a:lnTo>
                  <a:lnTo>
                    <a:pt x="1106" y="65"/>
                  </a:lnTo>
                  <a:lnTo>
                    <a:pt x="976"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2"/>
            <p:cNvSpPr/>
            <p:nvPr/>
          </p:nvSpPr>
          <p:spPr>
            <a:xfrm>
              <a:off x="5451909" y="4638124"/>
              <a:ext cx="51295" cy="51295"/>
            </a:xfrm>
            <a:custGeom>
              <a:avLst/>
              <a:gdLst/>
              <a:ahLst/>
              <a:cxnLst/>
              <a:rect l="l" t="t" r="r" b="b"/>
              <a:pathLst>
                <a:path w="1593" h="1593" extrusionOk="0">
                  <a:moveTo>
                    <a:pt x="618" y="0"/>
                  </a:moveTo>
                  <a:lnTo>
                    <a:pt x="488" y="65"/>
                  </a:lnTo>
                  <a:lnTo>
                    <a:pt x="326" y="130"/>
                  </a:lnTo>
                  <a:lnTo>
                    <a:pt x="228" y="228"/>
                  </a:lnTo>
                  <a:lnTo>
                    <a:pt x="131" y="325"/>
                  </a:lnTo>
                  <a:lnTo>
                    <a:pt x="66" y="488"/>
                  </a:lnTo>
                  <a:lnTo>
                    <a:pt x="1" y="618"/>
                  </a:lnTo>
                  <a:lnTo>
                    <a:pt x="1" y="780"/>
                  </a:lnTo>
                  <a:lnTo>
                    <a:pt x="1" y="943"/>
                  </a:lnTo>
                  <a:lnTo>
                    <a:pt x="66" y="1105"/>
                  </a:lnTo>
                  <a:lnTo>
                    <a:pt x="131" y="1235"/>
                  </a:lnTo>
                  <a:lnTo>
                    <a:pt x="228" y="1365"/>
                  </a:lnTo>
                  <a:lnTo>
                    <a:pt x="326" y="1462"/>
                  </a:lnTo>
                  <a:lnTo>
                    <a:pt x="488" y="1527"/>
                  </a:lnTo>
                  <a:lnTo>
                    <a:pt x="618" y="1560"/>
                  </a:lnTo>
                  <a:lnTo>
                    <a:pt x="780" y="1592"/>
                  </a:lnTo>
                  <a:lnTo>
                    <a:pt x="943" y="1560"/>
                  </a:lnTo>
                  <a:lnTo>
                    <a:pt x="1105" y="1527"/>
                  </a:lnTo>
                  <a:lnTo>
                    <a:pt x="1235" y="1462"/>
                  </a:lnTo>
                  <a:lnTo>
                    <a:pt x="1365" y="1365"/>
                  </a:lnTo>
                  <a:lnTo>
                    <a:pt x="1463" y="1235"/>
                  </a:lnTo>
                  <a:lnTo>
                    <a:pt x="1528" y="1105"/>
                  </a:lnTo>
                  <a:lnTo>
                    <a:pt x="1560" y="943"/>
                  </a:lnTo>
                  <a:lnTo>
                    <a:pt x="1593" y="780"/>
                  </a:lnTo>
                  <a:lnTo>
                    <a:pt x="1560" y="618"/>
                  </a:lnTo>
                  <a:lnTo>
                    <a:pt x="1528" y="488"/>
                  </a:lnTo>
                  <a:lnTo>
                    <a:pt x="1463" y="325"/>
                  </a:lnTo>
                  <a:lnTo>
                    <a:pt x="1365" y="228"/>
                  </a:lnTo>
                  <a:lnTo>
                    <a:pt x="1235" y="130"/>
                  </a:lnTo>
                  <a:lnTo>
                    <a:pt x="1105" y="65"/>
                  </a:lnTo>
                  <a:lnTo>
                    <a:pt x="94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2"/>
            <p:cNvSpPr/>
            <p:nvPr/>
          </p:nvSpPr>
          <p:spPr>
            <a:xfrm>
              <a:off x="5582673" y="4638124"/>
              <a:ext cx="51295" cy="51295"/>
            </a:xfrm>
            <a:custGeom>
              <a:avLst/>
              <a:gdLst/>
              <a:ahLst/>
              <a:cxnLst/>
              <a:rect l="l" t="t" r="r" b="b"/>
              <a:pathLst>
                <a:path w="1593" h="1593" extrusionOk="0">
                  <a:moveTo>
                    <a:pt x="651" y="0"/>
                  </a:moveTo>
                  <a:lnTo>
                    <a:pt x="488" y="65"/>
                  </a:lnTo>
                  <a:lnTo>
                    <a:pt x="358" y="130"/>
                  </a:lnTo>
                  <a:lnTo>
                    <a:pt x="228" y="228"/>
                  </a:lnTo>
                  <a:lnTo>
                    <a:pt x="131" y="325"/>
                  </a:lnTo>
                  <a:lnTo>
                    <a:pt x="66" y="488"/>
                  </a:lnTo>
                  <a:lnTo>
                    <a:pt x="33" y="618"/>
                  </a:lnTo>
                  <a:lnTo>
                    <a:pt x="1" y="780"/>
                  </a:lnTo>
                  <a:lnTo>
                    <a:pt x="33" y="943"/>
                  </a:lnTo>
                  <a:lnTo>
                    <a:pt x="66" y="1105"/>
                  </a:lnTo>
                  <a:lnTo>
                    <a:pt x="131" y="1235"/>
                  </a:lnTo>
                  <a:lnTo>
                    <a:pt x="228" y="1365"/>
                  </a:lnTo>
                  <a:lnTo>
                    <a:pt x="358" y="1462"/>
                  </a:lnTo>
                  <a:lnTo>
                    <a:pt x="488" y="1527"/>
                  </a:lnTo>
                  <a:lnTo>
                    <a:pt x="651" y="1560"/>
                  </a:lnTo>
                  <a:lnTo>
                    <a:pt x="813" y="1592"/>
                  </a:lnTo>
                  <a:lnTo>
                    <a:pt x="976" y="1560"/>
                  </a:lnTo>
                  <a:lnTo>
                    <a:pt x="1106" y="1527"/>
                  </a:lnTo>
                  <a:lnTo>
                    <a:pt x="1268" y="1462"/>
                  </a:lnTo>
                  <a:lnTo>
                    <a:pt x="1365" y="1365"/>
                  </a:lnTo>
                  <a:lnTo>
                    <a:pt x="1463" y="1235"/>
                  </a:lnTo>
                  <a:lnTo>
                    <a:pt x="1560" y="1105"/>
                  </a:lnTo>
                  <a:lnTo>
                    <a:pt x="1593" y="943"/>
                  </a:lnTo>
                  <a:lnTo>
                    <a:pt x="1593" y="780"/>
                  </a:lnTo>
                  <a:lnTo>
                    <a:pt x="1593" y="618"/>
                  </a:lnTo>
                  <a:lnTo>
                    <a:pt x="1560" y="488"/>
                  </a:lnTo>
                  <a:lnTo>
                    <a:pt x="1463" y="325"/>
                  </a:lnTo>
                  <a:lnTo>
                    <a:pt x="1365" y="228"/>
                  </a:lnTo>
                  <a:lnTo>
                    <a:pt x="1268" y="130"/>
                  </a:lnTo>
                  <a:lnTo>
                    <a:pt x="1106" y="65"/>
                  </a:lnTo>
                  <a:lnTo>
                    <a:pt x="976"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2"/>
            <p:cNvSpPr/>
            <p:nvPr/>
          </p:nvSpPr>
          <p:spPr>
            <a:xfrm>
              <a:off x="7978450" y="4729121"/>
              <a:ext cx="45016" cy="45048"/>
            </a:xfrm>
            <a:custGeom>
              <a:avLst/>
              <a:gdLst/>
              <a:ahLst/>
              <a:cxnLst/>
              <a:rect l="l" t="t" r="r" b="b"/>
              <a:pathLst>
                <a:path w="1398" h="1399" extrusionOk="0">
                  <a:moveTo>
                    <a:pt x="552" y="1"/>
                  </a:moveTo>
                  <a:lnTo>
                    <a:pt x="422" y="33"/>
                  </a:lnTo>
                  <a:lnTo>
                    <a:pt x="325" y="98"/>
                  </a:lnTo>
                  <a:lnTo>
                    <a:pt x="228" y="196"/>
                  </a:lnTo>
                  <a:lnTo>
                    <a:pt x="130" y="293"/>
                  </a:lnTo>
                  <a:lnTo>
                    <a:pt x="65" y="423"/>
                  </a:lnTo>
                  <a:lnTo>
                    <a:pt x="33" y="553"/>
                  </a:lnTo>
                  <a:lnTo>
                    <a:pt x="0" y="683"/>
                  </a:lnTo>
                  <a:lnTo>
                    <a:pt x="33" y="813"/>
                  </a:lnTo>
                  <a:lnTo>
                    <a:pt x="65" y="943"/>
                  </a:lnTo>
                  <a:lnTo>
                    <a:pt x="130" y="1073"/>
                  </a:lnTo>
                  <a:lnTo>
                    <a:pt x="228" y="1171"/>
                  </a:lnTo>
                  <a:lnTo>
                    <a:pt x="325" y="1268"/>
                  </a:lnTo>
                  <a:lnTo>
                    <a:pt x="422" y="1333"/>
                  </a:lnTo>
                  <a:lnTo>
                    <a:pt x="552" y="1366"/>
                  </a:lnTo>
                  <a:lnTo>
                    <a:pt x="715" y="1398"/>
                  </a:lnTo>
                  <a:lnTo>
                    <a:pt x="845" y="1366"/>
                  </a:lnTo>
                  <a:lnTo>
                    <a:pt x="975" y="1333"/>
                  </a:lnTo>
                  <a:lnTo>
                    <a:pt x="1105" y="1268"/>
                  </a:lnTo>
                  <a:lnTo>
                    <a:pt x="1202" y="1171"/>
                  </a:lnTo>
                  <a:lnTo>
                    <a:pt x="1300" y="1073"/>
                  </a:lnTo>
                  <a:lnTo>
                    <a:pt x="1365" y="943"/>
                  </a:lnTo>
                  <a:lnTo>
                    <a:pt x="1397" y="813"/>
                  </a:lnTo>
                  <a:lnTo>
                    <a:pt x="1397" y="683"/>
                  </a:lnTo>
                  <a:lnTo>
                    <a:pt x="1397" y="553"/>
                  </a:lnTo>
                  <a:lnTo>
                    <a:pt x="1365" y="423"/>
                  </a:lnTo>
                  <a:lnTo>
                    <a:pt x="1300" y="293"/>
                  </a:lnTo>
                  <a:lnTo>
                    <a:pt x="1202" y="196"/>
                  </a:lnTo>
                  <a:lnTo>
                    <a:pt x="1105"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2"/>
            <p:cNvSpPr/>
            <p:nvPr/>
          </p:nvSpPr>
          <p:spPr>
            <a:xfrm>
              <a:off x="8093533" y="4729121"/>
              <a:ext cx="45016" cy="45048"/>
            </a:xfrm>
            <a:custGeom>
              <a:avLst/>
              <a:gdLst/>
              <a:ahLst/>
              <a:cxnLst/>
              <a:rect l="l" t="t" r="r" b="b"/>
              <a:pathLst>
                <a:path w="1398" h="1399" extrusionOk="0">
                  <a:moveTo>
                    <a:pt x="552" y="1"/>
                  </a:moveTo>
                  <a:lnTo>
                    <a:pt x="422" y="33"/>
                  </a:lnTo>
                  <a:lnTo>
                    <a:pt x="292" y="98"/>
                  </a:lnTo>
                  <a:lnTo>
                    <a:pt x="195" y="196"/>
                  </a:lnTo>
                  <a:lnTo>
                    <a:pt x="97" y="293"/>
                  </a:lnTo>
                  <a:lnTo>
                    <a:pt x="32" y="423"/>
                  </a:lnTo>
                  <a:lnTo>
                    <a:pt x="0" y="553"/>
                  </a:lnTo>
                  <a:lnTo>
                    <a:pt x="0" y="683"/>
                  </a:lnTo>
                  <a:lnTo>
                    <a:pt x="0" y="813"/>
                  </a:lnTo>
                  <a:lnTo>
                    <a:pt x="32" y="943"/>
                  </a:lnTo>
                  <a:lnTo>
                    <a:pt x="97" y="1073"/>
                  </a:lnTo>
                  <a:lnTo>
                    <a:pt x="195" y="1171"/>
                  </a:lnTo>
                  <a:lnTo>
                    <a:pt x="292" y="1268"/>
                  </a:lnTo>
                  <a:lnTo>
                    <a:pt x="422" y="1333"/>
                  </a:lnTo>
                  <a:lnTo>
                    <a:pt x="552" y="1366"/>
                  </a:lnTo>
                  <a:lnTo>
                    <a:pt x="682" y="1398"/>
                  </a:lnTo>
                  <a:lnTo>
                    <a:pt x="845" y="1366"/>
                  </a:lnTo>
                  <a:lnTo>
                    <a:pt x="975" y="1333"/>
                  </a:lnTo>
                  <a:lnTo>
                    <a:pt x="1072" y="1268"/>
                  </a:lnTo>
                  <a:lnTo>
                    <a:pt x="1170" y="1171"/>
                  </a:lnTo>
                  <a:lnTo>
                    <a:pt x="1267" y="1073"/>
                  </a:lnTo>
                  <a:lnTo>
                    <a:pt x="1332" y="943"/>
                  </a:lnTo>
                  <a:lnTo>
                    <a:pt x="1365" y="813"/>
                  </a:lnTo>
                  <a:lnTo>
                    <a:pt x="1397" y="683"/>
                  </a:lnTo>
                  <a:lnTo>
                    <a:pt x="1365" y="553"/>
                  </a:lnTo>
                  <a:lnTo>
                    <a:pt x="1332" y="423"/>
                  </a:lnTo>
                  <a:lnTo>
                    <a:pt x="1267" y="293"/>
                  </a:lnTo>
                  <a:lnTo>
                    <a:pt x="1170" y="196"/>
                  </a:lnTo>
                  <a:lnTo>
                    <a:pt x="1072"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2"/>
            <p:cNvSpPr/>
            <p:nvPr/>
          </p:nvSpPr>
          <p:spPr>
            <a:xfrm>
              <a:off x="8207553" y="4729121"/>
              <a:ext cx="45016" cy="45048"/>
            </a:xfrm>
            <a:custGeom>
              <a:avLst/>
              <a:gdLst/>
              <a:ahLst/>
              <a:cxnLst/>
              <a:rect l="l" t="t" r="r" b="b"/>
              <a:pathLst>
                <a:path w="1398" h="1399" extrusionOk="0">
                  <a:moveTo>
                    <a:pt x="585" y="1"/>
                  </a:moveTo>
                  <a:lnTo>
                    <a:pt x="455" y="33"/>
                  </a:lnTo>
                  <a:lnTo>
                    <a:pt x="325" y="98"/>
                  </a:lnTo>
                  <a:lnTo>
                    <a:pt x="228" y="196"/>
                  </a:lnTo>
                  <a:lnTo>
                    <a:pt x="130" y="293"/>
                  </a:lnTo>
                  <a:lnTo>
                    <a:pt x="65" y="423"/>
                  </a:lnTo>
                  <a:lnTo>
                    <a:pt x="33" y="553"/>
                  </a:lnTo>
                  <a:lnTo>
                    <a:pt x="0" y="683"/>
                  </a:lnTo>
                  <a:lnTo>
                    <a:pt x="33" y="813"/>
                  </a:lnTo>
                  <a:lnTo>
                    <a:pt x="65" y="943"/>
                  </a:lnTo>
                  <a:lnTo>
                    <a:pt x="130" y="1073"/>
                  </a:lnTo>
                  <a:lnTo>
                    <a:pt x="228" y="1171"/>
                  </a:lnTo>
                  <a:lnTo>
                    <a:pt x="325" y="1268"/>
                  </a:lnTo>
                  <a:lnTo>
                    <a:pt x="455" y="1333"/>
                  </a:lnTo>
                  <a:lnTo>
                    <a:pt x="585" y="1366"/>
                  </a:lnTo>
                  <a:lnTo>
                    <a:pt x="715" y="1398"/>
                  </a:lnTo>
                  <a:lnTo>
                    <a:pt x="845" y="1366"/>
                  </a:lnTo>
                  <a:lnTo>
                    <a:pt x="975" y="1333"/>
                  </a:lnTo>
                  <a:lnTo>
                    <a:pt x="1105" y="1268"/>
                  </a:lnTo>
                  <a:lnTo>
                    <a:pt x="1203" y="1171"/>
                  </a:lnTo>
                  <a:lnTo>
                    <a:pt x="1300" y="1073"/>
                  </a:lnTo>
                  <a:lnTo>
                    <a:pt x="1365" y="943"/>
                  </a:lnTo>
                  <a:lnTo>
                    <a:pt x="1397" y="813"/>
                  </a:lnTo>
                  <a:lnTo>
                    <a:pt x="1397" y="683"/>
                  </a:lnTo>
                  <a:lnTo>
                    <a:pt x="1397" y="553"/>
                  </a:lnTo>
                  <a:lnTo>
                    <a:pt x="1365" y="423"/>
                  </a:lnTo>
                  <a:lnTo>
                    <a:pt x="1300" y="293"/>
                  </a:lnTo>
                  <a:lnTo>
                    <a:pt x="1203" y="196"/>
                  </a:lnTo>
                  <a:lnTo>
                    <a:pt x="1105"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2"/>
            <p:cNvSpPr/>
            <p:nvPr/>
          </p:nvSpPr>
          <p:spPr>
            <a:xfrm>
              <a:off x="8322636" y="4729121"/>
              <a:ext cx="45016" cy="45048"/>
            </a:xfrm>
            <a:custGeom>
              <a:avLst/>
              <a:gdLst/>
              <a:ahLst/>
              <a:cxnLst/>
              <a:rect l="l" t="t" r="r" b="b"/>
              <a:pathLst>
                <a:path w="1398" h="1399" extrusionOk="0">
                  <a:moveTo>
                    <a:pt x="553" y="1"/>
                  </a:moveTo>
                  <a:lnTo>
                    <a:pt x="423" y="33"/>
                  </a:lnTo>
                  <a:lnTo>
                    <a:pt x="293" y="98"/>
                  </a:lnTo>
                  <a:lnTo>
                    <a:pt x="195" y="196"/>
                  </a:lnTo>
                  <a:lnTo>
                    <a:pt x="130" y="293"/>
                  </a:lnTo>
                  <a:lnTo>
                    <a:pt x="65" y="423"/>
                  </a:lnTo>
                  <a:lnTo>
                    <a:pt x="0" y="553"/>
                  </a:lnTo>
                  <a:lnTo>
                    <a:pt x="0" y="683"/>
                  </a:lnTo>
                  <a:lnTo>
                    <a:pt x="0" y="813"/>
                  </a:lnTo>
                  <a:lnTo>
                    <a:pt x="65" y="943"/>
                  </a:lnTo>
                  <a:lnTo>
                    <a:pt x="130" y="1073"/>
                  </a:lnTo>
                  <a:lnTo>
                    <a:pt x="195" y="1171"/>
                  </a:lnTo>
                  <a:lnTo>
                    <a:pt x="293" y="1268"/>
                  </a:lnTo>
                  <a:lnTo>
                    <a:pt x="423" y="1333"/>
                  </a:lnTo>
                  <a:lnTo>
                    <a:pt x="553" y="1366"/>
                  </a:lnTo>
                  <a:lnTo>
                    <a:pt x="683" y="1398"/>
                  </a:lnTo>
                  <a:lnTo>
                    <a:pt x="845" y="1366"/>
                  </a:lnTo>
                  <a:lnTo>
                    <a:pt x="975" y="1333"/>
                  </a:lnTo>
                  <a:lnTo>
                    <a:pt x="1072" y="1268"/>
                  </a:lnTo>
                  <a:lnTo>
                    <a:pt x="1202" y="1171"/>
                  </a:lnTo>
                  <a:lnTo>
                    <a:pt x="1267" y="1073"/>
                  </a:lnTo>
                  <a:lnTo>
                    <a:pt x="1332" y="943"/>
                  </a:lnTo>
                  <a:lnTo>
                    <a:pt x="1397" y="813"/>
                  </a:lnTo>
                  <a:lnTo>
                    <a:pt x="1397" y="683"/>
                  </a:lnTo>
                  <a:lnTo>
                    <a:pt x="1397" y="553"/>
                  </a:lnTo>
                  <a:lnTo>
                    <a:pt x="1332" y="423"/>
                  </a:lnTo>
                  <a:lnTo>
                    <a:pt x="1267" y="293"/>
                  </a:lnTo>
                  <a:lnTo>
                    <a:pt x="1202" y="196"/>
                  </a:lnTo>
                  <a:lnTo>
                    <a:pt x="1072"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2"/>
            <p:cNvSpPr/>
            <p:nvPr/>
          </p:nvSpPr>
          <p:spPr>
            <a:xfrm>
              <a:off x="8437718" y="4729121"/>
              <a:ext cx="45016" cy="45048"/>
            </a:xfrm>
            <a:custGeom>
              <a:avLst/>
              <a:gdLst/>
              <a:ahLst/>
              <a:cxnLst/>
              <a:rect l="l" t="t" r="r" b="b"/>
              <a:pathLst>
                <a:path w="1398" h="1399" extrusionOk="0">
                  <a:moveTo>
                    <a:pt x="553" y="1"/>
                  </a:moveTo>
                  <a:lnTo>
                    <a:pt x="423" y="33"/>
                  </a:lnTo>
                  <a:lnTo>
                    <a:pt x="293" y="98"/>
                  </a:lnTo>
                  <a:lnTo>
                    <a:pt x="195" y="196"/>
                  </a:lnTo>
                  <a:lnTo>
                    <a:pt x="98" y="293"/>
                  </a:lnTo>
                  <a:lnTo>
                    <a:pt x="33" y="423"/>
                  </a:lnTo>
                  <a:lnTo>
                    <a:pt x="0" y="553"/>
                  </a:lnTo>
                  <a:lnTo>
                    <a:pt x="0" y="683"/>
                  </a:lnTo>
                  <a:lnTo>
                    <a:pt x="0" y="813"/>
                  </a:lnTo>
                  <a:lnTo>
                    <a:pt x="33" y="943"/>
                  </a:lnTo>
                  <a:lnTo>
                    <a:pt x="98" y="1073"/>
                  </a:lnTo>
                  <a:lnTo>
                    <a:pt x="195" y="1171"/>
                  </a:lnTo>
                  <a:lnTo>
                    <a:pt x="293" y="1268"/>
                  </a:lnTo>
                  <a:lnTo>
                    <a:pt x="423" y="1333"/>
                  </a:lnTo>
                  <a:lnTo>
                    <a:pt x="553" y="1366"/>
                  </a:lnTo>
                  <a:lnTo>
                    <a:pt x="683" y="1398"/>
                  </a:lnTo>
                  <a:lnTo>
                    <a:pt x="812" y="1366"/>
                  </a:lnTo>
                  <a:lnTo>
                    <a:pt x="942" y="1333"/>
                  </a:lnTo>
                  <a:lnTo>
                    <a:pt x="1072" y="1268"/>
                  </a:lnTo>
                  <a:lnTo>
                    <a:pt x="1170" y="1171"/>
                  </a:lnTo>
                  <a:lnTo>
                    <a:pt x="1267" y="1073"/>
                  </a:lnTo>
                  <a:lnTo>
                    <a:pt x="1332" y="943"/>
                  </a:lnTo>
                  <a:lnTo>
                    <a:pt x="1365" y="813"/>
                  </a:lnTo>
                  <a:lnTo>
                    <a:pt x="1397" y="683"/>
                  </a:lnTo>
                  <a:lnTo>
                    <a:pt x="1365" y="553"/>
                  </a:lnTo>
                  <a:lnTo>
                    <a:pt x="1332" y="423"/>
                  </a:lnTo>
                  <a:lnTo>
                    <a:pt x="1267" y="293"/>
                  </a:lnTo>
                  <a:lnTo>
                    <a:pt x="1170" y="196"/>
                  </a:lnTo>
                  <a:lnTo>
                    <a:pt x="1072" y="98"/>
                  </a:lnTo>
                  <a:lnTo>
                    <a:pt x="942" y="33"/>
                  </a:lnTo>
                  <a:lnTo>
                    <a:pt x="812"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2"/>
            <p:cNvSpPr/>
            <p:nvPr/>
          </p:nvSpPr>
          <p:spPr>
            <a:xfrm>
              <a:off x="5057491" y="4749021"/>
              <a:ext cx="51295" cy="51295"/>
            </a:xfrm>
            <a:custGeom>
              <a:avLst/>
              <a:gdLst/>
              <a:ahLst/>
              <a:cxnLst/>
              <a:rect l="l" t="t" r="r" b="b"/>
              <a:pathLst>
                <a:path w="1593" h="1593" extrusionOk="0">
                  <a:moveTo>
                    <a:pt x="813" y="0"/>
                  </a:moveTo>
                  <a:lnTo>
                    <a:pt x="651" y="33"/>
                  </a:lnTo>
                  <a:lnTo>
                    <a:pt x="488" y="65"/>
                  </a:lnTo>
                  <a:lnTo>
                    <a:pt x="358" y="130"/>
                  </a:lnTo>
                  <a:lnTo>
                    <a:pt x="228" y="228"/>
                  </a:lnTo>
                  <a:lnTo>
                    <a:pt x="131" y="358"/>
                  </a:lnTo>
                  <a:lnTo>
                    <a:pt x="66" y="488"/>
                  </a:lnTo>
                  <a:lnTo>
                    <a:pt x="1" y="650"/>
                  </a:lnTo>
                  <a:lnTo>
                    <a:pt x="1" y="813"/>
                  </a:lnTo>
                  <a:lnTo>
                    <a:pt x="1" y="975"/>
                  </a:lnTo>
                  <a:lnTo>
                    <a:pt x="66" y="1105"/>
                  </a:lnTo>
                  <a:lnTo>
                    <a:pt x="131" y="1267"/>
                  </a:lnTo>
                  <a:lnTo>
                    <a:pt x="228" y="1365"/>
                  </a:lnTo>
                  <a:lnTo>
                    <a:pt x="358" y="1462"/>
                  </a:lnTo>
                  <a:lnTo>
                    <a:pt x="488" y="1527"/>
                  </a:lnTo>
                  <a:lnTo>
                    <a:pt x="651" y="1592"/>
                  </a:lnTo>
                  <a:lnTo>
                    <a:pt x="976" y="1592"/>
                  </a:lnTo>
                  <a:lnTo>
                    <a:pt x="1106" y="1527"/>
                  </a:lnTo>
                  <a:lnTo>
                    <a:pt x="1235" y="1462"/>
                  </a:lnTo>
                  <a:lnTo>
                    <a:pt x="1365" y="1365"/>
                  </a:lnTo>
                  <a:lnTo>
                    <a:pt x="1463" y="1267"/>
                  </a:lnTo>
                  <a:lnTo>
                    <a:pt x="1528" y="1105"/>
                  </a:lnTo>
                  <a:lnTo>
                    <a:pt x="1593" y="975"/>
                  </a:lnTo>
                  <a:lnTo>
                    <a:pt x="1593" y="813"/>
                  </a:lnTo>
                  <a:lnTo>
                    <a:pt x="1593" y="650"/>
                  </a:lnTo>
                  <a:lnTo>
                    <a:pt x="1528" y="488"/>
                  </a:lnTo>
                  <a:lnTo>
                    <a:pt x="1463" y="358"/>
                  </a:lnTo>
                  <a:lnTo>
                    <a:pt x="1365" y="228"/>
                  </a:lnTo>
                  <a:lnTo>
                    <a:pt x="1235" y="130"/>
                  </a:lnTo>
                  <a:lnTo>
                    <a:pt x="1106" y="65"/>
                  </a:lnTo>
                  <a:lnTo>
                    <a:pt x="976" y="33"/>
                  </a:lnTo>
                  <a:lnTo>
                    <a:pt x="81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2"/>
            <p:cNvSpPr/>
            <p:nvPr/>
          </p:nvSpPr>
          <p:spPr>
            <a:xfrm>
              <a:off x="5188288" y="4749021"/>
              <a:ext cx="52325" cy="51295"/>
            </a:xfrm>
            <a:custGeom>
              <a:avLst/>
              <a:gdLst/>
              <a:ahLst/>
              <a:cxnLst/>
              <a:rect l="l" t="t" r="r" b="b"/>
              <a:pathLst>
                <a:path w="1625" h="1593" extrusionOk="0">
                  <a:moveTo>
                    <a:pt x="812" y="0"/>
                  </a:moveTo>
                  <a:lnTo>
                    <a:pt x="650" y="33"/>
                  </a:lnTo>
                  <a:lnTo>
                    <a:pt x="520" y="65"/>
                  </a:lnTo>
                  <a:lnTo>
                    <a:pt x="358" y="130"/>
                  </a:lnTo>
                  <a:lnTo>
                    <a:pt x="260" y="228"/>
                  </a:lnTo>
                  <a:lnTo>
                    <a:pt x="163" y="358"/>
                  </a:lnTo>
                  <a:lnTo>
                    <a:pt x="65" y="488"/>
                  </a:lnTo>
                  <a:lnTo>
                    <a:pt x="33" y="650"/>
                  </a:lnTo>
                  <a:lnTo>
                    <a:pt x="0" y="813"/>
                  </a:lnTo>
                  <a:lnTo>
                    <a:pt x="33" y="975"/>
                  </a:lnTo>
                  <a:lnTo>
                    <a:pt x="65" y="1105"/>
                  </a:lnTo>
                  <a:lnTo>
                    <a:pt x="163" y="1267"/>
                  </a:lnTo>
                  <a:lnTo>
                    <a:pt x="260" y="1365"/>
                  </a:lnTo>
                  <a:lnTo>
                    <a:pt x="358" y="1462"/>
                  </a:lnTo>
                  <a:lnTo>
                    <a:pt x="520" y="1527"/>
                  </a:lnTo>
                  <a:lnTo>
                    <a:pt x="650" y="1592"/>
                  </a:lnTo>
                  <a:lnTo>
                    <a:pt x="975" y="1592"/>
                  </a:lnTo>
                  <a:lnTo>
                    <a:pt x="1137" y="1527"/>
                  </a:lnTo>
                  <a:lnTo>
                    <a:pt x="1267" y="1462"/>
                  </a:lnTo>
                  <a:lnTo>
                    <a:pt x="1397" y="1365"/>
                  </a:lnTo>
                  <a:lnTo>
                    <a:pt x="1495" y="1267"/>
                  </a:lnTo>
                  <a:lnTo>
                    <a:pt x="1560" y="1105"/>
                  </a:lnTo>
                  <a:lnTo>
                    <a:pt x="1592" y="975"/>
                  </a:lnTo>
                  <a:lnTo>
                    <a:pt x="1625" y="813"/>
                  </a:lnTo>
                  <a:lnTo>
                    <a:pt x="1592" y="650"/>
                  </a:lnTo>
                  <a:lnTo>
                    <a:pt x="1560" y="488"/>
                  </a:lnTo>
                  <a:lnTo>
                    <a:pt x="1495" y="358"/>
                  </a:lnTo>
                  <a:lnTo>
                    <a:pt x="1397" y="228"/>
                  </a:lnTo>
                  <a:lnTo>
                    <a:pt x="1267" y="130"/>
                  </a:lnTo>
                  <a:lnTo>
                    <a:pt x="1137" y="65"/>
                  </a:lnTo>
                  <a:lnTo>
                    <a:pt x="975" y="33"/>
                  </a:lnTo>
                  <a:lnTo>
                    <a:pt x="812"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2"/>
            <p:cNvSpPr/>
            <p:nvPr/>
          </p:nvSpPr>
          <p:spPr>
            <a:xfrm>
              <a:off x="5320082" y="4749021"/>
              <a:ext cx="51295" cy="51295"/>
            </a:xfrm>
            <a:custGeom>
              <a:avLst/>
              <a:gdLst/>
              <a:ahLst/>
              <a:cxnLst/>
              <a:rect l="l" t="t" r="r" b="b"/>
              <a:pathLst>
                <a:path w="1593" h="1593" extrusionOk="0">
                  <a:moveTo>
                    <a:pt x="813" y="0"/>
                  </a:moveTo>
                  <a:lnTo>
                    <a:pt x="651" y="33"/>
                  </a:lnTo>
                  <a:lnTo>
                    <a:pt x="488" y="65"/>
                  </a:lnTo>
                  <a:lnTo>
                    <a:pt x="358" y="130"/>
                  </a:lnTo>
                  <a:lnTo>
                    <a:pt x="228" y="228"/>
                  </a:lnTo>
                  <a:lnTo>
                    <a:pt x="131" y="358"/>
                  </a:lnTo>
                  <a:lnTo>
                    <a:pt x="66" y="488"/>
                  </a:lnTo>
                  <a:lnTo>
                    <a:pt x="33" y="650"/>
                  </a:lnTo>
                  <a:lnTo>
                    <a:pt x="1" y="813"/>
                  </a:lnTo>
                  <a:lnTo>
                    <a:pt x="33" y="975"/>
                  </a:lnTo>
                  <a:lnTo>
                    <a:pt x="66" y="1105"/>
                  </a:lnTo>
                  <a:lnTo>
                    <a:pt x="131" y="1267"/>
                  </a:lnTo>
                  <a:lnTo>
                    <a:pt x="228" y="1365"/>
                  </a:lnTo>
                  <a:lnTo>
                    <a:pt x="358" y="1462"/>
                  </a:lnTo>
                  <a:lnTo>
                    <a:pt x="488" y="1527"/>
                  </a:lnTo>
                  <a:lnTo>
                    <a:pt x="651" y="1592"/>
                  </a:lnTo>
                  <a:lnTo>
                    <a:pt x="976" y="1592"/>
                  </a:lnTo>
                  <a:lnTo>
                    <a:pt x="1106" y="1527"/>
                  </a:lnTo>
                  <a:lnTo>
                    <a:pt x="1235" y="1462"/>
                  </a:lnTo>
                  <a:lnTo>
                    <a:pt x="1365" y="1365"/>
                  </a:lnTo>
                  <a:lnTo>
                    <a:pt x="1463" y="1267"/>
                  </a:lnTo>
                  <a:lnTo>
                    <a:pt x="1528" y="1105"/>
                  </a:lnTo>
                  <a:lnTo>
                    <a:pt x="1593" y="975"/>
                  </a:lnTo>
                  <a:lnTo>
                    <a:pt x="1593" y="813"/>
                  </a:lnTo>
                  <a:lnTo>
                    <a:pt x="1593" y="650"/>
                  </a:lnTo>
                  <a:lnTo>
                    <a:pt x="1528" y="488"/>
                  </a:lnTo>
                  <a:lnTo>
                    <a:pt x="1463" y="358"/>
                  </a:lnTo>
                  <a:lnTo>
                    <a:pt x="1365" y="228"/>
                  </a:lnTo>
                  <a:lnTo>
                    <a:pt x="1235" y="130"/>
                  </a:lnTo>
                  <a:lnTo>
                    <a:pt x="1106" y="65"/>
                  </a:lnTo>
                  <a:lnTo>
                    <a:pt x="976" y="33"/>
                  </a:lnTo>
                  <a:lnTo>
                    <a:pt x="81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2"/>
            <p:cNvSpPr/>
            <p:nvPr/>
          </p:nvSpPr>
          <p:spPr>
            <a:xfrm>
              <a:off x="5451909" y="4749021"/>
              <a:ext cx="51295" cy="51295"/>
            </a:xfrm>
            <a:custGeom>
              <a:avLst/>
              <a:gdLst/>
              <a:ahLst/>
              <a:cxnLst/>
              <a:rect l="l" t="t" r="r" b="b"/>
              <a:pathLst>
                <a:path w="1593" h="1593" extrusionOk="0">
                  <a:moveTo>
                    <a:pt x="780" y="0"/>
                  </a:moveTo>
                  <a:lnTo>
                    <a:pt x="618" y="33"/>
                  </a:lnTo>
                  <a:lnTo>
                    <a:pt x="488" y="65"/>
                  </a:lnTo>
                  <a:lnTo>
                    <a:pt x="326" y="130"/>
                  </a:lnTo>
                  <a:lnTo>
                    <a:pt x="228" y="228"/>
                  </a:lnTo>
                  <a:lnTo>
                    <a:pt x="131" y="358"/>
                  </a:lnTo>
                  <a:lnTo>
                    <a:pt x="66" y="488"/>
                  </a:lnTo>
                  <a:lnTo>
                    <a:pt x="1" y="650"/>
                  </a:lnTo>
                  <a:lnTo>
                    <a:pt x="1" y="813"/>
                  </a:lnTo>
                  <a:lnTo>
                    <a:pt x="1" y="975"/>
                  </a:lnTo>
                  <a:lnTo>
                    <a:pt x="66" y="1105"/>
                  </a:lnTo>
                  <a:lnTo>
                    <a:pt x="131" y="1267"/>
                  </a:lnTo>
                  <a:lnTo>
                    <a:pt x="228" y="1365"/>
                  </a:lnTo>
                  <a:lnTo>
                    <a:pt x="326" y="1462"/>
                  </a:lnTo>
                  <a:lnTo>
                    <a:pt x="488" y="1527"/>
                  </a:lnTo>
                  <a:lnTo>
                    <a:pt x="618" y="1592"/>
                  </a:lnTo>
                  <a:lnTo>
                    <a:pt x="943" y="1592"/>
                  </a:lnTo>
                  <a:lnTo>
                    <a:pt x="1105" y="1527"/>
                  </a:lnTo>
                  <a:lnTo>
                    <a:pt x="1235" y="1462"/>
                  </a:lnTo>
                  <a:lnTo>
                    <a:pt x="1365" y="1365"/>
                  </a:lnTo>
                  <a:lnTo>
                    <a:pt x="1463" y="1267"/>
                  </a:lnTo>
                  <a:lnTo>
                    <a:pt x="1528" y="1105"/>
                  </a:lnTo>
                  <a:lnTo>
                    <a:pt x="1560" y="975"/>
                  </a:lnTo>
                  <a:lnTo>
                    <a:pt x="1593" y="813"/>
                  </a:lnTo>
                  <a:lnTo>
                    <a:pt x="1560" y="650"/>
                  </a:lnTo>
                  <a:lnTo>
                    <a:pt x="1528" y="488"/>
                  </a:lnTo>
                  <a:lnTo>
                    <a:pt x="1463" y="358"/>
                  </a:lnTo>
                  <a:lnTo>
                    <a:pt x="1365" y="228"/>
                  </a:lnTo>
                  <a:lnTo>
                    <a:pt x="1235" y="130"/>
                  </a:lnTo>
                  <a:lnTo>
                    <a:pt x="1105" y="65"/>
                  </a:lnTo>
                  <a:lnTo>
                    <a:pt x="943" y="33"/>
                  </a:lnTo>
                  <a:lnTo>
                    <a:pt x="780"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2"/>
            <p:cNvSpPr/>
            <p:nvPr/>
          </p:nvSpPr>
          <p:spPr>
            <a:xfrm>
              <a:off x="5582673" y="4749021"/>
              <a:ext cx="51295" cy="51295"/>
            </a:xfrm>
            <a:custGeom>
              <a:avLst/>
              <a:gdLst/>
              <a:ahLst/>
              <a:cxnLst/>
              <a:rect l="l" t="t" r="r" b="b"/>
              <a:pathLst>
                <a:path w="1593" h="1593" extrusionOk="0">
                  <a:moveTo>
                    <a:pt x="813" y="0"/>
                  </a:moveTo>
                  <a:lnTo>
                    <a:pt x="651" y="33"/>
                  </a:lnTo>
                  <a:lnTo>
                    <a:pt x="488" y="65"/>
                  </a:lnTo>
                  <a:lnTo>
                    <a:pt x="358" y="130"/>
                  </a:lnTo>
                  <a:lnTo>
                    <a:pt x="228" y="228"/>
                  </a:lnTo>
                  <a:lnTo>
                    <a:pt x="131" y="358"/>
                  </a:lnTo>
                  <a:lnTo>
                    <a:pt x="66" y="488"/>
                  </a:lnTo>
                  <a:lnTo>
                    <a:pt x="33" y="650"/>
                  </a:lnTo>
                  <a:lnTo>
                    <a:pt x="1" y="813"/>
                  </a:lnTo>
                  <a:lnTo>
                    <a:pt x="33" y="975"/>
                  </a:lnTo>
                  <a:lnTo>
                    <a:pt x="66" y="1105"/>
                  </a:lnTo>
                  <a:lnTo>
                    <a:pt x="131" y="1267"/>
                  </a:lnTo>
                  <a:lnTo>
                    <a:pt x="228" y="1365"/>
                  </a:lnTo>
                  <a:lnTo>
                    <a:pt x="358" y="1462"/>
                  </a:lnTo>
                  <a:lnTo>
                    <a:pt x="488" y="1527"/>
                  </a:lnTo>
                  <a:lnTo>
                    <a:pt x="651" y="1592"/>
                  </a:lnTo>
                  <a:lnTo>
                    <a:pt x="976" y="1592"/>
                  </a:lnTo>
                  <a:lnTo>
                    <a:pt x="1106" y="1527"/>
                  </a:lnTo>
                  <a:lnTo>
                    <a:pt x="1268" y="1462"/>
                  </a:lnTo>
                  <a:lnTo>
                    <a:pt x="1365" y="1365"/>
                  </a:lnTo>
                  <a:lnTo>
                    <a:pt x="1463" y="1267"/>
                  </a:lnTo>
                  <a:lnTo>
                    <a:pt x="1560" y="1105"/>
                  </a:lnTo>
                  <a:lnTo>
                    <a:pt x="1593" y="975"/>
                  </a:lnTo>
                  <a:lnTo>
                    <a:pt x="1593" y="813"/>
                  </a:lnTo>
                  <a:lnTo>
                    <a:pt x="1593" y="650"/>
                  </a:lnTo>
                  <a:lnTo>
                    <a:pt x="1560" y="488"/>
                  </a:lnTo>
                  <a:lnTo>
                    <a:pt x="1463" y="358"/>
                  </a:lnTo>
                  <a:lnTo>
                    <a:pt x="1365" y="228"/>
                  </a:lnTo>
                  <a:lnTo>
                    <a:pt x="1268" y="130"/>
                  </a:lnTo>
                  <a:lnTo>
                    <a:pt x="1106" y="65"/>
                  </a:lnTo>
                  <a:lnTo>
                    <a:pt x="976" y="33"/>
                  </a:lnTo>
                  <a:lnTo>
                    <a:pt x="81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2"/>
            <p:cNvSpPr/>
            <p:nvPr/>
          </p:nvSpPr>
          <p:spPr>
            <a:xfrm>
              <a:off x="7978450" y="4826429"/>
              <a:ext cx="45016" cy="45016"/>
            </a:xfrm>
            <a:custGeom>
              <a:avLst/>
              <a:gdLst/>
              <a:ahLst/>
              <a:cxnLst/>
              <a:rect l="l" t="t" r="r" b="b"/>
              <a:pathLst>
                <a:path w="1398" h="1398" extrusionOk="0">
                  <a:moveTo>
                    <a:pt x="552" y="1"/>
                  </a:moveTo>
                  <a:lnTo>
                    <a:pt x="422"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22" y="1333"/>
                  </a:lnTo>
                  <a:lnTo>
                    <a:pt x="552" y="1365"/>
                  </a:lnTo>
                  <a:lnTo>
                    <a:pt x="715" y="1398"/>
                  </a:lnTo>
                  <a:lnTo>
                    <a:pt x="845" y="1365"/>
                  </a:lnTo>
                  <a:lnTo>
                    <a:pt x="975" y="1333"/>
                  </a:lnTo>
                  <a:lnTo>
                    <a:pt x="1105" y="1268"/>
                  </a:lnTo>
                  <a:lnTo>
                    <a:pt x="1202" y="1170"/>
                  </a:lnTo>
                  <a:lnTo>
                    <a:pt x="1300" y="1073"/>
                  </a:lnTo>
                  <a:lnTo>
                    <a:pt x="1365" y="943"/>
                  </a:lnTo>
                  <a:lnTo>
                    <a:pt x="1397" y="813"/>
                  </a:lnTo>
                  <a:lnTo>
                    <a:pt x="1397" y="683"/>
                  </a:lnTo>
                  <a:lnTo>
                    <a:pt x="1397" y="553"/>
                  </a:lnTo>
                  <a:lnTo>
                    <a:pt x="1365" y="423"/>
                  </a:lnTo>
                  <a:lnTo>
                    <a:pt x="1300" y="293"/>
                  </a:lnTo>
                  <a:lnTo>
                    <a:pt x="1202" y="195"/>
                  </a:lnTo>
                  <a:lnTo>
                    <a:pt x="1105"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2"/>
            <p:cNvSpPr/>
            <p:nvPr/>
          </p:nvSpPr>
          <p:spPr>
            <a:xfrm>
              <a:off x="8093533" y="4826429"/>
              <a:ext cx="45016" cy="45016"/>
            </a:xfrm>
            <a:custGeom>
              <a:avLst/>
              <a:gdLst/>
              <a:ahLst/>
              <a:cxnLst/>
              <a:rect l="l" t="t" r="r" b="b"/>
              <a:pathLst>
                <a:path w="1398" h="1398" extrusionOk="0">
                  <a:moveTo>
                    <a:pt x="552" y="1"/>
                  </a:moveTo>
                  <a:lnTo>
                    <a:pt x="422" y="33"/>
                  </a:lnTo>
                  <a:lnTo>
                    <a:pt x="292" y="98"/>
                  </a:lnTo>
                  <a:lnTo>
                    <a:pt x="195" y="195"/>
                  </a:lnTo>
                  <a:lnTo>
                    <a:pt x="97" y="293"/>
                  </a:lnTo>
                  <a:lnTo>
                    <a:pt x="32" y="423"/>
                  </a:lnTo>
                  <a:lnTo>
                    <a:pt x="0" y="553"/>
                  </a:lnTo>
                  <a:lnTo>
                    <a:pt x="0" y="683"/>
                  </a:lnTo>
                  <a:lnTo>
                    <a:pt x="0" y="813"/>
                  </a:lnTo>
                  <a:lnTo>
                    <a:pt x="32" y="943"/>
                  </a:lnTo>
                  <a:lnTo>
                    <a:pt x="97" y="1073"/>
                  </a:lnTo>
                  <a:lnTo>
                    <a:pt x="195" y="1170"/>
                  </a:lnTo>
                  <a:lnTo>
                    <a:pt x="292" y="1268"/>
                  </a:lnTo>
                  <a:lnTo>
                    <a:pt x="422" y="1333"/>
                  </a:lnTo>
                  <a:lnTo>
                    <a:pt x="552" y="1365"/>
                  </a:lnTo>
                  <a:lnTo>
                    <a:pt x="682" y="1398"/>
                  </a:lnTo>
                  <a:lnTo>
                    <a:pt x="845" y="1365"/>
                  </a:lnTo>
                  <a:lnTo>
                    <a:pt x="975" y="1333"/>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2"/>
            <p:cNvSpPr/>
            <p:nvPr/>
          </p:nvSpPr>
          <p:spPr>
            <a:xfrm>
              <a:off x="8207553" y="4826429"/>
              <a:ext cx="45016" cy="45016"/>
            </a:xfrm>
            <a:custGeom>
              <a:avLst/>
              <a:gdLst/>
              <a:ahLst/>
              <a:cxnLst/>
              <a:rect l="l" t="t" r="r" b="b"/>
              <a:pathLst>
                <a:path w="1398" h="1398" extrusionOk="0">
                  <a:moveTo>
                    <a:pt x="585" y="1"/>
                  </a:moveTo>
                  <a:lnTo>
                    <a:pt x="455"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55" y="1333"/>
                  </a:lnTo>
                  <a:lnTo>
                    <a:pt x="585" y="1365"/>
                  </a:lnTo>
                  <a:lnTo>
                    <a:pt x="715" y="1398"/>
                  </a:lnTo>
                  <a:lnTo>
                    <a:pt x="845" y="1365"/>
                  </a:lnTo>
                  <a:lnTo>
                    <a:pt x="975" y="1333"/>
                  </a:lnTo>
                  <a:lnTo>
                    <a:pt x="1105" y="1268"/>
                  </a:lnTo>
                  <a:lnTo>
                    <a:pt x="1203" y="1170"/>
                  </a:lnTo>
                  <a:lnTo>
                    <a:pt x="1300" y="1073"/>
                  </a:lnTo>
                  <a:lnTo>
                    <a:pt x="1365" y="943"/>
                  </a:lnTo>
                  <a:lnTo>
                    <a:pt x="1397" y="813"/>
                  </a:lnTo>
                  <a:lnTo>
                    <a:pt x="1397" y="683"/>
                  </a:lnTo>
                  <a:lnTo>
                    <a:pt x="1397" y="553"/>
                  </a:lnTo>
                  <a:lnTo>
                    <a:pt x="1365" y="423"/>
                  </a:lnTo>
                  <a:lnTo>
                    <a:pt x="1300" y="293"/>
                  </a:lnTo>
                  <a:lnTo>
                    <a:pt x="1203" y="195"/>
                  </a:lnTo>
                  <a:lnTo>
                    <a:pt x="1105"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2"/>
            <p:cNvSpPr/>
            <p:nvPr/>
          </p:nvSpPr>
          <p:spPr>
            <a:xfrm>
              <a:off x="8322636" y="4826429"/>
              <a:ext cx="45016" cy="45016"/>
            </a:xfrm>
            <a:custGeom>
              <a:avLst/>
              <a:gdLst/>
              <a:ahLst/>
              <a:cxnLst/>
              <a:rect l="l" t="t" r="r" b="b"/>
              <a:pathLst>
                <a:path w="1398" h="1398" extrusionOk="0">
                  <a:moveTo>
                    <a:pt x="553" y="1"/>
                  </a:moveTo>
                  <a:lnTo>
                    <a:pt x="423" y="33"/>
                  </a:lnTo>
                  <a:lnTo>
                    <a:pt x="293" y="98"/>
                  </a:lnTo>
                  <a:lnTo>
                    <a:pt x="195" y="195"/>
                  </a:lnTo>
                  <a:lnTo>
                    <a:pt x="130" y="293"/>
                  </a:lnTo>
                  <a:lnTo>
                    <a:pt x="65" y="423"/>
                  </a:lnTo>
                  <a:lnTo>
                    <a:pt x="0" y="553"/>
                  </a:lnTo>
                  <a:lnTo>
                    <a:pt x="0" y="683"/>
                  </a:lnTo>
                  <a:lnTo>
                    <a:pt x="0" y="813"/>
                  </a:lnTo>
                  <a:lnTo>
                    <a:pt x="65" y="943"/>
                  </a:lnTo>
                  <a:lnTo>
                    <a:pt x="130" y="1073"/>
                  </a:lnTo>
                  <a:lnTo>
                    <a:pt x="195" y="1170"/>
                  </a:lnTo>
                  <a:lnTo>
                    <a:pt x="293" y="1268"/>
                  </a:lnTo>
                  <a:lnTo>
                    <a:pt x="423" y="1333"/>
                  </a:lnTo>
                  <a:lnTo>
                    <a:pt x="553" y="1365"/>
                  </a:lnTo>
                  <a:lnTo>
                    <a:pt x="683" y="1398"/>
                  </a:lnTo>
                  <a:lnTo>
                    <a:pt x="845" y="1365"/>
                  </a:lnTo>
                  <a:lnTo>
                    <a:pt x="975" y="1333"/>
                  </a:lnTo>
                  <a:lnTo>
                    <a:pt x="1072" y="1268"/>
                  </a:lnTo>
                  <a:lnTo>
                    <a:pt x="1202" y="1170"/>
                  </a:lnTo>
                  <a:lnTo>
                    <a:pt x="1267" y="1073"/>
                  </a:lnTo>
                  <a:lnTo>
                    <a:pt x="1332" y="943"/>
                  </a:lnTo>
                  <a:lnTo>
                    <a:pt x="1397" y="813"/>
                  </a:lnTo>
                  <a:lnTo>
                    <a:pt x="1397" y="683"/>
                  </a:lnTo>
                  <a:lnTo>
                    <a:pt x="1397" y="553"/>
                  </a:lnTo>
                  <a:lnTo>
                    <a:pt x="1332" y="423"/>
                  </a:lnTo>
                  <a:lnTo>
                    <a:pt x="1267" y="293"/>
                  </a:lnTo>
                  <a:lnTo>
                    <a:pt x="1202" y="195"/>
                  </a:lnTo>
                  <a:lnTo>
                    <a:pt x="1072"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2"/>
            <p:cNvSpPr/>
            <p:nvPr/>
          </p:nvSpPr>
          <p:spPr>
            <a:xfrm>
              <a:off x="8437718" y="4826429"/>
              <a:ext cx="45016" cy="45016"/>
            </a:xfrm>
            <a:custGeom>
              <a:avLst/>
              <a:gdLst/>
              <a:ahLst/>
              <a:cxnLst/>
              <a:rect l="l" t="t" r="r" b="b"/>
              <a:pathLst>
                <a:path w="1398" h="1398" extrusionOk="0">
                  <a:moveTo>
                    <a:pt x="553" y="1"/>
                  </a:moveTo>
                  <a:lnTo>
                    <a:pt x="423" y="33"/>
                  </a:lnTo>
                  <a:lnTo>
                    <a:pt x="293" y="98"/>
                  </a:lnTo>
                  <a:lnTo>
                    <a:pt x="195" y="195"/>
                  </a:lnTo>
                  <a:lnTo>
                    <a:pt x="98" y="293"/>
                  </a:lnTo>
                  <a:lnTo>
                    <a:pt x="33" y="423"/>
                  </a:lnTo>
                  <a:lnTo>
                    <a:pt x="0" y="553"/>
                  </a:lnTo>
                  <a:lnTo>
                    <a:pt x="0" y="683"/>
                  </a:lnTo>
                  <a:lnTo>
                    <a:pt x="0" y="813"/>
                  </a:lnTo>
                  <a:lnTo>
                    <a:pt x="33" y="943"/>
                  </a:lnTo>
                  <a:lnTo>
                    <a:pt x="98" y="1073"/>
                  </a:lnTo>
                  <a:lnTo>
                    <a:pt x="195" y="1170"/>
                  </a:lnTo>
                  <a:lnTo>
                    <a:pt x="293" y="1268"/>
                  </a:lnTo>
                  <a:lnTo>
                    <a:pt x="423" y="1333"/>
                  </a:lnTo>
                  <a:lnTo>
                    <a:pt x="553" y="1365"/>
                  </a:lnTo>
                  <a:lnTo>
                    <a:pt x="683" y="1398"/>
                  </a:lnTo>
                  <a:lnTo>
                    <a:pt x="812" y="1365"/>
                  </a:lnTo>
                  <a:lnTo>
                    <a:pt x="942" y="1333"/>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42" y="33"/>
                  </a:lnTo>
                  <a:lnTo>
                    <a:pt x="812"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2"/>
            <p:cNvSpPr/>
            <p:nvPr/>
          </p:nvSpPr>
          <p:spPr>
            <a:xfrm>
              <a:off x="5057491" y="4860948"/>
              <a:ext cx="51295" cy="51295"/>
            </a:xfrm>
            <a:custGeom>
              <a:avLst/>
              <a:gdLst/>
              <a:ahLst/>
              <a:cxnLst/>
              <a:rect l="l" t="t" r="r" b="b"/>
              <a:pathLst>
                <a:path w="1593" h="1593" extrusionOk="0">
                  <a:moveTo>
                    <a:pt x="651" y="1"/>
                  </a:moveTo>
                  <a:lnTo>
                    <a:pt x="488" y="66"/>
                  </a:lnTo>
                  <a:lnTo>
                    <a:pt x="358" y="131"/>
                  </a:lnTo>
                  <a:lnTo>
                    <a:pt x="228" y="228"/>
                  </a:lnTo>
                  <a:lnTo>
                    <a:pt x="131" y="358"/>
                  </a:lnTo>
                  <a:lnTo>
                    <a:pt x="66" y="488"/>
                  </a:lnTo>
                  <a:lnTo>
                    <a:pt x="1" y="618"/>
                  </a:lnTo>
                  <a:lnTo>
                    <a:pt x="1" y="780"/>
                  </a:lnTo>
                  <a:lnTo>
                    <a:pt x="1" y="943"/>
                  </a:lnTo>
                  <a:lnTo>
                    <a:pt x="66" y="1105"/>
                  </a:lnTo>
                  <a:lnTo>
                    <a:pt x="131" y="1235"/>
                  </a:lnTo>
                  <a:lnTo>
                    <a:pt x="228" y="1365"/>
                  </a:lnTo>
                  <a:lnTo>
                    <a:pt x="358" y="1463"/>
                  </a:lnTo>
                  <a:lnTo>
                    <a:pt x="488" y="1528"/>
                  </a:lnTo>
                  <a:lnTo>
                    <a:pt x="651" y="1560"/>
                  </a:lnTo>
                  <a:lnTo>
                    <a:pt x="813" y="1593"/>
                  </a:lnTo>
                  <a:lnTo>
                    <a:pt x="976" y="1560"/>
                  </a:lnTo>
                  <a:lnTo>
                    <a:pt x="1106" y="1528"/>
                  </a:lnTo>
                  <a:lnTo>
                    <a:pt x="1235" y="1463"/>
                  </a:lnTo>
                  <a:lnTo>
                    <a:pt x="1365" y="1365"/>
                  </a:lnTo>
                  <a:lnTo>
                    <a:pt x="1463" y="1235"/>
                  </a:lnTo>
                  <a:lnTo>
                    <a:pt x="1528" y="1105"/>
                  </a:lnTo>
                  <a:lnTo>
                    <a:pt x="1593" y="943"/>
                  </a:lnTo>
                  <a:lnTo>
                    <a:pt x="1593" y="780"/>
                  </a:lnTo>
                  <a:lnTo>
                    <a:pt x="1593" y="618"/>
                  </a:lnTo>
                  <a:lnTo>
                    <a:pt x="1528" y="488"/>
                  </a:lnTo>
                  <a:lnTo>
                    <a:pt x="1463" y="358"/>
                  </a:lnTo>
                  <a:lnTo>
                    <a:pt x="1365" y="228"/>
                  </a:lnTo>
                  <a:lnTo>
                    <a:pt x="1235" y="131"/>
                  </a:lnTo>
                  <a:lnTo>
                    <a:pt x="1106" y="66"/>
                  </a:lnTo>
                  <a:lnTo>
                    <a:pt x="976"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2"/>
            <p:cNvSpPr/>
            <p:nvPr/>
          </p:nvSpPr>
          <p:spPr>
            <a:xfrm>
              <a:off x="5188288" y="4860948"/>
              <a:ext cx="52325" cy="51295"/>
            </a:xfrm>
            <a:custGeom>
              <a:avLst/>
              <a:gdLst/>
              <a:ahLst/>
              <a:cxnLst/>
              <a:rect l="l" t="t" r="r" b="b"/>
              <a:pathLst>
                <a:path w="1625" h="1593" extrusionOk="0">
                  <a:moveTo>
                    <a:pt x="650" y="1"/>
                  </a:moveTo>
                  <a:lnTo>
                    <a:pt x="520" y="66"/>
                  </a:lnTo>
                  <a:lnTo>
                    <a:pt x="358" y="131"/>
                  </a:lnTo>
                  <a:lnTo>
                    <a:pt x="260" y="228"/>
                  </a:lnTo>
                  <a:lnTo>
                    <a:pt x="163" y="358"/>
                  </a:lnTo>
                  <a:lnTo>
                    <a:pt x="65" y="488"/>
                  </a:lnTo>
                  <a:lnTo>
                    <a:pt x="33" y="618"/>
                  </a:lnTo>
                  <a:lnTo>
                    <a:pt x="0" y="780"/>
                  </a:lnTo>
                  <a:lnTo>
                    <a:pt x="33" y="943"/>
                  </a:lnTo>
                  <a:lnTo>
                    <a:pt x="65" y="1105"/>
                  </a:lnTo>
                  <a:lnTo>
                    <a:pt x="163" y="1235"/>
                  </a:lnTo>
                  <a:lnTo>
                    <a:pt x="260" y="1365"/>
                  </a:lnTo>
                  <a:lnTo>
                    <a:pt x="358" y="1463"/>
                  </a:lnTo>
                  <a:lnTo>
                    <a:pt x="520" y="1528"/>
                  </a:lnTo>
                  <a:lnTo>
                    <a:pt x="650" y="1560"/>
                  </a:lnTo>
                  <a:lnTo>
                    <a:pt x="812" y="1593"/>
                  </a:lnTo>
                  <a:lnTo>
                    <a:pt x="975" y="1560"/>
                  </a:lnTo>
                  <a:lnTo>
                    <a:pt x="1137" y="1528"/>
                  </a:lnTo>
                  <a:lnTo>
                    <a:pt x="1267" y="1463"/>
                  </a:lnTo>
                  <a:lnTo>
                    <a:pt x="1397" y="1365"/>
                  </a:lnTo>
                  <a:lnTo>
                    <a:pt x="1495" y="1235"/>
                  </a:lnTo>
                  <a:lnTo>
                    <a:pt x="1560" y="1105"/>
                  </a:lnTo>
                  <a:lnTo>
                    <a:pt x="1592" y="943"/>
                  </a:lnTo>
                  <a:lnTo>
                    <a:pt x="1625" y="780"/>
                  </a:lnTo>
                  <a:lnTo>
                    <a:pt x="1592" y="618"/>
                  </a:lnTo>
                  <a:lnTo>
                    <a:pt x="1560" y="488"/>
                  </a:lnTo>
                  <a:lnTo>
                    <a:pt x="1495" y="358"/>
                  </a:lnTo>
                  <a:lnTo>
                    <a:pt x="1397" y="228"/>
                  </a:lnTo>
                  <a:lnTo>
                    <a:pt x="1267" y="131"/>
                  </a:lnTo>
                  <a:lnTo>
                    <a:pt x="1137" y="66"/>
                  </a:lnTo>
                  <a:lnTo>
                    <a:pt x="97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2"/>
            <p:cNvSpPr/>
            <p:nvPr/>
          </p:nvSpPr>
          <p:spPr>
            <a:xfrm>
              <a:off x="5320082" y="4860948"/>
              <a:ext cx="51295" cy="51295"/>
            </a:xfrm>
            <a:custGeom>
              <a:avLst/>
              <a:gdLst/>
              <a:ahLst/>
              <a:cxnLst/>
              <a:rect l="l" t="t" r="r" b="b"/>
              <a:pathLst>
                <a:path w="1593" h="1593" extrusionOk="0">
                  <a:moveTo>
                    <a:pt x="651" y="1"/>
                  </a:moveTo>
                  <a:lnTo>
                    <a:pt x="488" y="66"/>
                  </a:lnTo>
                  <a:lnTo>
                    <a:pt x="358" y="131"/>
                  </a:lnTo>
                  <a:lnTo>
                    <a:pt x="228" y="228"/>
                  </a:lnTo>
                  <a:lnTo>
                    <a:pt x="131" y="358"/>
                  </a:lnTo>
                  <a:lnTo>
                    <a:pt x="66" y="488"/>
                  </a:lnTo>
                  <a:lnTo>
                    <a:pt x="33" y="618"/>
                  </a:lnTo>
                  <a:lnTo>
                    <a:pt x="1" y="780"/>
                  </a:lnTo>
                  <a:lnTo>
                    <a:pt x="33" y="943"/>
                  </a:lnTo>
                  <a:lnTo>
                    <a:pt x="66" y="1105"/>
                  </a:lnTo>
                  <a:lnTo>
                    <a:pt x="131" y="1235"/>
                  </a:lnTo>
                  <a:lnTo>
                    <a:pt x="228" y="1365"/>
                  </a:lnTo>
                  <a:lnTo>
                    <a:pt x="358" y="1463"/>
                  </a:lnTo>
                  <a:lnTo>
                    <a:pt x="488" y="1528"/>
                  </a:lnTo>
                  <a:lnTo>
                    <a:pt x="651" y="1560"/>
                  </a:lnTo>
                  <a:lnTo>
                    <a:pt x="813" y="1593"/>
                  </a:lnTo>
                  <a:lnTo>
                    <a:pt x="976" y="1560"/>
                  </a:lnTo>
                  <a:lnTo>
                    <a:pt x="1106" y="1528"/>
                  </a:lnTo>
                  <a:lnTo>
                    <a:pt x="1235" y="1463"/>
                  </a:lnTo>
                  <a:lnTo>
                    <a:pt x="1365" y="1365"/>
                  </a:lnTo>
                  <a:lnTo>
                    <a:pt x="1463" y="1235"/>
                  </a:lnTo>
                  <a:lnTo>
                    <a:pt x="1528" y="1105"/>
                  </a:lnTo>
                  <a:lnTo>
                    <a:pt x="1593" y="943"/>
                  </a:lnTo>
                  <a:lnTo>
                    <a:pt x="1593" y="780"/>
                  </a:lnTo>
                  <a:lnTo>
                    <a:pt x="1593" y="618"/>
                  </a:lnTo>
                  <a:lnTo>
                    <a:pt x="1528" y="488"/>
                  </a:lnTo>
                  <a:lnTo>
                    <a:pt x="1463" y="358"/>
                  </a:lnTo>
                  <a:lnTo>
                    <a:pt x="1365" y="228"/>
                  </a:lnTo>
                  <a:lnTo>
                    <a:pt x="1235" y="131"/>
                  </a:lnTo>
                  <a:lnTo>
                    <a:pt x="1106" y="66"/>
                  </a:lnTo>
                  <a:lnTo>
                    <a:pt x="976"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2"/>
            <p:cNvSpPr/>
            <p:nvPr/>
          </p:nvSpPr>
          <p:spPr>
            <a:xfrm>
              <a:off x="5451909" y="4860948"/>
              <a:ext cx="51295" cy="51295"/>
            </a:xfrm>
            <a:custGeom>
              <a:avLst/>
              <a:gdLst/>
              <a:ahLst/>
              <a:cxnLst/>
              <a:rect l="l" t="t" r="r" b="b"/>
              <a:pathLst>
                <a:path w="1593" h="1593" extrusionOk="0">
                  <a:moveTo>
                    <a:pt x="618" y="1"/>
                  </a:moveTo>
                  <a:lnTo>
                    <a:pt x="488" y="66"/>
                  </a:lnTo>
                  <a:lnTo>
                    <a:pt x="326" y="131"/>
                  </a:lnTo>
                  <a:lnTo>
                    <a:pt x="228" y="228"/>
                  </a:lnTo>
                  <a:lnTo>
                    <a:pt x="131" y="358"/>
                  </a:lnTo>
                  <a:lnTo>
                    <a:pt x="66" y="488"/>
                  </a:lnTo>
                  <a:lnTo>
                    <a:pt x="1" y="618"/>
                  </a:lnTo>
                  <a:lnTo>
                    <a:pt x="1" y="780"/>
                  </a:lnTo>
                  <a:lnTo>
                    <a:pt x="1" y="943"/>
                  </a:lnTo>
                  <a:lnTo>
                    <a:pt x="66" y="1105"/>
                  </a:lnTo>
                  <a:lnTo>
                    <a:pt x="131" y="1235"/>
                  </a:lnTo>
                  <a:lnTo>
                    <a:pt x="228" y="1365"/>
                  </a:lnTo>
                  <a:lnTo>
                    <a:pt x="326" y="1463"/>
                  </a:lnTo>
                  <a:lnTo>
                    <a:pt x="488" y="1528"/>
                  </a:lnTo>
                  <a:lnTo>
                    <a:pt x="618" y="1560"/>
                  </a:lnTo>
                  <a:lnTo>
                    <a:pt x="780" y="1593"/>
                  </a:lnTo>
                  <a:lnTo>
                    <a:pt x="943" y="1560"/>
                  </a:lnTo>
                  <a:lnTo>
                    <a:pt x="1105" y="1528"/>
                  </a:lnTo>
                  <a:lnTo>
                    <a:pt x="1235" y="1463"/>
                  </a:lnTo>
                  <a:lnTo>
                    <a:pt x="1365" y="1365"/>
                  </a:lnTo>
                  <a:lnTo>
                    <a:pt x="1463" y="1235"/>
                  </a:lnTo>
                  <a:lnTo>
                    <a:pt x="1528" y="1105"/>
                  </a:lnTo>
                  <a:lnTo>
                    <a:pt x="1560" y="943"/>
                  </a:lnTo>
                  <a:lnTo>
                    <a:pt x="1593" y="780"/>
                  </a:lnTo>
                  <a:lnTo>
                    <a:pt x="1560" y="618"/>
                  </a:lnTo>
                  <a:lnTo>
                    <a:pt x="1528" y="488"/>
                  </a:lnTo>
                  <a:lnTo>
                    <a:pt x="1463" y="358"/>
                  </a:lnTo>
                  <a:lnTo>
                    <a:pt x="1365" y="228"/>
                  </a:lnTo>
                  <a:lnTo>
                    <a:pt x="1235" y="131"/>
                  </a:lnTo>
                  <a:lnTo>
                    <a:pt x="1105" y="66"/>
                  </a:lnTo>
                  <a:lnTo>
                    <a:pt x="943"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2"/>
            <p:cNvSpPr/>
            <p:nvPr/>
          </p:nvSpPr>
          <p:spPr>
            <a:xfrm>
              <a:off x="5582673" y="4860948"/>
              <a:ext cx="51295" cy="51295"/>
            </a:xfrm>
            <a:custGeom>
              <a:avLst/>
              <a:gdLst/>
              <a:ahLst/>
              <a:cxnLst/>
              <a:rect l="l" t="t" r="r" b="b"/>
              <a:pathLst>
                <a:path w="1593" h="1593" extrusionOk="0">
                  <a:moveTo>
                    <a:pt x="651" y="1"/>
                  </a:moveTo>
                  <a:lnTo>
                    <a:pt x="488" y="66"/>
                  </a:lnTo>
                  <a:lnTo>
                    <a:pt x="358" y="131"/>
                  </a:lnTo>
                  <a:lnTo>
                    <a:pt x="228" y="228"/>
                  </a:lnTo>
                  <a:lnTo>
                    <a:pt x="131" y="358"/>
                  </a:lnTo>
                  <a:lnTo>
                    <a:pt x="66" y="488"/>
                  </a:lnTo>
                  <a:lnTo>
                    <a:pt x="33" y="618"/>
                  </a:lnTo>
                  <a:lnTo>
                    <a:pt x="1" y="780"/>
                  </a:lnTo>
                  <a:lnTo>
                    <a:pt x="33" y="943"/>
                  </a:lnTo>
                  <a:lnTo>
                    <a:pt x="66" y="1105"/>
                  </a:lnTo>
                  <a:lnTo>
                    <a:pt x="131" y="1235"/>
                  </a:lnTo>
                  <a:lnTo>
                    <a:pt x="228" y="1365"/>
                  </a:lnTo>
                  <a:lnTo>
                    <a:pt x="358" y="1463"/>
                  </a:lnTo>
                  <a:lnTo>
                    <a:pt x="488" y="1528"/>
                  </a:lnTo>
                  <a:lnTo>
                    <a:pt x="651" y="1560"/>
                  </a:lnTo>
                  <a:lnTo>
                    <a:pt x="813" y="1593"/>
                  </a:lnTo>
                  <a:lnTo>
                    <a:pt x="976" y="1560"/>
                  </a:lnTo>
                  <a:lnTo>
                    <a:pt x="1106" y="1528"/>
                  </a:lnTo>
                  <a:lnTo>
                    <a:pt x="1268" y="1463"/>
                  </a:lnTo>
                  <a:lnTo>
                    <a:pt x="1365" y="1365"/>
                  </a:lnTo>
                  <a:lnTo>
                    <a:pt x="1463" y="1235"/>
                  </a:lnTo>
                  <a:lnTo>
                    <a:pt x="1560" y="1105"/>
                  </a:lnTo>
                  <a:lnTo>
                    <a:pt x="1593" y="943"/>
                  </a:lnTo>
                  <a:lnTo>
                    <a:pt x="1593" y="780"/>
                  </a:lnTo>
                  <a:lnTo>
                    <a:pt x="1593" y="618"/>
                  </a:lnTo>
                  <a:lnTo>
                    <a:pt x="1560" y="488"/>
                  </a:lnTo>
                  <a:lnTo>
                    <a:pt x="1463" y="358"/>
                  </a:lnTo>
                  <a:lnTo>
                    <a:pt x="1365" y="228"/>
                  </a:lnTo>
                  <a:lnTo>
                    <a:pt x="1268" y="131"/>
                  </a:lnTo>
                  <a:lnTo>
                    <a:pt x="1106" y="66"/>
                  </a:lnTo>
                  <a:lnTo>
                    <a:pt x="976"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2"/>
            <p:cNvSpPr/>
            <p:nvPr/>
          </p:nvSpPr>
          <p:spPr>
            <a:xfrm>
              <a:off x="6509785" y="4900033"/>
              <a:ext cx="442557" cy="443587"/>
            </a:xfrm>
            <a:custGeom>
              <a:avLst/>
              <a:gdLst/>
              <a:ahLst/>
              <a:cxnLst/>
              <a:rect l="l" t="t" r="r" b="b"/>
              <a:pathLst>
                <a:path w="13744" h="13776" extrusionOk="0">
                  <a:moveTo>
                    <a:pt x="6856" y="0"/>
                  </a:moveTo>
                  <a:lnTo>
                    <a:pt x="6174" y="65"/>
                  </a:lnTo>
                  <a:lnTo>
                    <a:pt x="5491" y="163"/>
                  </a:lnTo>
                  <a:lnTo>
                    <a:pt x="4809" y="325"/>
                  </a:lnTo>
                  <a:lnTo>
                    <a:pt x="4192" y="553"/>
                  </a:lnTo>
                  <a:lnTo>
                    <a:pt x="3575" y="845"/>
                  </a:lnTo>
                  <a:lnTo>
                    <a:pt x="3022" y="1202"/>
                  </a:lnTo>
                  <a:lnTo>
                    <a:pt x="2502" y="1592"/>
                  </a:lnTo>
                  <a:lnTo>
                    <a:pt x="2015" y="2047"/>
                  </a:lnTo>
                  <a:lnTo>
                    <a:pt x="1560" y="2534"/>
                  </a:lnTo>
                  <a:lnTo>
                    <a:pt x="1170" y="3054"/>
                  </a:lnTo>
                  <a:lnTo>
                    <a:pt x="813" y="3607"/>
                  </a:lnTo>
                  <a:lnTo>
                    <a:pt x="521" y="4224"/>
                  </a:lnTo>
                  <a:lnTo>
                    <a:pt x="293" y="4841"/>
                  </a:lnTo>
                  <a:lnTo>
                    <a:pt x="131" y="5524"/>
                  </a:lnTo>
                  <a:lnTo>
                    <a:pt x="33" y="6206"/>
                  </a:lnTo>
                  <a:lnTo>
                    <a:pt x="1" y="6888"/>
                  </a:lnTo>
                  <a:lnTo>
                    <a:pt x="33" y="7603"/>
                  </a:lnTo>
                  <a:lnTo>
                    <a:pt x="131" y="8285"/>
                  </a:lnTo>
                  <a:lnTo>
                    <a:pt x="293" y="8935"/>
                  </a:lnTo>
                  <a:lnTo>
                    <a:pt x="521" y="9585"/>
                  </a:lnTo>
                  <a:lnTo>
                    <a:pt x="813" y="10170"/>
                  </a:lnTo>
                  <a:lnTo>
                    <a:pt x="1170" y="10754"/>
                  </a:lnTo>
                  <a:lnTo>
                    <a:pt x="1560" y="11274"/>
                  </a:lnTo>
                  <a:lnTo>
                    <a:pt x="2015" y="11762"/>
                  </a:lnTo>
                  <a:lnTo>
                    <a:pt x="2502" y="12216"/>
                  </a:lnTo>
                  <a:lnTo>
                    <a:pt x="3022" y="12606"/>
                  </a:lnTo>
                  <a:lnTo>
                    <a:pt x="3575" y="12964"/>
                  </a:lnTo>
                  <a:lnTo>
                    <a:pt x="4192" y="13224"/>
                  </a:lnTo>
                  <a:lnTo>
                    <a:pt x="4809" y="13484"/>
                  </a:lnTo>
                  <a:lnTo>
                    <a:pt x="5491" y="13646"/>
                  </a:lnTo>
                  <a:lnTo>
                    <a:pt x="6174" y="13743"/>
                  </a:lnTo>
                  <a:lnTo>
                    <a:pt x="6856" y="13776"/>
                  </a:lnTo>
                  <a:lnTo>
                    <a:pt x="7571" y="13743"/>
                  </a:lnTo>
                  <a:lnTo>
                    <a:pt x="8253" y="13646"/>
                  </a:lnTo>
                  <a:lnTo>
                    <a:pt x="8903" y="13484"/>
                  </a:lnTo>
                  <a:lnTo>
                    <a:pt x="9553" y="13224"/>
                  </a:lnTo>
                  <a:lnTo>
                    <a:pt x="10138" y="12964"/>
                  </a:lnTo>
                  <a:lnTo>
                    <a:pt x="10722" y="12606"/>
                  </a:lnTo>
                  <a:lnTo>
                    <a:pt x="11242" y="12216"/>
                  </a:lnTo>
                  <a:lnTo>
                    <a:pt x="11730" y="11762"/>
                  </a:lnTo>
                  <a:lnTo>
                    <a:pt x="12184" y="11274"/>
                  </a:lnTo>
                  <a:lnTo>
                    <a:pt x="12574" y="10754"/>
                  </a:lnTo>
                  <a:lnTo>
                    <a:pt x="12932" y="10170"/>
                  </a:lnTo>
                  <a:lnTo>
                    <a:pt x="13224" y="9585"/>
                  </a:lnTo>
                  <a:lnTo>
                    <a:pt x="13452" y="8935"/>
                  </a:lnTo>
                  <a:lnTo>
                    <a:pt x="13614" y="8285"/>
                  </a:lnTo>
                  <a:lnTo>
                    <a:pt x="13711" y="7603"/>
                  </a:lnTo>
                  <a:lnTo>
                    <a:pt x="13744" y="6888"/>
                  </a:lnTo>
                  <a:lnTo>
                    <a:pt x="13711" y="6206"/>
                  </a:lnTo>
                  <a:lnTo>
                    <a:pt x="13614" y="5524"/>
                  </a:lnTo>
                  <a:lnTo>
                    <a:pt x="13452" y="4841"/>
                  </a:lnTo>
                  <a:lnTo>
                    <a:pt x="13224" y="4224"/>
                  </a:lnTo>
                  <a:lnTo>
                    <a:pt x="12932" y="3607"/>
                  </a:lnTo>
                  <a:lnTo>
                    <a:pt x="12574" y="3054"/>
                  </a:lnTo>
                  <a:lnTo>
                    <a:pt x="12184" y="2534"/>
                  </a:lnTo>
                  <a:lnTo>
                    <a:pt x="11730" y="2047"/>
                  </a:lnTo>
                  <a:lnTo>
                    <a:pt x="11242" y="1592"/>
                  </a:lnTo>
                  <a:lnTo>
                    <a:pt x="10722" y="1202"/>
                  </a:lnTo>
                  <a:lnTo>
                    <a:pt x="10138" y="845"/>
                  </a:lnTo>
                  <a:lnTo>
                    <a:pt x="9553" y="553"/>
                  </a:lnTo>
                  <a:lnTo>
                    <a:pt x="8903" y="325"/>
                  </a:lnTo>
                  <a:lnTo>
                    <a:pt x="8253" y="163"/>
                  </a:lnTo>
                  <a:lnTo>
                    <a:pt x="7571" y="65"/>
                  </a:lnTo>
                  <a:lnTo>
                    <a:pt x="6856"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2"/>
            <p:cNvSpPr/>
            <p:nvPr/>
          </p:nvSpPr>
          <p:spPr>
            <a:xfrm>
              <a:off x="5057491" y="4971845"/>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1" y="650"/>
                  </a:lnTo>
                  <a:lnTo>
                    <a:pt x="1" y="813"/>
                  </a:lnTo>
                  <a:lnTo>
                    <a:pt x="1" y="975"/>
                  </a:lnTo>
                  <a:lnTo>
                    <a:pt x="66" y="1105"/>
                  </a:lnTo>
                  <a:lnTo>
                    <a:pt x="131" y="1268"/>
                  </a:lnTo>
                  <a:lnTo>
                    <a:pt x="228" y="1365"/>
                  </a:lnTo>
                  <a:lnTo>
                    <a:pt x="358" y="1463"/>
                  </a:lnTo>
                  <a:lnTo>
                    <a:pt x="488" y="1560"/>
                  </a:lnTo>
                  <a:lnTo>
                    <a:pt x="651" y="1593"/>
                  </a:lnTo>
                  <a:lnTo>
                    <a:pt x="976" y="1593"/>
                  </a:lnTo>
                  <a:lnTo>
                    <a:pt x="1106" y="1560"/>
                  </a:lnTo>
                  <a:lnTo>
                    <a:pt x="1235" y="1463"/>
                  </a:lnTo>
                  <a:lnTo>
                    <a:pt x="1365" y="1365"/>
                  </a:lnTo>
                  <a:lnTo>
                    <a:pt x="1463" y="1268"/>
                  </a:lnTo>
                  <a:lnTo>
                    <a:pt x="1528" y="1105"/>
                  </a:lnTo>
                  <a:lnTo>
                    <a:pt x="1593" y="975"/>
                  </a:lnTo>
                  <a:lnTo>
                    <a:pt x="1593" y="813"/>
                  </a:lnTo>
                  <a:lnTo>
                    <a:pt x="1593" y="650"/>
                  </a:lnTo>
                  <a:lnTo>
                    <a:pt x="1528" y="488"/>
                  </a:lnTo>
                  <a:lnTo>
                    <a:pt x="1463" y="358"/>
                  </a:lnTo>
                  <a:lnTo>
                    <a:pt x="1365" y="228"/>
                  </a:lnTo>
                  <a:lnTo>
                    <a:pt x="1235" y="131"/>
                  </a:lnTo>
                  <a:lnTo>
                    <a:pt x="1106" y="66"/>
                  </a:lnTo>
                  <a:lnTo>
                    <a:pt x="976" y="33"/>
                  </a:lnTo>
                  <a:lnTo>
                    <a:pt x="813"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2"/>
            <p:cNvSpPr/>
            <p:nvPr/>
          </p:nvSpPr>
          <p:spPr>
            <a:xfrm>
              <a:off x="5188288" y="4971845"/>
              <a:ext cx="52325" cy="51295"/>
            </a:xfrm>
            <a:custGeom>
              <a:avLst/>
              <a:gdLst/>
              <a:ahLst/>
              <a:cxnLst/>
              <a:rect l="l" t="t" r="r" b="b"/>
              <a:pathLst>
                <a:path w="1625" h="1593" extrusionOk="0">
                  <a:moveTo>
                    <a:pt x="812" y="1"/>
                  </a:moveTo>
                  <a:lnTo>
                    <a:pt x="650" y="33"/>
                  </a:lnTo>
                  <a:lnTo>
                    <a:pt x="520" y="66"/>
                  </a:lnTo>
                  <a:lnTo>
                    <a:pt x="358" y="131"/>
                  </a:lnTo>
                  <a:lnTo>
                    <a:pt x="260" y="228"/>
                  </a:lnTo>
                  <a:lnTo>
                    <a:pt x="163" y="358"/>
                  </a:lnTo>
                  <a:lnTo>
                    <a:pt x="65" y="488"/>
                  </a:lnTo>
                  <a:lnTo>
                    <a:pt x="33" y="650"/>
                  </a:lnTo>
                  <a:lnTo>
                    <a:pt x="0" y="813"/>
                  </a:lnTo>
                  <a:lnTo>
                    <a:pt x="33" y="975"/>
                  </a:lnTo>
                  <a:lnTo>
                    <a:pt x="65" y="1105"/>
                  </a:lnTo>
                  <a:lnTo>
                    <a:pt x="163" y="1268"/>
                  </a:lnTo>
                  <a:lnTo>
                    <a:pt x="260" y="1365"/>
                  </a:lnTo>
                  <a:lnTo>
                    <a:pt x="358" y="1463"/>
                  </a:lnTo>
                  <a:lnTo>
                    <a:pt x="520" y="1560"/>
                  </a:lnTo>
                  <a:lnTo>
                    <a:pt x="650" y="1593"/>
                  </a:lnTo>
                  <a:lnTo>
                    <a:pt x="975" y="1593"/>
                  </a:lnTo>
                  <a:lnTo>
                    <a:pt x="1137" y="1560"/>
                  </a:lnTo>
                  <a:lnTo>
                    <a:pt x="1267" y="1463"/>
                  </a:lnTo>
                  <a:lnTo>
                    <a:pt x="1397" y="1365"/>
                  </a:lnTo>
                  <a:lnTo>
                    <a:pt x="1495" y="1268"/>
                  </a:lnTo>
                  <a:lnTo>
                    <a:pt x="1560" y="1105"/>
                  </a:lnTo>
                  <a:lnTo>
                    <a:pt x="1592" y="975"/>
                  </a:lnTo>
                  <a:lnTo>
                    <a:pt x="1625" y="813"/>
                  </a:lnTo>
                  <a:lnTo>
                    <a:pt x="1592" y="650"/>
                  </a:lnTo>
                  <a:lnTo>
                    <a:pt x="1560" y="488"/>
                  </a:lnTo>
                  <a:lnTo>
                    <a:pt x="1495" y="358"/>
                  </a:lnTo>
                  <a:lnTo>
                    <a:pt x="1397" y="228"/>
                  </a:lnTo>
                  <a:lnTo>
                    <a:pt x="1267" y="131"/>
                  </a:lnTo>
                  <a:lnTo>
                    <a:pt x="1137" y="66"/>
                  </a:lnTo>
                  <a:lnTo>
                    <a:pt x="975" y="33"/>
                  </a:lnTo>
                  <a:lnTo>
                    <a:pt x="812"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2"/>
            <p:cNvSpPr/>
            <p:nvPr/>
          </p:nvSpPr>
          <p:spPr>
            <a:xfrm>
              <a:off x="5320082" y="4971845"/>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33" y="650"/>
                  </a:lnTo>
                  <a:lnTo>
                    <a:pt x="1" y="813"/>
                  </a:lnTo>
                  <a:lnTo>
                    <a:pt x="33" y="975"/>
                  </a:lnTo>
                  <a:lnTo>
                    <a:pt x="66" y="1105"/>
                  </a:lnTo>
                  <a:lnTo>
                    <a:pt x="131" y="1268"/>
                  </a:lnTo>
                  <a:lnTo>
                    <a:pt x="228" y="1365"/>
                  </a:lnTo>
                  <a:lnTo>
                    <a:pt x="358" y="1463"/>
                  </a:lnTo>
                  <a:lnTo>
                    <a:pt x="488" y="1560"/>
                  </a:lnTo>
                  <a:lnTo>
                    <a:pt x="651" y="1593"/>
                  </a:lnTo>
                  <a:lnTo>
                    <a:pt x="976" y="1593"/>
                  </a:lnTo>
                  <a:lnTo>
                    <a:pt x="1106" y="1560"/>
                  </a:lnTo>
                  <a:lnTo>
                    <a:pt x="1235" y="1463"/>
                  </a:lnTo>
                  <a:lnTo>
                    <a:pt x="1365" y="1365"/>
                  </a:lnTo>
                  <a:lnTo>
                    <a:pt x="1463" y="1268"/>
                  </a:lnTo>
                  <a:lnTo>
                    <a:pt x="1528" y="1105"/>
                  </a:lnTo>
                  <a:lnTo>
                    <a:pt x="1593" y="975"/>
                  </a:lnTo>
                  <a:lnTo>
                    <a:pt x="1593" y="813"/>
                  </a:lnTo>
                  <a:lnTo>
                    <a:pt x="1593" y="650"/>
                  </a:lnTo>
                  <a:lnTo>
                    <a:pt x="1528" y="488"/>
                  </a:lnTo>
                  <a:lnTo>
                    <a:pt x="1463" y="358"/>
                  </a:lnTo>
                  <a:lnTo>
                    <a:pt x="1365" y="228"/>
                  </a:lnTo>
                  <a:lnTo>
                    <a:pt x="1235" y="131"/>
                  </a:lnTo>
                  <a:lnTo>
                    <a:pt x="1106" y="66"/>
                  </a:lnTo>
                  <a:lnTo>
                    <a:pt x="976" y="33"/>
                  </a:lnTo>
                  <a:lnTo>
                    <a:pt x="813"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2"/>
            <p:cNvSpPr/>
            <p:nvPr/>
          </p:nvSpPr>
          <p:spPr>
            <a:xfrm>
              <a:off x="5451909" y="4971845"/>
              <a:ext cx="51295" cy="51295"/>
            </a:xfrm>
            <a:custGeom>
              <a:avLst/>
              <a:gdLst/>
              <a:ahLst/>
              <a:cxnLst/>
              <a:rect l="l" t="t" r="r" b="b"/>
              <a:pathLst>
                <a:path w="1593" h="1593" extrusionOk="0">
                  <a:moveTo>
                    <a:pt x="780" y="1"/>
                  </a:moveTo>
                  <a:lnTo>
                    <a:pt x="618" y="33"/>
                  </a:lnTo>
                  <a:lnTo>
                    <a:pt x="488" y="66"/>
                  </a:lnTo>
                  <a:lnTo>
                    <a:pt x="326" y="131"/>
                  </a:lnTo>
                  <a:lnTo>
                    <a:pt x="228" y="228"/>
                  </a:lnTo>
                  <a:lnTo>
                    <a:pt x="131" y="358"/>
                  </a:lnTo>
                  <a:lnTo>
                    <a:pt x="66" y="488"/>
                  </a:lnTo>
                  <a:lnTo>
                    <a:pt x="1" y="650"/>
                  </a:lnTo>
                  <a:lnTo>
                    <a:pt x="1" y="813"/>
                  </a:lnTo>
                  <a:lnTo>
                    <a:pt x="1" y="975"/>
                  </a:lnTo>
                  <a:lnTo>
                    <a:pt x="66" y="1105"/>
                  </a:lnTo>
                  <a:lnTo>
                    <a:pt x="131" y="1268"/>
                  </a:lnTo>
                  <a:lnTo>
                    <a:pt x="228" y="1365"/>
                  </a:lnTo>
                  <a:lnTo>
                    <a:pt x="326" y="1463"/>
                  </a:lnTo>
                  <a:lnTo>
                    <a:pt x="488" y="1560"/>
                  </a:lnTo>
                  <a:lnTo>
                    <a:pt x="618" y="1593"/>
                  </a:lnTo>
                  <a:lnTo>
                    <a:pt x="943" y="1593"/>
                  </a:lnTo>
                  <a:lnTo>
                    <a:pt x="1105" y="1560"/>
                  </a:lnTo>
                  <a:lnTo>
                    <a:pt x="1235" y="1463"/>
                  </a:lnTo>
                  <a:lnTo>
                    <a:pt x="1365" y="1365"/>
                  </a:lnTo>
                  <a:lnTo>
                    <a:pt x="1463" y="1268"/>
                  </a:lnTo>
                  <a:lnTo>
                    <a:pt x="1528" y="1105"/>
                  </a:lnTo>
                  <a:lnTo>
                    <a:pt x="1560" y="975"/>
                  </a:lnTo>
                  <a:lnTo>
                    <a:pt x="1593" y="813"/>
                  </a:lnTo>
                  <a:lnTo>
                    <a:pt x="1560" y="650"/>
                  </a:lnTo>
                  <a:lnTo>
                    <a:pt x="1528" y="488"/>
                  </a:lnTo>
                  <a:lnTo>
                    <a:pt x="1463" y="358"/>
                  </a:lnTo>
                  <a:lnTo>
                    <a:pt x="1365" y="228"/>
                  </a:lnTo>
                  <a:lnTo>
                    <a:pt x="1235" y="131"/>
                  </a:lnTo>
                  <a:lnTo>
                    <a:pt x="1105" y="66"/>
                  </a:lnTo>
                  <a:lnTo>
                    <a:pt x="943" y="33"/>
                  </a:lnTo>
                  <a:lnTo>
                    <a:pt x="780"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2"/>
            <p:cNvSpPr/>
            <p:nvPr/>
          </p:nvSpPr>
          <p:spPr>
            <a:xfrm>
              <a:off x="5582673" y="4971845"/>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33" y="650"/>
                  </a:lnTo>
                  <a:lnTo>
                    <a:pt x="1" y="813"/>
                  </a:lnTo>
                  <a:lnTo>
                    <a:pt x="33" y="975"/>
                  </a:lnTo>
                  <a:lnTo>
                    <a:pt x="66" y="1105"/>
                  </a:lnTo>
                  <a:lnTo>
                    <a:pt x="131" y="1268"/>
                  </a:lnTo>
                  <a:lnTo>
                    <a:pt x="228" y="1365"/>
                  </a:lnTo>
                  <a:lnTo>
                    <a:pt x="358" y="1463"/>
                  </a:lnTo>
                  <a:lnTo>
                    <a:pt x="488" y="1560"/>
                  </a:lnTo>
                  <a:lnTo>
                    <a:pt x="651" y="1593"/>
                  </a:lnTo>
                  <a:lnTo>
                    <a:pt x="976" y="1593"/>
                  </a:lnTo>
                  <a:lnTo>
                    <a:pt x="1106" y="1560"/>
                  </a:lnTo>
                  <a:lnTo>
                    <a:pt x="1268" y="1463"/>
                  </a:lnTo>
                  <a:lnTo>
                    <a:pt x="1365" y="1365"/>
                  </a:lnTo>
                  <a:lnTo>
                    <a:pt x="1463" y="1268"/>
                  </a:lnTo>
                  <a:lnTo>
                    <a:pt x="1560" y="1105"/>
                  </a:lnTo>
                  <a:lnTo>
                    <a:pt x="1593" y="975"/>
                  </a:lnTo>
                  <a:lnTo>
                    <a:pt x="1593" y="813"/>
                  </a:lnTo>
                  <a:lnTo>
                    <a:pt x="1593" y="650"/>
                  </a:lnTo>
                  <a:lnTo>
                    <a:pt x="1560" y="488"/>
                  </a:lnTo>
                  <a:lnTo>
                    <a:pt x="1463" y="358"/>
                  </a:lnTo>
                  <a:lnTo>
                    <a:pt x="1365" y="228"/>
                  </a:lnTo>
                  <a:lnTo>
                    <a:pt x="1268" y="131"/>
                  </a:lnTo>
                  <a:lnTo>
                    <a:pt x="1106" y="66"/>
                  </a:lnTo>
                  <a:lnTo>
                    <a:pt x="976" y="33"/>
                  </a:lnTo>
                  <a:lnTo>
                    <a:pt x="813"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6" name="Google Shape;126;p2"/>
          <p:cNvSpPr txBox="1">
            <a:spLocks noGrp="1"/>
          </p:cNvSpPr>
          <p:nvPr>
            <p:ph type="ctrTitle"/>
          </p:nvPr>
        </p:nvSpPr>
        <p:spPr>
          <a:xfrm>
            <a:off x="2535349" y="1664625"/>
            <a:ext cx="4073400" cy="1338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27" name="Google Shape;127;p2"/>
          <p:cNvSpPr txBox="1">
            <a:spLocks noGrp="1"/>
          </p:cNvSpPr>
          <p:nvPr>
            <p:ph type="subTitle" idx="1"/>
          </p:nvPr>
        </p:nvSpPr>
        <p:spPr>
          <a:xfrm>
            <a:off x="2564899" y="3231213"/>
            <a:ext cx="4014300" cy="2199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800"/>
              <a:buNone/>
              <a:defRPr sz="1600">
                <a:latin typeface="Lato"/>
                <a:ea typeface="Lato"/>
                <a:cs typeface="Lato"/>
                <a:sym typeface="Lato"/>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grpSp>
        <p:nvGrpSpPr>
          <p:cNvPr id="128" name="Google Shape;128;p2"/>
          <p:cNvGrpSpPr/>
          <p:nvPr/>
        </p:nvGrpSpPr>
        <p:grpSpPr>
          <a:xfrm>
            <a:off x="2057599" y="1058101"/>
            <a:ext cx="5028900" cy="3027300"/>
            <a:chOff x="2057599" y="1058076"/>
            <a:chExt cx="5028900" cy="3027300"/>
          </a:xfrm>
        </p:grpSpPr>
        <p:sp>
          <p:nvSpPr>
            <p:cNvPr id="129" name="Google Shape;129;p2"/>
            <p:cNvSpPr/>
            <p:nvPr/>
          </p:nvSpPr>
          <p:spPr>
            <a:xfrm>
              <a:off x="2057599" y="1058076"/>
              <a:ext cx="5028900" cy="3027300"/>
            </a:xfrm>
            <a:prstGeom prst="roundRect">
              <a:avLst>
                <a:gd name="adj" fmla="val 16667"/>
              </a:avLst>
            </a:prstGeom>
            <a:solidFill>
              <a:srgbClr val="FFFFFF"/>
            </a:solidFill>
            <a:ln>
              <a:noFill/>
            </a:ln>
            <a:effectLst>
              <a:outerShdw dist="76200" dir="3000000" algn="bl" rotWithShape="0">
                <a:srgbClr val="CDD9E1"/>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2"/>
            <p:cNvSpPr/>
            <p:nvPr/>
          </p:nvSpPr>
          <p:spPr>
            <a:xfrm>
              <a:off x="2216899" y="1220376"/>
              <a:ext cx="4710300" cy="2702700"/>
            </a:xfrm>
            <a:prstGeom prst="roundRect">
              <a:avLst>
                <a:gd name="adj" fmla="val 16667"/>
              </a:avLst>
            </a:prstGeom>
            <a:noFill/>
            <a:ln w="19050" cap="flat" cmpd="sng">
              <a:solidFill>
                <a:srgbClr val="59C3EA"/>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ackground 2">
  <p:cSld name="CUSTOM_14">
    <p:spTree>
      <p:nvGrpSpPr>
        <p:cNvPr id="1" name="Shape 1707"/>
        <p:cNvGrpSpPr/>
        <p:nvPr/>
      </p:nvGrpSpPr>
      <p:grpSpPr>
        <a:xfrm>
          <a:off x="0" y="0"/>
          <a:ext cx="0" cy="0"/>
          <a:chOff x="0" y="0"/>
          <a:chExt cx="0" cy="0"/>
        </a:xfrm>
      </p:grpSpPr>
      <p:sp>
        <p:nvSpPr>
          <p:cNvPr id="1708" name="Google Shape;1708;p29"/>
          <p:cNvSpPr/>
          <p:nvPr/>
        </p:nvSpPr>
        <p:spPr>
          <a:xfrm rot="10800000" flipH="1">
            <a:off x="0" y="0"/>
            <a:ext cx="9144052" cy="5187100"/>
          </a:xfrm>
          <a:custGeom>
            <a:avLst/>
            <a:gdLst/>
            <a:ahLst/>
            <a:cxnLst/>
            <a:rect l="l" t="t" r="r" b="b"/>
            <a:pathLst>
              <a:path w="275216" h="156509" extrusionOk="0">
                <a:moveTo>
                  <a:pt x="6251" y="311"/>
                </a:moveTo>
                <a:lnTo>
                  <a:pt x="6251" y="6247"/>
                </a:lnTo>
                <a:lnTo>
                  <a:pt x="315" y="6247"/>
                </a:lnTo>
                <a:lnTo>
                  <a:pt x="315" y="311"/>
                </a:lnTo>
                <a:close/>
                <a:moveTo>
                  <a:pt x="12498" y="311"/>
                </a:moveTo>
                <a:lnTo>
                  <a:pt x="12498" y="6247"/>
                </a:lnTo>
                <a:lnTo>
                  <a:pt x="6562" y="6247"/>
                </a:lnTo>
                <a:lnTo>
                  <a:pt x="6562" y="311"/>
                </a:lnTo>
                <a:close/>
                <a:moveTo>
                  <a:pt x="18745" y="311"/>
                </a:moveTo>
                <a:lnTo>
                  <a:pt x="18745" y="6247"/>
                </a:lnTo>
                <a:lnTo>
                  <a:pt x="12810" y="6247"/>
                </a:lnTo>
                <a:lnTo>
                  <a:pt x="12810" y="311"/>
                </a:lnTo>
                <a:close/>
                <a:moveTo>
                  <a:pt x="24992" y="311"/>
                </a:moveTo>
                <a:lnTo>
                  <a:pt x="24992" y="6247"/>
                </a:lnTo>
                <a:lnTo>
                  <a:pt x="19058" y="6247"/>
                </a:lnTo>
                <a:lnTo>
                  <a:pt x="19058" y="311"/>
                </a:lnTo>
                <a:close/>
                <a:moveTo>
                  <a:pt x="31241" y="311"/>
                </a:moveTo>
                <a:lnTo>
                  <a:pt x="31241" y="6247"/>
                </a:lnTo>
                <a:lnTo>
                  <a:pt x="25305" y="6247"/>
                </a:lnTo>
                <a:lnTo>
                  <a:pt x="25305" y="311"/>
                </a:lnTo>
                <a:close/>
                <a:moveTo>
                  <a:pt x="37489" y="311"/>
                </a:moveTo>
                <a:lnTo>
                  <a:pt x="37489" y="6247"/>
                </a:lnTo>
                <a:lnTo>
                  <a:pt x="31553" y="6247"/>
                </a:lnTo>
                <a:lnTo>
                  <a:pt x="31553" y="311"/>
                </a:lnTo>
                <a:close/>
                <a:moveTo>
                  <a:pt x="43737" y="311"/>
                </a:moveTo>
                <a:lnTo>
                  <a:pt x="43737" y="6247"/>
                </a:lnTo>
                <a:lnTo>
                  <a:pt x="37802" y="6247"/>
                </a:lnTo>
                <a:lnTo>
                  <a:pt x="37802" y="311"/>
                </a:lnTo>
                <a:close/>
                <a:moveTo>
                  <a:pt x="49985" y="311"/>
                </a:moveTo>
                <a:lnTo>
                  <a:pt x="49985" y="6247"/>
                </a:lnTo>
                <a:lnTo>
                  <a:pt x="44049" y="6247"/>
                </a:lnTo>
                <a:lnTo>
                  <a:pt x="44049" y="311"/>
                </a:lnTo>
                <a:close/>
                <a:moveTo>
                  <a:pt x="56232" y="311"/>
                </a:moveTo>
                <a:lnTo>
                  <a:pt x="56232" y="6247"/>
                </a:lnTo>
                <a:lnTo>
                  <a:pt x="50296" y="6247"/>
                </a:lnTo>
                <a:lnTo>
                  <a:pt x="50296" y="311"/>
                </a:lnTo>
                <a:close/>
                <a:moveTo>
                  <a:pt x="62480" y="311"/>
                </a:moveTo>
                <a:lnTo>
                  <a:pt x="62480" y="6247"/>
                </a:lnTo>
                <a:lnTo>
                  <a:pt x="56545" y="6247"/>
                </a:lnTo>
                <a:lnTo>
                  <a:pt x="56545" y="311"/>
                </a:lnTo>
                <a:close/>
                <a:moveTo>
                  <a:pt x="68727" y="311"/>
                </a:moveTo>
                <a:lnTo>
                  <a:pt x="68727" y="6247"/>
                </a:lnTo>
                <a:lnTo>
                  <a:pt x="62792" y="6247"/>
                </a:lnTo>
                <a:lnTo>
                  <a:pt x="62792" y="311"/>
                </a:lnTo>
                <a:close/>
                <a:moveTo>
                  <a:pt x="74975" y="311"/>
                </a:moveTo>
                <a:lnTo>
                  <a:pt x="74975" y="6247"/>
                </a:lnTo>
                <a:lnTo>
                  <a:pt x="69039" y="6247"/>
                </a:lnTo>
                <a:lnTo>
                  <a:pt x="69039" y="311"/>
                </a:lnTo>
                <a:close/>
                <a:moveTo>
                  <a:pt x="81223" y="311"/>
                </a:moveTo>
                <a:lnTo>
                  <a:pt x="81223" y="6247"/>
                </a:lnTo>
                <a:lnTo>
                  <a:pt x="75286" y="6247"/>
                </a:lnTo>
                <a:lnTo>
                  <a:pt x="75286" y="311"/>
                </a:lnTo>
                <a:close/>
                <a:moveTo>
                  <a:pt x="87470" y="311"/>
                </a:moveTo>
                <a:lnTo>
                  <a:pt x="87470" y="6247"/>
                </a:lnTo>
                <a:lnTo>
                  <a:pt x="81535" y="6247"/>
                </a:lnTo>
                <a:lnTo>
                  <a:pt x="81535" y="311"/>
                </a:lnTo>
                <a:close/>
                <a:moveTo>
                  <a:pt x="93720" y="311"/>
                </a:moveTo>
                <a:lnTo>
                  <a:pt x="93720" y="6247"/>
                </a:lnTo>
                <a:lnTo>
                  <a:pt x="87784" y="6247"/>
                </a:lnTo>
                <a:lnTo>
                  <a:pt x="87784" y="311"/>
                </a:lnTo>
                <a:close/>
                <a:moveTo>
                  <a:pt x="99967" y="311"/>
                </a:moveTo>
                <a:lnTo>
                  <a:pt x="99967" y="6247"/>
                </a:lnTo>
                <a:lnTo>
                  <a:pt x="94031" y="6247"/>
                </a:lnTo>
                <a:lnTo>
                  <a:pt x="94031" y="311"/>
                </a:lnTo>
                <a:close/>
                <a:moveTo>
                  <a:pt x="106214" y="311"/>
                </a:moveTo>
                <a:lnTo>
                  <a:pt x="106214" y="6247"/>
                </a:lnTo>
                <a:lnTo>
                  <a:pt x="100280" y="6247"/>
                </a:lnTo>
                <a:lnTo>
                  <a:pt x="100280" y="311"/>
                </a:lnTo>
                <a:close/>
                <a:moveTo>
                  <a:pt x="112461" y="311"/>
                </a:moveTo>
                <a:lnTo>
                  <a:pt x="112461" y="6247"/>
                </a:lnTo>
                <a:lnTo>
                  <a:pt x="106527" y="6247"/>
                </a:lnTo>
                <a:lnTo>
                  <a:pt x="106527" y="311"/>
                </a:lnTo>
                <a:close/>
                <a:moveTo>
                  <a:pt x="118710" y="311"/>
                </a:moveTo>
                <a:lnTo>
                  <a:pt x="118710" y="6247"/>
                </a:lnTo>
                <a:lnTo>
                  <a:pt x="112774" y="6247"/>
                </a:lnTo>
                <a:lnTo>
                  <a:pt x="112774" y="311"/>
                </a:lnTo>
                <a:close/>
                <a:moveTo>
                  <a:pt x="124957" y="311"/>
                </a:moveTo>
                <a:lnTo>
                  <a:pt x="124957" y="6247"/>
                </a:lnTo>
                <a:lnTo>
                  <a:pt x="119021" y="6247"/>
                </a:lnTo>
                <a:lnTo>
                  <a:pt x="119021" y="311"/>
                </a:lnTo>
                <a:close/>
                <a:moveTo>
                  <a:pt x="131204" y="311"/>
                </a:moveTo>
                <a:lnTo>
                  <a:pt x="131204" y="6247"/>
                </a:lnTo>
                <a:lnTo>
                  <a:pt x="125270" y="6247"/>
                </a:lnTo>
                <a:lnTo>
                  <a:pt x="125270" y="311"/>
                </a:lnTo>
                <a:close/>
                <a:moveTo>
                  <a:pt x="137451" y="311"/>
                </a:moveTo>
                <a:lnTo>
                  <a:pt x="137451" y="6247"/>
                </a:lnTo>
                <a:lnTo>
                  <a:pt x="131517" y="6247"/>
                </a:lnTo>
                <a:lnTo>
                  <a:pt x="131517" y="311"/>
                </a:lnTo>
                <a:close/>
                <a:moveTo>
                  <a:pt x="143702" y="311"/>
                </a:moveTo>
                <a:lnTo>
                  <a:pt x="143702" y="6247"/>
                </a:lnTo>
                <a:lnTo>
                  <a:pt x="137766" y="6247"/>
                </a:lnTo>
                <a:lnTo>
                  <a:pt x="137766" y="311"/>
                </a:lnTo>
                <a:close/>
                <a:moveTo>
                  <a:pt x="149949" y="311"/>
                </a:moveTo>
                <a:lnTo>
                  <a:pt x="149949" y="6247"/>
                </a:lnTo>
                <a:lnTo>
                  <a:pt x="144015" y="6247"/>
                </a:lnTo>
                <a:lnTo>
                  <a:pt x="144015" y="311"/>
                </a:lnTo>
                <a:close/>
                <a:moveTo>
                  <a:pt x="156196" y="311"/>
                </a:moveTo>
                <a:lnTo>
                  <a:pt x="156196" y="6247"/>
                </a:lnTo>
                <a:lnTo>
                  <a:pt x="150262" y="6247"/>
                </a:lnTo>
                <a:lnTo>
                  <a:pt x="150262" y="311"/>
                </a:lnTo>
                <a:close/>
                <a:moveTo>
                  <a:pt x="162445" y="311"/>
                </a:moveTo>
                <a:lnTo>
                  <a:pt x="162445" y="6247"/>
                </a:lnTo>
                <a:lnTo>
                  <a:pt x="156509" y="6247"/>
                </a:lnTo>
                <a:lnTo>
                  <a:pt x="156509" y="311"/>
                </a:lnTo>
                <a:close/>
                <a:moveTo>
                  <a:pt x="168692" y="311"/>
                </a:moveTo>
                <a:lnTo>
                  <a:pt x="168692" y="6247"/>
                </a:lnTo>
                <a:lnTo>
                  <a:pt x="162756" y="6247"/>
                </a:lnTo>
                <a:lnTo>
                  <a:pt x="162756" y="311"/>
                </a:lnTo>
                <a:close/>
                <a:moveTo>
                  <a:pt x="174939" y="311"/>
                </a:moveTo>
                <a:lnTo>
                  <a:pt x="174939" y="6247"/>
                </a:lnTo>
                <a:lnTo>
                  <a:pt x="169005" y="6247"/>
                </a:lnTo>
                <a:lnTo>
                  <a:pt x="169005" y="311"/>
                </a:lnTo>
                <a:close/>
                <a:moveTo>
                  <a:pt x="181186" y="311"/>
                </a:moveTo>
                <a:lnTo>
                  <a:pt x="181186" y="6247"/>
                </a:lnTo>
                <a:lnTo>
                  <a:pt x="175252" y="6247"/>
                </a:lnTo>
                <a:lnTo>
                  <a:pt x="175252" y="311"/>
                </a:lnTo>
                <a:close/>
                <a:moveTo>
                  <a:pt x="187435" y="311"/>
                </a:moveTo>
                <a:lnTo>
                  <a:pt x="187435" y="6247"/>
                </a:lnTo>
                <a:lnTo>
                  <a:pt x="181499" y="6247"/>
                </a:lnTo>
                <a:lnTo>
                  <a:pt x="181499" y="311"/>
                </a:lnTo>
                <a:close/>
                <a:moveTo>
                  <a:pt x="193684" y="311"/>
                </a:moveTo>
                <a:lnTo>
                  <a:pt x="193684" y="6247"/>
                </a:lnTo>
                <a:lnTo>
                  <a:pt x="187749" y="6247"/>
                </a:lnTo>
                <a:lnTo>
                  <a:pt x="187749" y="311"/>
                </a:lnTo>
                <a:close/>
                <a:moveTo>
                  <a:pt x="199931" y="311"/>
                </a:moveTo>
                <a:lnTo>
                  <a:pt x="199931" y="6247"/>
                </a:lnTo>
                <a:lnTo>
                  <a:pt x="193996" y="6247"/>
                </a:lnTo>
                <a:lnTo>
                  <a:pt x="193996" y="311"/>
                </a:lnTo>
                <a:close/>
                <a:moveTo>
                  <a:pt x="206180" y="311"/>
                </a:moveTo>
                <a:lnTo>
                  <a:pt x="206180" y="6247"/>
                </a:lnTo>
                <a:lnTo>
                  <a:pt x="200244" y="6247"/>
                </a:lnTo>
                <a:lnTo>
                  <a:pt x="200244" y="311"/>
                </a:lnTo>
                <a:close/>
                <a:moveTo>
                  <a:pt x="212427" y="311"/>
                </a:moveTo>
                <a:lnTo>
                  <a:pt x="212427" y="6247"/>
                </a:lnTo>
                <a:lnTo>
                  <a:pt x="206491" y="6247"/>
                </a:lnTo>
                <a:lnTo>
                  <a:pt x="206491" y="311"/>
                </a:lnTo>
                <a:close/>
                <a:moveTo>
                  <a:pt x="218674" y="311"/>
                </a:moveTo>
                <a:lnTo>
                  <a:pt x="218674" y="6247"/>
                </a:lnTo>
                <a:lnTo>
                  <a:pt x="212739" y="6247"/>
                </a:lnTo>
                <a:lnTo>
                  <a:pt x="212739" y="311"/>
                </a:lnTo>
                <a:close/>
                <a:moveTo>
                  <a:pt x="224921" y="311"/>
                </a:moveTo>
                <a:lnTo>
                  <a:pt x="224921" y="6247"/>
                </a:lnTo>
                <a:lnTo>
                  <a:pt x="218987" y="6247"/>
                </a:lnTo>
                <a:lnTo>
                  <a:pt x="218987" y="311"/>
                </a:lnTo>
                <a:close/>
                <a:moveTo>
                  <a:pt x="231170" y="311"/>
                </a:moveTo>
                <a:lnTo>
                  <a:pt x="231170" y="6247"/>
                </a:lnTo>
                <a:lnTo>
                  <a:pt x="225234" y="6247"/>
                </a:lnTo>
                <a:lnTo>
                  <a:pt x="225234" y="311"/>
                </a:lnTo>
                <a:close/>
                <a:moveTo>
                  <a:pt x="237417" y="311"/>
                </a:moveTo>
                <a:lnTo>
                  <a:pt x="237417" y="6247"/>
                </a:lnTo>
                <a:lnTo>
                  <a:pt x="231481" y="6247"/>
                </a:lnTo>
                <a:lnTo>
                  <a:pt x="231481" y="311"/>
                </a:lnTo>
                <a:close/>
                <a:moveTo>
                  <a:pt x="243664" y="311"/>
                </a:moveTo>
                <a:lnTo>
                  <a:pt x="243664" y="6247"/>
                </a:lnTo>
                <a:lnTo>
                  <a:pt x="237729" y="6247"/>
                </a:lnTo>
                <a:lnTo>
                  <a:pt x="237729" y="311"/>
                </a:lnTo>
                <a:close/>
                <a:moveTo>
                  <a:pt x="249914" y="311"/>
                </a:moveTo>
                <a:lnTo>
                  <a:pt x="249914" y="6247"/>
                </a:lnTo>
                <a:lnTo>
                  <a:pt x="243978" y="6247"/>
                </a:lnTo>
                <a:lnTo>
                  <a:pt x="243978" y="311"/>
                </a:lnTo>
                <a:close/>
                <a:moveTo>
                  <a:pt x="256161" y="311"/>
                </a:moveTo>
                <a:lnTo>
                  <a:pt x="256161" y="6247"/>
                </a:lnTo>
                <a:lnTo>
                  <a:pt x="250225" y="6247"/>
                </a:lnTo>
                <a:lnTo>
                  <a:pt x="250225" y="311"/>
                </a:lnTo>
                <a:close/>
                <a:moveTo>
                  <a:pt x="262409" y="311"/>
                </a:moveTo>
                <a:lnTo>
                  <a:pt x="262409" y="6247"/>
                </a:lnTo>
                <a:lnTo>
                  <a:pt x="256474" y="6247"/>
                </a:lnTo>
                <a:lnTo>
                  <a:pt x="256474" y="311"/>
                </a:lnTo>
                <a:close/>
                <a:moveTo>
                  <a:pt x="268656" y="311"/>
                </a:moveTo>
                <a:lnTo>
                  <a:pt x="268656" y="6247"/>
                </a:lnTo>
                <a:lnTo>
                  <a:pt x="262721" y="6247"/>
                </a:lnTo>
                <a:lnTo>
                  <a:pt x="262721" y="311"/>
                </a:lnTo>
                <a:close/>
                <a:moveTo>
                  <a:pt x="274904" y="311"/>
                </a:moveTo>
                <a:lnTo>
                  <a:pt x="274904" y="6247"/>
                </a:lnTo>
                <a:lnTo>
                  <a:pt x="268968" y="6247"/>
                </a:lnTo>
                <a:lnTo>
                  <a:pt x="268968" y="311"/>
                </a:lnTo>
                <a:close/>
                <a:moveTo>
                  <a:pt x="6251" y="6560"/>
                </a:moveTo>
                <a:lnTo>
                  <a:pt x="6251" y="12494"/>
                </a:lnTo>
                <a:lnTo>
                  <a:pt x="315" y="12494"/>
                </a:lnTo>
                <a:lnTo>
                  <a:pt x="315" y="6560"/>
                </a:lnTo>
                <a:close/>
                <a:moveTo>
                  <a:pt x="12498" y="6560"/>
                </a:moveTo>
                <a:lnTo>
                  <a:pt x="12498" y="12494"/>
                </a:lnTo>
                <a:lnTo>
                  <a:pt x="6562" y="12494"/>
                </a:lnTo>
                <a:lnTo>
                  <a:pt x="6562" y="6560"/>
                </a:lnTo>
                <a:close/>
                <a:moveTo>
                  <a:pt x="18745" y="6560"/>
                </a:moveTo>
                <a:lnTo>
                  <a:pt x="18745" y="12494"/>
                </a:lnTo>
                <a:lnTo>
                  <a:pt x="12810" y="12494"/>
                </a:lnTo>
                <a:lnTo>
                  <a:pt x="12810" y="6560"/>
                </a:lnTo>
                <a:close/>
                <a:moveTo>
                  <a:pt x="24992" y="6560"/>
                </a:moveTo>
                <a:lnTo>
                  <a:pt x="24992" y="12494"/>
                </a:lnTo>
                <a:lnTo>
                  <a:pt x="19058" y="12494"/>
                </a:lnTo>
                <a:lnTo>
                  <a:pt x="19058" y="6560"/>
                </a:lnTo>
                <a:close/>
                <a:moveTo>
                  <a:pt x="31241" y="6560"/>
                </a:moveTo>
                <a:lnTo>
                  <a:pt x="31241" y="12494"/>
                </a:lnTo>
                <a:lnTo>
                  <a:pt x="25305" y="12494"/>
                </a:lnTo>
                <a:lnTo>
                  <a:pt x="25305" y="6560"/>
                </a:lnTo>
                <a:close/>
                <a:moveTo>
                  <a:pt x="37489" y="6560"/>
                </a:moveTo>
                <a:lnTo>
                  <a:pt x="37489" y="12494"/>
                </a:lnTo>
                <a:lnTo>
                  <a:pt x="31553" y="12494"/>
                </a:lnTo>
                <a:lnTo>
                  <a:pt x="31553" y="6560"/>
                </a:lnTo>
                <a:close/>
                <a:moveTo>
                  <a:pt x="43737" y="6560"/>
                </a:moveTo>
                <a:lnTo>
                  <a:pt x="43737" y="12494"/>
                </a:lnTo>
                <a:lnTo>
                  <a:pt x="37802" y="12494"/>
                </a:lnTo>
                <a:lnTo>
                  <a:pt x="37802" y="6560"/>
                </a:lnTo>
                <a:close/>
                <a:moveTo>
                  <a:pt x="49985" y="6560"/>
                </a:moveTo>
                <a:lnTo>
                  <a:pt x="49985" y="12494"/>
                </a:lnTo>
                <a:lnTo>
                  <a:pt x="44049" y="12494"/>
                </a:lnTo>
                <a:lnTo>
                  <a:pt x="44049" y="6560"/>
                </a:lnTo>
                <a:close/>
                <a:moveTo>
                  <a:pt x="56232" y="6560"/>
                </a:moveTo>
                <a:lnTo>
                  <a:pt x="56232" y="12494"/>
                </a:lnTo>
                <a:lnTo>
                  <a:pt x="50296" y="12494"/>
                </a:lnTo>
                <a:lnTo>
                  <a:pt x="50296" y="6560"/>
                </a:lnTo>
                <a:close/>
                <a:moveTo>
                  <a:pt x="62480" y="6560"/>
                </a:moveTo>
                <a:lnTo>
                  <a:pt x="62480" y="12494"/>
                </a:lnTo>
                <a:lnTo>
                  <a:pt x="56545" y="12494"/>
                </a:lnTo>
                <a:lnTo>
                  <a:pt x="56545" y="6560"/>
                </a:lnTo>
                <a:close/>
                <a:moveTo>
                  <a:pt x="68727" y="6560"/>
                </a:moveTo>
                <a:lnTo>
                  <a:pt x="68727" y="12494"/>
                </a:lnTo>
                <a:lnTo>
                  <a:pt x="62792" y="12494"/>
                </a:lnTo>
                <a:lnTo>
                  <a:pt x="62792" y="6560"/>
                </a:lnTo>
                <a:close/>
                <a:moveTo>
                  <a:pt x="74975" y="6560"/>
                </a:moveTo>
                <a:lnTo>
                  <a:pt x="74975" y="12494"/>
                </a:lnTo>
                <a:lnTo>
                  <a:pt x="69039" y="12494"/>
                </a:lnTo>
                <a:lnTo>
                  <a:pt x="69039" y="6560"/>
                </a:lnTo>
                <a:close/>
                <a:moveTo>
                  <a:pt x="81223" y="6560"/>
                </a:moveTo>
                <a:lnTo>
                  <a:pt x="81223" y="12494"/>
                </a:lnTo>
                <a:lnTo>
                  <a:pt x="75286" y="12494"/>
                </a:lnTo>
                <a:lnTo>
                  <a:pt x="75286" y="6560"/>
                </a:lnTo>
                <a:close/>
                <a:moveTo>
                  <a:pt x="87470" y="6560"/>
                </a:moveTo>
                <a:lnTo>
                  <a:pt x="87470" y="12494"/>
                </a:lnTo>
                <a:lnTo>
                  <a:pt x="81535" y="12494"/>
                </a:lnTo>
                <a:lnTo>
                  <a:pt x="81535" y="6560"/>
                </a:lnTo>
                <a:close/>
                <a:moveTo>
                  <a:pt x="93720" y="6560"/>
                </a:moveTo>
                <a:lnTo>
                  <a:pt x="93720" y="12494"/>
                </a:lnTo>
                <a:lnTo>
                  <a:pt x="87784" y="12494"/>
                </a:lnTo>
                <a:lnTo>
                  <a:pt x="87784" y="6560"/>
                </a:lnTo>
                <a:close/>
                <a:moveTo>
                  <a:pt x="99967" y="6560"/>
                </a:moveTo>
                <a:lnTo>
                  <a:pt x="99967" y="12494"/>
                </a:lnTo>
                <a:lnTo>
                  <a:pt x="94031" y="12494"/>
                </a:lnTo>
                <a:lnTo>
                  <a:pt x="94031" y="6560"/>
                </a:lnTo>
                <a:close/>
                <a:moveTo>
                  <a:pt x="106214" y="6560"/>
                </a:moveTo>
                <a:lnTo>
                  <a:pt x="106214" y="12494"/>
                </a:lnTo>
                <a:lnTo>
                  <a:pt x="100280" y="12494"/>
                </a:lnTo>
                <a:lnTo>
                  <a:pt x="100280" y="6560"/>
                </a:lnTo>
                <a:close/>
                <a:moveTo>
                  <a:pt x="112461" y="6560"/>
                </a:moveTo>
                <a:lnTo>
                  <a:pt x="112461" y="12494"/>
                </a:lnTo>
                <a:lnTo>
                  <a:pt x="106527" y="12494"/>
                </a:lnTo>
                <a:lnTo>
                  <a:pt x="106527" y="6560"/>
                </a:lnTo>
                <a:close/>
                <a:moveTo>
                  <a:pt x="118710" y="6560"/>
                </a:moveTo>
                <a:lnTo>
                  <a:pt x="118710" y="12494"/>
                </a:lnTo>
                <a:lnTo>
                  <a:pt x="112774" y="12494"/>
                </a:lnTo>
                <a:lnTo>
                  <a:pt x="112774" y="6560"/>
                </a:lnTo>
                <a:close/>
                <a:moveTo>
                  <a:pt x="124957" y="6560"/>
                </a:moveTo>
                <a:lnTo>
                  <a:pt x="124957" y="12494"/>
                </a:lnTo>
                <a:lnTo>
                  <a:pt x="119021" y="12494"/>
                </a:lnTo>
                <a:lnTo>
                  <a:pt x="119021" y="6560"/>
                </a:lnTo>
                <a:close/>
                <a:moveTo>
                  <a:pt x="131204" y="6560"/>
                </a:moveTo>
                <a:lnTo>
                  <a:pt x="131204" y="12494"/>
                </a:lnTo>
                <a:lnTo>
                  <a:pt x="125270" y="12494"/>
                </a:lnTo>
                <a:lnTo>
                  <a:pt x="125270" y="6560"/>
                </a:lnTo>
                <a:close/>
                <a:moveTo>
                  <a:pt x="137451" y="6560"/>
                </a:moveTo>
                <a:lnTo>
                  <a:pt x="137451" y="12494"/>
                </a:lnTo>
                <a:lnTo>
                  <a:pt x="131517" y="12494"/>
                </a:lnTo>
                <a:lnTo>
                  <a:pt x="131517" y="6560"/>
                </a:lnTo>
                <a:close/>
                <a:moveTo>
                  <a:pt x="143702" y="6560"/>
                </a:moveTo>
                <a:lnTo>
                  <a:pt x="143702" y="12494"/>
                </a:lnTo>
                <a:lnTo>
                  <a:pt x="137766" y="12494"/>
                </a:lnTo>
                <a:lnTo>
                  <a:pt x="137766" y="6560"/>
                </a:lnTo>
                <a:close/>
                <a:moveTo>
                  <a:pt x="149949" y="6560"/>
                </a:moveTo>
                <a:lnTo>
                  <a:pt x="149949" y="12494"/>
                </a:lnTo>
                <a:lnTo>
                  <a:pt x="144015" y="12494"/>
                </a:lnTo>
                <a:lnTo>
                  <a:pt x="144015" y="6560"/>
                </a:lnTo>
                <a:close/>
                <a:moveTo>
                  <a:pt x="156196" y="6560"/>
                </a:moveTo>
                <a:lnTo>
                  <a:pt x="156196" y="12494"/>
                </a:lnTo>
                <a:lnTo>
                  <a:pt x="150262" y="12494"/>
                </a:lnTo>
                <a:lnTo>
                  <a:pt x="150262" y="6560"/>
                </a:lnTo>
                <a:close/>
                <a:moveTo>
                  <a:pt x="162445" y="6560"/>
                </a:moveTo>
                <a:lnTo>
                  <a:pt x="162445" y="12494"/>
                </a:lnTo>
                <a:lnTo>
                  <a:pt x="156509" y="12494"/>
                </a:lnTo>
                <a:lnTo>
                  <a:pt x="156509" y="6560"/>
                </a:lnTo>
                <a:close/>
                <a:moveTo>
                  <a:pt x="168692" y="6560"/>
                </a:moveTo>
                <a:lnTo>
                  <a:pt x="168692" y="12494"/>
                </a:lnTo>
                <a:lnTo>
                  <a:pt x="162756" y="12494"/>
                </a:lnTo>
                <a:lnTo>
                  <a:pt x="162756" y="6560"/>
                </a:lnTo>
                <a:close/>
                <a:moveTo>
                  <a:pt x="174939" y="6560"/>
                </a:moveTo>
                <a:lnTo>
                  <a:pt x="174939" y="12494"/>
                </a:lnTo>
                <a:lnTo>
                  <a:pt x="169005" y="12494"/>
                </a:lnTo>
                <a:lnTo>
                  <a:pt x="169005" y="6560"/>
                </a:lnTo>
                <a:close/>
                <a:moveTo>
                  <a:pt x="181186" y="6560"/>
                </a:moveTo>
                <a:lnTo>
                  <a:pt x="181186" y="12494"/>
                </a:lnTo>
                <a:lnTo>
                  <a:pt x="175252" y="12494"/>
                </a:lnTo>
                <a:lnTo>
                  <a:pt x="175252" y="6560"/>
                </a:lnTo>
                <a:close/>
                <a:moveTo>
                  <a:pt x="187435" y="6560"/>
                </a:moveTo>
                <a:lnTo>
                  <a:pt x="187435" y="12494"/>
                </a:lnTo>
                <a:lnTo>
                  <a:pt x="181499" y="12494"/>
                </a:lnTo>
                <a:lnTo>
                  <a:pt x="181499" y="6560"/>
                </a:lnTo>
                <a:close/>
                <a:moveTo>
                  <a:pt x="193684" y="6560"/>
                </a:moveTo>
                <a:lnTo>
                  <a:pt x="193684" y="12494"/>
                </a:lnTo>
                <a:lnTo>
                  <a:pt x="187749" y="12494"/>
                </a:lnTo>
                <a:lnTo>
                  <a:pt x="187749" y="6560"/>
                </a:lnTo>
                <a:close/>
                <a:moveTo>
                  <a:pt x="199931" y="6560"/>
                </a:moveTo>
                <a:lnTo>
                  <a:pt x="199931" y="12494"/>
                </a:lnTo>
                <a:lnTo>
                  <a:pt x="193996" y="12494"/>
                </a:lnTo>
                <a:lnTo>
                  <a:pt x="193996" y="6560"/>
                </a:lnTo>
                <a:close/>
                <a:moveTo>
                  <a:pt x="206180" y="6560"/>
                </a:moveTo>
                <a:lnTo>
                  <a:pt x="206180" y="12494"/>
                </a:lnTo>
                <a:lnTo>
                  <a:pt x="200244" y="12494"/>
                </a:lnTo>
                <a:lnTo>
                  <a:pt x="200244" y="6560"/>
                </a:lnTo>
                <a:close/>
                <a:moveTo>
                  <a:pt x="212427" y="6560"/>
                </a:moveTo>
                <a:lnTo>
                  <a:pt x="212427" y="12494"/>
                </a:lnTo>
                <a:lnTo>
                  <a:pt x="206491" y="12494"/>
                </a:lnTo>
                <a:lnTo>
                  <a:pt x="206491" y="6560"/>
                </a:lnTo>
                <a:close/>
                <a:moveTo>
                  <a:pt x="218674" y="6560"/>
                </a:moveTo>
                <a:lnTo>
                  <a:pt x="218674" y="12494"/>
                </a:lnTo>
                <a:lnTo>
                  <a:pt x="212739" y="12494"/>
                </a:lnTo>
                <a:lnTo>
                  <a:pt x="212739" y="6560"/>
                </a:lnTo>
                <a:close/>
                <a:moveTo>
                  <a:pt x="224921" y="6560"/>
                </a:moveTo>
                <a:lnTo>
                  <a:pt x="224921" y="12494"/>
                </a:lnTo>
                <a:lnTo>
                  <a:pt x="218987" y="12494"/>
                </a:lnTo>
                <a:lnTo>
                  <a:pt x="218987" y="6560"/>
                </a:lnTo>
                <a:close/>
                <a:moveTo>
                  <a:pt x="231170" y="6560"/>
                </a:moveTo>
                <a:lnTo>
                  <a:pt x="231170" y="12494"/>
                </a:lnTo>
                <a:lnTo>
                  <a:pt x="225234" y="12494"/>
                </a:lnTo>
                <a:lnTo>
                  <a:pt x="225234" y="6560"/>
                </a:lnTo>
                <a:close/>
                <a:moveTo>
                  <a:pt x="237417" y="6560"/>
                </a:moveTo>
                <a:lnTo>
                  <a:pt x="237417" y="12494"/>
                </a:lnTo>
                <a:lnTo>
                  <a:pt x="231481" y="12494"/>
                </a:lnTo>
                <a:lnTo>
                  <a:pt x="231481" y="6560"/>
                </a:lnTo>
                <a:close/>
                <a:moveTo>
                  <a:pt x="243664" y="6560"/>
                </a:moveTo>
                <a:lnTo>
                  <a:pt x="243664" y="12494"/>
                </a:lnTo>
                <a:lnTo>
                  <a:pt x="237729" y="12494"/>
                </a:lnTo>
                <a:lnTo>
                  <a:pt x="237729" y="6560"/>
                </a:lnTo>
                <a:close/>
                <a:moveTo>
                  <a:pt x="249914" y="6560"/>
                </a:moveTo>
                <a:lnTo>
                  <a:pt x="249914" y="12494"/>
                </a:lnTo>
                <a:lnTo>
                  <a:pt x="243978" y="12494"/>
                </a:lnTo>
                <a:lnTo>
                  <a:pt x="243978" y="6560"/>
                </a:lnTo>
                <a:close/>
                <a:moveTo>
                  <a:pt x="256161" y="6560"/>
                </a:moveTo>
                <a:lnTo>
                  <a:pt x="256161" y="12494"/>
                </a:lnTo>
                <a:lnTo>
                  <a:pt x="250225" y="12494"/>
                </a:lnTo>
                <a:lnTo>
                  <a:pt x="250225" y="6560"/>
                </a:lnTo>
                <a:close/>
                <a:moveTo>
                  <a:pt x="262409" y="6560"/>
                </a:moveTo>
                <a:lnTo>
                  <a:pt x="262409" y="12494"/>
                </a:lnTo>
                <a:lnTo>
                  <a:pt x="256474" y="12494"/>
                </a:lnTo>
                <a:lnTo>
                  <a:pt x="256474" y="6560"/>
                </a:lnTo>
                <a:close/>
                <a:moveTo>
                  <a:pt x="268656" y="6560"/>
                </a:moveTo>
                <a:lnTo>
                  <a:pt x="268656" y="12494"/>
                </a:lnTo>
                <a:lnTo>
                  <a:pt x="262721" y="12494"/>
                </a:lnTo>
                <a:lnTo>
                  <a:pt x="262721" y="6560"/>
                </a:lnTo>
                <a:close/>
                <a:moveTo>
                  <a:pt x="274904" y="6560"/>
                </a:moveTo>
                <a:lnTo>
                  <a:pt x="274904" y="12494"/>
                </a:lnTo>
                <a:lnTo>
                  <a:pt x="268968" y="12494"/>
                </a:lnTo>
                <a:lnTo>
                  <a:pt x="268968" y="6560"/>
                </a:lnTo>
                <a:close/>
                <a:moveTo>
                  <a:pt x="6251" y="12807"/>
                </a:moveTo>
                <a:lnTo>
                  <a:pt x="6251" y="18742"/>
                </a:lnTo>
                <a:lnTo>
                  <a:pt x="315" y="18742"/>
                </a:lnTo>
                <a:lnTo>
                  <a:pt x="315" y="12807"/>
                </a:lnTo>
                <a:close/>
                <a:moveTo>
                  <a:pt x="12498" y="12807"/>
                </a:moveTo>
                <a:lnTo>
                  <a:pt x="12498" y="18742"/>
                </a:lnTo>
                <a:lnTo>
                  <a:pt x="6562" y="18742"/>
                </a:lnTo>
                <a:lnTo>
                  <a:pt x="6562" y="12807"/>
                </a:lnTo>
                <a:close/>
                <a:moveTo>
                  <a:pt x="18745" y="12807"/>
                </a:moveTo>
                <a:lnTo>
                  <a:pt x="18745" y="18742"/>
                </a:lnTo>
                <a:lnTo>
                  <a:pt x="12810" y="18742"/>
                </a:lnTo>
                <a:lnTo>
                  <a:pt x="12810" y="12807"/>
                </a:lnTo>
                <a:close/>
                <a:moveTo>
                  <a:pt x="24992" y="12807"/>
                </a:moveTo>
                <a:lnTo>
                  <a:pt x="24992" y="18742"/>
                </a:lnTo>
                <a:lnTo>
                  <a:pt x="19058" y="18742"/>
                </a:lnTo>
                <a:lnTo>
                  <a:pt x="19058" y="12807"/>
                </a:lnTo>
                <a:close/>
                <a:moveTo>
                  <a:pt x="31241" y="12807"/>
                </a:moveTo>
                <a:lnTo>
                  <a:pt x="31241" y="18742"/>
                </a:lnTo>
                <a:lnTo>
                  <a:pt x="25305" y="18742"/>
                </a:lnTo>
                <a:lnTo>
                  <a:pt x="25305" y="12807"/>
                </a:lnTo>
                <a:close/>
                <a:moveTo>
                  <a:pt x="37489" y="12807"/>
                </a:moveTo>
                <a:lnTo>
                  <a:pt x="37489" y="18742"/>
                </a:lnTo>
                <a:lnTo>
                  <a:pt x="31553" y="18742"/>
                </a:lnTo>
                <a:lnTo>
                  <a:pt x="31553" y="12807"/>
                </a:lnTo>
                <a:close/>
                <a:moveTo>
                  <a:pt x="43737" y="12807"/>
                </a:moveTo>
                <a:lnTo>
                  <a:pt x="43737" y="18742"/>
                </a:lnTo>
                <a:lnTo>
                  <a:pt x="37802" y="18742"/>
                </a:lnTo>
                <a:lnTo>
                  <a:pt x="37802" y="12807"/>
                </a:lnTo>
                <a:close/>
                <a:moveTo>
                  <a:pt x="49985" y="12807"/>
                </a:moveTo>
                <a:lnTo>
                  <a:pt x="49985" y="18742"/>
                </a:lnTo>
                <a:lnTo>
                  <a:pt x="44049" y="18742"/>
                </a:lnTo>
                <a:lnTo>
                  <a:pt x="44049" y="12807"/>
                </a:lnTo>
                <a:close/>
                <a:moveTo>
                  <a:pt x="56232" y="12807"/>
                </a:moveTo>
                <a:lnTo>
                  <a:pt x="56232" y="18742"/>
                </a:lnTo>
                <a:lnTo>
                  <a:pt x="50296" y="18742"/>
                </a:lnTo>
                <a:lnTo>
                  <a:pt x="50296" y="12807"/>
                </a:lnTo>
                <a:close/>
                <a:moveTo>
                  <a:pt x="62480" y="12807"/>
                </a:moveTo>
                <a:lnTo>
                  <a:pt x="62480" y="18742"/>
                </a:lnTo>
                <a:lnTo>
                  <a:pt x="56545" y="18742"/>
                </a:lnTo>
                <a:lnTo>
                  <a:pt x="56545" y="12807"/>
                </a:lnTo>
                <a:close/>
                <a:moveTo>
                  <a:pt x="68727" y="12807"/>
                </a:moveTo>
                <a:lnTo>
                  <a:pt x="68727" y="18742"/>
                </a:lnTo>
                <a:lnTo>
                  <a:pt x="62792" y="18742"/>
                </a:lnTo>
                <a:lnTo>
                  <a:pt x="62792" y="12807"/>
                </a:lnTo>
                <a:close/>
                <a:moveTo>
                  <a:pt x="74975" y="12807"/>
                </a:moveTo>
                <a:lnTo>
                  <a:pt x="74975" y="18742"/>
                </a:lnTo>
                <a:lnTo>
                  <a:pt x="69039" y="18742"/>
                </a:lnTo>
                <a:lnTo>
                  <a:pt x="69039" y="12807"/>
                </a:lnTo>
                <a:close/>
                <a:moveTo>
                  <a:pt x="81223" y="12807"/>
                </a:moveTo>
                <a:lnTo>
                  <a:pt x="81223" y="18742"/>
                </a:lnTo>
                <a:lnTo>
                  <a:pt x="75286" y="18742"/>
                </a:lnTo>
                <a:lnTo>
                  <a:pt x="75286" y="12807"/>
                </a:lnTo>
                <a:close/>
                <a:moveTo>
                  <a:pt x="87470" y="12807"/>
                </a:moveTo>
                <a:lnTo>
                  <a:pt x="87470" y="18742"/>
                </a:lnTo>
                <a:lnTo>
                  <a:pt x="81535" y="18742"/>
                </a:lnTo>
                <a:lnTo>
                  <a:pt x="81535" y="12807"/>
                </a:lnTo>
                <a:close/>
                <a:moveTo>
                  <a:pt x="93720" y="12807"/>
                </a:moveTo>
                <a:lnTo>
                  <a:pt x="93720" y="18742"/>
                </a:lnTo>
                <a:lnTo>
                  <a:pt x="87784" y="18742"/>
                </a:lnTo>
                <a:lnTo>
                  <a:pt x="87784" y="12807"/>
                </a:lnTo>
                <a:close/>
                <a:moveTo>
                  <a:pt x="99967" y="12807"/>
                </a:moveTo>
                <a:lnTo>
                  <a:pt x="99967" y="18742"/>
                </a:lnTo>
                <a:lnTo>
                  <a:pt x="94031" y="18742"/>
                </a:lnTo>
                <a:lnTo>
                  <a:pt x="94031" y="12807"/>
                </a:lnTo>
                <a:close/>
                <a:moveTo>
                  <a:pt x="106214" y="12807"/>
                </a:moveTo>
                <a:lnTo>
                  <a:pt x="106214" y="18742"/>
                </a:lnTo>
                <a:lnTo>
                  <a:pt x="100280" y="18742"/>
                </a:lnTo>
                <a:lnTo>
                  <a:pt x="100280" y="12807"/>
                </a:lnTo>
                <a:close/>
                <a:moveTo>
                  <a:pt x="112461" y="12807"/>
                </a:moveTo>
                <a:lnTo>
                  <a:pt x="112461" y="18742"/>
                </a:lnTo>
                <a:lnTo>
                  <a:pt x="106527" y="18742"/>
                </a:lnTo>
                <a:lnTo>
                  <a:pt x="106527" y="12807"/>
                </a:lnTo>
                <a:close/>
                <a:moveTo>
                  <a:pt x="118710" y="12807"/>
                </a:moveTo>
                <a:lnTo>
                  <a:pt x="118710" y="18742"/>
                </a:lnTo>
                <a:lnTo>
                  <a:pt x="112774" y="18742"/>
                </a:lnTo>
                <a:lnTo>
                  <a:pt x="112774" y="12807"/>
                </a:lnTo>
                <a:close/>
                <a:moveTo>
                  <a:pt x="124957" y="12807"/>
                </a:moveTo>
                <a:lnTo>
                  <a:pt x="124957" y="18742"/>
                </a:lnTo>
                <a:lnTo>
                  <a:pt x="119021" y="18742"/>
                </a:lnTo>
                <a:lnTo>
                  <a:pt x="119021" y="12807"/>
                </a:lnTo>
                <a:close/>
                <a:moveTo>
                  <a:pt x="131204" y="12807"/>
                </a:moveTo>
                <a:lnTo>
                  <a:pt x="131204" y="18742"/>
                </a:lnTo>
                <a:lnTo>
                  <a:pt x="125270" y="18742"/>
                </a:lnTo>
                <a:lnTo>
                  <a:pt x="125270" y="12807"/>
                </a:lnTo>
                <a:close/>
                <a:moveTo>
                  <a:pt x="137451" y="12807"/>
                </a:moveTo>
                <a:lnTo>
                  <a:pt x="137451" y="18742"/>
                </a:lnTo>
                <a:lnTo>
                  <a:pt x="131517" y="18742"/>
                </a:lnTo>
                <a:lnTo>
                  <a:pt x="131517" y="12807"/>
                </a:lnTo>
                <a:close/>
                <a:moveTo>
                  <a:pt x="143702" y="12807"/>
                </a:moveTo>
                <a:lnTo>
                  <a:pt x="143702" y="18742"/>
                </a:lnTo>
                <a:lnTo>
                  <a:pt x="137766" y="18742"/>
                </a:lnTo>
                <a:lnTo>
                  <a:pt x="137766" y="12807"/>
                </a:lnTo>
                <a:close/>
                <a:moveTo>
                  <a:pt x="149949" y="12807"/>
                </a:moveTo>
                <a:lnTo>
                  <a:pt x="149949" y="18742"/>
                </a:lnTo>
                <a:lnTo>
                  <a:pt x="144015" y="18742"/>
                </a:lnTo>
                <a:lnTo>
                  <a:pt x="144015" y="12807"/>
                </a:lnTo>
                <a:close/>
                <a:moveTo>
                  <a:pt x="156196" y="12807"/>
                </a:moveTo>
                <a:lnTo>
                  <a:pt x="156196" y="18742"/>
                </a:lnTo>
                <a:lnTo>
                  <a:pt x="150262" y="18742"/>
                </a:lnTo>
                <a:lnTo>
                  <a:pt x="150262" y="12807"/>
                </a:lnTo>
                <a:close/>
                <a:moveTo>
                  <a:pt x="162445" y="12807"/>
                </a:moveTo>
                <a:lnTo>
                  <a:pt x="162445" y="18742"/>
                </a:lnTo>
                <a:lnTo>
                  <a:pt x="156509" y="18742"/>
                </a:lnTo>
                <a:lnTo>
                  <a:pt x="156509" y="12807"/>
                </a:lnTo>
                <a:close/>
                <a:moveTo>
                  <a:pt x="168692" y="12807"/>
                </a:moveTo>
                <a:lnTo>
                  <a:pt x="168692" y="18742"/>
                </a:lnTo>
                <a:lnTo>
                  <a:pt x="162756" y="18742"/>
                </a:lnTo>
                <a:lnTo>
                  <a:pt x="162756" y="12807"/>
                </a:lnTo>
                <a:close/>
                <a:moveTo>
                  <a:pt x="174939" y="12807"/>
                </a:moveTo>
                <a:lnTo>
                  <a:pt x="174939" y="18742"/>
                </a:lnTo>
                <a:lnTo>
                  <a:pt x="169005" y="18742"/>
                </a:lnTo>
                <a:lnTo>
                  <a:pt x="169005" y="12807"/>
                </a:lnTo>
                <a:close/>
                <a:moveTo>
                  <a:pt x="181186" y="12807"/>
                </a:moveTo>
                <a:lnTo>
                  <a:pt x="181186" y="18742"/>
                </a:lnTo>
                <a:lnTo>
                  <a:pt x="175252" y="18742"/>
                </a:lnTo>
                <a:lnTo>
                  <a:pt x="175252" y="12807"/>
                </a:lnTo>
                <a:close/>
                <a:moveTo>
                  <a:pt x="187435" y="12807"/>
                </a:moveTo>
                <a:lnTo>
                  <a:pt x="187435" y="18742"/>
                </a:lnTo>
                <a:lnTo>
                  <a:pt x="181499" y="18742"/>
                </a:lnTo>
                <a:lnTo>
                  <a:pt x="181499" y="12807"/>
                </a:lnTo>
                <a:close/>
                <a:moveTo>
                  <a:pt x="193684" y="12807"/>
                </a:moveTo>
                <a:lnTo>
                  <a:pt x="193684" y="18742"/>
                </a:lnTo>
                <a:lnTo>
                  <a:pt x="187749" y="18742"/>
                </a:lnTo>
                <a:lnTo>
                  <a:pt x="187749" y="12807"/>
                </a:lnTo>
                <a:close/>
                <a:moveTo>
                  <a:pt x="199931" y="12807"/>
                </a:moveTo>
                <a:lnTo>
                  <a:pt x="199931" y="18742"/>
                </a:lnTo>
                <a:lnTo>
                  <a:pt x="193996" y="18742"/>
                </a:lnTo>
                <a:lnTo>
                  <a:pt x="193996" y="12807"/>
                </a:lnTo>
                <a:close/>
                <a:moveTo>
                  <a:pt x="206180" y="12807"/>
                </a:moveTo>
                <a:lnTo>
                  <a:pt x="206180" y="18742"/>
                </a:lnTo>
                <a:lnTo>
                  <a:pt x="200244" y="18742"/>
                </a:lnTo>
                <a:lnTo>
                  <a:pt x="200244" y="12807"/>
                </a:lnTo>
                <a:close/>
                <a:moveTo>
                  <a:pt x="212427" y="12807"/>
                </a:moveTo>
                <a:lnTo>
                  <a:pt x="212427" y="18742"/>
                </a:lnTo>
                <a:lnTo>
                  <a:pt x="206491" y="18742"/>
                </a:lnTo>
                <a:lnTo>
                  <a:pt x="206491" y="12807"/>
                </a:lnTo>
                <a:close/>
                <a:moveTo>
                  <a:pt x="218674" y="12807"/>
                </a:moveTo>
                <a:lnTo>
                  <a:pt x="218674" y="18742"/>
                </a:lnTo>
                <a:lnTo>
                  <a:pt x="212739" y="18742"/>
                </a:lnTo>
                <a:lnTo>
                  <a:pt x="212739" y="12807"/>
                </a:lnTo>
                <a:close/>
                <a:moveTo>
                  <a:pt x="224921" y="12807"/>
                </a:moveTo>
                <a:lnTo>
                  <a:pt x="224921" y="18742"/>
                </a:lnTo>
                <a:lnTo>
                  <a:pt x="218987" y="18742"/>
                </a:lnTo>
                <a:lnTo>
                  <a:pt x="218987" y="12807"/>
                </a:lnTo>
                <a:close/>
                <a:moveTo>
                  <a:pt x="231170" y="12807"/>
                </a:moveTo>
                <a:lnTo>
                  <a:pt x="231170" y="18742"/>
                </a:lnTo>
                <a:lnTo>
                  <a:pt x="225234" y="18742"/>
                </a:lnTo>
                <a:lnTo>
                  <a:pt x="225234" y="12807"/>
                </a:lnTo>
                <a:close/>
                <a:moveTo>
                  <a:pt x="237417" y="12807"/>
                </a:moveTo>
                <a:lnTo>
                  <a:pt x="237417" y="18742"/>
                </a:lnTo>
                <a:lnTo>
                  <a:pt x="231481" y="18742"/>
                </a:lnTo>
                <a:lnTo>
                  <a:pt x="231481" y="12807"/>
                </a:lnTo>
                <a:close/>
                <a:moveTo>
                  <a:pt x="243664" y="12807"/>
                </a:moveTo>
                <a:lnTo>
                  <a:pt x="243664" y="18742"/>
                </a:lnTo>
                <a:lnTo>
                  <a:pt x="237729" y="18742"/>
                </a:lnTo>
                <a:lnTo>
                  <a:pt x="237729" y="12807"/>
                </a:lnTo>
                <a:close/>
                <a:moveTo>
                  <a:pt x="249914" y="12807"/>
                </a:moveTo>
                <a:lnTo>
                  <a:pt x="249914" y="18742"/>
                </a:lnTo>
                <a:lnTo>
                  <a:pt x="243978" y="18742"/>
                </a:lnTo>
                <a:lnTo>
                  <a:pt x="243978" y="12807"/>
                </a:lnTo>
                <a:close/>
                <a:moveTo>
                  <a:pt x="256161" y="12807"/>
                </a:moveTo>
                <a:lnTo>
                  <a:pt x="256161" y="18742"/>
                </a:lnTo>
                <a:lnTo>
                  <a:pt x="250225" y="18742"/>
                </a:lnTo>
                <a:lnTo>
                  <a:pt x="250225" y="12807"/>
                </a:lnTo>
                <a:close/>
                <a:moveTo>
                  <a:pt x="262409" y="12807"/>
                </a:moveTo>
                <a:lnTo>
                  <a:pt x="262409" y="18742"/>
                </a:lnTo>
                <a:lnTo>
                  <a:pt x="256474" y="18742"/>
                </a:lnTo>
                <a:lnTo>
                  <a:pt x="256474" y="12807"/>
                </a:lnTo>
                <a:close/>
                <a:moveTo>
                  <a:pt x="268656" y="12807"/>
                </a:moveTo>
                <a:lnTo>
                  <a:pt x="268656" y="18742"/>
                </a:lnTo>
                <a:lnTo>
                  <a:pt x="262721" y="18742"/>
                </a:lnTo>
                <a:lnTo>
                  <a:pt x="262721" y="12807"/>
                </a:lnTo>
                <a:close/>
                <a:moveTo>
                  <a:pt x="274904" y="12807"/>
                </a:moveTo>
                <a:lnTo>
                  <a:pt x="274904" y="18742"/>
                </a:lnTo>
                <a:lnTo>
                  <a:pt x="268968" y="18742"/>
                </a:lnTo>
                <a:lnTo>
                  <a:pt x="268968" y="12807"/>
                </a:lnTo>
                <a:close/>
                <a:moveTo>
                  <a:pt x="6251" y="19054"/>
                </a:moveTo>
                <a:lnTo>
                  <a:pt x="6251" y="24990"/>
                </a:lnTo>
                <a:lnTo>
                  <a:pt x="315" y="24990"/>
                </a:lnTo>
                <a:lnTo>
                  <a:pt x="315" y="19054"/>
                </a:lnTo>
                <a:close/>
                <a:moveTo>
                  <a:pt x="12498" y="19054"/>
                </a:moveTo>
                <a:lnTo>
                  <a:pt x="12498" y="24990"/>
                </a:lnTo>
                <a:lnTo>
                  <a:pt x="6562" y="24990"/>
                </a:lnTo>
                <a:lnTo>
                  <a:pt x="6562" y="19054"/>
                </a:lnTo>
                <a:close/>
                <a:moveTo>
                  <a:pt x="18745" y="19054"/>
                </a:moveTo>
                <a:lnTo>
                  <a:pt x="18745" y="24990"/>
                </a:lnTo>
                <a:lnTo>
                  <a:pt x="12810" y="24990"/>
                </a:lnTo>
                <a:lnTo>
                  <a:pt x="12810" y="19054"/>
                </a:lnTo>
                <a:close/>
                <a:moveTo>
                  <a:pt x="24992" y="19054"/>
                </a:moveTo>
                <a:lnTo>
                  <a:pt x="24992" y="24990"/>
                </a:lnTo>
                <a:lnTo>
                  <a:pt x="19058" y="24990"/>
                </a:lnTo>
                <a:lnTo>
                  <a:pt x="19058" y="19054"/>
                </a:lnTo>
                <a:close/>
                <a:moveTo>
                  <a:pt x="31241" y="19054"/>
                </a:moveTo>
                <a:lnTo>
                  <a:pt x="31241" y="24990"/>
                </a:lnTo>
                <a:lnTo>
                  <a:pt x="25305" y="24990"/>
                </a:lnTo>
                <a:lnTo>
                  <a:pt x="25305" y="19054"/>
                </a:lnTo>
                <a:close/>
                <a:moveTo>
                  <a:pt x="37489" y="19054"/>
                </a:moveTo>
                <a:lnTo>
                  <a:pt x="37489" y="24990"/>
                </a:lnTo>
                <a:lnTo>
                  <a:pt x="31553" y="24990"/>
                </a:lnTo>
                <a:lnTo>
                  <a:pt x="31553" y="19054"/>
                </a:lnTo>
                <a:close/>
                <a:moveTo>
                  <a:pt x="43737" y="19054"/>
                </a:moveTo>
                <a:lnTo>
                  <a:pt x="43737" y="24990"/>
                </a:lnTo>
                <a:lnTo>
                  <a:pt x="37802" y="24990"/>
                </a:lnTo>
                <a:lnTo>
                  <a:pt x="37802" y="19054"/>
                </a:lnTo>
                <a:close/>
                <a:moveTo>
                  <a:pt x="49985" y="19054"/>
                </a:moveTo>
                <a:lnTo>
                  <a:pt x="49985" y="24990"/>
                </a:lnTo>
                <a:lnTo>
                  <a:pt x="44049" y="24990"/>
                </a:lnTo>
                <a:lnTo>
                  <a:pt x="44049" y="19054"/>
                </a:lnTo>
                <a:close/>
                <a:moveTo>
                  <a:pt x="56232" y="19054"/>
                </a:moveTo>
                <a:lnTo>
                  <a:pt x="56232" y="24990"/>
                </a:lnTo>
                <a:lnTo>
                  <a:pt x="50296" y="24990"/>
                </a:lnTo>
                <a:lnTo>
                  <a:pt x="50296" y="19054"/>
                </a:lnTo>
                <a:close/>
                <a:moveTo>
                  <a:pt x="62480" y="19054"/>
                </a:moveTo>
                <a:lnTo>
                  <a:pt x="62480" y="24990"/>
                </a:lnTo>
                <a:lnTo>
                  <a:pt x="56545" y="24990"/>
                </a:lnTo>
                <a:lnTo>
                  <a:pt x="56545" y="19054"/>
                </a:lnTo>
                <a:close/>
                <a:moveTo>
                  <a:pt x="68727" y="19054"/>
                </a:moveTo>
                <a:lnTo>
                  <a:pt x="68727" y="24990"/>
                </a:lnTo>
                <a:lnTo>
                  <a:pt x="62792" y="24990"/>
                </a:lnTo>
                <a:lnTo>
                  <a:pt x="62792" y="19054"/>
                </a:lnTo>
                <a:close/>
                <a:moveTo>
                  <a:pt x="74975" y="19054"/>
                </a:moveTo>
                <a:lnTo>
                  <a:pt x="74975" y="24990"/>
                </a:lnTo>
                <a:lnTo>
                  <a:pt x="69039" y="24990"/>
                </a:lnTo>
                <a:lnTo>
                  <a:pt x="69039" y="19054"/>
                </a:lnTo>
                <a:close/>
                <a:moveTo>
                  <a:pt x="81223" y="19054"/>
                </a:moveTo>
                <a:lnTo>
                  <a:pt x="81223" y="24990"/>
                </a:lnTo>
                <a:lnTo>
                  <a:pt x="75286" y="24990"/>
                </a:lnTo>
                <a:lnTo>
                  <a:pt x="75286" y="19054"/>
                </a:lnTo>
                <a:close/>
                <a:moveTo>
                  <a:pt x="87470" y="19054"/>
                </a:moveTo>
                <a:lnTo>
                  <a:pt x="87470" y="24990"/>
                </a:lnTo>
                <a:lnTo>
                  <a:pt x="81535" y="24990"/>
                </a:lnTo>
                <a:lnTo>
                  <a:pt x="81535" y="19054"/>
                </a:lnTo>
                <a:close/>
                <a:moveTo>
                  <a:pt x="93720" y="19054"/>
                </a:moveTo>
                <a:lnTo>
                  <a:pt x="93720" y="24990"/>
                </a:lnTo>
                <a:lnTo>
                  <a:pt x="87784" y="24990"/>
                </a:lnTo>
                <a:lnTo>
                  <a:pt x="87784" y="19054"/>
                </a:lnTo>
                <a:close/>
                <a:moveTo>
                  <a:pt x="99967" y="19054"/>
                </a:moveTo>
                <a:lnTo>
                  <a:pt x="99967" y="24990"/>
                </a:lnTo>
                <a:lnTo>
                  <a:pt x="94031" y="24990"/>
                </a:lnTo>
                <a:lnTo>
                  <a:pt x="94031" y="19054"/>
                </a:lnTo>
                <a:close/>
                <a:moveTo>
                  <a:pt x="106214" y="19054"/>
                </a:moveTo>
                <a:lnTo>
                  <a:pt x="106214" y="24990"/>
                </a:lnTo>
                <a:lnTo>
                  <a:pt x="100280" y="24990"/>
                </a:lnTo>
                <a:lnTo>
                  <a:pt x="100280" y="19054"/>
                </a:lnTo>
                <a:close/>
                <a:moveTo>
                  <a:pt x="112461" y="19054"/>
                </a:moveTo>
                <a:lnTo>
                  <a:pt x="112461" y="24990"/>
                </a:lnTo>
                <a:lnTo>
                  <a:pt x="106527" y="24990"/>
                </a:lnTo>
                <a:lnTo>
                  <a:pt x="106527" y="19054"/>
                </a:lnTo>
                <a:close/>
                <a:moveTo>
                  <a:pt x="118710" y="19054"/>
                </a:moveTo>
                <a:lnTo>
                  <a:pt x="118710" y="24990"/>
                </a:lnTo>
                <a:lnTo>
                  <a:pt x="112774" y="24990"/>
                </a:lnTo>
                <a:lnTo>
                  <a:pt x="112774" y="19054"/>
                </a:lnTo>
                <a:close/>
                <a:moveTo>
                  <a:pt x="124957" y="19054"/>
                </a:moveTo>
                <a:lnTo>
                  <a:pt x="124957" y="24990"/>
                </a:lnTo>
                <a:lnTo>
                  <a:pt x="119021" y="24990"/>
                </a:lnTo>
                <a:lnTo>
                  <a:pt x="119021" y="19054"/>
                </a:lnTo>
                <a:close/>
                <a:moveTo>
                  <a:pt x="131204" y="19054"/>
                </a:moveTo>
                <a:lnTo>
                  <a:pt x="131204" y="24990"/>
                </a:lnTo>
                <a:lnTo>
                  <a:pt x="125270" y="24990"/>
                </a:lnTo>
                <a:lnTo>
                  <a:pt x="125270" y="19054"/>
                </a:lnTo>
                <a:close/>
                <a:moveTo>
                  <a:pt x="137451" y="19054"/>
                </a:moveTo>
                <a:lnTo>
                  <a:pt x="137451" y="24990"/>
                </a:lnTo>
                <a:lnTo>
                  <a:pt x="131517" y="24990"/>
                </a:lnTo>
                <a:lnTo>
                  <a:pt x="131517" y="19054"/>
                </a:lnTo>
                <a:close/>
                <a:moveTo>
                  <a:pt x="143702" y="19054"/>
                </a:moveTo>
                <a:lnTo>
                  <a:pt x="143702" y="24990"/>
                </a:lnTo>
                <a:lnTo>
                  <a:pt x="137766" y="24990"/>
                </a:lnTo>
                <a:lnTo>
                  <a:pt x="137766" y="19054"/>
                </a:lnTo>
                <a:close/>
                <a:moveTo>
                  <a:pt x="149949" y="19054"/>
                </a:moveTo>
                <a:lnTo>
                  <a:pt x="149949" y="24990"/>
                </a:lnTo>
                <a:lnTo>
                  <a:pt x="144015" y="24990"/>
                </a:lnTo>
                <a:lnTo>
                  <a:pt x="144015" y="19054"/>
                </a:lnTo>
                <a:close/>
                <a:moveTo>
                  <a:pt x="156196" y="19054"/>
                </a:moveTo>
                <a:lnTo>
                  <a:pt x="156196" y="24990"/>
                </a:lnTo>
                <a:lnTo>
                  <a:pt x="150262" y="24990"/>
                </a:lnTo>
                <a:lnTo>
                  <a:pt x="150262" y="19054"/>
                </a:lnTo>
                <a:close/>
                <a:moveTo>
                  <a:pt x="162445" y="19054"/>
                </a:moveTo>
                <a:lnTo>
                  <a:pt x="162445" y="24990"/>
                </a:lnTo>
                <a:lnTo>
                  <a:pt x="156509" y="24990"/>
                </a:lnTo>
                <a:lnTo>
                  <a:pt x="156509" y="19054"/>
                </a:lnTo>
                <a:close/>
                <a:moveTo>
                  <a:pt x="168692" y="19054"/>
                </a:moveTo>
                <a:lnTo>
                  <a:pt x="168692" y="24990"/>
                </a:lnTo>
                <a:lnTo>
                  <a:pt x="162756" y="24990"/>
                </a:lnTo>
                <a:lnTo>
                  <a:pt x="162756" y="19054"/>
                </a:lnTo>
                <a:close/>
                <a:moveTo>
                  <a:pt x="174939" y="19054"/>
                </a:moveTo>
                <a:lnTo>
                  <a:pt x="174939" y="24990"/>
                </a:lnTo>
                <a:lnTo>
                  <a:pt x="169005" y="24990"/>
                </a:lnTo>
                <a:lnTo>
                  <a:pt x="169005" y="19054"/>
                </a:lnTo>
                <a:close/>
                <a:moveTo>
                  <a:pt x="181186" y="19054"/>
                </a:moveTo>
                <a:lnTo>
                  <a:pt x="181186" y="24990"/>
                </a:lnTo>
                <a:lnTo>
                  <a:pt x="175252" y="24990"/>
                </a:lnTo>
                <a:lnTo>
                  <a:pt x="175252" y="19054"/>
                </a:lnTo>
                <a:close/>
                <a:moveTo>
                  <a:pt x="187435" y="19054"/>
                </a:moveTo>
                <a:lnTo>
                  <a:pt x="187435" y="24990"/>
                </a:lnTo>
                <a:lnTo>
                  <a:pt x="181499" y="24990"/>
                </a:lnTo>
                <a:lnTo>
                  <a:pt x="181499" y="19054"/>
                </a:lnTo>
                <a:close/>
                <a:moveTo>
                  <a:pt x="193684" y="19054"/>
                </a:moveTo>
                <a:lnTo>
                  <a:pt x="193684" y="24990"/>
                </a:lnTo>
                <a:lnTo>
                  <a:pt x="187749" y="24990"/>
                </a:lnTo>
                <a:lnTo>
                  <a:pt x="187749" y="19054"/>
                </a:lnTo>
                <a:close/>
                <a:moveTo>
                  <a:pt x="199931" y="19054"/>
                </a:moveTo>
                <a:lnTo>
                  <a:pt x="199931" y="24990"/>
                </a:lnTo>
                <a:lnTo>
                  <a:pt x="193996" y="24990"/>
                </a:lnTo>
                <a:lnTo>
                  <a:pt x="193996" y="19054"/>
                </a:lnTo>
                <a:close/>
                <a:moveTo>
                  <a:pt x="206180" y="19054"/>
                </a:moveTo>
                <a:lnTo>
                  <a:pt x="206180" y="24990"/>
                </a:lnTo>
                <a:lnTo>
                  <a:pt x="200244" y="24990"/>
                </a:lnTo>
                <a:lnTo>
                  <a:pt x="200244" y="19054"/>
                </a:lnTo>
                <a:close/>
                <a:moveTo>
                  <a:pt x="212427" y="19054"/>
                </a:moveTo>
                <a:lnTo>
                  <a:pt x="212427" y="24990"/>
                </a:lnTo>
                <a:lnTo>
                  <a:pt x="206491" y="24990"/>
                </a:lnTo>
                <a:lnTo>
                  <a:pt x="206491" y="19054"/>
                </a:lnTo>
                <a:close/>
                <a:moveTo>
                  <a:pt x="218674" y="19054"/>
                </a:moveTo>
                <a:lnTo>
                  <a:pt x="218674" y="24990"/>
                </a:lnTo>
                <a:lnTo>
                  <a:pt x="212739" y="24990"/>
                </a:lnTo>
                <a:lnTo>
                  <a:pt x="212739" y="19054"/>
                </a:lnTo>
                <a:close/>
                <a:moveTo>
                  <a:pt x="224921" y="19054"/>
                </a:moveTo>
                <a:lnTo>
                  <a:pt x="224921" y="24990"/>
                </a:lnTo>
                <a:lnTo>
                  <a:pt x="218987" y="24990"/>
                </a:lnTo>
                <a:lnTo>
                  <a:pt x="218987" y="19054"/>
                </a:lnTo>
                <a:close/>
                <a:moveTo>
                  <a:pt x="231170" y="19054"/>
                </a:moveTo>
                <a:lnTo>
                  <a:pt x="231170" y="24990"/>
                </a:lnTo>
                <a:lnTo>
                  <a:pt x="225234" y="24990"/>
                </a:lnTo>
                <a:lnTo>
                  <a:pt x="225234" y="19054"/>
                </a:lnTo>
                <a:close/>
                <a:moveTo>
                  <a:pt x="237417" y="19054"/>
                </a:moveTo>
                <a:lnTo>
                  <a:pt x="237417" y="24990"/>
                </a:lnTo>
                <a:lnTo>
                  <a:pt x="231481" y="24990"/>
                </a:lnTo>
                <a:lnTo>
                  <a:pt x="231481" y="19054"/>
                </a:lnTo>
                <a:close/>
                <a:moveTo>
                  <a:pt x="243664" y="19054"/>
                </a:moveTo>
                <a:lnTo>
                  <a:pt x="243664" y="24990"/>
                </a:lnTo>
                <a:lnTo>
                  <a:pt x="237729" y="24990"/>
                </a:lnTo>
                <a:lnTo>
                  <a:pt x="237729" y="19054"/>
                </a:lnTo>
                <a:close/>
                <a:moveTo>
                  <a:pt x="249911" y="19054"/>
                </a:moveTo>
                <a:lnTo>
                  <a:pt x="249911" y="24990"/>
                </a:lnTo>
                <a:lnTo>
                  <a:pt x="243977" y="24990"/>
                </a:lnTo>
                <a:lnTo>
                  <a:pt x="243977" y="19054"/>
                </a:lnTo>
                <a:close/>
                <a:moveTo>
                  <a:pt x="256161" y="19054"/>
                </a:moveTo>
                <a:lnTo>
                  <a:pt x="256161" y="24990"/>
                </a:lnTo>
                <a:lnTo>
                  <a:pt x="250225" y="24990"/>
                </a:lnTo>
                <a:lnTo>
                  <a:pt x="250225" y="19054"/>
                </a:lnTo>
                <a:close/>
                <a:moveTo>
                  <a:pt x="262409" y="19054"/>
                </a:moveTo>
                <a:lnTo>
                  <a:pt x="262409" y="24990"/>
                </a:lnTo>
                <a:lnTo>
                  <a:pt x="256474" y="24990"/>
                </a:lnTo>
                <a:lnTo>
                  <a:pt x="256474" y="19054"/>
                </a:lnTo>
                <a:close/>
                <a:moveTo>
                  <a:pt x="268656" y="19054"/>
                </a:moveTo>
                <a:lnTo>
                  <a:pt x="268656" y="24990"/>
                </a:lnTo>
                <a:lnTo>
                  <a:pt x="262721" y="24990"/>
                </a:lnTo>
                <a:lnTo>
                  <a:pt x="262721" y="19054"/>
                </a:lnTo>
                <a:close/>
                <a:moveTo>
                  <a:pt x="274904" y="19054"/>
                </a:moveTo>
                <a:lnTo>
                  <a:pt x="274904" y="24990"/>
                </a:lnTo>
                <a:lnTo>
                  <a:pt x="268968" y="24990"/>
                </a:lnTo>
                <a:lnTo>
                  <a:pt x="268968" y="19054"/>
                </a:lnTo>
                <a:close/>
                <a:moveTo>
                  <a:pt x="6251" y="25301"/>
                </a:moveTo>
                <a:lnTo>
                  <a:pt x="6251" y="31237"/>
                </a:lnTo>
                <a:lnTo>
                  <a:pt x="315" y="31237"/>
                </a:lnTo>
                <a:lnTo>
                  <a:pt x="315" y="25301"/>
                </a:lnTo>
                <a:close/>
                <a:moveTo>
                  <a:pt x="12498" y="25301"/>
                </a:moveTo>
                <a:lnTo>
                  <a:pt x="12498" y="31237"/>
                </a:lnTo>
                <a:lnTo>
                  <a:pt x="6562" y="31237"/>
                </a:lnTo>
                <a:lnTo>
                  <a:pt x="6562" y="25301"/>
                </a:lnTo>
                <a:close/>
                <a:moveTo>
                  <a:pt x="18745" y="25301"/>
                </a:moveTo>
                <a:lnTo>
                  <a:pt x="18745" y="31237"/>
                </a:lnTo>
                <a:lnTo>
                  <a:pt x="12810" y="31237"/>
                </a:lnTo>
                <a:lnTo>
                  <a:pt x="12810" y="25301"/>
                </a:lnTo>
                <a:close/>
                <a:moveTo>
                  <a:pt x="24992" y="25301"/>
                </a:moveTo>
                <a:lnTo>
                  <a:pt x="24992" y="31237"/>
                </a:lnTo>
                <a:lnTo>
                  <a:pt x="19058" y="31237"/>
                </a:lnTo>
                <a:lnTo>
                  <a:pt x="19058" y="25301"/>
                </a:lnTo>
                <a:close/>
                <a:moveTo>
                  <a:pt x="31241" y="25301"/>
                </a:moveTo>
                <a:lnTo>
                  <a:pt x="31241" y="31237"/>
                </a:lnTo>
                <a:lnTo>
                  <a:pt x="25305" y="31237"/>
                </a:lnTo>
                <a:lnTo>
                  <a:pt x="25305" y="25301"/>
                </a:lnTo>
                <a:close/>
                <a:moveTo>
                  <a:pt x="37489" y="25301"/>
                </a:moveTo>
                <a:lnTo>
                  <a:pt x="37489" y="31237"/>
                </a:lnTo>
                <a:lnTo>
                  <a:pt x="31553" y="31237"/>
                </a:lnTo>
                <a:lnTo>
                  <a:pt x="31553" y="25301"/>
                </a:lnTo>
                <a:close/>
                <a:moveTo>
                  <a:pt x="43737" y="25301"/>
                </a:moveTo>
                <a:lnTo>
                  <a:pt x="43737" y="31237"/>
                </a:lnTo>
                <a:lnTo>
                  <a:pt x="37802" y="31237"/>
                </a:lnTo>
                <a:lnTo>
                  <a:pt x="37802" y="25301"/>
                </a:lnTo>
                <a:close/>
                <a:moveTo>
                  <a:pt x="49985" y="25301"/>
                </a:moveTo>
                <a:lnTo>
                  <a:pt x="49985" y="31237"/>
                </a:lnTo>
                <a:lnTo>
                  <a:pt x="44049" y="31237"/>
                </a:lnTo>
                <a:lnTo>
                  <a:pt x="44049" y="25301"/>
                </a:lnTo>
                <a:close/>
                <a:moveTo>
                  <a:pt x="56232" y="25301"/>
                </a:moveTo>
                <a:lnTo>
                  <a:pt x="56232" y="31237"/>
                </a:lnTo>
                <a:lnTo>
                  <a:pt x="50296" y="31237"/>
                </a:lnTo>
                <a:lnTo>
                  <a:pt x="50296" y="25301"/>
                </a:lnTo>
                <a:close/>
                <a:moveTo>
                  <a:pt x="62480" y="25301"/>
                </a:moveTo>
                <a:lnTo>
                  <a:pt x="62480" y="31237"/>
                </a:lnTo>
                <a:lnTo>
                  <a:pt x="56545" y="31237"/>
                </a:lnTo>
                <a:lnTo>
                  <a:pt x="56545" y="25301"/>
                </a:lnTo>
                <a:close/>
                <a:moveTo>
                  <a:pt x="68727" y="25301"/>
                </a:moveTo>
                <a:lnTo>
                  <a:pt x="68727" y="31237"/>
                </a:lnTo>
                <a:lnTo>
                  <a:pt x="62792" y="31237"/>
                </a:lnTo>
                <a:lnTo>
                  <a:pt x="62792" y="25301"/>
                </a:lnTo>
                <a:close/>
                <a:moveTo>
                  <a:pt x="74975" y="25301"/>
                </a:moveTo>
                <a:lnTo>
                  <a:pt x="74975" y="31237"/>
                </a:lnTo>
                <a:lnTo>
                  <a:pt x="69039" y="31237"/>
                </a:lnTo>
                <a:lnTo>
                  <a:pt x="69039" y="25301"/>
                </a:lnTo>
                <a:close/>
                <a:moveTo>
                  <a:pt x="81223" y="25301"/>
                </a:moveTo>
                <a:lnTo>
                  <a:pt x="81223" y="31237"/>
                </a:lnTo>
                <a:lnTo>
                  <a:pt x="75286" y="31237"/>
                </a:lnTo>
                <a:lnTo>
                  <a:pt x="75286" y="25301"/>
                </a:lnTo>
                <a:close/>
                <a:moveTo>
                  <a:pt x="87470" y="25301"/>
                </a:moveTo>
                <a:lnTo>
                  <a:pt x="87470" y="31237"/>
                </a:lnTo>
                <a:lnTo>
                  <a:pt x="81535" y="31237"/>
                </a:lnTo>
                <a:lnTo>
                  <a:pt x="81535" y="25301"/>
                </a:lnTo>
                <a:close/>
                <a:moveTo>
                  <a:pt x="93720" y="25301"/>
                </a:moveTo>
                <a:lnTo>
                  <a:pt x="93720" y="31237"/>
                </a:lnTo>
                <a:lnTo>
                  <a:pt x="87784" y="31237"/>
                </a:lnTo>
                <a:lnTo>
                  <a:pt x="87784" y="25301"/>
                </a:lnTo>
                <a:close/>
                <a:moveTo>
                  <a:pt x="99967" y="25301"/>
                </a:moveTo>
                <a:lnTo>
                  <a:pt x="99967" y="31237"/>
                </a:lnTo>
                <a:lnTo>
                  <a:pt x="94031" y="31237"/>
                </a:lnTo>
                <a:lnTo>
                  <a:pt x="94031" y="25301"/>
                </a:lnTo>
                <a:close/>
                <a:moveTo>
                  <a:pt x="106214" y="25301"/>
                </a:moveTo>
                <a:lnTo>
                  <a:pt x="106214" y="31237"/>
                </a:lnTo>
                <a:lnTo>
                  <a:pt x="100280" y="31237"/>
                </a:lnTo>
                <a:lnTo>
                  <a:pt x="100280" y="25301"/>
                </a:lnTo>
                <a:close/>
                <a:moveTo>
                  <a:pt x="112461" y="25301"/>
                </a:moveTo>
                <a:lnTo>
                  <a:pt x="112461" y="31237"/>
                </a:lnTo>
                <a:lnTo>
                  <a:pt x="106527" y="31237"/>
                </a:lnTo>
                <a:lnTo>
                  <a:pt x="106527" y="25301"/>
                </a:lnTo>
                <a:close/>
                <a:moveTo>
                  <a:pt x="118710" y="25301"/>
                </a:moveTo>
                <a:lnTo>
                  <a:pt x="118710" y="31237"/>
                </a:lnTo>
                <a:lnTo>
                  <a:pt x="112774" y="31237"/>
                </a:lnTo>
                <a:lnTo>
                  <a:pt x="112774" y="25301"/>
                </a:lnTo>
                <a:close/>
                <a:moveTo>
                  <a:pt x="124957" y="25301"/>
                </a:moveTo>
                <a:lnTo>
                  <a:pt x="124957" y="31237"/>
                </a:lnTo>
                <a:lnTo>
                  <a:pt x="119021" y="31237"/>
                </a:lnTo>
                <a:lnTo>
                  <a:pt x="119021" y="25301"/>
                </a:lnTo>
                <a:close/>
                <a:moveTo>
                  <a:pt x="131204" y="25301"/>
                </a:moveTo>
                <a:lnTo>
                  <a:pt x="131204" y="31237"/>
                </a:lnTo>
                <a:lnTo>
                  <a:pt x="125270" y="31237"/>
                </a:lnTo>
                <a:lnTo>
                  <a:pt x="125270" y="25301"/>
                </a:lnTo>
                <a:close/>
                <a:moveTo>
                  <a:pt x="137451" y="25301"/>
                </a:moveTo>
                <a:lnTo>
                  <a:pt x="137451" y="31237"/>
                </a:lnTo>
                <a:lnTo>
                  <a:pt x="131517" y="31237"/>
                </a:lnTo>
                <a:lnTo>
                  <a:pt x="131517" y="25301"/>
                </a:lnTo>
                <a:close/>
                <a:moveTo>
                  <a:pt x="143702" y="25301"/>
                </a:moveTo>
                <a:lnTo>
                  <a:pt x="143702" y="31237"/>
                </a:lnTo>
                <a:lnTo>
                  <a:pt x="137766" y="31237"/>
                </a:lnTo>
                <a:lnTo>
                  <a:pt x="137766" y="25301"/>
                </a:lnTo>
                <a:close/>
                <a:moveTo>
                  <a:pt x="149949" y="25301"/>
                </a:moveTo>
                <a:lnTo>
                  <a:pt x="149949" y="31237"/>
                </a:lnTo>
                <a:lnTo>
                  <a:pt x="144015" y="31237"/>
                </a:lnTo>
                <a:lnTo>
                  <a:pt x="144015" y="25301"/>
                </a:lnTo>
                <a:close/>
                <a:moveTo>
                  <a:pt x="156196" y="25301"/>
                </a:moveTo>
                <a:lnTo>
                  <a:pt x="156196" y="31237"/>
                </a:lnTo>
                <a:lnTo>
                  <a:pt x="150262" y="31237"/>
                </a:lnTo>
                <a:lnTo>
                  <a:pt x="150262" y="25301"/>
                </a:lnTo>
                <a:close/>
                <a:moveTo>
                  <a:pt x="162445" y="25301"/>
                </a:moveTo>
                <a:lnTo>
                  <a:pt x="162445" y="31237"/>
                </a:lnTo>
                <a:lnTo>
                  <a:pt x="156509" y="31237"/>
                </a:lnTo>
                <a:lnTo>
                  <a:pt x="156509" y="25301"/>
                </a:lnTo>
                <a:close/>
                <a:moveTo>
                  <a:pt x="168692" y="25301"/>
                </a:moveTo>
                <a:lnTo>
                  <a:pt x="168692" y="31237"/>
                </a:lnTo>
                <a:lnTo>
                  <a:pt x="162756" y="31237"/>
                </a:lnTo>
                <a:lnTo>
                  <a:pt x="162756" y="25301"/>
                </a:lnTo>
                <a:close/>
                <a:moveTo>
                  <a:pt x="174939" y="25301"/>
                </a:moveTo>
                <a:lnTo>
                  <a:pt x="174939" y="31237"/>
                </a:lnTo>
                <a:lnTo>
                  <a:pt x="169005" y="31237"/>
                </a:lnTo>
                <a:lnTo>
                  <a:pt x="169005" y="25301"/>
                </a:lnTo>
                <a:close/>
                <a:moveTo>
                  <a:pt x="181186" y="25301"/>
                </a:moveTo>
                <a:lnTo>
                  <a:pt x="181186" y="31237"/>
                </a:lnTo>
                <a:lnTo>
                  <a:pt x="175252" y="31237"/>
                </a:lnTo>
                <a:lnTo>
                  <a:pt x="175252" y="25301"/>
                </a:lnTo>
                <a:close/>
                <a:moveTo>
                  <a:pt x="187435" y="25301"/>
                </a:moveTo>
                <a:lnTo>
                  <a:pt x="187435" y="31237"/>
                </a:lnTo>
                <a:lnTo>
                  <a:pt x="181499" y="31237"/>
                </a:lnTo>
                <a:lnTo>
                  <a:pt x="181499" y="25301"/>
                </a:lnTo>
                <a:close/>
                <a:moveTo>
                  <a:pt x="193684" y="25301"/>
                </a:moveTo>
                <a:lnTo>
                  <a:pt x="193684" y="31237"/>
                </a:lnTo>
                <a:lnTo>
                  <a:pt x="187749" y="31237"/>
                </a:lnTo>
                <a:lnTo>
                  <a:pt x="187749" y="25301"/>
                </a:lnTo>
                <a:close/>
                <a:moveTo>
                  <a:pt x="199931" y="25301"/>
                </a:moveTo>
                <a:lnTo>
                  <a:pt x="199931" y="31237"/>
                </a:lnTo>
                <a:lnTo>
                  <a:pt x="193996" y="31237"/>
                </a:lnTo>
                <a:lnTo>
                  <a:pt x="193996" y="25301"/>
                </a:lnTo>
                <a:close/>
                <a:moveTo>
                  <a:pt x="206180" y="25301"/>
                </a:moveTo>
                <a:lnTo>
                  <a:pt x="206180" y="31237"/>
                </a:lnTo>
                <a:lnTo>
                  <a:pt x="200244" y="31237"/>
                </a:lnTo>
                <a:lnTo>
                  <a:pt x="200244" y="25301"/>
                </a:lnTo>
                <a:close/>
                <a:moveTo>
                  <a:pt x="212427" y="25301"/>
                </a:moveTo>
                <a:lnTo>
                  <a:pt x="212427" y="31237"/>
                </a:lnTo>
                <a:lnTo>
                  <a:pt x="206491" y="31237"/>
                </a:lnTo>
                <a:lnTo>
                  <a:pt x="206491" y="25301"/>
                </a:lnTo>
                <a:close/>
                <a:moveTo>
                  <a:pt x="218674" y="25301"/>
                </a:moveTo>
                <a:lnTo>
                  <a:pt x="218674" y="31237"/>
                </a:lnTo>
                <a:lnTo>
                  <a:pt x="212739" y="31237"/>
                </a:lnTo>
                <a:lnTo>
                  <a:pt x="212739" y="25301"/>
                </a:lnTo>
                <a:close/>
                <a:moveTo>
                  <a:pt x="224921" y="25301"/>
                </a:moveTo>
                <a:lnTo>
                  <a:pt x="224921" y="31237"/>
                </a:lnTo>
                <a:lnTo>
                  <a:pt x="218987" y="31237"/>
                </a:lnTo>
                <a:lnTo>
                  <a:pt x="218987" y="25301"/>
                </a:lnTo>
                <a:close/>
                <a:moveTo>
                  <a:pt x="231170" y="25301"/>
                </a:moveTo>
                <a:lnTo>
                  <a:pt x="231170" y="31237"/>
                </a:lnTo>
                <a:lnTo>
                  <a:pt x="225234" y="31237"/>
                </a:lnTo>
                <a:lnTo>
                  <a:pt x="225234" y="25301"/>
                </a:lnTo>
                <a:close/>
                <a:moveTo>
                  <a:pt x="237417" y="25301"/>
                </a:moveTo>
                <a:lnTo>
                  <a:pt x="237417" y="31237"/>
                </a:lnTo>
                <a:lnTo>
                  <a:pt x="231481" y="31237"/>
                </a:lnTo>
                <a:lnTo>
                  <a:pt x="231481" y="25301"/>
                </a:lnTo>
                <a:close/>
                <a:moveTo>
                  <a:pt x="243664" y="25301"/>
                </a:moveTo>
                <a:lnTo>
                  <a:pt x="243664" y="31237"/>
                </a:lnTo>
                <a:lnTo>
                  <a:pt x="237729" y="31237"/>
                </a:lnTo>
                <a:lnTo>
                  <a:pt x="237729" y="25301"/>
                </a:lnTo>
                <a:close/>
                <a:moveTo>
                  <a:pt x="249911" y="25301"/>
                </a:moveTo>
                <a:lnTo>
                  <a:pt x="249911" y="31237"/>
                </a:lnTo>
                <a:lnTo>
                  <a:pt x="243977" y="31237"/>
                </a:lnTo>
                <a:lnTo>
                  <a:pt x="243977" y="25301"/>
                </a:lnTo>
                <a:close/>
                <a:moveTo>
                  <a:pt x="256161" y="25301"/>
                </a:moveTo>
                <a:lnTo>
                  <a:pt x="256161" y="31237"/>
                </a:lnTo>
                <a:lnTo>
                  <a:pt x="250225" y="31237"/>
                </a:lnTo>
                <a:lnTo>
                  <a:pt x="250225" y="25301"/>
                </a:lnTo>
                <a:close/>
                <a:moveTo>
                  <a:pt x="262409" y="25301"/>
                </a:moveTo>
                <a:lnTo>
                  <a:pt x="262409" y="31237"/>
                </a:lnTo>
                <a:lnTo>
                  <a:pt x="256474" y="31237"/>
                </a:lnTo>
                <a:lnTo>
                  <a:pt x="256474" y="25301"/>
                </a:lnTo>
                <a:close/>
                <a:moveTo>
                  <a:pt x="268656" y="25301"/>
                </a:moveTo>
                <a:lnTo>
                  <a:pt x="268656" y="31237"/>
                </a:lnTo>
                <a:lnTo>
                  <a:pt x="262721" y="31237"/>
                </a:lnTo>
                <a:lnTo>
                  <a:pt x="262721" y="25301"/>
                </a:lnTo>
                <a:close/>
                <a:moveTo>
                  <a:pt x="274904" y="25301"/>
                </a:moveTo>
                <a:lnTo>
                  <a:pt x="274904" y="31237"/>
                </a:lnTo>
                <a:lnTo>
                  <a:pt x="268968" y="31237"/>
                </a:lnTo>
                <a:lnTo>
                  <a:pt x="268968" y="25301"/>
                </a:lnTo>
                <a:close/>
                <a:moveTo>
                  <a:pt x="6251" y="31548"/>
                </a:moveTo>
                <a:lnTo>
                  <a:pt x="6251" y="31550"/>
                </a:lnTo>
                <a:lnTo>
                  <a:pt x="6251" y="37484"/>
                </a:lnTo>
                <a:lnTo>
                  <a:pt x="315" y="37484"/>
                </a:lnTo>
                <a:lnTo>
                  <a:pt x="315" y="31548"/>
                </a:lnTo>
                <a:close/>
                <a:moveTo>
                  <a:pt x="12498" y="31548"/>
                </a:moveTo>
                <a:lnTo>
                  <a:pt x="12498" y="31550"/>
                </a:lnTo>
                <a:lnTo>
                  <a:pt x="12498" y="37484"/>
                </a:lnTo>
                <a:lnTo>
                  <a:pt x="6562" y="37484"/>
                </a:lnTo>
                <a:lnTo>
                  <a:pt x="6562" y="31548"/>
                </a:lnTo>
                <a:close/>
                <a:moveTo>
                  <a:pt x="18745" y="31548"/>
                </a:moveTo>
                <a:lnTo>
                  <a:pt x="18745" y="31550"/>
                </a:lnTo>
                <a:lnTo>
                  <a:pt x="18745" y="37484"/>
                </a:lnTo>
                <a:lnTo>
                  <a:pt x="12810" y="37484"/>
                </a:lnTo>
                <a:lnTo>
                  <a:pt x="12810" y="31548"/>
                </a:lnTo>
                <a:close/>
                <a:moveTo>
                  <a:pt x="24992" y="31548"/>
                </a:moveTo>
                <a:lnTo>
                  <a:pt x="24992" y="31550"/>
                </a:lnTo>
                <a:lnTo>
                  <a:pt x="24992" y="37484"/>
                </a:lnTo>
                <a:lnTo>
                  <a:pt x="19058" y="37484"/>
                </a:lnTo>
                <a:lnTo>
                  <a:pt x="19058" y="31548"/>
                </a:lnTo>
                <a:close/>
                <a:moveTo>
                  <a:pt x="31242" y="31548"/>
                </a:moveTo>
                <a:lnTo>
                  <a:pt x="31242" y="31550"/>
                </a:lnTo>
                <a:lnTo>
                  <a:pt x="31242" y="37484"/>
                </a:lnTo>
                <a:lnTo>
                  <a:pt x="25305" y="37484"/>
                </a:lnTo>
                <a:lnTo>
                  <a:pt x="25305" y="31548"/>
                </a:lnTo>
                <a:close/>
                <a:moveTo>
                  <a:pt x="162445" y="31548"/>
                </a:moveTo>
                <a:lnTo>
                  <a:pt x="162445" y="31550"/>
                </a:lnTo>
                <a:lnTo>
                  <a:pt x="162445" y="37484"/>
                </a:lnTo>
                <a:lnTo>
                  <a:pt x="156509" y="37484"/>
                </a:lnTo>
                <a:lnTo>
                  <a:pt x="156509" y="31548"/>
                </a:lnTo>
                <a:close/>
                <a:moveTo>
                  <a:pt x="168692" y="31548"/>
                </a:moveTo>
                <a:lnTo>
                  <a:pt x="168692" y="31550"/>
                </a:lnTo>
                <a:lnTo>
                  <a:pt x="168692" y="37484"/>
                </a:lnTo>
                <a:lnTo>
                  <a:pt x="162756" y="37484"/>
                </a:lnTo>
                <a:lnTo>
                  <a:pt x="162756" y="31548"/>
                </a:lnTo>
                <a:close/>
                <a:moveTo>
                  <a:pt x="174939" y="31548"/>
                </a:moveTo>
                <a:lnTo>
                  <a:pt x="174939" y="31550"/>
                </a:lnTo>
                <a:lnTo>
                  <a:pt x="174939" y="37484"/>
                </a:lnTo>
                <a:lnTo>
                  <a:pt x="169005" y="37484"/>
                </a:lnTo>
                <a:lnTo>
                  <a:pt x="169005" y="31548"/>
                </a:lnTo>
                <a:close/>
                <a:moveTo>
                  <a:pt x="181186" y="31548"/>
                </a:moveTo>
                <a:lnTo>
                  <a:pt x="181186" y="31550"/>
                </a:lnTo>
                <a:lnTo>
                  <a:pt x="181186" y="37484"/>
                </a:lnTo>
                <a:lnTo>
                  <a:pt x="175252" y="37484"/>
                </a:lnTo>
                <a:lnTo>
                  <a:pt x="175252" y="31548"/>
                </a:lnTo>
                <a:close/>
                <a:moveTo>
                  <a:pt x="187435" y="31548"/>
                </a:moveTo>
                <a:lnTo>
                  <a:pt x="187435" y="31550"/>
                </a:lnTo>
                <a:lnTo>
                  <a:pt x="187435" y="37484"/>
                </a:lnTo>
                <a:lnTo>
                  <a:pt x="181499" y="37484"/>
                </a:lnTo>
                <a:lnTo>
                  <a:pt x="181499" y="31548"/>
                </a:lnTo>
                <a:close/>
                <a:moveTo>
                  <a:pt x="37489" y="31552"/>
                </a:moveTo>
                <a:lnTo>
                  <a:pt x="37489" y="37486"/>
                </a:lnTo>
                <a:lnTo>
                  <a:pt x="31553" y="37486"/>
                </a:lnTo>
                <a:lnTo>
                  <a:pt x="31553" y="31552"/>
                </a:lnTo>
                <a:close/>
                <a:moveTo>
                  <a:pt x="43737" y="31552"/>
                </a:moveTo>
                <a:lnTo>
                  <a:pt x="43737" y="37486"/>
                </a:lnTo>
                <a:lnTo>
                  <a:pt x="37802" y="37486"/>
                </a:lnTo>
                <a:lnTo>
                  <a:pt x="37802" y="31552"/>
                </a:lnTo>
                <a:close/>
                <a:moveTo>
                  <a:pt x="49985" y="31552"/>
                </a:moveTo>
                <a:lnTo>
                  <a:pt x="49985" y="37486"/>
                </a:lnTo>
                <a:lnTo>
                  <a:pt x="44049" y="37486"/>
                </a:lnTo>
                <a:lnTo>
                  <a:pt x="44049" y="31552"/>
                </a:lnTo>
                <a:close/>
                <a:moveTo>
                  <a:pt x="56232" y="31552"/>
                </a:moveTo>
                <a:lnTo>
                  <a:pt x="56232" y="37486"/>
                </a:lnTo>
                <a:lnTo>
                  <a:pt x="50296" y="37486"/>
                </a:lnTo>
                <a:lnTo>
                  <a:pt x="50296" y="31552"/>
                </a:lnTo>
                <a:close/>
                <a:moveTo>
                  <a:pt x="62480" y="31552"/>
                </a:moveTo>
                <a:lnTo>
                  <a:pt x="62480" y="37486"/>
                </a:lnTo>
                <a:lnTo>
                  <a:pt x="56545" y="37486"/>
                </a:lnTo>
                <a:lnTo>
                  <a:pt x="56545" y="31552"/>
                </a:lnTo>
                <a:close/>
                <a:moveTo>
                  <a:pt x="68727" y="31552"/>
                </a:moveTo>
                <a:lnTo>
                  <a:pt x="68727" y="37486"/>
                </a:lnTo>
                <a:lnTo>
                  <a:pt x="62792" y="37486"/>
                </a:lnTo>
                <a:lnTo>
                  <a:pt x="62792" y="31552"/>
                </a:lnTo>
                <a:close/>
                <a:moveTo>
                  <a:pt x="74975" y="31552"/>
                </a:moveTo>
                <a:lnTo>
                  <a:pt x="74975" y="37486"/>
                </a:lnTo>
                <a:lnTo>
                  <a:pt x="69039" y="37486"/>
                </a:lnTo>
                <a:lnTo>
                  <a:pt x="69039" y="31552"/>
                </a:lnTo>
                <a:close/>
                <a:moveTo>
                  <a:pt x="81223" y="31552"/>
                </a:moveTo>
                <a:lnTo>
                  <a:pt x="81223" y="37486"/>
                </a:lnTo>
                <a:lnTo>
                  <a:pt x="75286" y="37486"/>
                </a:lnTo>
                <a:lnTo>
                  <a:pt x="75286" y="31552"/>
                </a:lnTo>
                <a:close/>
                <a:moveTo>
                  <a:pt x="87470" y="31552"/>
                </a:moveTo>
                <a:lnTo>
                  <a:pt x="87470" y="37486"/>
                </a:lnTo>
                <a:lnTo>
                  <a:pt x="81535" y="37486"/>
                </a:lnTo>
                <a:lnTo>
                  <a:pt x="81535" y="31552"/>
                </a:lnTo>
                <a:close/>
                <a:moveTo>
                  <a:pt x="93720" y="31552"/>
                </a:moveTo>
                <a:lnTo>
                  <a:pt x="93720" y="37486"/>
                </a:lnTo>
                <a:lnTo>
                  <a:pt x="87784" y="37486"/>
                </a:lnTo>
                <a:lnTo>
                  <a:pt x="87784" y="31552"/>
                </a:lnTo>
                <a:close/>
                <a:moveTo>
                  <a:pt x="99967" y="31552"/>
                </a:moveTo>
                <a:lnTo>
                  <a:pt x="99967" y="37486"/>
                </a:lnTo>
                <a:lnTo>
                  <a:pt x="94031" y="37486"/>
                </a:lnTo>
                <a:lnTo>
                  <a:pt x="94031" y="31552"/>
                </a:lnTo>
                <a:close/>
                <a:moveTo>
                  <a:pt x="106214" y="31552"/>
                </a:moveTo>
                <a:lnTo>
                  <a:pt x="106214" y="37486"/>
                </a:lnTo>
                <a:lnTo>
                  <a:pt x="100280" y="37486"/>
                </a:lnTo>
                <a:lnTo>
                  <a:pt x="100280" y="31552"/>
                </a:lnTo>
                <a:close/>
                <a:moveTo>
                  <a:pt x="112461" y="31552"/>
                </a:moveTo>
                <a:lnTo>
                  <a:pt x="112461" y="37486"/>
                </a:lnTo>
                <a:lnTo>
                  <a:pt x="106527" y="37486"/>
                </a:lnTo>
                <a:lnTo>
                  <a:pt x="106527" y="31552"/>
                </a:lnTo>
                <a:close/>
                <a:moveTo>
                  <a:pt x="118710" y="31552"/>
                </a:moveTo>
                <a:lnTo>
                  <a:pt x="118710" y="37486"/>
                </a:lnTo>
                <a:lnTo>
                  <a:pt x="112774" y="37486"/>
                </a:lnTo>
                <a:lnTo>
                  <a:pt x="112774" y="31552"/>
                </a:lnTo>
                <a:close/>
                <a:moveTo>
                  <a:pt x="124957" y="31552"/>
                </a:moveTo>
                <a:lnTo>
                  <a:pt x="124957" y="37486"/>
                </a:lnTo>
                <a:lnTo>
                  <a:pt x="119021" y="37486"/>
                </a:lnTo>
                <a:lnTo>
                  <a:pt x="119021" y="31552"/>
                </a:lnTo>
                <a:close/>
                <a:moveTo>
                  <a:pt x="131204" y="31552"/>
                </a:moveTo>
                <a:lnTo>
                  <a:pt x="131204" y="37486"/>
                </a:lnTo>
                <a:lnTo>
                  <a:pt x="125270" y="37486"/>
                </a:lnTo>
                <a:lnTo>
                  <a:pt x="125270" y="31552"/>
                </a:lnTo>
                <a:close/>
                <a:moveTo>
                  <a:pt x="137451" y="31552"/>
                </a:moveTo>
                <a:lnTo>
                  <a:pt x="137451" y="37486"/>
                </a:lnTo>
                <a:lnTo>
                  <a:pt x="131517" y="37486"/>
                </a:lnTo>
                <a:lnTo>
                  <a:pt x="131517" y="31552"/>
                </a:lnTo>
                <a:close/>
                <a:moveTo>
                  <a:pt x="143702" y="31552"/>
                </a:moveTo>
                <a:lnTo>
                  <a:pt x="143702" y="37486"/>
                </a:lnTo>
                <a:lnTo>
                  <a:pt x="137766" y="37486"/>
                </a:lnTo>
                <a:lnTo>
                  <a:pt x="137766" y="31552"/>
                </a:lnTo>
                <a:close/>
                <a:moveTo>
                  <a:pt x="149949" y="31552"/>
                </a:moveTo>
                <a:lnTo>
                  <a:pt x="149949" y="37486"/>
                </a:lnTo>
                <a:lnTo>
                  <a:pt x="144015" y="37486"/>
                </a:lnTo>
                <a:lnTo>
                  <a:pt x="144015" y="31552"/>
                </a:lnTo>
                <a:close/>
                <a:moveTo>
                  <a:pt x="156196" y="31552"/>
                </a:moveTo>
                <a:lnTo>
                  <a:pt x="156196" y="37486"/>
                </a:lnTo>
                <a:lnTo>
                  <a:pt x="150262" y="37486"/>
                </a:lnTo>
                <a:lnTo>
                  <a:pt x="150262" y="31552"/>
                </a:lnTo>
                <a:close/>
                <a:moveTo>
                  <a:pt x="193684" y="31552"/>
                </a:moveTo>
                <a:lnTo>
                  <a:pt x="193684" y="37486"/>
                </a:lnTo>
                <a:lnTo>
                  <a:pt x="187749" y="37486"/>
                </a:lnTo>
                <a:lnTo>
                  <a:pt x="187749" y="31552"/>
                </a:lnTo>
                <a:close/>
                <a:moveTo>
                  <a:pt x="199931" y="31552"/>
                </a:moveTo>
                <a:lnTo>
                  <a:pt x="199931" y="37486"/>
                </a:lnTo>
                <a:lnTo>
                  <a:pt x="193996" y="37486"/>
                </a:lnTo>
                <a:lnTo>
                  <a:pt x="193996" y="31552"/>
                </a:lnTo>
                <a:close/>
                <a:moveTo>
                  <a:pt x="206180" y="31552"/>
                </a:moveTo>
                <a:lnTo>
                  <a:pt x="206180" y="37486"/>
                </a:lnTo>
                <a:lnTo>
                  <a:pt x="200244" y="37486"/>
                </a:lnTo>
                <a:lnTo>
                  <a:pt x="200244" y="31552"/>
                </a:lnTo>
                <a:close/>
                <a:moveTo>
                  <a:pt x="212427" y="31552"/>
                </a:moveTo>
                <a:lnTo>
                  <a:pt x="212427" y="37486"/>
                </a:lnTo>
                <a:lnTo>
                  <a:pt x="206491" y="37486"/>
                </a:lnTo>
                <a:lnTo>
                  <a:pt x="206491" y="31552"/>
                </a:lnTo>
                <a:close/>
                <a:moveTo>
                  <a:pt x="218674" y="31552"/>
                </a:moveTo>
                <a:lnTo>
                  <a:pt x="218674" y="37486"/>
                </a:lnTo>
                <a:lnTo>
                  <a:pt x="212739" y="37486"/>
                </a:lnTo>
                <a:lnTo>
                  <a:pt x="212739" y="31552"/>
                </a:lnTo>
                <a:close/>
                <a:moveTo>
                  <a:pt x="224921" y="31552"/>
                </a:moveTo>
                <a:lnTo>
                  <a:pt x="224921" y="37486"/>
                </a:lnTo>
                <a:lnTo>
                  <a:pt x="218987" y="37486"/>
                </a:lnTo>
                <a:lnTo>
                  <a:pt x="218987" y="31552"/>
                </a:lnTo>
                <a:close/>
                <a:moveTo>
                  <a:pt x="231170" y="31552"/>
                </a:moveTo>
                <a:lnTo>
                  <a:pt x="231170" y="37486"/>
                </a:lnTo>
                <a:lnTo>
                  <a:pt x="225234" y="37486"/>
                </a:lnTo>
                <a:lnTo>
                  <a:pt x="225234" y="31552"/>
                </a:lnTo>
                <a:close/>
                <a:moveTo>
                  <a:pt x="237417" y="31552"/>
                </a:moveTo>
                <a:lnTo>
                  <a:pt x="237417" y="37486"/>
                </a:lnTo>
                <a:lnTo>
                  <a:pt x="231481" y="37486"/>
                </a:lnTo>
                <a:lnTo>
                  <a:pt x="231481" y="31552"/>
                </a:lnTo>
                <a:close/>
                <a:moveTo>
                  <a:pt x="243664" y="31552"/>
                </a:moveTo>
                <a:lnTo>
                  <a:pt x="243664" y="37486"/>
                </a:lnTo>
                <a:lnTo>
                  <a:pt x="237729" y="37486"/>
                </a:lnTo>
                <a:lnTo>
                  <a:pt x="237729" y="31552"/>
                </a:lnTo>
                <a:close/>
                <a:moveTo>
                  <a:pt x="249911" y="31552"/>
                </a:moveTo>
                <a:lnTo>
                  <a:pt x="249911" y="37486"/>
                </a:lnTo>
                <a:lnTo>
                  <a:pt x="243977" y="37486"/>
                </a:lnTo>
                <a:lnTo>
                  <a:pt x="243977" y="31552"/>
                </a:lnTo>
                <a:close/>
                <a:moveTo>
                  <a:pt x="256161" y="31552"/>
                </a:moveTo>
                <a:lnTo>
                  <a:pt x="256161" y="37486"/>
                </a:lnTo>
                <a:lnTo>
                  <a:pt x="250225" y="37486"/>
                </a:lnTo>
                <a:lnTo>
                  <a:pt x="250225" y="31552"/>
                </a:lnTo>
                <a:close/>
                <a:moveTo>
                  <a:pt x="262409" y="31552"/>
                </a:moveTo>
                <a:lnTo>
                  <a:pt x="262409" y="37486"/>
                </a:lnTo>
                <a:lnTo>
                  <a:pt x="256474" y="37486"/>
                </a:lnTo>
                <a:lnTo>
                  <a:pt x="256474" y="31552"/>
                </a:lnTo>
                <a:close/>
                <a:moveTo>
                  <a:pt x="268656" y="31552"/>
                </a:moveTo>
                <a:lnTo>
                  <a:pt x="268656" y="37486"/>
                </a:lnTo>
                <a:lnTo>
                  <a:pt x="262721" y="37486"/>
                </a:lnTo>
                <a:lnTo>
                  <a:pt x="262721" y="31552"/>
                </a:lnTo>
                <a:close/>
                <a:moveTo>
                  <a:pt x="274904" y="31552"/>
                </a:moveTo>
                <a:lnTo>
                  <a:pt x="274904" y="37486"/>
                </a:lnTo>
                <a:lnTo>
                  <a:pt x="268968" y="37486"/>
                </a:lnTo>
                <a:lnTo>
                  <a:pt x="268968" y="31552"/>
                </a:lnTo>
                <a:close/>
                <a:moveTo>
                  <a:pt x="6251" y="37799"/>
                </a:moveTo>
                <a:lnTo>
                  <a:pt x="6251" y="43735"/>
                </a:lnTo>
                <a:lnTo>
                  <a:pt x="315" y="43735"/>
                </a:lnTo>
                <a:lnTo>
                  <a:pt x="315" y="37799"/>
                </a:lnTo>
                <a:close/>
                <a:moveTo>
                  <a:pt x="12498" y="37799"/>
                </a:moveTo>
                <a:lnTo>
                  <a:pt x="12498" y="43735"/>
                </a:lnTo>
                <a:lnTo>
                  <a:pt x="6562" y="43735"/>
                </a:lnTo>
                <a:lnTo>
                  <a:pt x="6562" y="37799"/>
                </a:lnTo>
                <a:close/>
                <a:moveTo>
                  <a:pt x="18745" y="37799"/>
                </a:moveTo>
                <a:lnTo>
                  <a:pt x="18745" y="43735"/>
                </a:lnTo>
                <a:lnTo>
                  <a:pt x="12810" y="43735"/>
                </a:lnTo>
                <a:lnTo>
                  <a:pt x="12810" y="37799"/>
                </a:lnTo>
                <a:close/>
                <a:moveTo>
                  <a:pt x="24992" y="37799"/>
                </a:moveTo>
                <a:lnTo>
                  <a:pt x="24992" y="43735"/>
                </a:lnTo>
                <a:lnTo>
                  <a:pt x="19058" y="43735"/>
                </a:lnTo>
                <a:lnTo>
                  <a:pt x="19058" y="37799"/>
                </a:lnTo>
                <a:close/>
                <a:moveTo>
                  <a:pt x="31242" y="37799"/>
                </a:moveTo>
                <a:lnTo>
                  <a:pt x="31242" y="43735"/>
                </a:lnTo>
                <a:lnTo>
                  <a:pt x="25305" y="43735"/>
                </a:lnTo>
                <a:lnTo>
                  <a:pt x="25305" y="37799"/>
                </a:lnTo>
                <a:close/>
                <a:moveTo>
                  <a:pt x="37489" y="37799"/>
                </a:moveTo>
                <a:lnTo>
                  <a:pt x="37489" y="43735"/>
                </a:lnTo>
                <a:lnTo>
                  <a:pt x="31553" y="43735"/>
                </a:lnTo>
                <a:lnTo>
                  <a:pt x="31553" y="37799"/>
                </a:lnTo>
                <a:close/>
                <a:moveTo>
                  <a:pt x="43737" y="37799"/>
                </a:moveTo>
                <a:lnTo>
                  <a:pt x="43737" y="43735"/>
                </a:lnTo>
                <a:lnTo>
                  <a:pt x="37802" y="43735"/>
                </a:lnTo>
                <a:lnTo>
                  <a:pt x="37802" y="37799"/>
                </a:lnTo>
                <a:close/>
                <a:moveTo>
                  <a:pt x="49985" y="37799"/>
                </a:moveTo>
                <a:lnTo>
                  <a:pt x="49985" y="43735"/>
                </a:lnTo>
                <a:lnTo>
                  <a:pt x="44049" y="43735"/>
                </a:lnTo>
                <a:lnTo>
                  <a:pt x="44049" y="37799"/>
                </a:lnTo>
                <a:close/>
                <a:moveTo>
                  <a:pt x="56232" y="37799"/>
                </a:moveTo>
                <a:lnTo>
                  <a:pt x="56232" y="43735"/>
                </a:lnTo>
                <a:lnTo>
                  <a:pt x="50296" y="43735"/>
                </a:lnTo>
                <a:lnTo>
                  <a:pt x="50296" y="37799"/>
                </a:lnTo>
                <a:close/>
                <a:moveTo>
                  <a:pt x="62480" y="37799"/>
                </a:moveTo>
                <a:lnTo>
                  <a:pt x="62480" y="43735"/>
                </a:lnTo>
                <a:lnTo>
                  <a:pt x="56545" y="43735"/>
                </a:lnTo>
                <a:lnTo>
                  <a:pt x="56545" y="37799"/>
                </a:lnTo>
                <a:close/>
                <a:moveTo>
                  <a:pt x="68727" y="37799"/>
                </a:moveTo>
                <a:lnTo>
                  <a:pt x="68727" y="43735"/>
                </a:lnTo>
                <a:lnTo>
                  <a:pt x="62792" y="43735"/>
                </a:lnTo>
                <a:lnTo>
                  <a:pt x="62792" y="37799"/>
                </a:lnTo>
                <a:close/>
                <a:moveTo>
                  <a:pt x="74975" y="37799"/>
                </a:moveTo>
                <a:lnTo>
                  <a:pt x="74975" y="43735"/>
                </a:lnTo>
                <a:lnTo>
                  <a:pt x="69039" y="43735"/>
                </a:lnTo>
                <a:lnTo>
                  <a:pt x="69039" y="37799"/>
                </a:lnTo>
                <a:close/>
                <a:moveTo>
                  <a:pt x="81223" y="37799"/>
                </a:moveTo>
                <a:lnTo>
                  <a:pt x="81223" y="43735"/>
                </a:lnTo>
                <a:lnTo>
                  <a:pt x="75286" y="43735"/>
                </a:lnTo>
                <a:lnTo>
                  <a:pt x="75286" y="37799"/>
                </a:lnTo>
                <a:close/>
                <a:moveTo>
                  <a:pt x="87470" y="37799"/>
                </a:moveTo>
                <a:lnTo>
                  <a:pt x="87470" y="43735"/>
                </a:lnTo>
                <a:lnTo>
                  <a:pt x="81535" y="43735"/>
                </a:lnTo>
                <a:lnTo>
                  <a:pt x="81535" y="37799"/>
                </a:lnTo>
                <a:close/>
                <a:moveTo>
                  <a:pt x="93720" y="37799"/>
                </a:moveTo>
                <a:lnTo>
                  <a:pt x="93720" y="43735"/>
                </a:lnTo>
                <a:lnTo>
                  <a:pt x="87784" y="43735"/>
                </a:lnTo>
                <a:lnTo>
                  <a:pt x="87784" y="37799"/>
                </a:lnTo>
                <a:close/>
                <a:moveTo>
                  <a:pt x="99967" y="37799"/>
                </a:moveTo>
                <a:lnTo>
                  <a:pt x="99967" y="43735"/>
                </a:lnTo>
                <a:lnTo>
                  <a:pt x="94031" y="43735"/>
                </a:lnTo>
                <a:lnTo>
                  <a:pt x="94031" y="37799"/>
                </a:lnTo>
                <a:close/>
                <a:moveTo>
                  <a:pt x="106214" y="37799"/>
                </a:moveTo>
                <a:lnTo>
                  <a:pt x="106214" y="43735"/>
                </a:lnTo>
                <a:lnTo>
                  <a:pt x="100280" y="43735"/>
                </a:lnTo>
                <a:lnTo>
                  <a:pt x="100280" y="37799"/>
                </a:lnTo>
                <a:close/>
                <a:moveTo>
                  <a:pt x="112461" y="37799"/>
                </a:moveTo>
                <a:lnTo>
                  <a:pt x="112461" y="43735"/>
                </a:lnTo>
                <a:lnTo>
                  <a:pt x="106527" y="43735"/>
                </a:lnTo>
                <a:lnTo>
                  <a:pt x="106527" y="37799"/>
                </a:lnTo>
                <a:close/>
                <a:moveTo>
                  <a:pt x="118710" y="37799"/>
                </a:moveTo>
                <a:lnTo>
                  <a:pt x="118710" y="43735"/>
                </a:lnTo>
                <a:lnTo>
                  <a:pt x="112774" y="43735"/>
                </a:lnTo>
                <a:lnTo>
                  <a:pt x="112774" y="37799"/>
                </a:lnTo>
                <a:close/>
                <a:moveTo>
                  <a:pt x="124957" y="37799"/>
                </a:moveTo>
                <a:lnTo>
                  <a:pt x="124957" y="43735"/>
                </a:lnTo>
                <a:lnTo>
                  <a:pt x="119021" y="43735"/>
                </a:lnTo>
                <a:lnTo>
                  <a:pt x="119021" y="37799"/>
                </a:lnTo>
                <a:close/>
                <a:moveTo>
                  <a:pt x="131204" y="37799"/>
                </a:moveTo>
                <a:lnTo>
                  <a:pt x="131204" y="43735"/>
                </a:lnTo>
                <a:lnTo>
                  <a:pt x="125270" y="43735"/>
                </a:lnTo>
                <a:lnTo>
                  <a:pt x="125270" y="37799"/>
                </a:lnTo>
                <a:close/>
                <a:moveTo>
                  <a:pt x="137451" y="37799"/>
                </a:moveTo>
                <a:lnTo>
                  <a:pt x="137451" y="43735"/>
                </a:lnTo>
                <a:lnTo>
                  <a:pt x="131517" y="43735"/>
                </a:lnTo>
                <a:lnTo>
                  <a:pt x="131517" y="37799"/>
                </a:lnTo>
                <a:close/>
                <a:moveTo>
                  <a:pt x="143702" y="37799"/>
                </a:moveTo>
                <a:lnTo>
                  <a:pt x="143702" y="43735"/>
                </a:lnTo>
                <a:lnTo>
                  <a:pt x="137766" y="43735"/>
                </a:lnTo>
                <a:lnTo>
                  <a:pt x="137766" y="37799"/>
                </a:lnTo>
                <a:close/>
                <a:moveTo>
                  <a:pt x="149949" y="37799"/>
                </a:moveTo>
                <a:lnTo>
                  <a:pt x="149949" y="43735"/>
                </a:lnTo>
                <a:lnTo>
                  <a:pt x="144015" y="43735"/>
                </a:lnTo>
                <a:lnTo>
                  <a:pt x="144015" y="37799"/>
                </a:lnTo>
                <a:close/>
                <a:moveTo>
                  <a:pt x="156196" y="37799"/>
                </a:moveTo>
                <a:lnTo>
                  <a:pt x="156196" y="43735"/>
                </a:lnTo>
                <a:lnTo>
                  <a:pt x="150262" y="43735"/>
                </a:lnTo>
                <a:lnTo>
                  <a:pt x="150262" y="37799"/>
                </a:lnTo>
                <a:close/>
                <a:moveTo>
                  <a:pt x="162445" y="37799"/>
                </a:moveTo>
                <a:lnTo>
                  <a:pt x="162445" y="43735"/>
                </a:lnTo>
                <a:lnTo>
                  <a:pt x="156509" y="43735"/>
                </a:lnTo>
                <a:lnTo>
                  <a:pt x="156509" y="37799"/>
                </a:lnTo>
                <a:close/>
                <a:moveTo>
                  <a:pt x="168692" y="37799"/>
                </a:moveTo>
                <a:lnTo>
                  <a:pt x="168692" y="43735"/>
                </a:lnTo>
                <a:lnTo>
                  <a:pt x="162756" y="43735"/>
                </a:lnTo>
                <a:lnTo>
                  <a:pt x="162756" y="37799"/>
                </a:lnTo>
                <a:close/>
                <a:moveTo>
                  <a:pt x="174939" y="37799"/>
                </a:moveTo>
                <a:lnTo>
                  <a:pt x="174939" y="43735"/>
                </a:lnTo>
                <a:lnTo>
                  <a:pt x="169005" y="43735"/>
                </a:lnTo>
                <a:lnTo>
                  <a:pt x="169005" y="37799"/>
                </a:lnTo>
                <a:close/>
                <a:moveTo>
                  <a:pt x="181186" y="37799"/>
                </a:moveTo>
                <a:lnTo>
                  <a:pt x="181186" y="43735"/>
                </a:lnTo>
                <a:lnTo>
                  <a:pt x="175252" y="43735"/>
                </a:lnTo>
                <a:lnTo>
                  <a:pt x="175252" y="37799"/>
                </a:lnTo>
                <a:close/>
                <a:moveTo>
                  <a:pt x="187435" y="37799"/>
                </a:moveTo>
                <a:lnTo>
                  <a:pt x="187435" y="43735"/>
                </a:lnTo>
                <a:lnTo>
                  <a:pt x="181499" y="43735"/>
                </a:lnTo>
                <a:lnTo>
                  <a:pt x="181499" y="37799"/>
                </a:lnTo>
                <a:close/>
                <a:moveTo>
                  <a:pt x="193684" y="37799"/>
                </a:moveTo>
                <a:lnTo>
                  <a:pt x="193684" y="43735"/>
                </a:lnTo>
                <a:lnTo>
                  <a:pt x="187749" y="43735"/>
                </a:lnTo>
                <a:lnTo>
                  <a:pt x="187749" y="37799"/>
                </a:lnTo>
                <a:close/>
                <a:moveTo>
                  <a:pt x="199931" y="37799"/>
                </a:moveTo>
                <a:lnTo>
                  <a:pt x="199931" y="43735"/>
                </a:lnTo>
                <a:lnTo>
                  <a:pt x="193996" y="43735"/>
                </a:lnTo>
                <a:lnTo>
                  <a:pt x="193996" y="37799"/>
                </a:lnTo>
                <a:close/>
                <a:moveTo>
                  <a:pt x="206180" y="37799"/>
                </a:moveTo>
                <a:lnTo>
                  <a:pt x="206180" y="43735"/>
                </a:lnTo>
                <a:lnTo>
                  <a:pt x="200244" y="43735"/>
                </a:lnTo>
                <a:lnTo>
                  <a:pt x="200244" y="37799"/>
                </a:lnTo>
                <a:close/>
                <a:moveTo>
                  <a:pt x="212427" y="37799"/>
                </a:moveTo>
                <a:lnTo>
                  <a:pt x="212427" y="43735"/>
                </a:lnTo>
                <a:lnTo>
                  <a:pt x="206491" y="43735"/>
                </a:lnTo>
                <a:lnTo>
                  <a:pt x="206491" y="37799"/>
                </a:lnTo>
                <a:close/>
                <a:moveTo>
                  <a:pt x="218674" y="37799"/>
                </a:moveTo>
                <a:lnTo>
                  <a:pt x="218674" y="43735"/>
                </a:lnTo>
                <a:lnTo>
                  <a:pt x="212739" y="43735"/>
                </a:lnTo>
                <a:lnTo>
                  <a:pt x="212739" y="37799"/>
                </a:lnTo>
                <a:close/>
                <a:moveTo>
                  <a:pt x="224921" y="37799"/>
                </a:moveTo>
                <a:lnTo>
                  <a:pt x="224921" y="43735"/>
                </a:lnTo>
                <a:lnTo>
                  <a:pt x="218987" y="43735"/>
                </a:lnTo>
                <a:lnTo>
                  <a:pt x="218987" y="37799"/>
                </a:lnTo>
                <a:close/>
                <a:moveTo>
                  <a:pt x="231170" y="37799"/>
                </a:moveTo>
                <a:lnTo>
                  <a:pt x="231170" y="43735"/>
                </a:lnTo>
                <a:lnTo>
                  <a:pt x="225234" y="43735"/>
                </a:lnTo>
                <a:lnTo>
                  <a:pt x="225234" y="37799"/>
                </a:lnTo>
                <a:close/>
                <a:moveTo>
                  <a:pt x="237417" y="37799"/>
                </a:moveTo>
                <a:lnTo>
                  <a:pt x="237417" y="43735"/>
                </a:lnTo>
                <a:lnTo>
                  <a:pt x="231481" y="43735"/>
                </a:lnTo>
                <a:lnTo>
                  <a:pt x="231481" y="37799"/>
                </a:lnTo>
                <a:close/>
                <a:moveTo>
                  <a:pt x="243664" y="37799"/>
                </a:moveTo>
                <a:lnTo>
                  <a:pt x="243664" y="43735"/>
                </a:lnTo>
                <a:lnTo>
                  <a:pt x="237729" y="43735"/>
                </a:lnTo>
                <a:lnTo>
                  <a:pt x="237729" y="37799"/>
                </a:lnTo>
                <a:close/>
                <a:moveTo>
                  <a:pt x="249911" y="37799"/>
                </a:moveTo>
                <a:lnTo>
                  <a:pt x="249911" y="43735"/>
                </a:lnTo>
                <a:lnTo>
                  <a:pt x="243977" y="43735"/>
                </a:lnTo>
                <a:lnTo>
                  <a:pt x="243977" y="37799"/>
                </a:lnTo>
                <a:close/>
                <a:moveTo>
                  <a:pt x="256161" y="37799"/>
                </a:moveTo>
                <a:lnTo>
                  <a:pt x="256161" y="43735"/>
                </a:lnTo>
                <a:lnTo>
                  <a:pt x="250225" y="43735"/>
                </a:lnTo>
                <a:lnTo>
                  <a:pt x="250225" y="37799"/>
                </a:lnTo>
                <a:close/>
                <a:moveTo>
                  <a:pt x="262409" y="37799"/>
                </a:moveTo>
                <a:lnTo>
                  <a:pt x="262409" y="43735"/>
                </a:lnTo>
                <a:lnTo>
                  <a:pt x="256474" y="43735"/>
                </a:lnTo>
                <a:lnTo>
                  <a:pt x="256474" y="37799"/>
                </a:lnTo>
                <a:close/>
                <a:moveTo>
                  <a:pt x="268656" y="37799"/>
                </a:moveTo>
                <a:lnTo>
                  <a:pt x="268656" y="43735"/>
                </a:lnTo>
                <a:lnTo>
                  <a:pt x="262721" y="43735"/>
                </a:lnTo>
                <a:lnTo>
                  <a:pt x="262721" y="37799"/>
                </a:lnTo>
                <a:close/>
                <a:moveTo>
                  <a:pt x="274904" y="37799"/>
                </a:moveTo>
                <a:lnTo>
                  <a:pt x="274904" y="43735"/>
                </a:lnTo>
                <a:lnTo>
                  <a:pt x="268968" y="43735"/>
                </a:lnTo>
                <a:lnTo>
                  <a:pt x="268968" y="37799"/>
                </a:lnTo>
                <a:close/>
                <a:moveTo>
                  <a:pt x="6251" y="44046"/>
                </a:moveTo>
                <a:lnTo>
                  <a:pt x="6251" y="49982"/>
                </a:lnTo>
                <a:lnTo>
                  <a:pt x="315" y="49982"/>
                </a:lnTo>
                <a:lnTo>
                  <a:pt x="315" y="44046"/>
                </a:lnTo>
                <a:close/>
                <a:moveTo>
                  <a:pt x="12498" y="44046"/>
                </a:moveTo>
                <a:lnTo>
                  <a:pt x="12498" y="49982"/>
                </a:lnTo>
                <a:lnTo>
                  <a:pt x="6562" y="49982"/>
                </a:lnTo>
                <a:lnTo>
                  <a:pt x="6562" y="44046"/>
                </a:lnTo>
                <a:close/>
                <a:moveTo>
                  <a:pt x="18745" y="44046"/>
                </a:moveTo>
                <a:lnTo>
                  <a:pt x="18745" y="49982"/>
                </a:lnTo>
                <a:lnTo>
                  <a:pt x="12810" y="49982"/>
                </a:lnTo>
                <a:lnTo>
                  <a:pt x="12810" y="44046"/>
                </a:lnTo>
                <a:close/>
                <a:moveTo>
                  <a:pt x="24992" y="44046"/>
                </a:moveTo>
                <a:lnTo>
                  <a:pt x="24992" y="49982"/>
                </a:lnTo>
                <a:lnTo>
                  <a:pt x="19058" y="49982"/>
                </a:lnTo>
                <a:lnTo>
                  <a:pt x="19058" y="44046"/>
                </a:lnTo>
                <a:close/>
                <a:moveTo>
                  <a:pt x="31242" y="44046"/>
                </a:moveTo>
                <a:lnTo>
                  <a:pt x="31242" y="49982"/>
                </a:lnTo>
                <a:lnTo>
                  <a:pt x="25305" y="49982"/>
                </a:lnTo>
                <a:lnTo>
                  <a:pt x="25305" y="44046"/>
                </a:lnTo>
                <a:close/>
                <a:moveTo>
                  <a:pt x="37489" y="44046"/>
                </a:moveTo>
                <a:lnTo>
                  <a:pt x="37489" y="49982"/>
                </a:lnTo>
                <a:lnTo>
                  <a:pt x="31553" y="49982"/>
                </a:lnTo>
                <a:lnTo>
                  <a:pt x="31553" y="44046"/>
                </a:lnTo>
                <a:close/>
                <a:moveTo>
                  <a:pt x="43737" y="44046"/>
                </a:moveTo>
                <a:lnTo>
                  <a:pt x="43737" y="49982"/>
                </a:lnTo>
                <a:lnTo>
                  <a:pt x="37802" y="49982"/>
                </a:lnTo>
                <a:lnTo>
                  <a:pt x="37802" y="44046"/>
                </a:lnTo>
                <a:close/>
                <a:moveTo>
                  <a:pt x="49985" y="44046"/>
                </a:moveTo>
                <a:lnTo>
                  <a:pt x="49985" y="49982"/>
                </a:lnTo>
                <a:lnTo>
                  <a:pt x="44049" y="49982"/>
                </a:lnTo>
                <a:lnTo>
                  <a:pt x="44049" y="44046"/>
                </a:lnTo>
                <a:close/>
                <a:moveTo>
                  <a:pt x="56232" y="44046"/>
                </a:moveTo>
                <a:lnTo>
                  <a:pt x="56232" y="49982"/>
                </a:lnTo>
                <a:lnTo>
                  <a:pt x="50296" y="49982"/>
                </a:lnTo>
                <a:lnTo>
                  <a:pt x="50296" y="44046"/>
                </a:lnTo>
                <a:close/>
                <a:moveTo>
                  <a:pt x="62480" y="44046"/>
                </a:moveTo>
                <a:lnTo>
                  <a:pt x="62480" y="49982"/>
                </a:lnTo>
                <a:lnTo>
                  <a:pt x="56545" y="49982"/>
                </a:lnTo>
                <a:lnTo>
                  <a:pt x="56545" y="44046"/>
                </a:lnTo>
                <a:close/>
                <a:moveTo>
                  <a:pt x="68727" y="44046"/>
                </a:moveTo>
                <a:lnTo>
                  <a:pt x="68727" y="49982"/>
                </a:lnTo>
                <a:lnTo>
                  <a:pt x="62792" y="49982"/>
                </a:lnTo>
                <a:lnTo>
                  <a:pt x="62792" y="44046"/>
                </a:lnTo>
                <a:close/>
                <a:moveTo>
                  <a:pt x="74975" y="44046"/>
                </a:moveTo>
                <a:lnTo>
                  <a:pt x="74975" y="49982"/>
                </a:lnTo>
                <a:lnTo>
                  <a:pt x="69039" y="49982"/>
                </a:lnTo>
                <a:lnTo>
                  <a:pt x="69039" y="44046"/>
                </a:lnTo>
                <a:close/>
                <a:moveTo>
                  <a:pt x="81223" y="44046"/>
                </a:moveTo>
                <a:lnTo>
                  <a:pt x="81223" y="49982"/>
                </a:lnTo>
                <a:lnTo>
                  <a:pt x="75286" y="49982"/>
                </a:lnTo>
                <a:lnTo>
                  <a:pt x="75286" y="44046"/>
                </a:lnTo>
                <a:close/>
                <a:moveTo>
                  <a:pt x="87470" y="44046"/>
                </a:moveTo>
                <a:lnTo>
                  <a:pt x="87470" y="49982"/>
                </a:lnTo>
                <a:lnTo>
                  <a:pt x="81535" y="49982"/>
                </a:lnTo>
                <a:lnTo>
                  <a:pt x="81535" y="44046"/>
                </a:lnTo>
                <a:close/>
                <a:moveTo>
                  <a:pt x="93720" y="44046"/>
                </a:moveTo>
                <a:lnTo>
                  <a:pt x="93720" y="49982"/>
                </a:lnTo>
                <a:lnTo>
                  <a:pt x="87784" y="49982"/>
                </a:lnTo>
                <a:lnTo>
                  <a:pt x="87784" y="44046"/>
                </a:lnTo>
                <a:close/>
                <a:moveTo>
                  <a:pt x="99967" y="44046"/>
                </a:moveTo>
                <a:lnTo>
                  <a:pt x="99967" y="49982"/>
                </a:lnTo>
                <a:lnTo>
                  <a:pt x="94031" y="49982"/>
                </a:lnTo>
                <a:lnTo>
                  <a:pt x="94031" y="44046"/>
                </a:lnTo>
                <a:close/>
                <a:moveTo>
                  <a:pt x="106214" y="44046"/>
                </a:moveTo>
                <a:lnTo>
                  <a:pt x="106214" y="49982"/>
                </a:lnTo>
                <a:lnTo>
                  <a:pt x="100278" y="49982"/>
                </a:lnTo>
                <a:lnTo>
                  <a:pt x="100278" y="44046"/>
                </a:lnTo>
                <a:close/>
                <a:moveTo>
                  <a:pt x="112461" y="44046"/>
                </a:moveTo>
                <a:lnTo>
                  <a:pt x="112461" y="49982"/>
                </a:lnTo>
                <a:lnTo>
                  <a:pt x="106527" y="49982"/>
                </a:lnTo>
                <a:lnTo>
                  <a:pt x="106527" y="44046"/>
                </a:lnTo>
                <a:close/>
                <a:moveTo>
                  <a:pt x="118710" y="44046"/>
                </a:moveTo>
                <a:lnTo>
                  <a:pt x="118710" y="49982"/>
                </a:lnTo>
                <a:lnTo>
                  <a:pt x="112774" y="49982"/>
                </a:lnTo>
                <a:lnTo>
                  <a:pt x="112774" y="44046"/>
                </a:lnTo>
                <a:close/>
                <a:moveTo>
                  <a:pt x="124957" y="44046"/>
                </a:moveTo>
                <a:lnTo>
                  <a:pt x="124957" y="49982"/>
                </a:lnTo>
                <a:lnTo>
                  <a:pt x="119021" y="49982"/>
                </a:lnTo>
                <a:lnTo>
                  <a:pt x="119021" y="44046"/>
                </a:lnTo>
                <a:close/>
                <a:moveTo>
                  <a:pt x="131204" y="44046"/>
                </a:moveTo>
                <a:lnTo>
                  <a:pt x="131204" y="49982"/>
                </a:lnTo>
                <a:lnTo>
                  <a:pt x="125270" y="49982"/>
                </a:lnTo>
                <a:lnTo>
                  <a:pt x="125270" y="44046"/>
                </a:lnTo>
                <a:close/>
                <a:moveTo>
                  <a:pt x="137451" y="44046"/>
                </a:moveTo>
                <a:lnTo>
                  <a:pt x="137451" y="49982"/>
                </a:lnTo>
                <a:lnTo>
                  <a:pt x="131517" y="49982"/>
                </a:lnTo>
                <a:lnTo>
                  <a:pt x="131517" y="44046"/>
                </a:lnTo>
                <a:close/>
                <a:moveTo>
                  <a:pt x="143702" y="44046"/>
                </a:moveTo>
                <a:lnTo>
                  <a:pt x="143702" y="49982"/>
                </a:lnTo>
                <a:lnTo>
                  <a:pt x="137766" y="49982"/>
                </a:lnTo>
                <a:lnTo>
                  <a:pt x="137766" y="44046"/>
                </a:lnTo>
                <a:close/>
                <a:moveTo>
                  <a:pt x="149949" y="44046"/>
                </a:moveTo>
                <a:lnTo>
                  <a:pt x="149949" y="49982"/>
                </a:lnTo>
                <a:lnTo>
                  <a:pt x="144015" y="49982"/>
                </a:lnTo>
                <a:lnTo>
                  <a:pt x="144015" y="44046"/>
                </a:lnTo>
                <a:close/>
                <a:moveTo>
                  <a:pt x="156196" y="44046"/>
                </a:moveTo>
                <a:lnTo>
                  <a:pt x="156196" y="49982"/>
                </a:lnTo>
                <a:lnTo>
                  <a:pt x="150262" y="49982"/>
                </a:lnTo>
                <a:lnTo>
                  <a:pt x="150262" y="44046"/>
                </a:lnTo>
                <a:close/>
                <a:moveTo>
                  <a:pt x="162445" y="44046"/>
                </a:moveTo>
                <a:lnTo>
                  <a:pt x="162445" y="49982"/>
                </a:lnTo>
                <a:lnTo>
                  <a:pt x="156509" y="49982"/>
                </a:lnTo>
                <a:lnTo>
                  <a:pt x="156509" y="44046"/>
                </a:lnTo>
                <a:close/>
                <a:moveTo>
                  <a:pt x="168692" y="44046"/>
                </a:moveTo>
                <a:lnTo>
                  <a:pt x="168692" y="49982"/>
                </a:lnTo>
                <a:lnTo>
                  <a:pt x="162756" y="49982"/>
                </a:lnTo>
                <a:lnTo>
                  <a:pt x="162756" y="44046"/>
                </a:lnTo>
                <a:close/>
                <a:moveTo>
                  <a:pt x="174939" y="44046"/>
                </a:moveTo>
                <a:lnTo>
                  <a:pt x="174939" y="49982"/>
                </a:lnTo>
                <a:lnTo>
                  <a:pt x="169005" y="49982"/>
                </a:lnTo>
                <a:lnTo>
                  <a:pt x="169005" y="44046"/>
                </a:lnTo>
                <a:close/>
                <a:moveTo>
                  <a:pt x="181186" y="44046"/>
                </a:moveTo>
                <a:lnTo>
                  <a:pt x="181186" y="49982"/>
                </a:lnTo>
                <a:lnTo>
                  <a:pt x="175252" y="49982"/>
                </a:lnTo>
                <a:lnTo>
                  <a:pt x="175252" y="44046"/>
                </a:lnTo>
                <a:close/>
                <a:moveTo>
                  <a:pt x="187435" y="44046"/>
                </a:moveTo>
                <a:lnTo>
                  <a:pt x="187435" y="49982"/>
                </a:lnTo>
                <a:lnTo>
                  <a:pt x="181499" y="49982"/>
                </a:lnTo>
                <a:lnTo>
                  <a:pt x="181499" y="44046"/>
                </a:lnTo>
                <a:close/>
                <a:moveTo>
                  <a:pt x="193684" y="44046"/>
                </a:moveTo>
                <a:lnTo>
                  <a:pt x="193684" y="49982"/>
                </a:lnTo>
                <a:lnTo>
                  <a:pt x="187749" y="49982"/>
                </a:lnTo>
                <a:lnTo>
                  <a:pt x="187749" y="44046"/>
                </a:lnTo>
                <a:close/>
                <a:moveTo>
                  <a:pt x="199931" y="44046"/>
                </a:moveTo>
                <a:lnTo>
                  <a:pt x="199931" y="49982"/>
                </a:lnTo>
                <a:lnTo>
                  <a:pt x="193996" y="49982"/>
                </a:lnTo>
                <a:lnTo>
                  <a:pt x="193996" y="44046"/>
                </a:lnTo>
                <a:close/>
                <a:moveTo>
                  <a:pt x="206180" y="44046"/>
                </a:moveTo>
                <a:lnTo>
                  <a:pt x="206180" y="49982"/>
                </a:lnTo>
                <a:lnTo>
                  <a:pt x="200244" y="49982"/>
                </a:lnTo>
                <a:lnTo>
                  <a:pt x="200244" y="44046"/>
                </a:lnTo>
                <a:close/>
                <a:moveTo>
                  <a:pt x="212427" y="44046"/>
                </a:moveTo>
                <a:lnTo>
                  <a:pt x="212427" y="49982"/>
                </a:lnTo>
                <a:lnTo>
                  <a:pt x="206491" y="49982"/>
                </a:lnTo>
                <a:lnTo>
                  <a:pt x="206491" y="44046"/>
                </a:lnTo>
                <a:close/>
                <a:moveTo>
                  <a:pt x="218674" y="44046"/>
                </a:moveTo>
                <a:lnTo>
                  <a:pt x="218674" y="49982"/>
                </a:lnTo>
                <a:lnTo>
                  <a:pt x="212739" y="49982"/>
                </a:lnTo>
                <a:lnTo>
                  <a:pt x="212739" y="44046"/>
                </a:lnTo>
                <a:close/>
                <a:moveTo>
                  <a:pt x="224921" y="44046"/>
                </a:moveTo>
                <a:lnTo>
                  <a:pt x="224921" y="49982"/>
                </a:lnTo>
                <a:lnTo>
                  <a:pt x="218987" y="49982"/>
                </a:lnTo>
                <a:lnTo>
                  <a:pt x="218987" y="44046"/>
                </a:lnTo>
                <a:close/>
                <a:moveTo>
                  <a:pt x="231170" y="44046"/>
                </a:moveTo>
                <a:lnTo>
                  <a:pt x="231170" y="49982"/>
                </a:lnTo>
                <a:lnTo>
                  <a:pt x="225234" y="49982"/>
                </a:lnTo>
                <a:lnTo>
                  <a:pt x="225234" y="44046"/>
                </a:lnTo>
                <a:close/>
                <a:moveTo>
                  <a:pt x="237417" y="44046"/>
                </a:moveTo>
                <a:lnTo>
                  <a:pt x="237417" y="49982"/>
                </a:lnTo>
                <a:lnTo>
                  <a:pt x="231481" y="49982"/>
                </a:lnTo>
                <a:lnTo>
                  <a:pt x="231481" y="44046"/>
                </a:lnTo>
                <a:close/>
                <a:moveTo>
                  <a:pt x="243664" y="44046"/>
                </a:moveTo>
                <a:lnTo>
                  <a:pt x="243664" y="49982"/>
                </a:lnTo>
                <a:lnTo>
                  <a:pt x="237729" y="49982"/>
                </a:lnTo>
                <a:lnTo>
                  <a:pt x="237729" y="44046"/>
                </a:lnTo>
                <a:close/>
                <a:moveTo>
                  <a:pt x="249911" y="44046"/>
                </a:moveTo>
                <a:lnTo>
                  <a:pt x="249911" y="49982"/>
                </a:lnTo>
                <a:lnTo>
                  <a:pt x="243977" y="49982"/>
                </a:lnTo>
                <a:lnTo>
                  <a:pt x="243977" y="44046"/>
                </a:lnTo>
                <a:close/>
                <a:moveTo>
                  <a:pt x="256161" y="44046"/>
                </a:moveTo>
                <a:lnTo>
                  <a:pt x="256161" y="49982"/>
                </a:lnTo>
                <a:lnTo>
                  <a:pt x="250225" y="49982"/>
                </a:lnTo>
                <a:lnTo>
                  <a:pt x="250225" y="44046"/>
                </a:lnTo>
                <a:close/>
                <a:moveTo>
                  <a:pt x="262409" y="44046"/>
                </a:moveTo>
                <a:lnTo>
                  <a:pt x="262409" y="49982"/>
                </a:lnTo>
                <a:lnTo>
                  <a:pt x="256474" y="49982"/>
                </a:lnTo>
                <a:lnTo>
                  <a:pt x="256474" y="44046"/>
                </a:lnTo>
                <a:close/>
                <a:moveTo>
                  <a:pt x="268656" y="44046"/>
                </a:moveTo>
                <a:lnTo>
                  <a:pt x="268656" y="49982"/>
                </a:lnTo>
                <a:lnTo>
                  <a:pt x="262721" y="49982"/>
                </a:lnTo>
                <a:lnTo>
                  <a:pt x="262721" y="44046"/>
                </a:lnTo>
                <a:close/>
                <a:moveTo>
                  <a:pt x="274904" y="44046"/>
                </a:moveTo>
                <a:lnTo>
                  <a:pt x="274904" y="49982"/>
                </a:lnTo>
                <a:lnTo>
                  <a:pt x="268968" y="49982"/>
                </a:lnTo>
                <a:lnTo>
                  <a:pt x="268968" y="44046"/>
                </a:lnTo>
                <a:close/>
                <a:moveTo>
                  <a:pt x="6251" y="50295"/>
                </a:moveTo>
                <a:lnTo>
                  <a:pt x="6251" y="56229"/>
                </a:lnTo>
                <a:lnTo>
                  <a:pt x="315" y="56229"/>
                </a:lnTo>
                <a:lnTo>
                  <a:pt x="315" y="50295"/>
                </a:lnTo>
                <a:close/>
                <a:moveTo>
                  <a:pt x="12498" y="50295"/>
                </a:moveTo>
                <a:lnTo>
                  <a:pt x="12498" y="56229"/>
                </a:lnTo>
                <a:lnTo>
                  <a:pt x="6562" y="56229"/>
                </a:lnTo>
                <a:lnTo>
                  <a:pt x="6562" y="50295"/>
                </a:lnTo>
                <a:close/>
                <a:moveTo>
                  <a:pt x="18745" y="50295"/>
                </a:moveTo>
                <a:lnTo>
                  <a:pt x="18745" y="56229"/>
                </a:lnTo>
                <a:lnTo>
                  <a:pt x="12810" y="56229"/>
                </a:lnTo>
                <a:lnTo>
                  <a:pt x="12810" y="50295"/>
                </a:lnTo>
                <a:close/>
                <a:moveTo>
                  <a:pt x="24992" y="50295"/>
                </a:moveTo>
                <a:lnTo>
                  <a:pt x="24992" y="56229"/>
                </a:lnTo>
                <a:lnTo>
                  <a:pt x="19058" y="56229"/>
                </a:lnTo>
                <a:lnTo>
                  <a:pt x="19058" y="50295"/>
                </a:lnTo>
                <a:close/>
                <a:moveTo>
                  <a:pt x="31242" y="50295"/>
                </a:moveTo>
                <a:lnTo>
                  <a:pt x="31242" y="56229"/>
                </a:lnTo>
                <a:lnTo>
                  <a:pt x="25305" y="56229"/>
                </a:lnTo>
                <a:lnTo>
                  <a:pt x="25305" y="50295"/>
                </a:lnTo>
                <a:close/>
                <a:moveTo>
                  <a:pt x="37489" y="50295"/>
                </a:moveTo>
                <a:lnTo>
                  <a:pt x="37489" y="56229"/>
                </a:lnTo>
                <a:lnTo>
                  <a:pt x="31553" y="56229"/>
                </a:lnTo>
                <a:lnTo>
                  <a:pt x="31553" y="50295"/>
                </a:lnTo>
                <a:close/>
                <a:moveTo>
                  <a:pt x="43737" y="50295"/>
                </a:moveTo>
                <a:lnTo>
                  <a:pt x="43737" y="56229"/>
                </a:lnTo>
                <a:lnTo>
                  <a:pt x="37802" y="56229"/>
                </a:lnTo>
                <a:lnTo>
                  <a:pt x="37802" y="50295"/>
                </a:lnTo>
                <a:close/>
                <a:moveTo>
                  <a:pt x="49985" y="50295"/>
                </a:moveTo>
                <a:lnTo>
                  <a:pt x="49985" y="56229"/>
                </a:lnTo>
                <a:lnTo>
                  <a:pt x="44049" y="56229"/>
                </a:lnTo>
                <a:lnTo>
                  <a:pt x="44049" y="50295"/>
                </a:lnTo>
                <a:close/>
                <a:moveTo>
                  <a:pt x="56232" y="50295"/>
                </a:moveTo>
                <a:lnTo>
                  <a:pt x="56232" y="56229"/>
                </a:lnTo>
                <a:lnTo>
                  <a:pt x="50296" y="56229"/>
                </a:lnTo>
                <a:lnTo>
                  <a:pt x="50296" y="50295"/>
                </a:lnTo>
                <a:close/>
                <a:moveTo>
                  <a:pt x="62480" y="50295"/>
                </a:moveTo>
                <a:lnTo>
                  <a:pt x="62480" y="56229"/>
                </a:lnTo>
                <a:lnTo>
                  <a:pt x="56545" y="56229"/>
                </a:lnTo>
                <a:lnTo>
                  <a:pt x="56545" y="50295"/>
                </a:lnTo>
                <a:close/>
                <a:moveTo>
                  <a:pt x="68727" y="50295"/>
                </a:moveTo>
                <a:lnTo>
                  <a:pt x="68727" y="56229"/>
                </a:lnTo>
                <a:lnTo>
                  <a:pt x="62792" y="56229"/>
                </a:lnTo>
                <a:lnTo>
                  <a:pt x="62792" y="50295"/>
                </a:lnTo>
                <a:close/>
                <a:moveTo>
                  <a:pt x="74975" y="50295"/>
                </a:moveTo>
                <a:lnTo>
                  <a:pt x="74975" y="56229"/>
                </a:lnTo>
                <a:lnTo>
                  <a:pt x="69039" y="56229"/>
                </a:lnTo>
                <a:lnTo>
                  <a:pt x="69039" y="50295"/>
                </a:lnTo>
                <a:close/>
                <a:moveTo>
                  <a:pt x="81223" y="50295"/>
                </a:moveTo>
                <a:lnTo>
                  <a:pt x="81223" y="56229"/>
                </a:lnTo>
                <a:lnTo>
                  <a:pt x="75286" y="56229"/>
                </a:lnTo>
                <a:lnTo>
                  <a:pt x="75286" y="50295"/>
                </a:lnTo>
                <a:close/>
                <a:moveTo>
                  <a:pt x="87470" y="50295"/>
                </a:moveTo>
                <a:lnTo>
                  <a:pt x="87470" y="56229"/>
                </a:lnTo>
                <a:lnTo>
                  <a:pt x="81535" y="56229"/>
                </a:lnTo>
                <a:lnTo>
                  <a:pt x="81535" y="50295"/>
                </a:lnTo>
                <a:close/>
                <a:moveTo>
                  <a:pt x="93720" y="50295"/>
                </a:moveTo>
                <a:lnTo>
                  <a:pt x="93720" y="56229"/>
                </a:lnTo>
                <a:lnTo>
                  <a:pt x="87784" y="56229"/>
                </a:lnTo>
                <a:lnTo>
                  <a:pt x="87784" y="50295"/>
                </a:lnTo>
                <a:close/>
                <a:moveTo>
                  <a:pt x="99967" y="50295"/>
                </a:moveTo>
                <a:lnTo>
                  <a:pt x="99967" y="56229"/>
                </a:lnTo>
                <a:lnTo>
                  <a:pt x="94031" y="56229"/>
                </a:lnTo>
                <a:lnTo>
                  <a:pt x="94031" y="50295"/>
                </a:lnTo>
                <a:close/>
                <a:moveTo>
                  <a:pt x="106214" y="50295"/>
                </a:moveTo>
                <a:lnTo>
                  <a:pt x="106214" y="56229"/>
                </a:lnTo>
                <a:lnTo>
                  <a:pt x="100278" y="56229"/>
                </a:lnTo>
                <a:lnTo>
                  <a:pt x="100278" y="50295"/>
                </a:lnTo>
                <a:close/>
                <a:moveTo>
                  <a:pt x="112461" y="50295"/>
                </a:moveTo>
                <a:lnTo>
                  <a:pt x="112461" y="56229"/>
                </a:lnTo>
                <a:lnTo>
                  <a:pt x="106527" y="56229"/>
                </a:lnTo>
                <a:lnTo>
                  <a:pt x="106527" y="50295"/>
                </a:lnTo>
                <a:close/>
                <a:moveTo>
                  <a:pt x="118710" y="50295"/>
                </a:moveTo>
                <a:lnTo>
                  <a:pt x="118710" y="56229"/>
                </a:lnTo>
                <a:lnTo>
                  <a:pt x="112774" y="56229"/>
                </a:lnTo>
                <a:lnTo>
                  <a:pt x="112774" y="50295"/>
                </a:lnTo>
                <a:close/>
                <a:moveTo>
                  <a:pt x="124957" y="50295"/>
                </a:moveTo>
                <a:lnTo>
                  <a:pt x="124957" y="56229"/>
                </a:lnTo>
                <a:lnTo>
                  <a:pt x="119021" y="56229"/>
                </a:lnTo>
                <a:lnTo>
                  <a:pt x="119021" y="50295"/>
                </a:lnTo>
                <a:close/>
                <a:moveTo>
                  <a:pt x="131204" y="50295"/>
                </a:moveTo>
                <a:lnTo>
                  <a:pt x="131204" y="56229"/>
                </a:lnTo>
                <a:lnTo>
                  <a:pt x="125270" y="56229"/>
                </a:lnTo>
                <a:lnTo>
                  <a:pt x="125270" y="50295"/>
                </a:lnTo>
                <a:close/>
                <a:moveTo>
                  <a:pt x="137451" y="50295"/>
                </a:moveTo>
                <a:lnTo>
                  <a:pt x="137451" y="56229"/>
                </a:lnTo>
                <a:lnTo>
                  <a:pt x="131517" y="56229"/>
                </a:lnTo>
                <a:lnTo>
                  <a:pt x="131517" y="50295"/>
                </a:lnTo>
                <a:close/>
                <a:moveTo>
                  <a:pt x="143702" y="50295"/>
                </a:moveTo>
                <a:lnTo>
                  <a:pt x="143702" y="56229"/>
                </a:lnTo>
                <a:lnTo>
                  <a:pt x="137766" y="56229"/>
                </a:lnTo>
                <a:lnTo>
                  <a:pt x="137766" y="50295"/>
                </a:lnTo>
                <a:close/>
                <a:moveTo>
                  <a:pt x="149949" y="50295"/>
                </a:moveTo>
                <a:lnTo>
                  <a:pt x="149949" y="56229"/>
                </a:lnTo>
                <a:lnTo>
                  <a:pt x="144015" y="56229"/>
                </a:lnTo>
                <a:lnTo>
                  <a:pt x="144015" y="50295"/>
                </a:lnTo>
                <a:close/>
                <a:moveTo>
                  <a:pt x="156196" y="50295"/>
                </a:moveTo>
                <a:lnTo>
                  <a:pt x="156196" y="56229"/>
                </a:lnTo>
                <a:lnTo>
                  <a:pt x="150262" y="56229"/>
                </a:lnTo>
                <a:lnTo>
                  <a:pt x="150262" y="50295"/>
                </a:lnTo>
                <a:close/>
                <a:moveTo>
                  <a:pt x="162445" y="50295"/>
                </a:moveTo>
                <a:lnTo>
                  <a:pt x="162445" y="56229"/>
                </a:lnTo>
                <a:lnTo>
                  <a:pt x="156509" y="56229"/>
                </a:lnTo>
                <a:lnTo>
                  <a:pt x="156509" y="50295"/>
                </a:lnTo>
                <a:close/>
                <a:moveTo>
                  <a:pt x="168692" y="50295"/>
                </a:moveTo>
                <a:lnTo>
                  <a:pt x="168692" y="56229"/>
                </a:lnTo>
                <a:lnTo>
                  <a:pt x="162756" y="56229"/>
                </a:lnTo>
                <a:lnTo>
                  <a:pt x="162756" y="50295"/>
                </a:lnTo>
                <a:close/>
                <a:moveTo>
                  <a:pt x="174939" y="50295"/>
                </a:moveTo>
                <a:lnTo>
                  <a:pt x="174939" y="56229"/>
                </a:lnTo>
                <a:lnTo>
                  <a:pt x="169005" y="56229"/>
                </a:lnTo>
                <a:lnTo>
                  <a:pt x="169005" y="50295"/>
                </a:lnTo>
                <a:close/>
                <a:moveTo>
                  <a:pt x="181186" y="50295"/>
                </a:moveTo>
                <a:lnTo>
                  <a:pt x="181186" y="56229"/>
                </a:lnTo>
                <a:lnTo>
                  <a:pt x="175252" y="56229"/>
                </a:lnTo>
                <a:lnTo>
                  <a:pt x="175252" y="50295"/>
                </a:lnTo>
                <a:close/>
                <a:moveTo>
                  <a:pt x="187435" y="50295"/>
                </a:moveTo>
                <a:lnTo>
                  <a:pt x="187435" y="56229"/>
                </a:lnTo>
                <a:lnTo>
                  <a:pt x="181499" y="56229"/>
                </a:lnTo>
                <a:lnTo>
                  <a:pt x="181499" y="50295"/>
                </a:lnTo>
                <a:close/>
                <a:moveTo>
                  <a:pt x="193684" y="50295"/>
                </a:moveTo>
                <a:lnTo>
                  <a:pt x="193684" y="56229"/>
                </a:lnTo>
                <a:lnTo>
                  <a:pt x="187749" y="56229"/>
                </a:lnTo>
                <a:lnTo>
                  <a:pt x="187749" y="50295"/>
                </a:lnTo>
                <a:close/>
                <a:moveTo>
                  <a:pt x="199931" y="50295"/>
                </a:moveTo>
                <a:lnTo>
                  <a:pt x="199931" y="56229"/>
                </a:lnTo>
                <a:lnTo>
                  <a:pt x="193996" y="56229"/>
                </a:lnTo>
                <a:lnTo>
                  <a:pt x="193996" y="50295"/>
                </a:lnTo>
                <a:close/>
                <a:moveTo>
                  <a:pt x="206180" y="50295"/>
                </a:moveTo>
                <a:lnTo>
                  <a:pt x="206180" y="56229"/>
                </a:lnTo>
                <a:lnTo>
                  <a:pt x="200244" y="56229"/>
                </a:lnTo>
                <a:lnTo>
                  <a:pt x="200244" y="50295"/>
                </a:lnTo>
                <a:close/>
                <a:moveTo>
                  <a:pt x="212427" y="50295"/>
                </a:moveTo>
                <a:lnTo>
                  <a:pt x="212427" y="56229"/>
                </a:lnTo>
                <a:lnTo>
                  <a:pt x="206491" y="56229"/>
                </a:lnTo>
                <a:lnTo>
                  <a:pt x="206491" y="50295"/>
                </a:lnTo>
                <a:close/>
                <a:moveTo>
                  <a:pt x="218674" y="50295"/>
                </a:moveTo>
                <a:lnTo>
                  <a:pt x="218674" y="56229"/>
                </a:lnTo>
                <a:lnTo>
                  <a:pt x="212739" y="56229"/>
                </a:lnTo>
                <a:lnTo>
                  <a:pt x="212739" y="50295"/>
                </a:lnTo>
                <a:close/>
                <a:moveTo>
                  <a:pt x="224921" y="50295"/>
                </a:moveTo>
                <a:lnTo>
                  <a:pt x="224921" y="56229"/>
                </a:lnTo>
                <a:lnTo>
                  <a:pt x="218987" y="56229"/>
                </a:lnTo>
                <a:lnTo>
                  <a:pt x="218987" y="50295"/>
                </a:lnTo>
                <a:close/>
                <a:moveTo>
                  <a:pt x="231170" y="50295"/>
                </a:moveTo>
                <a:lnTo>
                  <a:pt x="231170" y="56229"/>
                </a:lnTo>
                <a:lnTo>
                  <a:pt x="225234" y="56229"/>
                </a:lnTo>
                <a:lnTo>
                  <a:pt x="225234" y="50295"/>
                </a:lnTo>
                <a:close/>
                <a:moveTo>
                  <a:pt x="237417" y="50295"/>
                </a:moveTo>
                <a:lnTo>
                  <a:pt x="237417" y="56229"/>
                </a:lnTo>
                <a:lnTo>
                  <a:pt x="231481" y="56229"/>
                </a:lnTo>
                <a:lnTo>
                  <a:pt x="231481" y="50295"/>
                </a:lnTo>
                <a:close/>
                <a:moveTo>
                  <a:pt x="243664" y="50295"/>
                </a:moveTo>
                <a:lnTo>
                  <a:pt x="243664" y="56229"/>
                </a:lnTo>
                <a:lnTo>
                  <a:pt x="237729" y="56229"/>
                </a:lnTo>
                <a:lnTo>
                  <a:pt x="237729" y="50295"/>
                </a:lnTo>
                <a:close/>
                <a:moveTo>
                  <a:pt x="249911" y="50295"/>
                </a:moveTo>
                <a:lnTo>
                  <a:pt x="249911" y="56229"/>
                </a:lnTo>
                <a:lnTo>
                  <a:pt x="243977" y="56229"/>
                </a:lnTo>
                <a:lnTo>
                  <a:pt x="243977" y="50295"/>
                </a:lnTo>
                <a:close/>
                <a:moveTo>
                  <a:pt x="256161" y="50295"/>
                </a:moveTo>
                <a:lnTo>
                  <a:pt x="256161" y="56229"/>
                </a:lnTo>
                <a:lnTo>
                  <a:pt x="250225" y="56229"/>
                </a:lnTo>
                <a:lnTo>
                  <a:pt x="250225" y="50295"/>
                </a:lnTo>
                <a:close/>
                <a:moveTo>
                  <a:pt x="262409" y="50295"/>
                </a:moveTo>
                <a:lnTo>
                  <a:pt x="262409" y="56229"/>
                </a:lnTo>
                <a:lnTo>
                  <a:pt x="256474" y="56229"/>
                </a:lnTo>
                <a:lnTo>
                  <a:pt x="256474" y="50295"/>
                </a:lnTo>
                <a:close/>
                <a:moveTo>
                  <a:pt x="268656" y="50295"/>
                </a:moveTo>
                <a:lnTo>
                  <a:pt x="268656" y="56229"/>
                </a:lnTo>
                <a:lnTo>
                  <a:pt x="262721" y="56229"/>
                </a:lnTo>
                <a:lnTo>
                  <a:pt x="262721" y="50295"/>
                </a:lnTo>
                <a:close/>
                <a:moveTo>
                  <a:pt x="274904" y="50295"/>
                </a:moveTo>
                <a:lnTo>
                  <a:pt x="274904" y="56229"/>
                </a:lnTo>
                <a:lnTo>
                  <a:pt x="268968" y="56229"/>
                </a:lnTo>
                <a:lnTo>
                  <a:pt x="268968" y="50295"/>
                </a:lnTo>
                <a:close/>
                <a:moveTo>
                  <a:pt x="6251" y="56542"/>
                </a:moveTo>
                <a:lnTo>
                  <a:pt x="6251" y="62476"/>
                </a:lnTo>
                <a:lnTo>
                  <a:pt x="315" y="62476"/>
                </a:lnTo>
                <a:lnTo>
                  <a:pt x="315" y="56542"/>
                </a:lnTo>
                <a:close/>
                <a:moveTo>
                  <a:pt x="12498" y="56542"/>
                </a:moveTo>
                <a:lnTo>
                  <a:pt x="12498" y="62476"/>
                </a:lnTo>
                <a:lnTo>
                  <a:pt x="6562" y="62476"/>
                </a:lnTo>
                <a:lnTo>
                  <a:pt x="6562" y="56542"/>
                </a:lnTo>
                <a:close/>
                <a:moveTo>
                  <a:pt x="18745" y="56542"/>
                </a:moveTo>
                <a:lnTo>
                  <a:pt x="18745" y="62476"/>
                </a:lnTo>
                <a:lnTo>
                  <a:pt x="12810" y="62476"/>
                </a:lnTo>
                <a:lnTo>
                  <a:pt x="12810" y="56542"/>
                </a:lnTo>
                <a:close/>
                <a:moveTo>
                  <a:pt x="24992" y="56542"/>
                </a:moveTo>
                <a:lnTo>
                  <a:pt x="24992" y="62476"/>
                </a:lnTo>
                <a:lnTo>
                  <a:pt x="19058" y="62476"/>
                </a:lnTo>
                <a:lnTo>
                  <a:pt x="19058" y="56542"/>
                </a:lnTo>
                <a:close/>
                <a:moveTo>
                  <a:pt x="31242" y="56542"/>
                </a:moveTo>
                <a:lnTo>
                  <a:pt x="31242" y="62476"/>
                </a:lnTo>
                <a:lnTo>
                  <a:pt x="25305" y="62476"/>
                </a:lnTo>
                <a:lnTo>
                  <a:pt x="25305" y="56542"/>
                </a:lnTo>
                <a:close/>
                <a:moveTo>
                  <a:pt x="37489" y="56542"/>
                </a:moveTo>
                <a:lnTo>
                  <a:pt x="37489" y="62476"/>
                </a:lnTo>
                <a:lnTo>
                  <a:pt x="31553" y="62476"/>
                </a:lnTo>
                <a:lnTo>
                  <a:pt x="31553" y="56542"/>
                </a:lnTo>
                <a:close/>
                <a:moveTo>
                  <a:pt x="43737" y="56542"/>
                </a:moveTo>
                <a:lnTo>
                  <a:pt x="43737" y="62476"/>
                </a:lnTo>
                <a:lnTo>
                  <a:pt x="37802" y="62476"/>
                </a:lnTo>
                <a:lnTo>
                  <a:pt x="37802" y="56542"/>
                </a:lnTo>
                <a:close/>
                <a:moveTo>
                  <a:pt x="49985" y="56542"/>
                </a:moveTo>
                <a:lnTo>
                  <a:pt x="49985" y="62476"/>
                </a:lnTo>
                <a:lnTo>
                  <a:pt x="44049" y="62476"/>
                </a:lnTo>
                <a:lnTo>
                  <a:pt x="44049" y="56542"/>
                </a:lnTo>
                <a:close/>
                <a:moveTo>
                  <a:pt x="56232" y="56542"/>
                </a:moveTo>
                <a:lnTo>
                  <a:pt x="56232" y="62476"/>
                </a:lnTo>
                <a:lnTo>
                  <a:pt x="50296" y="62476"/>
                </a:lnTo>
                <a:lnTo>
                  <a:pt x="50296" y="56542"/>
                </a:lnTo>
                <a:close/>
                <a:moveTo>
                  <a:pt x="62480" y="56542"/>
                </a:moveTo>
                <a:lnTo>
                  <a:pt x="62480" y="62476"/>
                </a:lnTo>
                <a:lnTo>
                  <a:pt x="56545" y="62476"/>
                </a:lnTo>
                <a:lnTo>
                  <a:pt x="56545" y="56542"/>
                </a:lnTo>
                <a:close/>
                <a:moveTo>
                  <a:pt x="68727" y="56542"/>
                </a:moveTo>
                <a:lnTo>
                  <a:pt x="68727" y="62476"/>
                </a:lnTo>
                <a:lnTo>
                  <a:pt x="62792" y="62476"/>
                </a:lnTo>
                <a:lnTo>
                  <a:pt x="62792" y="56542"/>
                </a:lnTo>
                <a:close/>
                <a:moveTo>
                  <a:pt x="74975" y="56542"/>
                </a:moveTo>
                <a:lnTo>
                  <a:pt x="74975" y="62476"/>
                </a:lnTo>
                <a:lnTo>
                  <a:pt x="69039" y="62476"/>
                </a:lnTo>
                <a:lnTo>
                  <a:pt x="69039" y="56542"/>
                </a:lnTo>
                <a:close/>
                <a:moveTo>
                  <a:pt x="81223" y="56542"/>
                </a:moveTo>
                <a:lnTo>
                  <a:pt x="81223" y="62476"/>
                </a:lnTo>
                <a:lnTo>
                  <a:pt x="75286" y="62476"/>
                </a:lnTo>
                <a:lnTo>
                  <a:pt x="75286" y="56542"/>
                </a:lnTo>
                <a:close/>
                <a:moveTo>
                  <a:pt x="87470" y="56542"/>
                </a:moveTo>
                <a:lnTo>
                  <a:pt x="87470" y="62476"/>
                </a:lnTo>
                <a:lnTo>
                  <a:pt x="81535" y="62476"/>
                </a:lnTo>
                <a:lnTo>
                  <a:pt x="81535" y="56542"/>
                </a:lnTo>
                <a:close/>
                <a:moveTo>
                  <a:pt x="93718" y="56542"/>
                </a:moveTo>
                <a:lnTo>
                  <a:pt x="93718" y="62476"/>
                </a:lnTo>
                <a:lnTo>
                  <a:pt x="87784" y="62476"/>
                </a:lnTo>
                <a:lnTo>
                  <a:pt x="87784" y="56542"/>
                </a:lnTo>
                <a:close/>
                <a:moveTo>
                  <a:pt x="99967" y="56542"/>
                </a:moveTo>
                <a:lnTo>
                  <a:pt x="99967" y="62476"/>
                </a:lnTo>
                <a:lnTo>
                  <a:pt x="94031" y="62476"/>
                </a:lnTo>
                <a:lnTo>
                  <a:pt x="94031" y="56542"/>
                </a:lnTo>
                <a:close/>
                <a:moveTo>
                  <a:pt x="106214" y="56542"/>
                </a:moveTo>
                <a:lnTo>
                  <a:pt x="106214" y="62476"/>
                </a:lnTo>
                <a:lnTo>
                  <a:pt x="100278" y="62476"/>
                </a:lnTo>
                <a:lnTo>
                  <a:pt x="100278" y="56542"/>
                </a:lnTo>
                <a:close/>
                <a:moveTo>
                  <a:pt x="112461" y="56542"/>
                </a:moveTo>
                <a:lnTo>
                  <a:pt x="112461" y="62476"/>
                </a:lnTo>
                <a:lnTo>
                  <a:pt x="106527" y="62476"/>
                </a:lnTo>
                <a:lnTo>
                  <a:pt x="106527" y="56542"/>
                </a:lnTo>
                <a:close/>
                <a:moveTo>
                  <a:pt x="118710" y="56542"/>
                </a:moveTo>
                <a:lnTo>
                  <a:pt x="118710" y="62476"/>
                </a:lnTo>
                <a:lnTo>
                  <a:pt x="112774" y="62476"/>
                </a:lnTo>
                <a:lnTo>
                  <a:pt x="112774" y="56542"/>
                </a:lnTo>
                <a:close/>
                <a:moveTo>
                  <a:pt x="124957" y="56542"/>
                </a:moveTo>
                <a:lnTo>
                  <a:pt x="124957" y="62476"/>
                </a:lnTo>
                <a:lnTo>
                  <a:pt x="119021" y="62476"/>
                </a:lnTo>
                <a:lnTo>
                  <a:pt x="119021" y="56542"/>
                </a:lnTo>
                <a:close/>
                <a:moveTo>
                  <a:pt x="131204" y="56542"/>
                </a:moveTo>
                <a:lnTo>
                  <a:pt x="131204" y="62476"/>
                </a:lnTo>
                <a:lnTo>
                  <a:pt x="125270" y="62476"/>
                </a:lnTo>
                <a:lnTo>
                  <a:pt x="125270" y="56542"/>
                </a:lnTo>
                <a:close/>
                <a:moveTo>
                  <a:pt x="137451" y="56542"/>
                </a:moveTo>
                <a:lnTo>
                  <a:pt x="137451" y="62476"/>
                </a:lnTo>
                <a:lnTo>
                  <a:pt x="131517" y="62476"/>
                </a:lnTo>
                <a:lnTo>
                  <a:pt x="131517" y="56542"/>
                </a:lnTo>
                <a:close/>
                <a:moveTo>
                  <a:pt x="143702" y="56542"/>
                </a:moveTo>
                <a:lnTo>
                  <a:pt x="143702" y="62476"/>
                </a:lnTo>
                <a:lnTo>
                  <a:pt x="137766" y="62476"/>
                </a:lnTo>
                <a:lnTo>
                  <a:pt x="137766" y="56542"/>
                </a:lnTo>
                <a:close/>
                <a:moveTo>
                  <a:pt x="149949" y="56542"/>
                </a:moveTo>
                <a:lnTo>
                  <a:pt x="149949" y="62476"/>
                </a:lnTo>
                <a:lnTo>
                  <a:pt x="144015" y="62476"/>
                </a:lnTo>
                <a:lnTo>
                  <a:pt x="144015" y="56542"/>
                </a:lnTo>
                <a:close/>
                <a:moveTo>
                  <a:pt x="156196" y="56542"/>
                </a:moveTo>
                <a:lnTo>
                  <a:pt x="156196" y="62476"/>
                </a:lnTo>
                <a:lnTo>
                  <a:pt x="150262" y="62476"/>
                </a:lnTo>
                <a:lnTo>
                  <a:pt x="150262" y="56542"/>
                </a:lnTo>
                <a:close/>
                <a:moveTo>
                  <a:pt x="162445" y="56542"/>
                </a:moveTo>
                <a:lnTo>
                  <a:pt x="162445" y="62476"/>
                </a:lnTo>
                <a:lnTo>
                  <a:pt x="156509" y="62476"/>
                </a:lnTo>
                <a:lnTo>
                  <a:pt x="156509" y="56542"/>
                </a:lnTo>
                <a:close/>
                <a:moveTo>
                  <a:pt x="168692" y="56542"/>
                </a:moveTo>
                <a:lnTo>
                  <a:pt x="168692" y="62476"/>
                </a:lnTo>
                <a:lnTo>
                  <a:pt x="162756" y="62476"/>
                </a:lnTo>
                <a:lnTo>
                  <a:pt x="162756" y="56542"/>
                </a:lnTo>
                <a:close/>
                <a:moveTo>
                  <a:pt x="174939" y="56542"/>
                </a:moveTo>
                <a:lnTo>
                  <a:pt x="174939" y="62476"/>
                </a:lnTo>
                <a:lnTo>
                  <a:pt x="169005" y="62476"/>
                </a:lnTo>
                <a:lnTo>
                  <a:pt x="169005" y="56542"/>
                </a:lnTo>
                <a:close/>
                <a:moveTo>
                  <a:pt x="181186" y="56542"/>
                </a:moveTo>
                <a:lnTo>
                  <a:pt x="181186" y="62476"/>
                </a:lnTo>
                <a:lnTo>
                  <a:pt x="175252" y="62476"/>
                </a:lnTo>
                <a:lnTo>
                  <a:pt x="175252" y="56542"/>
                </a:lnTo>
                <a:close/>
                <a:moveTo>
                  <a:pt x="187435" y="56542"/>
                </a:moveTo>
                <a:lnTo>
                  <a:pt x="187435" y="62476"/>
                </a:lnTo>
                <a:lnTo>
                  <a:pt x="181499" y="62476"/>
                </a:lnTo>
                <a:lnTo>
                  <a:pt x="181499" y="56542"/>
                </a:lnTo>
                <a:close/>
                <a:moveTo>
                  <a:pt x="193684" y="56542"/>
                </a:moveTo>
                <a:lnTo>
                  <a:pt x="193684" y="62476"/>
                </a:lnTo>
                <a:lnTo>
                  <a:pt x="187749" y="62476"/>
                </a:lnTo>
                <a:lnTo>
                  <a:pt x="187749" y="56542"/>
                </a:lnTo>
                <a:close/>
                <a:moveTo>
                  <a:pt x="199931" y="56542"/>
                </a:moveTo>
                <a:lnTo>
                  <a:pt x="199931" y="62476"/>
                </a:lnTo>
                <a:lnTo>
                  <a:pt x="193996" y="62476"/>
                </a:lnTo>
                <a:lnTo>
                  <a:pt x="193996" y="56542"/>
                </a:lnTo>
                <a:close/>
                <a:moveTo>
                  <a:pt x="206180" y="56542"/>
                </a:moveTo>
                <a:lnTo>
                  <a:pt x="206180" y="62476"/>
                </a:lnTo>
                <a:lnTo>
                  <a:pt x="200244" y="62476"/>
                </a:lnTo>
                <a:lnTo>
                  <a:pt x="200244" y="56542"/>
                </a:lnTo>
                <a:close/>
                <a:moveTo>
                  <a:pt x="212427" y="56542"/>
                </a:moveTo>
                <a:lnTo>
                  <a:pt x="212427" y="62476"/>
                </a:lnTo>
                <a:lnTo>
                  <a:pt x="206491" y="62476"/>
                </a:lnTo>
                <a:lnTo>
                  <a:pt x="206491" y="56542"/>
                </a:lnTo>
                <a:close/>
                <a:moveTo>
                  <a:pt x="218674" y="56542"/>
                </a:moveTo>
                <a:lnTo>
                  <a:pt x="218674" y="62476"/>
                </a:lnTo>
                <a:lnTo>
                  <a:pt x="212739" y="62476"/>
                </a:lnTo>
                <a:lnTo>
                  <a:pt x="212739" y="56542"/>
                </a:lnTo>
                <a:close/>
                <a:moveTo>
                  <a:pt x="224921" y="56542"/>
                </a:moveTo>
                <a:lnTo>
                  <a:pt x="224921" y="62476"/>
                </a:lnTo>
                <a:lnTo>
                  <a:pt x="218987" y="62476"/>
                </a:lnTo>
                <a:lnTo>
                  <a:pt x="218987" y="56542"/>
                </a:lnTo>
                <a:close/>
                <a:moveTo>
                  <a:pt x="231170" y="56542"/>
                </a:moveTo>
                <a:lnTo>
                  <a:pt x="231170" y="62476"/>
                </a:lnTo>
                <a:lnTo>
                  <a:pt x="225234" y="62476"/>
                </a:lnTo>
                <a:lnTo>
                  <a:pt x="225234" y="56542"/>
                </a:lnTo>
                <a:close/>
                <a:moveTo>
                  <a:pt x="237417" y="56542"/>
                </a:moveTo>
                <a:lnTo>
                  <a:pt x="237417" y="62476"/>
                </a:lnTo>
                <a:lnTo>
                  <a:pt x="231481" y="62476"/>
                </a:lnTo>
                <a:lnTo>
                  <a:pt x="231481" y="56542"/>
                </a:lnTo>
                <a:close/>
                <a:moveTo>
                  <a:pt x="243664" y="56542"/>
                </a:moveTo>
                <a:lnTo>
                  <a:pt x="243664" y="62476"/>
                </a:lnTo>
                <a:lnTo>
                  <a:pt x="237729" y="62476"/>
                </a:lnTo>
                <a:lnTo>
                  <a:pt x="237729" y="56542"/>
                </a:lnTo>
                <a:close/>
                <a:moveTo>
                  <a:pt x="249911" y="56542"/>
                </a:moveTo>
                <a:lnTo>
                  <a:pt x="249911" y="62476"/>
                </a:lnTo>
                <a:lnTo>
                  <a:pt x="243977" y="62476"/>
                </a:lnTo>
                <a:lnTo>
                  <a:pt x="243977" y="56542"/>
                </a:lnTo>
                <a:close/>
                <a:moveTo>
                  <a:pt x="256161" y="56542"/>
                </a:moveTo>
                <a:lnTo>
                  <a:pt x="256161" y="62476"/>
                </a:lnTo>
                <a:lnTo>
                  <a:pt x="250225" y="62476"/>
                </a:lnTo>
                <a:lnTo>
                  <a:pt x="250225" y="56542"/>
                </a:lnTo>
                <a:close/>
                <a:moveTo>
                  <a:pt x="262409" y="56542"/>
                </a:moveTo>
                <a:lnTo>
                  <a:pt x="262409" y="62476"/>
                </a:lnTo>
                <a:lnTo>
                  <a:pt x="256474" y="62476"/>
                </a:lnTo>
                <a:lnTo>
                  <a:pt x="256474" y="56542"/>
                </a:lnTo>
                <a:close/>
                <a:moveTo>
                  <a:pt x="268656" y="56542"/>
                </a:moveTo>
                <a:lnTo>
                  <a:pt x="268656" y="62476"/>
                </a:lnTo>
                <a:lnTo>
                  <a:pt x="262721" y="62476"/>
                </a:lnTo>
                <a:lnTo>
                  <a:pt x="262721" y="56542"/>
                </a:lnTo>
                <a:close/>
                <a:moveTo>
                  <a:pt x="274904" y="56542"/>
                </a:moveTo>
                <a:lnTo>
                  <a:pt x="274904" y="62476"/>
                </a:lnTo>
                <a:lnTo>
                  <a:pt x="268968" y="62476"/>
                </a:lnTo>
                <a:lnTo>
                  <a:pt x="268968" y="56542"/>
                </a:lnTo>
                <a:close/>
                <a:moveTo>
                  <a:pt x="6251" y="62789"/>
                </a:moveTo>
                <a:lnTo>
                  <a:pt x="6251" y="68725"/>
                </a:lnTo>
                <a:lnTo>
                  <a:pt x="315" y="68725"/>
                </a:lnTo>
                <a:lnTo>
                  <a:pt x="315" y="62789"/>
                </a:lnTo>
                <a:close/>
                <a:moveTo>
                  <a:pt x="12498" y="62789"/>
                </a:moveTo>
                <a:lnTo>
                  <a:pt x="12498" y="68725"/>
                </a:lnTo>
                <a:lnTo>
                  <a:pt x="6562" y="68725"/>
                </a:lnTo>
                <a:lnTo>
                  <a:pt x="6562" y="62789"/>
                </a:lnTo>
                <a:close/>
                <a:moveTo>
                  <a:pt x="18745" y="62789"/>
                </a:moveTo>
                <a:lnTo>
                  <a:pt x="18745" y="68725"/>
                </a:lnTo>
                <a:lnTo>
                  <a:pt x="12810" y="68725"/>
                </a:lnTo>
                <a:lnTo>
                  <a:pt x="12810" y="62789"/>
                </a:lnTo>
                <a:close/>
                <a:moveTo>
                  <a:pt x="24992" y="62789"/>
                </a:moveTo>
                <a:lnTo>
                  <a:pt x="24992" y="68725"/>
                </a:lnTo>
                <a:lnTo>
                  <a:pt x="19058" y="68725"/>
                </a:lnTo>
                <a:lnTo>
                  <a:pt x="19058" y="62789"/>
                </a:lnTo>
                <a:close/>
                <a:moveTo>
                  <a:pt x="31242" y="62789"/>
                </a:moveTo>
                <a:lnTo>
                  <a:pt x="31242" y="68725"/>
                </a:lnTo>
                <a:lnTo>
                  <a:pt x="25305" y="68725"/>
                </a:lnTo>
                <a:lnTo>
                  <a:pt x="25305" y="62789"/>
                </a:lnTo>
                <a:close/>
                <a:moveTo>
                  <a:pt x="37489" y="62789"/>
                </a:moveTo>
                <a:lnTo>
                  <a:pt x="37489" y="68725"/>
                </a:lnTo>
                <a:lnTo>
                  <a:pt x="31553" y="68725"/>
                </a:lnTo>
                <a:lnTo>
                  <a:pt x="31553" y="62789"/>
                </a:lnTo>
                <a:close/>
                <a:moveTo>
                  <a:pt x="43737" y="62789"/>
                </a:moveTo>
                <a:lnTo>
                  <a:pt x="43737" y="68725"/>
                </a:lnTo>
                <a:lnTo>
                  <a:pt x="37802" y="68725"/>
                </a:lnTo>
                <a:lnTo>
                  <a:pt x="37802" y="62789"/>
                </a:lnTo>
                <a:close/>
                <a:moveTo>
                  <a:pt x="49985" y="62789"/>
                </a:moveTo>
                <a:lnTo>
                  <a:pt x="49985" y="68725"/>
                </a:lnTo>
                <a:lnTo>
                  <a:pt x="44049" y="68725"/>
                </a:lnTo>
                <a:lnTo>
                  <a:pt x="44049" y="62789"/>
                </a:lnTo>
                <a:close/>
                <a:moveTo>
                  <a:pt x="56232" y="62789"/>
                </a:moveTo>
                <a:lnTo>
                  <a:pt x="56232" y="68725"/>
                </a:lnTo>
                <a:lnTo>
                  <a:pt x="50296" y="68725"/>
                </a:lnTo>
                <a:lnTo>
                  <a:pt x="50296" y="62789"/>
                </a:lnTo>
                <a:close/>
                <a:moveTo>
                  <a:pt x="62480" y="62789"/>
                </a:moveTo>
                <a:lnTo>
                  <a:pt x="62480" y="68725"/>
                </a:lnTo>
                <a:lnTo>
                  <a:pt x="56545" y="68725"/>
                </a:lnTo>
                <a:lnTo>
                  <a:pt x="56545" y="62789"/>
                </a:lnTo>
                <a:close/>
                <a:moveTo>
                  <a:pt x="68727" y="62789"/>
                </a:moveTo>
                <a:lnTo>
                  <a:pt x="68727" y="68725"/>
                </a:lnTo>
                <a:lnTo>
                  <a:pt x="62792" y="68725"/>
                </a:lnTo>
                <a:lnTo>
                  <a:pt x="62792" y="62789"/>
                </a:lnTo>
                <a:close/>
                <a:moveTo>
                  <a:pt x="74975" y="62789"/>
                </a:moveTo>
                <a:lnTo>
                  <a:pt x="74975" y="68725"/>
                </a:lnTo>
                <a:lnTo>
                  <a:pt x="69039" y="68725"/>
                </a:lnTo>
                <a:lnTo>
                  <a:pt x="69039" y="62789"/>
                </a:lnTo>
                <a:close/>
                <a:moveTo>
                  <a:pt x="81223" y="62789"/>
                </a:moveTo>
                <a:lnTo>
                  <a:pt x="81223" y="68725"/>
                </a:lnTo>
                <a:lnTo>
                  <a:pt x="75286" y="68725"/>
                </a:lnTo>
                <a:lnTo>
                  <a:pt x="75286" y="62789"/>
                </a:lnTo>
                <a:close/>
                <a:moveTo>
                  <a:pt x="87470" y="62789"/>
                </a:moveTo>
                <a:lnTo>
                  <a:pt x="87470" y="68725"/>
                </a:lnTo>
                <a:lnTo>
                  <a:pt x="81535" y="68725"/>
                </a:lnTo>
                <a:lnTo>
                  <a:pt x="81535" y="62789"/>
                </a:lnTo>
                <a:close/>
                <a:moveTo>
                  <a:pt x="93718" y="62789"/>
                </a:moveTo>
                <a:lnTo>
                  <a:pt x="93718" y="68725"/>
                </a:lnTo>
                <a:lnTo>
                  <a:pt x="87784" y="68725"/>
                </a:lnTo>
                <a:lnTo>
                  <a:pt x="87784" y="62789"/>
                </a:lnTo>
                <a:close/>
                <a:moveTo>
                  <a:pt x="99967" y="62789"/>
                </a:moveTo>
                <a:lnTo>
                  <a:pt x="99967" y="68725"/>
                </a:lnTo>
                <a:lnTo>
                  <a:pt x="94031" y="68725"/>
                </a:lnTo>
                <a:lnTo>
                  <a:pt x="94031" y="62789"/>
                </a:lnTo>
                <a:close/>
                <a:moveTo>
                  <a:pt x="106214" y="62789"/>
                </a:moveTo>
                <a:lnTo>
                  <a:pt x="106214" y="68725"/>
                </a:lnTo>
                <a:lnTo>
                  <a:pt x="100278" y="68725"/>
                </a:lnTo>
                <a:lnTo>
                  <a:pt x="100278" y="62789"/>
                </a:lnTo>
                <a:close/>
                <a:moveTo>
                  <a:pt x="112461" y="62789"/>
                </a:moveTo>
                <a:lnTo>
                  <a:pt x="112461" y="68725"/>
                </a:lnTo>
                <a:lnTo>
                  <a:pt x="106527" y="68725"/>
                </a:lnTo>
                <a:lnTo>
                  <a:pt x="106527" y="62789"/>
                </a:lnTo>
                <a:close/>
                <a:moveTo>
                  <a:pt x="118710" y="62789"/>
                </a:moveTo>
                <a:lnTo>
                  <a:pt x="118710" y="68725"/>
                </a:lnTo>
                <a:lnTo>
                  <a:pt x="112774" y="68725"/>
                </a:lnTo>
                <a:lnTo>
                  <a:pt x="112774" y="62789"/>
                </a:lnTo>
                <a:close/>
                <a:moveTo>
                  <a:pt x="124957" y="62789"/>
                </a:moveTo>
                <a:lnTo>
                  <a:pt x="124957" y="68725"/>
                </a:lnTo>
                <a:lnTo>
                  <a:pt x="119021" y="68725"/>
                </a:lnTo>
                <a:lnTo>
                  <a:pt x="119021" y="62789"/>
                </a:lnTo>
                <a:close/>
                <a:moveTo>
                  <a:pt x="131204" y="62789"/>
                </a:moveTo>
                <a:lnTo>
                  <a:pt x="131204" y="68725"/>
                </a:lnTo>
                <a:lnTo>
                  <a:pt x="125270" y="68725"/>
                </a:lnTo>
                <a:lnTo>
                  <a:pt x="125270" y="62789"/>
                </a:lnTo>
                <a:close/>
                <a:moveTo>
                  <a:pt x="137451" y="62789"/>
                </a:moveTo>
                <a:lnTo>
                  <a:pt x="137451" y="68725"/>
                </a:lnTo>
                <a:lnTo>
                  <a:pt x="131517" y="68725"/>
                </a:lnTo>
                <a:lnTo>
                  <a:pt x="131517" y="62789"/>
                </a:lnTo>
                <a:close/>
                <a:moveTo>
                  <a:pt x="143702" y="62789"/>
                </a:moveTo>
                <a:lnTo>
                  <a:pt x="143702" y="68725"/>
                </a:lnTo>
                <a:lnTo>
                  <a:pt x="137766" y="68725"/>
                </a:lnTo>
                <a:lnTo>
                  <a:pt x="137766" y="62789"/>
                </a:lnTo>
                <a:close/>
                <a:moveTo>
                  <a:pt x="149949" y="62789"/>
                </a:moveTo>
                <a:lnTo>
                  <a:pt x="149949" y="68725"/>
                </a:lnTo>
                <a:lnTo>
                  <a:pt x="144015" y="68725"/>
                </a:lnTo>
                <a:lnTo>
                  <a:pt x="144015" y="62789"/>
                </a:lnTo>
                <a:close/>
                <a:moveTo>
                  <a:pt x="156196" y="62789"/>
                </a:moveTo>
                <a:lnTo>
                  <a:pt x="156196" y="68725"/>
                </a:lnTo>
                <a:lnTo>
                  <a:pt x="150262" y="68725"/>
                </a:lnTo>
                <a:lnTo>
                  <a:pt x="150262" y="62789"/>
                </a:lnTo>
                <a:close/>
                <a:moveTo>
                  <a:pt x="162445" y="62789"/>
                </a:moveTo>
                <a:lnTo>
                  <a:pt x="162445" y="68725"/>
                </a:lnTo>
                <a:lnTo>
                  <a:pt x="156509" y="68725"/>
                </a:lnTo>
                <a:lnTo>
                  <a:pt x="156509" y="62789"/>
                </a:lnTo>
                <a:close/>
                <a:moveTo>
                  <a:pt x="168692" y="62789"/>
                </a:moveTo>
                <a:lnTo>
                  <a:pt x="168692" y="68725"/>
                </a:lnTo>
                <a:lnTo>
                  <a:pt x="162756" y="68725"/>
                </a:lnTo>
                <a:lnTo>
                  <a:pt x="162756" y="62789"/>
                </a:lnTo>
                <a:close/>
                <a:moveTo>
                  <a:pt x="174939" y="62789"/>
                </a:moveTo>
                <a:lnTo>
                  <a:pt x="174939" y="68725"/>
                </a:lnTo>
                <a:lnTo>
                  <a:pt x="169005" y="68725"/>
                </a:lnTo>
                <a:lnTo>
                  <a:pt x="169005" y="62789"/>
                </a:lnTo>
                <a:close/>
                <a:moveTo>
                  <a:pt x="181186" y="62789"/>
                </a:moveTo>
                <a:lnTo>
                  <a:pt x="181186" y="68725"/>
                </a:lnTo>
                <a:lnTo>
                  <a:pt x="175252" y="68725"/>
                </a:lnTo>
                <a:lnTo>
                  <a:pt x="175252" y="62789"/>
                </a:lnTo>
                <a:close/>
                <a:moveTo>
                  <a:pt x="187435" y="62789"/>
                </a:moveTo>
                <a:lnTo>
                  <a:pt x="187435" y="68725"/>
                </a:lnTo>
                <a:lnTo>
                  <a:pt x="181499" y="68725"/>
                </a:lnTo>
                <a:lnTo>
                  <a:pt x="181499" y="62789"/>
                </a:lnTo>
                <a:close/>
                <a:moveTo>
                  <a:pt x="193684" y="62789"/>
                </a:moveTo>
                <a:lnTo>
                  <a:pt x="193684" y="68725"/>
                </a:lnTo>
                <a:lnTo>
                  <a:pt x="187749" y="68725"/>
                </a:lnTo>
                <a:lnTo>
                  <a:pt x="187749" y="62789"/>
                </a:lnTo>
                <a:close/>
                <a:moveTo>
                  <a:pt x="199931" y="62789"/>
                </a:moveTo>
                <a:lnTo>
                  <a:pt x="199931" y="68725"/>
                </a:lnTo>
                <a:lnTo>
                  <a:pt x="193996" y="68725"/>
                </a:lnTo>
                <a:lnTo>
                  <a:pt x="193996" y="62789"/>
                </a:lnTo>
                <a:close/>
                <a:moveTo>
                  <a:pt x="206180" y="62789"/>
                </a:moveTo>
                <a:lnTo>
                  <a:pt x="206180" y="68725"/>
                </a:lnTo>
                <a:lnTo>
                  <a:pt x="200244" y="68725"/>
                </a:lnTo>
                <a:lnTo>
                  <a:pt x="200244" y="62789"/>
                </a:lnTo>
                <a:close/>
                <a:moveTo>
                  <a:pt x="212427" y="62789"/>
                </a:moveTo>
                <a:lnTo>
                  <a:pt x="212427" y="68725"/>
                </a:lnTo>
                <a:lnTo>
                  <a:pt x="206491" y="68725"/>
                </a:lnTo>
                <a:lnTo>
                  <a:pt x="206491" y="62789"/>
                </a:lnTo>
                <a:close/>
                <a:moveTo>
                  <a:pt x="218674" y="62789"/>
                </a:moveTo>
                <a:lnTo>
                  <a:pt x="218674" y="68725"/>
                </a:lnTo>
                <a:lnTo>
                  <a:pt x="212739" y="68725"/>
                </a:lnTo>
                <a:lnTo>
                  <a:pt x="212739" y="62789"/>
                </a:lnTo>
                <a:close/>
                <a:moveTo>
                  <a:pt x="224921" y="62789"/>
                </a:moveTo>
                <a:lnTo>
                  <a:pt x="224921" y="68725"/>
                </a:lnTo>
                <a:lnTo>
                  <a:pt x="218987" y="68725"/>
                </a:lnTo>
                <a:lnTo>
                  <a:pt x="218987" y="62789"/>
                </a:lnTo>
                <a:close/>
                <a:moveTo>
                  <a:pt x="231170" y="62789"/>
                </a:moveTo>
                <a:lnTo>
                  <a:pt x="231170" y="68725"/>
                </a:lnTo>
                <a:lnTo>
                  <a:pt x="225234" y="68725"/>
                </a:lnTo>
                <a:lnTo>
                  <a:pt x="225234" y="62789"/>
                </a:lnTo>
                <a:close/>
                <a:moveTo>
                  <a:pt x="237417" y="62789"/>
                </a:moveTo>
                <a:lnTo>
                  <a:pt x="237417" y="68725"/>
                </a:lnTo>
                <a:lnTo>
                  <a:pt x="231481" y="68725"/>
                </a:lnTo>
                <a:lnTo>
                  <a:pt x="231481" y="62789"/>
                </a:lnTo>
                <a:close/>
                <a:moveTo>
                  <a:pt x="243664" y="62789"/>
                </a:moveTo>
                <a:lnTo>
                  <a:pt x="243664" y="68725"/>
                </a:lnTo>
                <a:lnTo>
                  <a:pt x="237729" y="68725"/>
                </a:lnTo>
                <a:lnTo>
                  <a:pt x="237729" y="62789"/>
                </a:lnTo>
                <a:close/>
                <a:moveTo>
                  <a:pt x="249911" y="62789"/>
                </a:moveTo>
                <a:lnTo>
                  <a:pt x="249911" y="68725"/>
                </a:lnTo>
                <a:lnTo>
                  <a:pt x="243977" y="68725"/>
                </a:lnTo>
                <a:lnTo>
                  <a:pt x="243977" y="62789"/>
                </a:lnTo>
                <a:close/>
                <a:moveTo>
                  <a:pt x="256161" y="62789"/>
                </a:moveTo>
                <a:lnTo>
                  <a:pt x="256161" y="68725"/>
                </a:lnTo>
                <a:lnTo>
                  <a:pt x="250225" y="68725"/>
                </a:lnTo>
                <a:lnTo>
                  <a:pt x="250225" y="62789"/>
                </a:lnTo>
                <a:close/>
                <a:moveTo>
                  <a:pt x="262409" y="62789"/>
                </a:moveTo>
                <a:lnTo>
                  <a:pt x="262409" y="68725"/>
                </a:lnTo>
                <a:lnTo>
                  <a:pt x="256474" y="68725"/>
                </a:lnTo>
                <a:lnTo>
                  <a:pt x="256474" y="62789"/>
                </a:lnTo>
                <a:close/>
                <a:moveTo>
                  <a:pt x="268656" y="62789"/>
                </a:moveTo>
                <a:lnTo>
                  <a:pt x="268656" y="68725"/>
                </a:lnTo>
                <a:lnTo>
                  <a:pt x="262721" y="68725"/>
                </a:lnTo>
                <a:lnTo>
                  <a:pt x="262721" y="62789"/>
                </a:lnTo>
                <a:close/>
                <a:moveTo>
                  <a:pt x="274904" y="62789"/>
                </a:moveTo>
                <a:lnTo>
                  <a:pt x="274904" y="68725"/>
                </a:lnTo>
                <a:lnTo>
                  <a:pt x="268968" y="68725"/>
                </a:lnTo>
                <a:lnTo>
                  <a:pt x="268968" y="62789"/>
                </a:lnTo>
                <a:close/>
                <a:moveTo>
                  <a:pt x="6251" y="69036"/>
                </a:moveTo>
                <a:lnTo>
                  <a:pt x="6251" y="74972"/>
                </a:lnTo>
                <a:lnTo>
                  <a:pt x="315" y="74972"/>
                </a:lnTo>
                <a:lnTo>
                  <a:pt x="315" y="69036"/>
                </a:lnTo>
                <a:close/>
                <a:moveTo>
                  <a:pt x="12498" y="69036"/>
                </a:moveTo>
                <a:lnTo>
                  <a:pt x="12498" y="74972"/>
                </a:lnTo>
                <a:lnTo>
                  <a:pt x="6562" y="74972"/>
                </a:lnTo>
                <a:lnTo>
                  <a:pt x="6562" y="69036"/>
                </a:lnTo>
                <a:close/>
                <a:moveTo>
                  <a:pt x="18745" y="69036"/>
                </a:moveTo>
                <a:lnTo>
                  <a:pt x="18745" y="74972"/>
                </a:lnTo>
                <a:lnTo>
                  <a:pt x="12810" y="74972"/>
                </a:lnTo>
                <a:lnTo>
                  <a:pt x="12810" y="69036"/>
                </a:lnTo>
                <a:close/>
                <a:moveTo>
                  <a:pt x="24992" y="69036"/>
                </a:moveTo>
                <a:lnTo>
                  <a:pt x="24992" y="74972"/>
                </a:lnTo>
                <a:lnTo>
                  <a:pt x="19058" y="74972"/>
                </a:lnTo>
                <a:lnTo>
                  <a:pt x="19058" y="69036"/>
                </a:lnTo>
                <a:close/>
                <a:moveTo>
                  <a:pt x="31242" y="69036"/>
                </a:moveTo>
                <a:lnTo>
                  <a:pt x="31242" y="74972"/>
                </a:lnTo>
                <a:lnTo>
                  <a:pt x="25305" y="74972"/>
                </a:lnTo>
                <a:lnTo>
                  <a:pt x="25305" y="69036"/>
                </a:lnTo>
                <a:close/>
                <a:moveTo>
                  <a:pt x="37489" y="69036"/>
                </a:moveTo>
                <a:lnTo>
                  <a:pt x="37489" y="74972"/>
                </a:lnTo>
                <a:lnTo>
                  <a:pt x="31553" y="74972"/>
                </a:lnTo>
                <a:lnTo>
                  <a:pt x="31553" y="69036"/>
                </a:lnTo>
                <a:close/>
                <a:moveTo>
                  <a:pt x="43737" y="69036"/>
                </a:moveTo>
                <a:lnTo>
                  <a:pt x="43737" y="74972"/>
                </a:lnTo>
                <a:lnTo>
                  <a:pt x="37802" y="74972"/>
                </a:lnTo>
                <a:lnTo>
                  <a:pt x="37802" y="69036"/>
                </a:lnTo>
                <a:close/>
                <a:moveTo>
                  <a:pt x="49985" y="69036"/>
                </a:moveTo>
                <a:lnTo>
                  <a:pt x="49985" y="74972"/>
                </a:lnTo>
                <a:lnTo>
                  <a:pt x="44049" y="74972"/>
                </a:lnTo>
                <a:lnTo>
                  <a:pt x="44049" y="69036"/>
                </a:lnTo>
                <a:close/>
                <a:moveTo>
                  <a:pt x="56232" y="69036"/>
                </a:moveTo>
                <a:lnTo>
                  <a:pt x="56232" y="74972"/>
                </a:lnTo>
                <a:lnTo>
                  <a:pt x="50296" y="74972"/>
                </a:lnTo>
                <a:lnTo>
                  <a:pt x="50296" y="69036"/>
                </a:lnTo>
                <a:close/>
                <a:moveTo>
                  <a:pt x="62480" y="69036"/>
                </a:moveTo>
                <a:lnTo>
                  <a:pt x="62480" y="74972"/>
                </a:lnTo>
                <a:lnTo>
                  <a:pt x="56545" y="74972"/>
                </a:lnTo>
                <a:lnTo>
                  <a:pt x="56545" y="69036"/>
                </a:lnTo>
                <a:close/>
                <a:moveTo>
                  <a:pt x="68727" y="69036"/>
                </a:moveTo>
                <a:lnTo>
                  <a:pt x="68727" y="74972"/>
                </a:lnTo>
                <a:lnTo>
                  <a:pt x="62792" y="74972"/>
                </a:lnTo>
                <a:lnTo>
                  <a:pt x="62792" y="69036"/>
                </a:lnTo>
                <a:close/>
                <a:moveTo>
                  <a:pt x="74975" y="69036"/>
                </a:moveTo>
                <a:lnTo>
                  <a:pt x="74975" y="74972"/>
                </a:lnTo>
                <a:lnTo>
                  <a:pt x="69039" y="74972"/>
                </a:lnTo>
                <a:lnTo>
                  <a:pt x="69039" y="69036"/>
                </a:lnTo>
                <a:close/>
                <a:moveTo>
                  <a:pt x="81223" y="69036"/>
                </a:moveTo>
                <a:lnTo>
                  <a:pt x="81223" y="74972"/>
                </a:lnTo>
                <a:lnTo>
                  <a:pt x="75286" y="74972"/>
                </a:lnTo>
                <a:lnTo>
                  <a:pt x="75286" y="69036"/>
                </a:lnTo>
                <a:close/>
                <a:moveTo>
                  <a:pt x="87470" y="69036"/>
                </a:moveTo>
                <a:lnTo>
                  <a:pt x="87470" y="74972"/>
                </a:lnTo>
                <a:lnTo>
                  <a:pt x="81535" y="74972"/>
                </a:lnTo>
                <a:lnTo>
                  <a:pt x="81535" y="69036"/>
                </a:lnTo>
                <a:close/>
                <a:moveTo>
                  <a:pt x="93718" y="69036"/>
                </a:moveTo>
                <a:lnTo>
                  <a:pt x="93718" y="74972"/>
                </a:lnTo>
                <a:lnTo>
                  <a:pt x="87784" y="74972"/>
                </a:lnTo>
                <a:lnTo>
                  <a:pt x="87784" y="69036"/>
                </a:lnTo>
                <a:close/>
                <a:moveTo>
                  <a:pt x="99967" y="69036"/>
                </a:moveTo>
                <a:lnTo>
                  <a:pt x="99967" y="74972"/>
                </a:lnTo>
                <a:lnTo>
                  <a:pt x="94031" y="74972"/>
                </a:lnTo>
                <a:lnTo>
                  <a:pt x="94031" y="69036"/>
                </a:lnTo>
                <a:close/>
                <a:moveTo>
                  <a:pt x="106214" y="69036"/>
                </a:moveTo>
                <a:lnTo>
                  <a:pt x="106214" y="74972"/>
                </a:lnTo>
                <a:lnTo>
                  <a:pt x="100278" y="74972"/>
                </a:lnTo>
                <a:lnTo>
                  <a:pt x="100278" y="69036"/>
                </a:lnTo>
                <a:close/>
                <a:moveTo>
                  <a:pt x="112461" y="69036"/>
                </a:moveTo>
                <a:lnTo>
                  <a:pt x="112461" y="74972"/>
                </a:lnTo>
                <a:lnTo>
                  <a:pt x="106527" y="74972"/>
                </a:lnTo>
                <a:lnTo>
                  <a:pt x="106527" y="69036"/>
                </a:lnTo>
                <a:close/>
                <a:moveTo>
                  <a:pt x="118710" y="69036"/>
                </a:moveTo>
                <a:lnTo>
                  <a:pt x="118710" y="74972"/>
                </a:lnTo>
                <a:lnTo>
                  <a:pt x="112774" y="74972"/>
                </a:lnTo>
                <a:lnTo>
                  <a:pt x="112774" y="69036"/>
                </a:lnTo>
                <a:close/>
                <a:moveTo>
                  <a:pt x="124957" y="69036"/>
                </a:moveTo>
                <a:lnTo>
                  <a:pt x="124957" y="74972"/>
                </a:lnTo>
                <a:lnTo>
                  <a:pt x="119021" y="74972"/>
                </a:lnTo>
                <a:lnTo>
                  <a:pt x="119021" y="69036"/>
                </a:lnTo>
                <a:close/>
                <a:moveTo>
                  <a:pt x="131204" y="69036"/>
                </a:moveTo>
                <a:lnTo>
                  <a:pt x="131204" y="74972"/>
                </a:lnTo>
                <a:lnTo>
                  <a:pt x="125270" y="74972"/>
                </a:lnTo>
                <a:lnTo>
                  <a:pt x="125270" y="69036"/>
                </a:lnTo>
                <a:close/>
                <a:moveTo>
                  <a:pt x="137451" y="69036"/>
                </a:moveTo>
                <a:lnTo>
                  <a:pt x="137451" y="74972"/>
                </a:lnTo>
                <a:lnTo>
                  <a:pt x="131517" y="74972"/>
                </a:lnTo>
                <a:lnTo>
                  <a:pt x="131517" y="69036"/>
                </a:lnTo>
                <a:close/>
                <a:moveTo>
                  <a:pt x="143702" y="69036"/>
                </a:moveTo>
                <a:lnTo>
                  <a:pt x="143702" y="74972"/>
                </a:lnTo>
                <a:lnTo>
                  <a:pt x="137766" y="74972"/>
                </a:lnTo>
                <a:lnTo>
                  <a:pt x="137766" y="69036"/>
                </a:lnTo>
                <a:close/>
                <a:moveTo>
                  <a:pt x="149949" y="69036"/>
                </a:moveTo>
                <a:lnTo>
                  <a:pt x="149949" y="74972"/>
                </a:lnTo>
                <a:lnTo>
                  <a:pt x="144015" y="74972"/>
                </a:lnTo>
                <a:lnTo>
                  <a:pt x="144015" y="69036"/>
                </a:lnTo>
                <a:close/>
                <a:moveTo>
                  <a:pt x="156196" y="69036"/>
                </a:moveTo>
                <a:lnTo>
                  <a:pt x="156196" y="74972"/>
                </a:lnTo>
                <a:lnTo>
                  <a:pt x="150262" y="74972"/>
                </a:lnTo>
                <a:lnTo>
                  <a:pt x="150262" y="69036"/>
                </a:lnTo>
                <a:close/>
                <a:moveTo>
                  <a:pt x="162445" y="69036"/>
                </a:moveTo>
                <a:lnTo>
                  <a:pt x="162445" y="74972"/>
                </a:lnTo>
                <a:lnTo>
                  <a:pt x="156509" y="74972"/>
                </a:lnTo>
                <a:lnTo>
                  <a:pt x="156509" y="69036"/>
                </a:lnTo>
                <a:close/>
                <a:moveTo>
                  <a:pt x="168692" y="69036"/>
                </a:moveTo>
                <a:lnTo>
                  <a:pt x="168692" y="74972"/>
                </a:lnTo>
                <a:lnTo>
                  <a:pt x="162756" y="74972"/>
                </a:lnTo>
                <a:lnTo>
                  <a:pt x="162756" y="69036"/>
                </a:lnTo>
                <a:close/>
                <a:moveTo>
                  <a:pt x="174939" y="69036"/>
                </a:moveTo>
                <a:lnTo>
                  <a:pt x="174939" y="74972"/>
                </a:lnTo>
                <a:lnTo>
                  <a:pt x="169005" y="74972"/>
                </a:lnTo>
                <a:lnTo>
                  <a:pt x="169005" y="69036"/>
                </a:lnTo>
                <a:close/>
                <a:moveTo>
                  <a:pt x="181186" y="69036"/>
                </a:moveTo>
                <a:lnTo>
                  <a:pt x="181186" y="74972"/>
                </a:lnTo>
                <a:lnTo>
                  <a:pt x="175252" y="74972"/>
                </a:lnTo>
                <a:lnTo>
                  <a:pt x="175252" y="69036"/>
                </a:lnTo>
                <a:close/>
                <a:moveTo>
                  <a:pt x="187435" y="69036"/>
                </a:moveTo>
                <a:lnTo>
                  <a:pt x="187435" y="74972"/>
                </a:lnTo>
                <a:lnTo>
                  <a:pt x="181499" y="74972"/>
                </a:lnTo>
                <a:lnTo>
                  <a:pt x="181499" y="69036"/>
                </a:lnTo>
                <a:close/>
                <a:moveTo>
                  <a:pt x="193684" y="69036"/>
                </a:moveTo>
                <a:lnTo>
                  <a:pt x="193684" y="74972"/>
                </a:lnTo>
                <a:lnTo>
                  <a:pt x="187749" y="74972"/>
                </a:lnTo>
                <a:lnTo>
                  <a:pt x="187749" y="69036"/>
                </a:lnTo>
                <a:close/>
                <a:moveTo>
                  <a:pt x="199931" y="69036"/>
                </a:moveTo>
                <a:lnTo>
                  <a:pt x="199931" y="74972"/>
                </a:lnTo>
                <a:lnTo>
                  <a:pt x="193996" y="74972"/>
                </a:lnTo>
                <a:lnTo>
                  <a:pt x="193996" y="69036"/>
                </a:lnTo>
                <a:close/>
                <a:moveTo>
                  <a:pt x="206180" y="69036"/>
                </a:moveTo>
                <a:lnTo>
                  <a:pt x="206180" y="74972"/>
                </a:lnTo>
                <a:lnTo>
                  <a:pt x="200244" y="74972"/>
                </a:lnTo>
                <a:lnTo>
                  <a:pt x="200244" y="69036"/>
                </a:lnTo>
                <a:close/>
                <a:moveTo>
                  <a:pt x="212427" y="69036"/>
                </a:moveTo>
                <a:lnTo>
                  <a:pt x="212427" y="74972"/>
                </a:lnTo>
                <a:lnTo>
                  <a:pt x="206491" y="74972"/>
                </a:lnTo>
                <a:lnTo>
                  <a:pt x="206491" y="69036"/>
                </a:lnTo>
                <a:close/>
                <a:moveTo>
                  <a:pt x="218674" y="69036"/>
                </a:moveTo>
                <a:lnTo>
                  <a:pt x="218674" y="74972"/>
                </a:lnTo>
                <a:lnTo>
                  <a:pt x="212739" y="74972"/>
                </a:lnTo>
                <a:lnTo>
                  <a:pt x="212739" y="69036"/>
                </a:lnTo>
                <a:close/>
                <a:moveTo>
                  <a:pt x="224921" y="69036"/>
                </a:moveTo>
                <a:lnTo>
                  <a:pt x="224921" y="74972"/>
                </a:lnTo>
                <a:lnTo>
                  <a:pt x="218987" y="74972"/>
                </a:lnTo>
                <a:lnTo>
                  <a:pt x="218987" y="69036"/>
                </a:lnTo>
                <a:close/>
                <a:moveTo>
                  <a:pt x="231170" y="69036"/>
                </a:moveTo>
                <a:lnTo>
                  <a:pt x="231170" y="74972"/>
                </a:lnTo>
                <a:lnTo>
                  <a:pt x="225234" y="74972"/>
                </a:lnTo>
                <a:lnTo>
                  <a:pt x="225234" y="69036"/>
                </a:lnTo>
                <a:close/>
                <a:moveTo>
                  <a:pt x="237417" y="69036"/>
                </a:moveTo>
                <a:lnTo>
                  <a:pt x="237417" y="74972"/>
                </a:lnTo>
                <a:lnTo>
                  <a:pt x="231481" y="74972"/>
                </a:lnTo>
                <a:lnTo>
                  <a:pt x="231481" y="69036"/>
                </a:lnTo>
                <a:close/>
                <a:moveTo>
                  <a:pt x="243664" y="69036"/>
                </a:moveTo>
                <a:lnTo>
                  <a:pt x="243664" y="74972"/>
                </a:lnTo>
                <a:lnTo>
                  <a:pt x="237729" y="74972"/>
                </a:lnTo>
                <a:lnTo>
                  <a:pt x="237729" y="69036"/>
                </a:lnTo>
                <a:close/>
                <a:moveTo>
                  <a:pt x="249911" y="69036"/>
                </a:moveTo>
                <a:lnTo>
                  <a:pt x="249911" y="74972"/>
                </a:lnTo>
                <a:lnTo>
                  <a:pt x="243977" y="74972"/>
                </a:lnTo>
                <a:lnTo>
                  <a:pt x="243977" y="69036"/>
                </a:lnTo>
                <a:close/>
                <a:moveTo>
                  <a:pt x="256161" y="69036"/>
                </a:moveTo>
                <a:lnTo>
                  <a:pt x="256161" y="74972"/>
                </a:lnTo>
                <a:lnTo>
                  <a:pt x="250225" y="74972"/>
                </a:lnTo>
                <a:lnTo>
                  <a:pt x="250225" y="69036"/>
                </a:lnTo>
                <a:close/>
                <a:moveTo>
                  <a:pt x="262409" y="69036"/>
                </a:moveTo>
                <a:lnTo>
                  <a:pt x="262409" y="74972"/>
                </a:lnTo>
                <a:lnTo>
                  <a:pt x="256474" y="74972"/>
                </a:lnTo>
                <a:lnTo>
                  <a:pt x="256474" y="69036"/>
                </a:lnTo>
                <a:close/>
                <a:moveTo>
                  <a:pt x="268656" y="69036"/>
                </a:moveTo>
                <a:lnTo>
                  <a:pt x="268656" y="74972"/>
                </a:lnTo>
                <a:lnTo>
                  <a:pt x="262721" y="74972"/>
                </a:lnTo>
                <a:lnTo>
                  <a:pt x="262721" y="69036"/>
                </a:lnTo>
                <a:close/>
                <a:moveTo>
                  <a:pt x="274904" y="69036"/>
                </a:moveTo>
                <a:lnTo>
                  <a:pt x="274904" y="74972"/>
                </a:lnTo>
                <a:lnTo>
                  <a:pt x="268968" y="74972"/>
                </a:lnTo>
                <a:lnTo>
                  <a:pt x="268968" y="69036"/>
                </a:lnTo>
                <a:close/>
                <a:moveTo>
                  <a:pt x="6251" y="75285"/>
                </a:moveTo>
                <a:lnTo>
                  <a:pt x="6251" y="81219"/>
                </a:lnTo>
                <a:lnTo>
                  <a:pt x="315" y="81219"/>
                </a:lnTo>
                <a:lnTo>
                  <a:pt x="315" y="75285"/>
                </a:lnTo>
                <a:close/>
                <a:moveTo>
                  <a:pt x="12498" y="75285"/>
                </a:moveTo>
                <a:lnTo>
                  <a:pt x="12498" y="81219"/>
                </a:lnTo>
                <a:lnTo>
                  <a:pt x="6562" y="81219"/>
                </a:lnTo>
                <a:lnTo>
                  <a:pt x="6562" y="75285"/>
                </a:lnTo>
                <a:close/>
                <a:moveTo>
                  <a:pt x="18745" y="75285"/>
                </a:moveTo>
                <a:lnTo>
                  <a:pt x="18745" y="81219"/>
                </a:lnTo>
                <a:lnTo>
                  <a:pt x="12810" y="81219"/>
                </a:lnTo>
                <a:lnTo>
                  <a:pt x="12810" y="75285"/>
                </a:lnTo>
                <a:close/>
                <a:moveTo>
                  <a:pt x="24992" y="75285"/>
                </a:moveTo>
                <a:lnTo>
                  <a:pt x="24992" y="81219"/>
                </a:lnTo>
                <a:lnTo>
                  <a:pt x="19058" y="81219"/>
                </a:lnTo>
                <a:lnTo>
                  <a:pt x="19058" y="75285"/>
                </a:lnTo>
                <a:close/>
                <a:moveTo>
                  <a:pt x="31242" y="75285"/>
                </a:moveTo>
                <a:lnTo>
                  <a:pt x="31242" y="81219"/>
                </a:lnTo>
                <a:lnTo>
                  <a:pt x="25305" y="81219"/>
                </a:lnTo>
                <a:lnTo>
                  <a:pt x="25305" y="75285"/>
                </a:lnTo>
                <a:close/>
                <a:moveTo>
                  <a:pt x="37489" y="75285"/>
                </a:moveTo>
                <a:lnTo>
                  <a:pt x="37489" y="81219"/>
                </a:lnTo>
                <a:lnTo>
                  <a:pt x="31553" y="81219"/>
                </a:lnTo>
                <a:lnTo>
                  <a:pt x="31553" y="75285"/>
                </a:lnTo>
                <a:close/>
                <a:moveTo>
                  <a:pt x="43737" y="75285"/>
                </a:moveTo>
                <a:lnTo>
                  <a:pt x="43737" y="81219"/>
                </a:lnTo>
                <a:lnTo>
                  <a:pt x="37802" y="81219"/>
                </a:lnTo>
                <a:lnTo>
                  <a:pt x="37802" y="75285"/>
                </a:lnTo>
                <a:close/>
                <a:moveTo>
                  <a:pt x="49985" y="75285"/>
                </a:moveTo>
                <a:lnTo>
                  <a:pt x="49985" y="81219"/>
                </a:lnTo>
                <a:lnTo>
                  <a:pt x="44049" y="81219"/>
                </a:lnTo>
                <a:lnTo>
                  <a:pt x="44049" y="75285"/>
                </a:lnTo>
                <a:close/>
                <a:moveTo>
                  <a:pt x="56232" y="75285"/>
                </a:moveTo>
                <a:lnTo>
                  <a:pt x="56232" y="81219"/>
                </a:lnTo>
                <a:lnTo>
                  <a:pt x="50296" y="81219"/>
                </a:lnTo>
                <a:lnTo>
                  <a:pt x="50296" y="75285"/>
                </a:lnTo>
                <a:close/>
                <a:moveTo>
                  <a:pt x="62480" y="75285"/>
                </a:moveTo>
                <a:lnTo>
                  <a:pt x="62480" y="81219"/>
                </a:lnTo>
                <a:lnTo>
                  <a:pt x="56545" y="81219"/>
                </a:lnTo>
                <a:lnTo>
                  <a:pt x="56545" y="75285"/>
                </a:lnTo>
                <a:close/>
                <a:moveTo>
                  <a:pt x="68727" y="75285"/>
                </a:moveTo>
                <a:lnTo>
                  <a:pt x="68727" y="81219"/>
                </a:lnTo>
                <a:lnTo>
                  <a:pt x="62792" y="81219"/>
                </a:lnTo>
                <a:lnTo>
                  <a:pt x="62792" y="75285"/>
                </a:lnTo>
                <a:close/>
                <a:moveTo>
                  <a:pt x="74975" y="75285"/>
                </a:moveTo>
                <a:lnTo>
                  <a:pt x="74975" y="81219"/>
                </a:lnTo>
                <a:lnTo>
                  <a:pt x="69039" y="81219"/>
                </a:lnTo>
                <a:lnTo>
                  <a:pt x="69039" y="75285"/>
                </a:lnTo>
                <a:close/>
                <a:moveTo>
                  <a:pt x="81223" y="75285"/>
                </a:moveTo>
                <a:lnTo>
                  <a:pt x="81223" y="81219"/>
                </a:lnTo>
                <a:lnTo>
                  <a:pt x="75286" y="81219"/>
                </a:lnTo>
                <a:lnTo>
                  <a:pt x="75286" y="75285"/>
                </a:lnTo>
                <a:close/>
                <a:moveTo>
                  <a:pt x="87470" y="75285"/>
                </a:moveTo>
                <a:lnTo>
                  <a:pt x="87470" y="81219"/>
                </a:lnTo>
                <a:lnTo>
                  <a:pt x="81535" y="81219"/>
                </a:lnTo>
                <a:lnTo>
                  <a:pt x="81535" y="75285"/>
                </a:lnTo>
                <a:close/>
                <a:moveTo>
                  <a:pt x="93718" y="75285"/>
                </a:moveTo>
                <a:lnTo>
                  <a:pt x="93718" y="81219"/>
                </a:lnTo>
                <a:lnTo>
                  <a:pt x="87784" y="81219"/>
                </a:lnTo>
                <a:lnTo>
                  <a:pt x="87784" y="75285"/>
                </a:lnTo>
                <a:close/>
                <a:moveTo>
                  <a:pt x="99967" y="75285"/>
                </a:moveTo>
                <a:lnTo>
                  <a:pt x="99967" y="81219"/>
                </a:lnTo>
                <a:lnTo>
                  <a:pt x="94031" y="81219"/>
                </a:lnTo>
                <a:lnTo>
                  <a:pt x="94031" y="75285"/>
                </a:lnTo>
                <a:close/>
                <a:moveTo>
                  <a:pt x="106214" y="75285"/>
                </a:moveTo>
                <a:lnTo>
                  <a:pt x="106214" y="81219"/>
                </a:lnTo>
                <a:lnTo>
                  <a:pt x="100278" y="81219"/>
                </a:lnTo>
                <a:lnTo>
                  <a:pt x="100278" y="75285"/>
                </a:lnTo>
                <a:close/>
                <a:moveTo>
                  <a:pt x="112461" y="75285"/>
                </a:moveTo>
                <a:lnTo>
                  <a:pt x="112461" y="81219"/>
                </a:lnTo>
                <a:lnTo>
                  <a:pt x="106527" y="81219"/>
                </a:lnTo>
                <a:lnTo>
                  <a:pt x="106527" y="75285"/>
                </a:lnTo>
                <a:close/>
                <a:moveTo>
                  <a:pt x="118710" y="75285"/>
                </a:moveTo>
                <a:lnTo>
                  <a:pt x="118710" y="81219"/>
                </a:lnTo>
                <a:lnTo>
                  <a:pt x="112774" y="81219"/>
                </a:lnTo>
                <a:lnTo>
                  <a:pt x="112774" y="75285"/>
                </a:lnTo>
                <a:close/>
                <a:moveTo>
                  <a:pt x="124957" y="75285"/>
                </a:moveTo>
                <a:lnTo>
                  <a:pt x="124957" y="81219"/>
                </a:lnTo>
                <a:lnTo>
                  <a:pt x="119021" y="81219"/>
                </a:lnTo>
                <a:lnTo>
                  <a:pt x="119021" y="75285"/>
                </a:lnTo>
                <a:close/>
                <a:moveTo>
                  <a:pt x="131204" y="75285"/>
                </a:moveTo>
                <a:lnTo>
                  <a:pt x="131204" y="81219"/>
                </a:lnTo>
                <a:lnTo>
                  <a:pt x="125270" y="81219"/>
                </a:lnTo>
                <a:lnTo>
                  <a:pt x="125270" y="75285"/>
                </a:lnTo>
                <a:close/>
                <a:moveTo>
                  <a:pt x="137451" y="75285"/>
                </a:moveTo>
                <a:lnTo>
                  <a:pt x="137451" y="81219"/>
                </a:lnTo>
                <a:lnTo>
                  <a:pt x="131517" y="81219"/>
                </a:lnTo>
                <a:lnTo>
                  <a:pt x="131517" y="75285"/>
                </a:lnTo>
                <a:close/>
                <a:moveTo>
                  <a:pt x="143702" y="75285"/>
                </a:moveTo>
                <a:lnTo>
                  <a:pt x="143702" y="81219"/>
                </a:lnTo>
                <a:lnTo>
                  <a:pt x="137766" y="81219"/>
                </a:lnTo>
                <a:lnTo>
                  <a:pt x="137766" y="75285"/>
                </a:lnTo>
                <a:close/>
                <a:moveTo>
                  <a:pt x="149949" y="75285"/>
                </a:moveTo>
                <a:lnTo>
                  <a:pt x="149949" y="81219"/>
                </a:lnTo>
                <a:lnTo>
                  <a:pt x="144015" y="81219"/>
                </a:lnTo>
                <a:lnTo>
                  <a:pt x="144015" y="75285"/>
                </a:lnTo>
                <a:close/>
                <a:moveTo>
                  <a:pt x="156196" y="75285"/>
                </a:moveTo>
                <a:lnTo>
                  <a:pt x="156196" y="81219"/>
                </a:lnTo>
                <a:lnTo>
                  <a:pt x="150262" y="81219"/>
                </a:lnTo>
                <a:lnTo>
                  <a:pt x="150262" y="75285"/>
                </a:lnTo>
                <a:close/>
                <a:moveTo>
                  <a:pt x="162445" y="75285"/>
                </a:moveTo>
                <a:lnTo>
                  <a:pt x="162445" y="81219"/>
                </a:lnTo>
                <a:lnTo>
                  <a:pt x="156509" y="81219"/>
                </a:lnTo>
                <a:lnTo>
                  <a:pt x="156509" y="75285"/>
                </a:lnTo>
                <a:close/>
                <a:moveTo>
                  <a:pt x="168692" y="75285"/>
                </a:moveTo>
                <a:lnTo>
                  <a:pt x="168692" y="81219"/>
                </a:lnTo>
                <a:lnTo>
                  <a:pt x="162756" y="81219"/>
                </a:lnTo>
                <a:lnTo>
                  <a:pt x="162756" y="75285"/>
                </a:lnTo>
                <a:close/>
                <a:moveTo>
                  <a:pt x="174939" y="75285"/>
                </a:moveTo>
                <a:lnTo>
                  <a:pt x="174939" y="81219"/>
                </a:lnTo>
                <a:lnTo>
                  <a:pt x="169005" y="81219"/>
                </a:lnTo>
                <a:lnTo>
                  <a:pt x="169005" y="75285"/>
                </a:lnTo>
                <a:close/>
                <a:moveTo>
                  <a:pt x="181186" y="75285"/>
                </a:moveTo>
                <a:lnTo>
                  <a:pt x="181186" y="81219"/>
                </a:lnTo>
                <a:lnTo>
                  <a:pt x="175252" y="81219"/>
                </a:lnTo>
                <a:lnTo>
                  <a:pt x="175252" y="75285"/>
                </a:lnTo>
                <a:close/>
                <a:moveTo>
                  <a:pt x="187435" y="75285"/>
                </a:moveTo>
                <a:lnTo>
                  <a:pt x="187435" y="81219"/>
                </a:lnTo>
                <a:lnTo>
                  <a:pt x="181499" y="81219"/>
                </a:lnTo>
                <a:lnTo>
                  <a:pt x="181499" y="75285"/>
                </a:lnTo>
                <a:close/>
                <a:moveTo>
                  <a:pt x="193684" y="75285"/>
                </a:moveTo>
                <a:lnTo>
                  <a:pt x="193684" y="81219"/>
                </a:lnTo>
                <a:lnTo>
                  <a:pt x="187749" y="81219"/>
                </a:lnTo>
                <a:lnTo>
                  <a:pt x="187749" y="75285"/>
                </a:lnTo>
                <a:close/>
                <a:moveTo>
                  <a:pt x="199931" y="75285"/>
                </a:moveTo>
                <a:lnTo>
                  <a:pt x="199931" y="81219"/>
                </a:lnTo>
                <a:lnTo>
                  <a:pt x="193996" y="81219"/>
                </a:lnTo>
                <a:lnTo>
                  <a:pt x="193996" y="75285"/>
                </a:lnTo>
                <a:close/>
                <a:moveTo>
                  <a:pt x="206180" y="75285"/>
                </a:moveTo>
                <a:lnTo>
                  <a:pt x="206180" y="81219"/>
                </a:lnTo>
                <a:lnTo>
                  <a:pt x="200244" y="81219"/>
                </a:lnTo>
                <a:lnTo>
                  <a:pt x="200244" y="75285"/>
                </a:lnTo>
                <a:close/>
                <a:moveTo>
                  <a:pt x="212427" y="75285"/>
                </a:moveTo>
                <a:lnTo>
                  <a:pt x="212427" y="81219"/>
                </a:lnTo>
                <a:lnTo>
                  <a:pt x="206491" y="81219"/>
                </a:lnTo>
                <a:lnTo>
                  <a:pt x="206491" y="75285"/>
                </a:lnTo>
                <a:close/>
                <a:moveTo>
                  <a:pt x="218674" y="75285"/>
                </a:moveTo>
                <a:lnTo>
                  <a:pt x="218674" y="81219"/>
                </a:lnTo>
                <a:lnTo>
                  <a:pt x="212739" y="81219"/>
                </a:lnTo>
                <a:lnTo>
                  <a:pt x="212739" y="75285"/>
                </a:lnTo>
                <a:close/>
                <a:moveTo>
                  <a:pt x="224921" y="75285"/>
                </a:moveTo>
                <a:lnTo>
                  <a:pt x="224921" y="81219"/>
                </a:lnTo>
                <a:lnTo>
                  <a:pt x="218987" y="81219"/>
                </a:lnTo>
                <a:lnTo>
                  <a:pt x="218987" y="75285"/>
                </a:lnTo>
                <a:close/>
                <a:moveTo>
                  <a:pt x="231170" y="75285"/>
                </a:moveTo>
                <a:lnTo>
                  <a:pt x="231170" y="81219"/>
                </a:lnTo>
                <a:lnTo>
                  <a:pt x="225234" y="81219"/>
                </a:lnTo>
                <a:lnTo>
                  <a:pt x="225234" y="75285"/>
                </a:lnTo>
                <a:close/>
                <a:moveTo>
                  <a:pt x="237417" y="75285"/>
                </a:moveTo>
                <a:lnTo>
                  <a:pt x="237417" y="81219"/>
                </a:lnTo>
                <a:lnTo>
                  <a:pt x="231481" y="81219"/>
                </a:lnTo>
                <a:lnTo>
                  <a:pt x="231481" y="75285"/>
                </a:lnTo>
                <a:close/>
                <a:moveTo>
                  <a:pt x="243664" y="75285"/>
                </a:moveTo>
                <a:lnTo>
                  <a:pt x="243664" y="81219"/>
                </a:lnTo>
                <a:lnTo>
                  <a:pt x="237729" y="81219"/>
                </a:lnTo>
                <a:lnTo>
                  <a:pt x="237729" y="75285"/>
                </a:lnTo>
                <a:close/>
                <a:moveTo>
                  <a:pt x="249911" y="75285"/>
                </a:moveTo>
                <a:lnTo>
                  <a:pt x="249911" y="81219"/>
                </a:lnTo>
                <a:lnTo>
                  <a:pt x="243977" y="81219"/>
                </a:lnTo>
                <a:lnTo>
                  <a:pt x="243977" y="75285"/>
                </a:lnTo>
                <a:close/>
                <a:moveTo>
                  <a:pt x="256161" y="75285"/>
                </a:moveTo>
                <a:lnTo>
                  <a:pt x="256161" y="81219"/>
                </a:lnTo>
                <a:lnTo>
                  <a:pt x="250225" y="81219"/>
                </a:lnTo>
                <a:lnTo>
                  <a:pt x="250225" y="75285"/>
                </a:lnTo>
                <a:close/>
                <a:moveTo>
                  <a:pt x="262409" y="75285"/>
                </a:moveTo>
                <a:lnTo>
                  <a:pt x="262409" y="81219"/>
                </a:lnTo>
                <a:lnTo>
                  <a:pt x="256474" y="81219"/>
                </a:lnTo>
                <a:lnTo>
                  <a:pt x="256474" y="75285"/>
                </a:lnTo>
                <a:close/>
                <a:moveTo>
                  <a:pt x="268656" y="75285"/>
                </a:moveTo>
                <a:lnTo>
                  <a:pt x="268656" y="81219"/>
                </a:lnTo>
                <a:lnTo>
                  <a:pt x="262721" y="81219"/>
                </a:lnTo>
                <a:lnTo>
                  <a:pt x="262721" y="75285"/>
                </a:lnTo>
                <a:close/>
                <a:moveTo>
                  <a:pt x="274904" y="75285"/>
                </a:moveTo>
                <a:lnTo>
                  <a:pt x="274904" y="81219"/>
                </a:lnTo>
                <a:lnTo>
                  <a:pt x="268968" y="81219"/>
                </a:lnTo>
                <a:lnTo>
                  <a:pt x="268968" y="75285"/>
                </a:lnTo>
                <a:close/>
                <a:moveTo>
                  <a:pt x="6251" y="81532"/>
                </a:moveTo>
                <a:lnTo>
                  <a:pt x="6251" y="87466"/>
                </a:lnTo>
                <a:lnTo>
                  <a:pt x="315" y="87466"/>
                </a:lnTo>
                <a:lnTo>
                  <a:pt x="315" y="81532"/>
                </a:lnTo>
                <a:close/>
                <a:moveTo>
                  <a:pt x="12498" y="81532"/>
                </a:moveTo>
                <a:lnTo>
                  <a:pt x="12498" y="87466"/>
                </a:lnTo>
                <a:lnTo>
                  <a:pt x="6562" y="87466"/>
                </a:lnTo>
                <a:lnTo>
                  <a:pt x="6562" y="81532"/>
                </a:lnTo>
                <a:close/>
                <a:moveTo>
                  <a:pt x="18745" y="81532"/>
                </a:moveTo>
                <a:lnTo>
                  <a:pt x="18745" y="87466"/>
                </a:lnTo>
                <a:lnTo>
                  <a:pt x="12810" y="87466"/>
                </a:lnTo>
                <a:lnTo>
                  <a:pt x="12810" y="81532"/>
                </a:lnTo>
                <a:close/>
                <a:moveTo>
                  <a:pt x="24992" y="81532"/>
                </a:moveTo>
                <a:lnTo>
                  <a:pt x="24992" y="87466"/>
                </a:lnTo>
                <a:lnTo>
                  <a:pt x="19058" y="87466"/>
                </a:lnTo>
                <a:lnTo>
                  <a:pt x="19058" y="81532"/>
                </a:lnTo>
                <a:close/>
                <a:moveTo>
                  <a:pt x="31242" y="81532"/>
                </a:moveTo>
                <a:lnTo>
                  <a:pt x="31242" y="87466"/>
                </a:lnTo>
                <a:lnTo>
                  <a:pt x="25305" y="87466"/>
                </a:lnTo>
                <a:lnTo>
                  <a:pt x="25305" y="81532"/>
                </a:lnTo>
                <a:close/>
                <a:moveTo>
                  <a:pt x="37489" y="81532"/>
                </a:moveTo>
                <a:lnTo>
                  <a:pt x="37489" y="87466"/>
                </a:lnTo>
                <a:lnTo>
                  <a:pt x="31553" y="87466"/>
                </a:lnTo>
                <a:lnTo>
                  <a:pt x="31553" y="81532"/>
                </a:lnTo>
                <a:close/>
                <a:moveTo>
                  <a:pt x="43737" y="81532"/>
                </a:moveTo>
                <a:lnTo>
                  <a:pt x="43737" y="87466"/>
                </a:lnTo>
                <a:lnTo>
                  <a:pt x="37802" y="87466"/>
                </a:lnTo>
                <a:lnTo>
                  <a:pt x="37802" y="81532"/>
                </a:lnTo>
                <a:close/>
                <a:moveTo>
                  <a:pt x="49985" y="81532"/>
                </a:moveTo>
                <a:lnTo>
                  <a:pt x="49985" y="87466"/>
                </a:lnTo>
                <a:lnTo>
                  <a:pt x="44049" y="87466"/>
                </a:lnTo>
                <a:lnTo>
                  <a:pt x="44049" y="81532"/>
                </a:lnTo>
                <a:close/>
                <a:moveTo>
                  <a:pt x="56232" y="81532"/>
                </a:moveTo>
                <a:lnTo>
                  <a:pt x="56232" y="87466"/>
                </a:lnTo>
                <a:lnTo>
                  <a:pt x="50296" y="87466"/>
                </a:lnTo>
                <a:lnTo>
                  <a:pt x="50296" y="81532"/>
                </a:lnTo>
                <a:close/>
                <a:moveTo>
                  <a:pt x="62480" y="81532"/>
                </a:moveTo>
                <a:lnTo>
                  <a:pt x="62480" y="87466"/>
                </a:lnTo>
                <a:lnTo>
                  <a:pt x="56545" y="87466"/>
                </a:lnTo>
                <a:lnTo>
                  <a:pt x="56545" y="81532"/>
                </a:lnTo>
                <a:close/>
                <a:moveTo>
                  <a:pt x="68727" y="81532"/>
                </a:moveTo>
                <a:lnTo>
                  <a:pt x="68727" y="87466"/>
                </a:lnTo>
                <a:lnTo>
                  <a:pt x="62792" y="87466"/>
                </a:lnTo>
                <a:lnTo>
                  <a:pt x="62792" y="81532"/>
                </a:lnTo>
                <a:close/>
                <a:moveTo>
                  <a:pt x="74975" y="81532"/>
                </a:moveTo>
                <a:lnTo>
                  <a:pt x="74975" y="87466"/>
                </a:lnTo>
                <a:lnTo>
                  <a:pt x="69039" y="87466"/>
                </a:lnTo>
                <a:lnTo>
                  <a:pt x="69039" y="81532"/>
                </a:lnTo>
                <a:close/>
                <a:moveTo>
                  <a:pt x="81223" y="81532"/>
                </a:moveTo>
                <a:lnTo>
                  <a:pt x="81223" y="87466"/>
                </a:lnTo>
                <a:lnTo>
                  <a:pt x="75286" y="87466"/>
                </a:lnTo>
                <a:lnTo>
                  <a:pt x="75286" y="81532"/>
                </a:lnTo>
                <a:close/>
                <a:moveTo>
                  <a:pt x="87470" y="81532"/>
                </a:moveTo>
                <a:lnTo>
                  <a:pt x="87470" y="87466"/>
                </a:lnTo>
                <a:lnTo>
                  <a:pt x="81535" y="87466"/>
                </a:lnTo>
                <a:lnTo>
                  <a:pt x="81535" y="81532"/>
                </a:lnTo>
                <a:close/>
                <a:moveTo>
                  <a:pt x="93718" y="81532"/>
                </a:moveTo>
                <a:lnTo>
                  <a:pt x="93718" y="87466"/>
                </a:lnTo>
                <a:lnTo>
                  <a:pt x="87784" y="87466"/>
                </a:lnTo>
                <a:lnTo>
                  <a:pt x="87784" y="81532"/>
                </a:lnTo>
                <a:close/>
                <a:moveTo>
                  <a:pt x="99967" y="81532"/>
                </a:moveTo>
                <a:lnTo>
                  <a:pt x="99967" y="87466"/>
                </a:lnTo>
                <a:lnTo>
                  <a:pt x="94031" y="87466"/>
                </a:lnTo>
                <a:lnTo>
                  <a:pt x="94031" y="81532"/>
                </a:lnTo>
                <a:close/>
                <a:moveTo>
                  <a:pt x="106214" y="81532"/>
                </a:moveTo>
                <a:lnTo>
                  <a:pt x="106214" y="87466"/>
                </a:lnTo>
                <a:lnTo>
                  <a:pt x="100278" y="87466"/>
                </a:lnTo>
                <a:lnTo>
                  <a:pt x="100278" y="81532"/>
                </a:lnTo>
                <a:close/>
                <a:moveTo>
                  <a:pt x="112461" y="81532"/>
                </a:moveTo>
                <a:lnTo>
                  <a:pt x="112461" y="87466"/>
                </a:lnTo>
                <a:lnTo>
                  <a:pt x="106527" y="87466"/>
                </a:lnTo>
                <a:lnTo>
                  <a:pt x="106527" y="81532"/>
                </a:lnTo>
                <a:close/>
                <a:moveTo>
                  <a:pt x="118710" y="81532"/>
                </a:moveTo>
                <a:lnTo>
                  <a:pt x="118710" y="87466"/>
                </a:lnTo>
                <a:lnTo>
                  <a:pt x="112774" y="87466"/>
                </a:lnTo>
                <a:lnTo>
                  <a:pt x="112774" y="81532"/>
                </a:lnTo>
                <a:close/>
                <a:moveTo>
                  <a:pt x="124957" y="81532"/>
                </a:moveTo>
                <a:lnTo>
                  <a:pt x="124957" y="87466"/>
                </a:lnTo>
                <a:lnTo>
                  <a:pt x="119021" y="87466"/>
                </a:lnTo>
                <a:lnTo>
                  <a:pt x="119021" y="81532"/>
                </a:lnTo>
                <a:close/>
                <a:moveTo>
                  <a:pt x="131204" y="81532"/>
                </a:moveTo>
                <a:lnTo>
                  <a:pt x="131204" y="87466"/>
                </a:lnTo>
                <a:lnTo>
                  <a:pt x="125270" y="87466"/>
                </a:lnTo>
                <a:lnTo>
                  <a:pt x="125270" y="81532"/>
                </a:lnTo>
                <a:close/>
                <a:moveTo>
                  <a:pt x="137451" y="81532"/>
                </a:moveTo>
                <a:lnTo>
                  <a:pt x="137451" y="87466"/>
                </a:lnTo>
                <a:lnTo>
                  <a:pt x="131517" y="87466"/>
                </a:lnTo>
                <a:lnTo>
                  <a:pt x="131517" y="81532"/>
                </a:lnTo>
                <a:close/>
                <a:moveTo>
                  <a:pt x="143702" y="81532"/>
                </a:moveTo>
                <a:lnTo>
                  <a:pt x="143702" y="87466"/>
                </a:lnTo>
                <a:lnTo>
                  <a:pt x="137766" y="87466"/>
                </a:lnTo>
                <a:lnTo>
                  <a:pt x="137766" y="81532"/>
                </a:lnTo>
                <a:close/>
                <a:moveTo>
                  <a:pt x="149949" y="81532"/>
                </a:moveTo>
                <a:lnTo>
                  <a:pt x="149949" y="87466"/>
                </a:lnTo>
                <a:lnTo>
                  <a:pt x="144015" y="87466"/>
                </a:lnTo>
                <a:lnTo>
                  <a:pt x="144015" y="81532"/>
                </a:lnTo>
                <a:close/>
                <a:moveTo>
                  <a:pt x="156196" y="81532"/>
                </a:moveTo>
                <a:lnTo>
                  <a:pt x="156196" y="87466"/>
                </a:lnTo>
                <a:lnTo>
                  <a:pt x="150262" y="87466"/>
                </a:lnTo>
                <a:lnTo>
                  <a:pt x="150262" y="81532"/>
                </a:lnTo>
                <a:close/>
                <a:moveTo>
                  <a:pt x="162445" y="81532"/>
                </a:moveTo>
                <a:lnTo>
                  <a:pt x="162445" y="87466"/>
                </a:lnTo>
                <a:lnTo>
                  <a:pt x="156509" y="87466"/>
                </a:lnTo>
                <a:lnTo>
                  <a:pt x="156509" y="81532"/>
                </a:lnTo>
                <a:close/>
                <a:moveTo>
                  <a:pt x="168692" y="81532"/>
                </a:moveTo>
                <a:lnTo>
                  <a:pt x="168692" y="87466"/>
                </a:lnTo>
                <a:lnTo>
                  <a:pt x="162756" y="87466"/>
                </a:lnTo>
                <a:lnTo>
                  <a:pt x="162756" y="81532"/>
                </a:lnTo>
                <a:close/>
                <a:moveTo>
                  <a:pt x="174939" y="81532"/>
                </a:moveTo>
                <a:lnTo>
                  <a:pt x="174939" y="87466"/>
                </a:lnTo>
                <a:lnTo>
                  <a:pt x="169005" y="87466"/>
                </a:lnTo>
                <a:lnTo>
                  <a:pt x="169005" y="81532"/>
                </a:lnTo>
                <a:close/>
                <a:moveTo>
                  <a:pt x="181186" y="81532"/>
                </a:moveTo>
                <a:lnTo>
                  <a:pt x="181186" y="87466"/>
                </a:lnTo>
                <a:lnTo>
                  <a:pt x="175252" y="87466"/>
                </a:lnTo>
                <a:lnTo>
                  <a:pt x="175252" y="81532"/>
                </a:lnTo>
                <a:close/>
                <a:moveTo>
                  <a:pt x="187435" y="81532"/>
                </a:moveTo>
                <a:lnTo>
                  <a:pt x="187435" y="87466"/>
                </a:lnTo>
                <a:lnTo>
                  <a:pt x="181499" y="87466"/>
                </a:lnTo>
                <a:lnTo>
                  <a:pt x="181499" y="81532"/>
                </a:lnTo>
                <a:close/>
                <a:moveTo>
                  <a:pt x="193684" y="81532"/>
                </a:moveTo>
                <a:lnTo>
                  <a:pt x="193684" y="87466"/>
                </a:lnTo>
                <a:lnTo>
                  <a:pt x="187749" y="87466"/>
                </a:lnTo>
                <a:lnTo>
                  <a:pt x="187749" y="81532"/>
                </a:lnTo>
                <a:close/>
                <a:moveTo>
                  <a:pt x="199931" y="81532"/>
                </a:moveTo>
                <a:lnTo>
                  <a:pt x="199931" y="87466"/>
                </a:lnTo>
                <a:lnTo>
                  <a:pt x="193996" y="87466"/>
                </a:lnTo>
                <a:lnTo>
                  <a:pt x="193996" y="81532"/>
                </a:lnTo>
                <a:close/>
                <a:moveTo>
                  <a:pt x="206180" y="81532"/>
                </a:moveTo>
                <a:lnTo>
                  <a:pt x="206180" y="87466"/>
                </a:lnTo>
                <a:lnTo>
                  <a:pt x="200244" y="87466"/>
                </a:lnTo>
                <a:lnTo>
                  <a:pt x="200244" y="81532"/>
                </a:lnTo>
                <a:close/>
                <a:moveTo>
                  <a:pt x="212427" y="81532"/>
                </a:moveTo>
                <a:lnTo>
                  <a:pt x="212427" y="87466"/>
                </a:lnTo>
                <a:lnTo>
                  <a:pt x="206491" y="87466"/>
                </a:lnTo>
                <a:lnTo>
                  <a:pt x="206491" y="81532"/>
                </a:lnTo>
                <a:close/>
                <a:moveTo>
                  <a:pt x="218674" y="81532"/>
                </a:moveTo>
                <a:lnTo>
                  <a:pt x="218674" y="87466"/>
                </a:lnTo>
                <a:lnTo>
                  <a:pt x="212739" y="87466"/>
                </a:lnTo>
                <a:lnTo>
                  <a:pt x="212739" y="81532"/>
                </a:lnTo>
                <a:close/>
                <a:moveTo>
                  <a:pt x="224921" y="81532"/>
                </a:moveTo>
                <a:lnTo>
                  <a:pt x="224921" y="87466"/>
                </a:lnTo>
                <a:lnTo>
                  <a:pt x="218987" y="87466"/>
                </a:lnTo>
                <a:lnTo>
                  <a:pt x="218987" y="81532"/>
                </a:lnTo>
                <a:close/>
                <a:moveTo>
                  <a:pt x="231170" y="81532"/>
                </a:moveTo>
                <a:lnTo>
                  <a:pt x="231170" y="87466"/>
                </a:lnTo>
                <a:lnTo>
                  <a:pt x="225234" y="87466"/>
                </a:lnTo>
                <a:lnTo>
                  <a:pt x="225234" y="81532"/>
                </a:lnTo>
                <a:close/>
                <a:moveTo>
                  <a:pt x="237417" y="81532"/>
                </a:moveTo>
                <a:lnTo>
                  <a:pt x="237417" y="87466"/>
                </a:lnTo>
                <a:lnTo>
                  <a:pt x="231481" y="87466"/>
                </a:lnTo>
                <a:lnTo>
                  <a:pt x="231481" y="81532"/>
                </a:lnTo>
                <a:close/>
                <a:moveTo>
                  <a:pt x="243664" y="81532"/>
                </a:moveTo>
                <a:lnTo>
                  <a:pt x="243664" y="87466"/>
                </a:lnTo>
                <a:lnTo>
                  <a:pt x="237729" y="87466"/>
                </a:lnTo>
                <a:lnTo>
                  <a:pt x="237729" y="81532"/>
                </a:lnTo>
                <a:close/>
                <a:moveTo>
                  <a:pt x="249911" y="81532"/>
                </a:moveTo>
                <a:lnTo>
                  <a:pt x="249911" y="87466"/>
                </a:lnTo>
                <a:lnTo>
                  <a:pt x="243977" y="87466"/>
                </a:lnTo>
                <a:lnTo>
                  <a:pt x="243977" y="81532"/>
                </a:lnTo>
                <a:close/>
                <a:moveTo>
                  <a:pt x="256161" y="81532"/>
                </a:moveTo>
                <a:lnTo>
                  <a:pt x="256161" y="87466"/>
                </a:lnTo>
                <a:lnTo>
                  <a:pt x="250225" y="87466"/>
                </a:lnTo>
                <a:lnTo>
                  <a:pt x="250225" y="81532"/>
                </a:lnTo>
                <a:close/>
                <a:moveTo>
                  <a:pt x="262409" y="81532"/>
                </a:moveTo>
                <a:lnTo>
                  <a:pt x="262409" y="87466"/>
                </a:lnTo>
                <a:lnTo>
                  <a:pt x="256474" y="87466"/>
                </a:lnTo>
                <a:lnTo>
                  <a:pt x="256474" y="81532"/>
                </a:lnTo>
                <a:close/>
                <a:moveTo>
                  <a:pt x="268656" y="81532"/>
                </a:moveTo>
                <a:lnTo>
                  <a:pt x="268656" y="87466"/>
                </a:lnTo>
                <a:lnTo>
                  <a:pt x="262721" y="87466"/>
                </a:lnTo>
                <a:lnTo>
                  <a:pt x="262721" y="81532"/>
                </a:lnTo>
                <a:close/>
                <a:moveTo>
                  <a:pt x="274904" y="81532"/>
                </a:moveTo>
                <a:lnTo>
                  <a:pt x="274904" y="87466"/>
                </a:lnTo>
                <a:lnTo>
                  <a:pt x="268968" y="87466"/>
                </a:lnTo>
                <a:lnTo>
                  <a:pt x="268968" y="81532"/>
                </a:lnTo>
                <a:close/>
                <a:moveTo>
                  <a:pt x="6251" y="87779"/>
                </a:moveTo>
                <a:lnTo>
                  <a:pt x="6251" y="93713"/>
                </a:lnTo>
                <a:lnTo>
                  <a:pt x="315" y="93713"/>
                </a:lnTo>
                <a:lnTo>
                  <a:pt x="315" y="87779"/>
                </a:lnTo>
                <a:close/>
                <a:moveTo>
                  <a:pt x="12498" y="87779"/>
                </a:moveTo>
                <a:lnTo>
                  <a:pt x="12498" y="93713"/>
                </a:lnTo>
                <a:lnTo>
                  <a:pt x="6562" y="93713"/>
                </a:lnTo>
                <a:lnTo>
                  <a:pt x="6562" y="87779"/>
                </a:lnTo>
                <a:close/>
                <a:moveTo>
                  <a:pt x="18745" y="87779"/>
                </a:moveTo>
                <a:lnTo>
                  <a:pt x="18745" y="93713"/>
                </a:lnTo>
                <a:lnTo>
                  <a:pt x="12810" y="93713"/>
                </a:lnTo>
                <a:lnTo>
                  <a:pt x="12810" y="87779"/>
                </a:lnTo>
                <a:close/>
                <a:moveTo>
                  <a:pt x="24992" y="87779"/>
                </a:moveTo>
                <a:lnTo>
                  <a:pt x="24992" y="93713"/>
                </a:lnTo>
                <a:lnTo>
                  <a:pt x="19058" y="93713"/>
                </a:lnTo>
                <a:lnTo>
                  <a:pt x="19058" y="87779"/>
                </a:lnTo>
                <a:close/>
                <a:moveTo>
                  <a:pt x="31242" y="87779"/>
                </a:moveTo>
                <a:lnTo>
                  <a:pt x="31242" y="93713"/>
                </a:lnTo>
                <a:lnTo>
                  <a:pt x="25305" y="93713"/>
                </a:lnTo>
                <a:lnTo>
                  <a:pt x="25305" y="87779"/>
                </a:lnTo>
                <a:close/>
                <a:moveTo>
                  <a:pt x="37489" y="87779"/>
                </a:moveTo>
                <a:lnTo>
                  <a:pt x="37489" y="93713"/>
                </a:lnTo>
                <a:lnTo>
                  <a:pt x="31553" y="93713"/>
                </a:lnTo>
                <a:lnTo>
                  <a:pt x="31553" y="87779"/>
                </a:lnTo>
                <a:close/>
                <a:moveTo>
                  <a:pt x="43737" y="87779"/>
                </a:moveTo>
                <a:lnTo>
                  <a:pt x="43737" y="93713"/>
                </a:lnTo>
                <a:lnTo>
                  <a:pt x="37802" y="93713"/>
                </a:lnTo>
                <a:lnTo>
                  <a:pt x="37802" y="87779"/>
                </a:lnTo>
                <a:close/>
                <a:moveTo>
                  <a:pt x="49985" y="87779"/>
                </a:moveTo>
                <a:lnTo>
                  <a:pt x="49985" y="93713"/>
                </a:lnTo>
                <a:lnTo>
                  <a:pt x="44049" y="93713"/>
                </a:lnTo>
                <a:lnTo>
                  <a:pt x="44049" y="87779"/>
                </a:lnTo>
                <a:close/>
                <a:moveTo>
                  <a:pt x="56232" y="87779"/>
                </a:moveTo>
                <a:lnTo>
                  <a:pt x="56232" y="93713"/>
                </a:lnTo>
                <a:lnTo>
                  <a:pt x="50296" y="93713"/>
                </a:lnTo>
                <a:lnTo>
                  <a:pt x="50296" y="87779"/>
                </a:lnTo>
                <a:close/>
                <a:moveTo>
                  <a:pt x="62480" y="87779"/>
                </a:moveTo>
                <a:lnTo>
                  <a:pt x="62480" y="93713"/>
                </a:lnTo>
                <a:lnTo>
                  <a:pt x="56545" y="93713"/>
                </a:lnTo>
                <a:lnTo>
                  <a:pt x="56545" y="87779"/>
                </a:lnTo>
                <a:close/>
                <a:moveTo>
                  <a:pt x="68727" y="87779"/>
                </a:moveTo>
                <a:lnTo>
                  <a:pt x="68727" y="93713"/>
                </a:lnTo>
                <a:lnTo>
                  <a:pt x="62792" y="93713"/>
                </a:lnTo>
                <a:lnTo>
                  <a:pt x="62792" y="87779"/>
                </a:lnTo>
                <a:close/>
                <a:moveTo>
                  <a:pt x="74975" y="87779"/>
                </a:moveTo>
                <a:lnTo>
                  <a:pt x="74975" y="93713"/>
                </a:lnTo>
                <a:lnTo>
                  <a:pt x="69039" y="93713"/>
                </a:lnTo>
                <a:lnTo>
                  <a:pt x="69039" y="87779"/>
                </a:lnTo>
                <a:close/>
                <a:moveTo>
                  <a:pt x="81223" y="87779"/>
                </a:moveTo>
                <a:lnTo>
                  <a:pt x="81223" y="93713"/>
                </a:lnTo>
                <a:lnTo>
                  <a:pt x="75286" y="93713"/>
                </a:lnTo>
                <a:lnTo>
                  <a:pt x="75286" y="87779"/>
                </a:lnTo>
                <a:close/>
                <a:moveTo>
                  <a:pt x="87470" y="87779"/>
                </a:moveTo>
                <a:lnTo>
                  <a:pt x="87470" y="93713"/>
                </a:lnTo>
                <a:lnTo>
                  <a:pt x="81535" y="93713"/>
                </a:lnTo>
                <a:lnTo>
                  <a:pt x="81535" y="87779"/>
                </a:lnTo>
                <a:close/>
                <a:moveTo>
                  <a:pt x="93718" y="87779"/>
                </a:moveTo>
                <a:lnTo>
                  <a:pt x="93718" y="93713"/>
                </a:lnTo>
                <a:lnTo>
                  <a:pt x="87784" y="93713"/>
                </a:lnTo>
                <a:lnTo>
                  <a:pt x="87784" y="87779"/>
                </a:lnTo>
                <a:close/>
                <a:moveTo>
                  <a:pt x="162445" y="87779"/>
                </a:moveTo>
                <a:lnTo>
                  <a:pt x="162445" y="93713"/>
                </a:lnTo>
                <a:lnTo>
                  <a:pt x="156509" y="93713"/>
                </a:lnTo>
                <a:lnTo>
                  <a:pt x="156509" y="87779"/>
                </a:lnTo>
                <a:close/>
                <a:moveTo>
                  <a:pt x="168692" y="87779"/>
                </a:moveTo>
                <a:lnTo>
                  <a:pt x="168692" y="93713"/>
                </a:lnTo>
                <a:lnTo>
                  <a:pt x="162756" y="93713"/>
                </a:lnTo>
                <a:lnTo>
                  <a:pt x="162756" y="87779"/>
                </a:lnTo>
                <a:close/>
                <a:moveTo>
                  <a:pt x="174939" y="87779"/>
                </a:moveTo>
                <a:lnTo>
                  <a:pt x="174939" y="93713"/>
                </a:lnTo>
                <a:lnTo>
                  <a:pt x="169005" y="93713"/>
                </a:lnTo>
                <a:lnTo>
                  <a:pt x="169005" y="87779"/>
                </a:lnTo>
                <a:close/>
                <a:moveTo>
                  <a:pt x="181186" y="87779"/>
                </a:moveTo>
                <a:lnTo>
                  <a:pt x="181186" y="93713"/>
                </a:lnTo>
                <a:lnTo>
                  <a:pt x="175252" y="93713"/>
                </a:lnTo>
                <a:lnTo>
                  <a:pt x="175252" y="87779"/>
                </a:lnTo>
                <a:close/>
                <a:moveTo>
                  <a:pt x="187435" y="87779"/>
                </a:moveTo>
                <a:lnTo>
                  <a:pt x="187435" y="93713"/>
                </a:lnTo>
                <a:lnTo>
                  <a:pt x="181499" y="93713"/>
                </a:lnTo>
                <a:lnTo>
                  <a:pt x="181499" y="87779"/>
                </a:lnTo>
                <a:close/>
                <a:moveTo>
                  <a:pt x="193684" y="87779"/>
                </a:moveTo>
                <a:lnTo>
                  <a:pt x="193684" y="93713"/>
                </a:lnTo>
                <a:lnTo>
                  <a:pt x="187749" y="93713"/>
                </a:lnTo>
                <a:lnTo>
                  <a:pt x="187749" y="87779"/>
                </a:lnTo>
                <a:close/>
                <a:moveTo>
                  <a:pt x="199931" y="87779"/>
                </a:moveTo>
                <a:lnTo>
                  <a:pt x="199931" y="93713"/>
                </a:lnTo>
                <a:lnTo>
                  <a:pt x="193996" y="93713"/>
                </a:lnTo>
                <a:lnTo>
                  <a:pt x="193996" y="87779"/>
                </a:lnTo>
                <a:close/>
                <a:moveTo>
                  <a:pt x="206180" y="87779"/>
                </a:moveTo>
                <a:lnTo>
                  <a:pt x="206180" y="93713"/>
                </a:lnTo>
                <a:lnTo>
                  <a:pt x="200244" y="93713"/>
                </a:lnTo>
                <a:lnTo>
                  <a:pt x="200244" y="87779"/>
                </a:lnTo>
                <a:close/>
                <a:moveTo>
                  <a:pt x="212427" y="87779"/>
                </a:moveTo>
                <a:lnTo>
                  <a:pt x="212427" y="93713"/>
                </a:lnTo>
                <a:lnTo>
                  <a:pt x="206491" y="93713"/>
                </a:lnTo>
                <a:lnTo>
                  <a:pt x="206491" y="87779"/>
                </a:lnTo>
                <a:close/>
                <a:moveTo>
                  <a:pt x="99967" y="87781"/>
                </a:moveTo>
                <a:lnTo>
                  <a:pt x="99967" y="93717"/>
                </a:lnTo>
                <a:lnTo>
                  <a:pt x="94031" y="93717"/>
                </a:lnTo>
                <a:lnTo>
                  <a:pt x="94031" y="87781"/>
                </a:lnTo>
                <a:close/>
                <a:moveTo>
                  <a:pt x="106214" y="87781"/>
                </a:moveTo>
                <a:lnTo>
                  <a:pt x="106214" y="93717"/>
                </a:lnTo>
                <a:lnTo>
                  <a:pt x="100278" y="93717"/>
                </a:lnTo>
                <a:lnTo>
                  <a:pt x="100278" y="87781"/>
                </a:lnTo>
                <a:close/>
                <a:moveTo>
                  <a:pt x="112461" y="87781"/>
                </a:moveTo>
                <a:lnTo>
                  <a:pt x="112461" y="93717"/>
                </a:lnTo>
                <a:lnTo>
                  <a:pt x="106527" y="93717"/>
                </a:lnTo>
                <a:lnTo>
                  <a:pt x="106527" y="87781"/>
                </a:lnTo>
                <a:close/>
                <a:moveTo>
                  <a:pt x="118710" y="87781"/>
                </a:moveTo>
                <a:lnTo>
                  <a:pt x="118710" y="93717"/>
                </a:lnTo>
                <a:lnTo>
                  <a:pt x="112774" y="93717"/>
                </a:lnTo>
                <a:lnTo>
                  <a:pt x="112774" y="87781"/>
                </a:lnTo>
                <a:close/>
                <a:moveTo>
                  <a:pt x="124957" y="87781"/>
                </a:moveTo>
                <a:lnTo>
                  <a:pt x="124957" y="93717"/>
                </a:lnTo>
                <a:lnTo>
                  <a:pt x="119021" y="93717"/>
                </a:lnTo>
                <a:lnTo>
                  <a:pt x="119021" y="87781"/>
                </a:lnTo>
                <a:close/>
                <a:moveTo>
                  <a:pt x="131204" y="87781"/>
                </a:moveTo>
                <a:lnTo>
                  <a:pt x="131204" y="93717"/>
                </a:lnTo>
                <a:lnTo>
                  <a:pt x="125270" y="93717"/>
                </a:lnTo>
                <a:lnTo>
                  <a:pt x="125270" y="87781"/>
                </a:lnTo>
                <a:close/>
                <a:moveTo>
                  <a:pt x="137451" y="87781"/>
                </a:moveTo>
                <a:lnTo>
                  <a:pt x="137451" y="93717"/>
                </a:lnTo>
                <a:lnTo>
                  <a:pt x="131517" y="93717"/>
                </a:lnTo>
                <a:lnTo>
                  <a:pt x="131517" y="87781"/>
                </a:lnTo>
                <a:close/>
                <a:moveTo>
                  <a:pt x="143702" y="87781"/>
                </a:moveTo>
                <a:lnTo>
                  <a:pt x="143702" y="93717"/>
                </a:lnTo>
                <a:lnTo>
                  <a:pt x="137766" y="93717"/>
                </a:lnTo>
                <a:lnTo>
                  <a:pt x="137766" y="87781"/>
                </a:lnTo>
                <a:close/>
                <a:moveTo>
                  <a:pt x="149949" y="87781"/>
                </a:moveTo>
                <a:lnTo>
                  <a:pt x="149949" y="93717"/>
                </a:lnTo>
                <a:lnTo>
                  <a:pt x="144015" y="93717"/>
                </a:lnTo>
                <a:lnTo>
                  <a:pt x="144015" y="87781"/>
                </a:lnTo>
                <a:close/>
                <a:moveTo>
                  <a:pt x="156196" y="87781"/>
                </a:moveTo>
                <a:lnTo>
                  <a:pt x="156196" y="93717"/>
                </a:lnTo>
                <a:lnTo>
                  <a:pt x="150262" y="93717"/>
                </a:lnTo>
                <a:lnTo>
                  <a:pt x="150262" y="87781"/>
                </a:lnTo>
                <a:close/>
                <a:moveTo>
                  <a:pt x="218674" y="87781"/>
                </a:moveTo>
                <a:lnTo>
                  <a:pt x="218674" y="93717"/>
                </a:lnTo>
                <a:lnTo>
                  <a:pt x="212739" y="93717"/>
                </a:lnTo>
                <a:lnTo>
                  <a:pt x="212739" y="87781"/>
                </a:lnTo>
                <a:close/>
                <a:moveTo>
                  <a:pt x="224921" y="87781"/>
                </a:moveTo>
                <a:lnTo>
                  <a:pt x="224921" y="93717"/>
                </a:lnTo>
                <a:lnTo>
                  <a:pt x="218987" y="93717"/>
                </a:lnTo>
                <a:lnTo>
                  <a:pt x="218987" y="87781"/>
                </a:lnTo>
                <a:close/>
                <a:moveTo>
                  <a:pt x="231170" y="87781"/>
                </a:moveTo>
                <a:lnTo>
                  <a:pt x="231170" y="93717"/>
                </a:lnTo>
                <a:lnTo>
                  <a:pt x="225234" y="93717"/>
                </a:lnTo>
                <a:lnTo>
                  <a:pt x="225234" y="87781"/>
                </a:lnTo>
                <a:close/>
                <a:moveTo>
                  <a:pt x="237417" y="87781"/>
                </a:moveTo>
                <a:lnTo>
                  <a:pt x="237417" y="93717"/>
                </a:lnTo>
                <a:lnTo>
                  <a:pt x="231481" y="93717"/>
                </a:lnTo>
                <a:lnTo>
                  <a:pt x="231481" y="87781"/>
                </a:lnTo>
                <a:close/>
                <a:moveTo>
                  <a:pt x="243664" y="87781"/>
                </a:moveTo>
                <a:lnTo>
                  <a:pt x="243664" y="93717"/>
                </a:lnTo>
                <a:lnTo>
                  <a:pt x="237729" y="93717"/>
                </a:lnTo>
                <a:lnTo>
                  <a:pt x="237729" y="87781"/>
                </a:lnTo>
                <a:close/>
                <a:moveTo>
                  <a:pt x="249911" y="87781"/>
                </a:moveTo>
                <a:lnTo>
                  <a:pt x="249911" y="93717"/>
                </a:lnTo>
                <a:lnTo>
                  <a:pt x="243977" y="93717"/>
                </a:lnTo>
                <a:lnTo>
                  <a:pt x="243977" y="87781"/>
                </a:lnTo>
                <a:close/>
                <a:moveTo>
                  <a:pt x="256161" y="87781"/>
                </a:moveTo>
                <a:lnTo>
                  <a:pt x="256161" y="93717"/>
                </a:lnTo>
                <a:lnTo>
                  <a:pt x="250225" y="93717"/>
                </a:lnTo>
                <a:lnTo>
                  <a:pt x="250225" y="87781"/>
                </a:lnTo>
                <a:close/>
                <a:moveTo>
                  <a:pt x="262409" y="87781"/>
                </a:moveTo>
                <a:lnTo>
                  <a:pt x="262409" y="93717"/>
                </a:lnTo>
                <a:lnTo>
                  <a:pt x="256474" y="93717"/>
                </a:lnTo>
                <a:lnTo>
                  <a:pt x="256474" y="87781"/>
                </a:lnTo>
                <a:close/>
                <a:moveTo>
                  <a:pt x="268656" y="87781"/>
                </a:moveTo>
                <a:lnTo>
                  <a:pt x="268656" y="93717"/>
                </a:lnTo>
                <a:lnTo>
                  <a:pt x="262721" y="93717"/>
                </a:lnTo>
                <a:lnTo>
                  <a:pt x="262721" y="87781"/>
                </a:lnTo>
                <a:close/>
                <a:moveTo>
                  <a:pt x="274904" y="87781"/>
                </a:moveTo>
                <a:lnTo>
                  <a:pt x="274904" y="93717"/>
                </a:lnTo>
                <a:lnTo>
                  <a:pt x="268968" y="93717"/>
                </a:lnTo>
                <a:lnTo>
                  <a:pt x="268968" y="87781"/>
                </a:lnTo>
                <a:close/>
                <a:moveTo>
                  <a:pt x="6251" y="94028"/>
                </a:moveTo>
                <a:lnTo>
                  <a:pt x="6251" y="99964"/>
                </a:lnTo>
                <a:lnTo>
                  <a:pt x="315" y="99964"/>
                </a:lnTo>
                <a:lnTo>
                  <a:pt x="315" y="94028"/>
                </a:lnTo>
                <a:close/>
                <a:moveTo>
                  <a:pt x="12498" y="94028"/>
                </a:moveTo>
                <a:lnTo>
                  <a:pt x="12498" y="99964"/>
                </a:lnTo>
                <a:lnTo>
                  <a:pt x="6562" y="99964"/>
                </a:lnTo>
                <a:lnTo>
                  <a:pt x="6562" y="94028"/>
                </a:lnTo>
                <a:close/>
                <a:moveTo>
                  <a:pt x="18745" y="94028"/>
                </a:moveTo>
                <a:lnTo>
                  <a:pt x="18745" y="99964"/>
                </a:lnTo>
                <a:lnTo>
                  <a:pt x="12810" y="99964"/>
                </a:lnTo>
                <a:lnTo>
                  <a:pt x="12810" y="94028"/>
                </a:lnTo>
                <a:close/>
                <a:moveTo>
                  <a:pt x="24992" y="94028"/>
                </a:moveTo>
                <a:lnTo>
                  <a:pt x="24992" y="99964"/>
                </a:lnTo>
                <a:lnTo>
                  <a:pt x="19058" y="99964"/>
                </a:lnTo>
                <a:lnTo>
                  <a:pt x="19058" y="94028"/>
                </a:lnTo>
                <a:close/>
                <a:moveTo>
                  <a:pt x="31242" y="94028"/>
                </a:moveTo>
                <a:lnTo>
                  <a:pt x="31242" y="99964"/>
                </a:lnTo>
                <a:lnTo>
                  <a:pt x="25305" y="99964"/>
                </a:lnTo>
                <a:lnTo>
                  <a:pt x="25305" y="94028"/>
                </a:lnTo>
                <a:close/>
                <a:moveTo>
                  <a:pt x="37489" y="94028"/>
                </a:moveTo>
                <a:lnTo>
                  <a:pt x="37489" y="99964"/>
                </a:lnTo>
                <a:lnTo>
                  <a:pt x="31553" y="99964"/>
                </a:lnTo>
                <a:lnTo>
                  <a:pt x="31553" y="94028"/>
                </a:lnTo>
                <a:close/>
                <a:moveTo>
                  <a:pt x="43737" y="94028"/>
                </a:moveTo>
                <a:lnTo>
                  <a:pt x="43737" y="99964"/>
                </a:lnTo>
                <a:lnTo>
                  <a:pt x="37802" y="99964"/>
                </a:lnTo>
                <a:lnTo>
                  <a:pt x="37802" y="94028"/>
                </a:lnTo>
                <a:close/>
                <a:moveTo>
                  <a:pt x="49985" y="94028"/>
                </a:moveTo>
                <a:lnTo>
                  <a:pt x="49985" y="99964"/>
                </a:lnTo>
                <a:lnTo>
                  <a:pt x="44049" y="99964"/>
                </a:lnTo>
                <a:lnTo>
                  <a:pt x="44049" y="94028"/>
                </a:lnTo>
                <a:close/>
                <a:moveTo>
                  <a:pt x="56232" y="94028"/>
                </a:moveTo>
                <a:lnTo>
                  <a:pt x="56232" y="99964"/>
                </a:lnTo>
                <a:lnTo>
                  <a:pt x="50296" y="99964"/>
                </a:lnTo>
                <a:lnTo>
                  <a:pt x="50296" y="94028"/>
                </a:lnTo>
                <a:close/>
                <a:moveTo>
                  <a:pt x="62480" y="94028"/>
                </a:moveTo>
                <a:lnTo>
                  <a:pt x="62480" y="99964"/>
                </a:lnTo>
                <a:lnTo>
                  <a:pt x="56545" y="99964"/>
                </a:lnTo>
                <a:lnTo>
                  <a:pt x="56545" y="94028"/>
                </a:lnTo>
                <a:close/>
                <a:moveTo>
                  <a:pt x="68727" y="94028"/>
                </a:moveTo>
                <a:lnTo>
                  <a:pt x="68727" y="99964"/>
                </a:lnTo>
                <a:lnTo>
                  <a:pt x="62792" y="99964"/>
                </a:lnTo>
                <a:lnTo>
                  <a:pt x="62792" y="94028"/>
                </a:lnTo>
                <a:close/>
                <a:moveTo>
                  <a:pt x="74975" y="94028"/>
                </a:moveTo>
                <a:lnTo>
                  <a:pt x="74975" y="99964"/>
                </a:lnTo>
                <a:lnTo>
                  <a:pt x="69039" y="99964"/>
                </a:lnTo>
                <a:lnTo>
                  <a:pt x="69039" y="94028"/>
                </a:lnTo>
                <a:close/>
                <a:moveTo>
                  <a:pt x="81223" y="94028"/>
                </a:moveTo>
                <a:lnTo>
                  <a:pt x="81223" y="99964"/>
                </a:lnTo>
                <a:lnTo>
                  <a:pt x="75286" y="99964"/>
                </a:lnTo>
                <a:lnTo>
                  <a:pt x="75286" y="94028"/>
                </a:lnTo>
                <a:close/>
                <a:moveTo>
                  <a:pt x="87470" y="94028"/>
                </a:moveTo>
                <a:lnTo>
                  <a:pt x="87470" y="99964"/>
                </a:lnTo>
                <a:lnTo>
                  <a:pt x="81535" y="99964"/>
                </a:lnTo>
                <a:lnTo>
                  <a:pt x="81535" y="94028"/>
                </a:lnTo>
                <a:close/>
                <a:moveTo>
                  <a:pt x="93718" y="94028"/>
                </a:moveTo>
                <a:lnTo>
                  <a:pt x="93718" y="99964"/>
                </a:lnTo>
                <a:lnTo>
                  <a:pt x="87784" y="99964"/>
                </a:lnTo>
                <a:lnTo>
                  <a:pt x="87784" y="94028"/>
                </a:lnTo>
                <a:close/>
                <a:moveTo>
                  <a:pt x="99967" y="94028"/>
                </a:moveTo>
                <a:lnTo>
                  <a:pt x="99967" y="99964"/>
                </a:lnTo>
                <a:lnTo>
                  <a:pt x="94031" y="99964"/>
                </a:lnTo>
                <a:lnTo>
                  <a:pt x="94031" y="94028"/>
                </a:lnTo>
                <a:close/>
                <a:moveTo>
                  <a:pt x="106214" y="94029"/>
                </a:moveTo>
                <a:lnTo>
                  <a:pt x="106214" y="99964"/>
                </a:lnTo>
                <a:lnTo>
                  <a:pt x="100278" y="99964"/>
                </a:lnTo>
                <a:lnTo>
                  <a:pt x="100278" y="94029"/>
                </a:lnTo>
                <a:close/>
                <a:moveTo>
                  <a:pt x="112461" y="94029"/>
                </a:moveTo>
                <a:lnTo>
                  <a:pt x="112461" y="99964"/>
                </a:lnTo>
                <a:lnTo>
                  <a:pt x="106527" y="99964"/>
                </a:lnTo>
                <a:lnTo>
                  <a:pt x="106527" y="94029"/>
                </a:lnTo>
                <a:close/>
                <a:moveTo>
                  <a:pt x="118710" y="94029"/>
                </a:moveTo>
                <a:lnTo>
                  <a:pt x="118710" y="99964"/>
                </a:lnTo>
                <a:lnTo>
                  <a:pt x="112774" y="99964"/>
                </a:lnTo>
                <a:lnTo>
                  <a:pt x="112774" y="94029"/>
                </a:lnTo>
                <a:close/>
                <a:moveTo>
                  <a:pt x="124957" y="94029"/>
                </a:moveTo>
                <a:lnTo>
                  <a:pt x="124957" y="99964"/>
                </a:lnTo>
                <a:lnTo>
                  <a:pt x="119021" y="99964"/>
                </a:lnTo>
                <a:lnTo>
                  <a:pt x="119021" y="94029"/>
                </a:lnTo>
                <a:close/>
                <a:moveTo>
                  <a:pt x="131204" y="94029"/>
                </a:moveTo>
                <a:lnTo>
                  <a:pt x="131204" y="99964"/>
                </a:lnTo>
                <a:lnTo>
                  <a:pt x="125270" y="99964"/>
                </a:lnTo>
                <a:lnTo>
                  <a:pt x="125270" y="94029"/>
                </a:lnTo>
                <a:close/>
                <a:moveTo>
                  <a:pt x="137451" y="94029"/>
                </a:moveTo>
                <a:lnTo>
                  <a:pt x="137451" y="99964"/>
                </a:lnTo>
                <a:lnTo>
                  <a:pt x="131517" y="99964"/>
                </a:lnTo>
                <a:lnTo>
                  <a:pt x="131517" y="94029"/>
                </a:lnTo>
                <a:close/>
                <a:moveTo>
                  <a:pt x="143702" y="94029"/>
                </a:moveTo>
                <a:lnTo>
                  <a:pt x="143702" y="99964"/>
                </a:lnTo>
                <a:lnTo>
                  <a:pt x="137766" y="99964"/>
                </a:lnTo>
                <a:lnTo>
                  <a:pt x="137766" y="94029"/>
                </a:lnTo>
                <a:close/>
                <a:moveTo>
                  <a:pt x="149949" y="94029"/>
                </a:moveTo>
                <a:lnTo>
                  <a:pt x="149949" y="99964"/>
                </a:lnTo>
                <a:lnTo>
                  <a:pt x="144015" y="99964"/>
                </a:lnTo>
                <a:lnTo>
                  <a:pt x="144015" y="94029"/>
                </a:lnTo>
                <a:close/>
                <a:moveTo>
                  <a:pt x="156196" y="94029"/>
                </a:moveTo>
                <a:lnTo>
                  <a:pt x="156196" y="99964"/>
                </a:lnTo>
                <a:lnTo>
                  <a:pt x="150262" y="99964"/>
                </a:lnTo>
                <a:lnTo>
                  <a:pt x="150262" y="94029"/>
                </a:lnTo>
                <a:close/>
                <a:moveTo>
                  <a:pt x="162445" y="94028"/>
                </a:moveTo>
                <a:lnTo>
                  <a:pt x="162445" y="99964"/>
                </a:lnTo>
                <a:lnTo>
                  <a:pt x="156509" y="99964"/>
                </a:lnTo>
                <a:lnTo>
                  <a:pt x="156509" y="94028"/>
                </a:lnTo>
                <a:close/>
                <a:moveTo>
                  <a:pt x="168692" y="94028"/>
                </a:moveTo>
                <a:lnTo>
                  <a:pt x="168692" y="99964"/>
                </a:lnTo>
                <a:lnTo>
                  <a:pt x="162756" y="99964"/>
                </a:lnTo>
                <a:lnTo>
                  <a:pt x="162756" y="94028"/>
                </a:lnTo>
                <a:close/>
                <a:moveTo>
                  <a:pt x="174939" y="94028"/>
                </a:moveTo>
                <a:lnTo>
                  <a:pt x="174939" y="99964"/>
                </a:lnTo>
                <a:lnTo>
                  <a:pt x="169005" y="99964"/>
                </a:lnTo>
                <a:lnTo>
                  <a:pt x="169005" y="94028"/>
                </a:lnTo>
                <a:close/>
                <a:moveTo>
                  <a:pt x="181186" y="94028"/>
                </a:moveTo>
                <a:lnTo>
                  <a:pt x="181186" y="99964"/>
                </a:lnTo>
                <a:lnTo>
                  <a:pt x="175252" y="99964"/>
                </a:lnTo>
                <a:lnTo>
                  <a:pt x="175252" y="94028"/>
                </a:lnTo>
                <a:close/>
                <a:moveTo>
                  <a:pt x="187435" y="94028"/>
                </a:moveTo>
                <a:lnTo>
                  <a:pt x="187435" y="99964"/>
                </a:lnTo>
                <a:lnTo>
                  <a:pt x="181499" y="99964"/>
                </a:lnTo>
                <a:lnTo>
                  <a:pt x="181499" y="94028"/>
                </a:lnTo>
                <a:close/>
                <a:moveTo>
                  <a:pt x="193684" y="94028"/>
                </a:moveTo>
                <a:lnTo>
                  <a:pt x="193684" y="99964"/>
                </a:lnTo>
                <a:lnTo>
                  <a:pt x="187749" y="99964"/>
                </a:lnTo>
                <a:lnTo>
                  <a:pt x="187749" y="94028"/>
                </a:lnTo>
                <a:close/>
                <a:moveTo>
                  <a:pt x="199931" y="94028"/>
                </a:moveTo>
                <a:lnTo>
                  <a:pt x="199931" y="99964"/>
                </a:lnTo>
                <a:lnTo>
                  <a:pt x="193996" y="99964"/>
                </a:lnTo>
                <a:lnTo>
                  <a:pt x="193996" y="94028"/>
                </a:lnTo>
                <a:close/>
                <a:moveTo>
                  <a:pt x="206180" y="94028"/>
                </a:moveTo>
                <a:lnTo>
                  <a:pt x="206180" y="99964"/>
                </a:lnTo>
                <a:lnTo>
                  <a:pt x="200244" y="99964"/>
                </a:lnTo>
                <a:lnTo>
                  <a:pt x="200244" y="94028"/>
                </a:lnTo>
                <a:close/>
                <a:moveTo>
                  <a:pt x="212427" y="94028"/>
                </a:moveTo>
                <a:lnTo>
                  <a:pt x="212427" y="99964"/>
                </a:lnTo>
                <a:lnTo>
                  <a:pt x="206491" y="99964"/>
                </a:lnTo>
                <a:lnTo>
                  <a:pt x="206491" y="94028"/>
                </a:lnTo>
                <a:close/>
                <a:moveTo>
                  <a:pt x="218674" y="94028"/>
                </a:moveTo>
                <a:lnTo>
                  <a:pt x="218674" y="99964"/>
                </a:lnTo>
                <a:lnTo>
                  <a:pt x="212739" y="99964"/>
                </a:lnTo>
                <a:lnTo>
                  <a:pt x="212739" y="94028"/>
                </a:lnTo>
                <a:close/>
                <a:moveTo>
                  <a:pt x="224921" y="94029"/>
                </a:moveTo>
                <a:lnTo>
                  <a:pt x="224921" y="99964"/>
                </a:lnTo>
                <a:lnTo>
                  <a:pt x="218987" y="99964"/>
                </a:lnTo>
                <a:lnTo>
                  <a:pt x="218987" y="94029"/>
                </a:lnTo>
                <a:close/>
                <a:moveTo>
                  <a:pt x="231170" y="94029"/>
                </a:moveTo>
                <a:lnTo>
                  <a:pt x="231170" y="99964"/>
                </a:lnTo>
                <a:lnTo>
                  <a:pt x="225234" y="99964"/>
                </a:lnTo>
                <a:lnTo>
                  <a:pt x="225234" y="94029"/>
                </a:lnTo>
                <a:close/>
                <a:moveTo>
                  <a:pt x="237417" y="94029"/>
                </a:moveTo>
                <a:lnTo>
                  <a:pt x="237417" y="99964"/>
                </a:lnTo>
                <a:lnTo>
                  <a:pt x="231481" y="99964"/>
                </a:lnTo>
                <a:lnTo>
                  <a:pt x="231481" y="94029"/>
                </a:lnTo>
                <a:close/>
                <a:moveTo>
                  <a:pt x="243664" y="94029"/>
                </a:moveTo>
                <a:lnTo>
                  <a:pt x="243664" y="99964"/>
                </a:lnTo>
                <a:lnTo>
                  <a:pt x="237729" y="99964"/>
                </a:lnTo>
                <a:lnTo>
                  <a:pt x="237729" y="94029"/>
                </a:lnTo>
                <a:close/>
                <a:moveTo>
                  <a:pt x="249911" y="94029"/>
                </a:moveTo>
                <a:lnTo>
                  <a:pt x="249911" y="99964"/>
                </a:lnTo>
                <a:lnTo>
                  <a:pt x="243977" y="99964"/>
                </a:lnTo>
                <a:lnTo>
                  <a:pt x="243977" y="94029"/>
                </a:lnTo>
                <a:close/>
                <a:moveTo>
                  <a:pt x="256161" y="94029"/>
                </a:moveTo>
                <a:lnTo>
                  <a:pt x="256161" y="99964"/>
                </a:lnTo>
                <a:lnTo>
                  <a:pt x="250225" y="99964"/>
                </a:lnTo>
                <a:lnTo>
                  <a:pt x="250225" y="94029"/>
                </a:lnTo>
                <a:close/>
                <a:moveTo>
                  <a:pt x="262409" y="94029"/>
                </a:moveTo>
                <a:lnTo>
                  <a:pt x="262409" y="99964"/>
                </a:lnTo>
                <a:lnTo>
                  <a:pt x="256474" y="99964"/>
                </a:lnTo>
                <a:lnTo>
                  <a:pt x="256474" y="94029"/>
                </a:lnTo>
                <a:close/>
                <a:moveTo>
                  <a:pt x="268656" y="94029"/>
                </a:moveTo>
                <a:lnTo>
                  <a:pt x="268656" y="99964"/>
                </a:lnTo>
                <a:lnTo>
                  <a:pt x="262721" y="99964"/>
                </a:lnTo>
                <a:lnTo>
                  <a:pt x="262721" y="94029"/>
                </a:lnTo>
                <a:close/>
                <a:moveTo>
                  <a:pt x="274904" y="94029"/>
                </a:moveTo>
                <a:lnTo>
                  <a:pt x="274904" y="99964"/>
                </a:lnTo>
                <a:lnTo>
                  <a:pt x="268968" y="99964"/>
                </a:lnTo>
                <a:lnTo>
                  <a:pt x="268968" y="94029"/>
                </a:lnTo>
                <a:close/>
                <a:moveTo>
                  <a:pt x="6251" y="100276"/>
                </a:moveTo>
                <a:lnTo>
                  <a:pt x="6251" y="106211"/>
                </a:lnTo>
                <a:lnTo>
                  <a:pt x="315" y="106211"/>
                </a:lnTo>
                <a:lnTo>
                  <a:pt x="315" y="100276"/>
                </a:lnTo>
                <a:close/>
                <a:moveTo>
                  <a:pt x="12498" y="100276"/>
                </a:moveTo>
                <a:lnTo>
                  <a:pt x="12498" y="106211"/>
                </a:lnTo>
                <a:lnTo>
                  <a:pt x="6562" y="106211"/>
                </a:lnTo>
                <a:lnTo>
                  <a:pt x="6562" y="100276"/>
                </a:lnTo>
                <a:close/>
                <a:moveTo>
                  <a:pt x="18745" y="100276"/>
                </a:moveTo>
                <a:lnTo>
                  <a:pt x="18745" y="106211"/>
                </a:lnTo>
                <a:lnTo>
                  <a:pt x="12810" y="106211"/>
                </a:lnTo>
                <a:lnTo>
                  <a:pt x="12810" y="100276"/>
                </a:lnTo>
                <a:close/>
                <a:moveTo>
                  <a:pt x="24992" y="100276"/>
                </a:moveTo>
                <a:lnTo>
                  <a:pt x="24992" y="106211"/>
                </a:lnTo>
                <a:lnTo>
                  <a:pt x="19058" y="106211"/>
                </a:lnTo>
                <a:lnTo>
                  <a:pt x="19058" y="100276"/>
                </a:lnTo>
                <a:close/>
                <a:moveTo>
                  <a:pt x="31242" y="100276"/>
                </a:moveTo>
                <a:lnTo>
                  <a:pt x="31242" y="106211"/>
                </a:lnTo>
                <a:lnTo>
                  <a:pt x="25305" y="106211"/>
                </a:lnTo>
                <a:lnTo>
                  <a:pt x="25305" y="100276"/>
                </a:lnTo>
                <a:close/>
                <a:moveTo>
                  <a:pt x="37489" y="100276"/>
                </a:moveTo>
                <a:lnTo>
                  <a:pt x="37489" y="106211"/>
                </a:lnTo>
                <a:lnTo>
                  <a:pt x="31553" y="106211"/>
                </a:lnTo>
                <a:lnTo>
                  <a:pt x="31553" y="100276"/>
                </a:lnTo>
                <a:close/>
                <a:moveTo>
                  <a:pt x="43737" y="100276"/>
                </a:moveTo>
                <a:lnTo>
                  <a:pt x="43737" y="106211"/>
                </a:lnTo>
                <a:lnTo>
                  <a:pt x="37802" y="106211"/>
                </a:lnTo>
                <a:lnTo>
                  <a:pt x="37802" y="100276"/>
                </a:lnTo>
                <a:close/>
                <a:moveTo>
                  <a:pt x="49985" y="100276"/>
                </a:moveTo>
                <a:lnTo>
                  <a:pt x="49985" y="106211"/>
                </a:lnTo>
                <a:lnTo>
                  <a:pt x="44049" y="106211"/>
                </a:lnTo>
                <a:lnTo>
                  <a:pt x="44049" y="100276"/>
                </a:lnTo>
                <a:close/>
                <a:moveTo>
                  <a:pt x="56232" y="100276"/>
                </a:moveTo>
                <a:lnTo>
                  <a:pt x="56232" y="106211"/>
                </a:lnTo>
                <a:lnTo>
                  <a:pt x="50296" y="106211"/>
                </a:lnTo>
                <a:lnTo>
                  <a:pt x="50296" y="100276"/>
                </a:lnTo>
                <a:close/>
                <a:moveTo>
                  <a:pt x="62480" y="100276"/>
                </a:moveTo>
                <a:lnTo>
                  <a:pt x="62480" y="106211"/>
                </a:lnTo>
                <a:lnTo>
                  <a:pt x="56545" y="106211"/>
                </a:lnTo>
                <a:lnTo>
                  <a:pt x="56545" y="100276"/>
                </a:lnTo>
                <a:close/>
                <a:moveTo>
                  <a:pt x="68727" y="100276"/>
                </a:moveTo>
                <a:lnTo>
                  <a:pt x="68727" y="106211"/>
                </a:lnTo>
                <a:lnTo>
                  <a:pt x="62792" y="106211"/>
                </a:lnTo>
                <a:lnTo>
                  <a:pt x="62792" y="100276"/>
                </a:lnTo>
                <a:close/>
                <a:moveTo>
                  <a:pt x="74975" y="100276"/>
                </a:moveTo>
                <a:lnTo>
                  <a:pt x="74975" y="106211"/>
                </a:lnTo>
                <a:lnTo>
                  <a:pt x="69039" y="106211"/>
                </a:lnTo>
                <a:lnTo>
                  <a:pt x="69039" y="100276"/>
                </a:lnTo>
                <a:close/>
                <a:moveTo>
                  <a:pt x="81223" y="100276"/>
                </a:moveTo>
                <a:lnTo>
                  <a:pt x="81223" y="106211"/>
                </a:lnTo>
                <a:lnTo>
                  <a:pt x="75286" y="106211"/>
                </a:lnTo>
                <a:lnTo>
                  <a:pt x="75286" y="100276"/>
                </a:lnTo>
                <a:close/>
                <a:moveTo>
                  <a:pt x="87470" y="100276"/>
                </a:moveTo>
                <a:lnTo>
                  <a:pt x="87470" y="106211"/>
                </a:lnTo>
                <a:lnTo>
                  <a:pt x="81535" y="106211"/>
                </a:lnTo>
                <a:lnTo>
                  <a:pt x="81535" y="100276"/>
                </a:lnTo>
                <a:close/>
                <a:moveTo>
                  <a:pt x="93718" y="100276"/>
                </a:moveTo>
                <a:lnTo>
                  <a:pt x="93718" y="106211"/>
                </a:lnTo>
                <a:lnTo>
                  <a:pt x="87784" y="106211"/>
                </a:lnTo>
                <a:lnTo>
                  <a:pt x="87784" y="100276"/>
                </a:lnTo>
                <a:close/>
                <a:moveTo>
                  <a:pt x="99967" y="100276"/>
                </a:moveTo>
                <a:lnTo>
                  <a:pt x="99967" y="106211"/>
                </a:lnTo>
                <a:lnTo>
                  <a:pt x="94031" y="106211"/>
                </a:lnTo>
                <a:lnTo>
                  <a:pt x="94031" y="100276"/>
                </a:lnTo>
                <a:close/>
                <a:moveTo>
                  <a:pt x="106214" y="100276"/>
                </a:moveTo>
                <a:lnTo>
                  <a:pt x="106214" y="106211"/>
                </a:lnTo>
                <a:lnTo>
                  <a:pt x="100278" y="106211"/>
                </a:lnTo>
                <a:lnTo>
                  <a:pt x="100278" y="100276"/>
                </a:lnTo>
                <a:close/>
                <a:moveTo>
                  <a:pt x="112461" y="100276"/>
                </a:moveTo>
                <a:lnTo>
                  <a:pt x="112461" y="106211"/>
                </a:lnTo>
                <a:lnTo>
                  <a:pt x="106527" y="106211"/>
                </a:lnTo>
                <a:lnTo>
                  <a:pt x="106527" y="100276"/>
                </a:lnTo>
                <a:close/>
                <a:moveTo>
                  <a:pt x="118710" y="100276"/>
                </a:moveTo>
                <a:lnTo>
                  <a:pt x="118710" y="106211"/>
                </a:lnTo>
                <a:lnTo>
                  <a:pt x="112774" y="106211"/>
                </a:lnTo>
                <a:lnTo>
                  <a:pt x="112774" y="100276"/>
                </a:lnTo>
                <a:close/>
                <a:moveTo>
                  <a:pt x="124957" y="100276"/>
                </a:moveTo>
                <a:lnTo>
                  <a:pt x="124957" y="106211"/>
                </a:lnTo>
                <a:lnTo>
                  <a:pt x="119021" y="106211"/>
                </a:lnTo>
                <a:lnTo>
                  <a:pt x="119021" y="100276"/>
                </a:lnTo>
                <a:close/>
                <a:moveTo>
                  <a:pt x="131204" y="100276"/>
                </a:moveTo>
                <a:lnTo>
                  <a:pt x="131204" y="106211"/>
                </a:lnTo>
                <a:lnTo>
                  <a:pt x="125270" y="106211"/>
                </a:lnTo>
                <a:lnTo>
                  <a:pt x="125270" y="100276"/>
                </a:lnTo>
                <a:close/>
                <a:moveTo>
                  <a:pt x="137451" y="100276"/>
                </a:moveTo>
                <a:lnTo>
                  <a:pt x="137451" y="106211"/>
                </a:lnTo>
                <a:lnTo>
                  <a:pt x="131517" y="106211"/>
                </a:lnTo>
                <a:lnTo>
                  <a:pt x="131517" y="100276"/>
                </a:lnTo>
                <a:close/>
                <a:moveTo>
                  <a:pt x="143702" y="100276"/>
                </a:moveTo>
                <a:lnTo>
                  <a:pt x="143702" y="106211"/>
                </a:lnTo>
                <a:lnTo>
                  <a:pt x="137766" y="106211"/>
                </a:lnTo>
                <a:lnTo>
                  <a:pt x="137766" y="100276"/>
                </a:lnTo>
                <a:close/>
                <a:moveTo>
                  <a:pt x="149949" y="100276"/>
                </a:moveTo>
                <a:lnTo>
                  <a:pt x="149949" y="106211"/>
                </a:lnTo>
                <a:lnTo>
                  <a:pt x="144015" y="106211"/>
                </a:lnTo>
                <a:lnTo>
                  <a:pt x="144015" y="100276"/>
                </a:lnTo>
                <a:close/>
                <a:moveTo>
                  <a:pt x="156196" y="100276"/>
                </a:moveTo>
                <a:lnTo>
                  <a:pt x="156196" y="106211"/>
                </a:lnTo>
                <a:lnTo>
                  <a:pt x="150262" y="106211"/>
                </a:lnTo>
                <a:lnTo>
                  <a:pt x="150262" y="100276"/>
                </a:lnTo>
                <a:close/>
                <a:moveTo>
                  <a:pt x="162445" y="100276"/>
                </a:moveTo>
                <a:lnTo>
                  <a:pt x="162445" y="106211"/>
                </a:lnTo>
                <a:lnTo>
                  <a:pt x="156509" y="106211"/>
                </a:lnTo>
                <a:lnTo>
                  <a:pt x="156509" y="100276"/>
                </a:lnTo>
                <a:close/>
                <a:moveTo>
                  <a:pt x="168692" y="100276"/>
                </a:moveTo>
                <a:lnTo>
                  <a:pt x="168692" y="106211"/>
                </a:lnTo>
                <a:lnTo>
                  <a:pt x="162756" y="106211"/>
                </a:lnTo>
                <a:lnTo>
                  <a:pt x="162756" y="100276"/>
                </a:lnTo>
                <a:close/>
                <a:moveTo>
                  <a:pt x="174939" y="100276"/>
                </a:moveTo>
                <a:lnTo>
                  <a:pt x="174939" y="106211"/>
                </a:lnTo>
                <a:lnTo>
                  <a:pt x="169005" y="106211"/>
                </a:lnTo>
                <a:lnTo>
                  <a:pt x="169005" y="100276"/>
                </a:lnTo>
                <a:close/>
                <a:moveTo>
                  <a:pt x="181186" y="100276"/>
                </a:moveTo>
                <a:lnTo>
                  <a:pt x="181186" y="106211"/>
                </a:lnTo>
                <a:lnTo>
                  <a:pt x="175252" y="106211"/>
                </a:lnTo>
                <a:lnTo>
                  <a:pt x="175252" y="100276"/>
                </a:lnTo>
                <a:close/>
                <a:moveTo>
                  <a:pt x="187435" y="100276"/>
                </a:moveTo>
                <a:lnTo>
                  <a:pt x="187435" y="106211"/>
                </a:lnTo>
                <a:lnTo>
                  <a:pt x="181499" y="106211"/>
                </a:lnTo>
                <a:lnTo>
                  <a:pt x="181499" y="100276"/>
                </a:lnTo>
                <a:close/>
                <a:moveTo>
                  <a:pt x="193684" y="100276"/>
                </a:moveTo>
                <a:lnTo>
                  <a:pt x="193684" y="106211"/>
                </a:lnTo>
                <a:lnTo>
                  <a:pt x="187749" y="106211"/>
                </a:lnTo>
                <a:lnTo>
                  <a:pt x="187749" y="100276"/>
                </a:lnTo>
                <a:close/>
                <a:moveTo>
                  <a:pt x="199931" y="100276"/>
                </a:moveTo>
                <a:lnTo>
                  <a:pt x="199931" y="106211"/>
                </a:lnTo>
                <a:lnTo>
                  <a:pt x="193996" y="106211"/>
                </a:lnTo>
                <a:lnTo>
                  <a:pt x="193996" y="100276"/>
                </a:lnTo>
                <a:close/>
                <a:moveTo>
                  <a:pt x="206180" y="100276"/>
                </a:moveTo>
                <a:lnTo>
                  <a:pt x="206180" y="106211"/>
                </a:lnTo>
                <a:lnTo>
                  <a:pt x="200244" y="106211"/>
                </a:lnTo>
                <a:lnTo>
                  <a:pt x="200244" y="100276"/>
                </a:lnTo>
                <a:close/>
                <a:moveTo>
                  <a:pt x="212427" y="100276"/>
                </a:moveTo>
                <a:lnTo>
                  <a:pt x="212427" y="106211"/>
                </a:lnTo>
                <a:lnTo>
                  <a:pt x="206491" y="106211"/>
                </a:lnTo>
                <a:lnTo>
                  <a:pt x="206491" y="100276"/>
                </a:lnTo>
                <a:close/>
                <a:moveTo>
                  <a:pt x="218674" y="100276"/>
                </a:moveTo>
                <a:lnTo>
                  <a:pt x="218674" y="106211"/>
                </a:lnTo>
                <a:lnTo>
                  <a:pt x="212739" y="106211"/>
                </a:lnTo>
                <a:lnTo>
                  <a:pt x="212739" y="100276"/>
                </a:lnTo>
                <a:close/>
                <a:moveTo>
                  <a:pt x="224921" y="100276"/>
                </a:moveTo>
                <a:lnTo>
                  <a:pt x="224921" y="106211"/>
                </a:lnTo>
                <a:lnTo>
                  <a:pt x="218987" y="106211"/>
                </a:lnTo>
                <a:lnTo>
                  <a:pt x="218987" y="100276"/>
                </a:lnTo>
                <a:close/>
                <a:moveTo>
                  <a:pt x="231170" y="100276"/>
                </a:moveTo>
                <a:lnTo>
                  <a:pt x="231170" y="106211"/>
                </a:lnTo>
                <a:lnTo>
                  <a:pt x="225234" y="106211"/>
                </a:lnTo>
                <a:lnTo>
                  <a:pt x="225234" y="100276"/>
                </a:lnTo>
                <a:close/>
                <a:moveTo>
                  <a:pt x="237417" y="100276"/>
                </a:moveTo>
                <a:lnTo>
                  <a:pt x="237417" y="106211"/>
                </a:lnTo>
                <a:lnTo>
                  <a:pt x="231481" y="106211"/>
                </a:lnTo>
                <a:lnTo>
                  <a:pt x="231481" y="100276"/>
                </a:lnTo>
                <a:close/>
                <a:moveTo>
                  <a:pt x="243664" y="100276"/>
                </a:moveTo>
                <a:lnTo>
                  <a:pt x="243664" y="106211"/>
                </a:lnTo>
                <a:lnTo>
                  <a:pt x="237729" y="106211"/>
                </a:lnTo>
                <a:lnTo>
                  <a:pt x="237729" y="100276"/>
                </a:lnTo>
                <a:close/>
                <a:moveTo>
                  <a:pt x="249911" y="100276"/>
                </a:moveTo>
                <a:lnTo>
                  <a:pt x="249911" y="106211"/>
                </a:lnTo>
                <a:lnTo>
                  <a:pt x="243977" y="106211"/>
                </a:lnTo>
                <a:lnTo>
                  <a:pt x="243977" y="100276"/>
                </a:lnTo>
                <a:close/>
                <a:moveTo>
                  <a:pt x="256161" y="100276"/>
                </a:moveTo>
                <a:lnTo>
                  <a:pt x="256161" y="106211"/>
                </a:lnTo>
                <a:lnTo>
                  <a:pt x="250225" y="106211"/>
                </a:lnTo>
                <a:lnTo>
                  <a:pt x="250225" y="100276"/>
                </a:lnTo>
                <a:close/>
                <a:moveTo>
                  <a:pt x="262409" y="100276"/>
                </a:moveTo>
                <a:lnTo>
                  <a:pt x="262409" y="106211"/>
                </a:lnTo>
                <a:lnTo>
                  <a:pt x="256474" y="106211"/>
                </a:lnTo>
                <a:lnTo>
                  <a:pt x="256474" y="100276"/>
                </a:lnTo>
                <a:close/>
                <a:moveTo>
                  <a:pt x="268656" y="100276"/>
                </a:moveTo>
                <a:lnTo>
                  <a:pt x="268656" y="106211"/>
                </a:lnTo>
                <a:lnTo>
                  <a:pt x="262721" y="106211"/>
                </a:lnTo>
                <a:lnTo>
                  <a:pt x="262721" y="100276"/>
                </a:lnTo>
                <a:close/>
                <a:moveTo>
                  <a:pt x="274904" y="100276"/>
                </a:moveTo>
                <a:lnTo>
                  <a:pt x="274904" y="106211"/>
                </a:lnTo>
                <a:lnTo>
                  <a:pt x="268968" y="106211"/>
                </a:lnTo>
                <a:lnTo>
                  <a:pt x="268968" y="100276"/>
                </a:lnTo>
                <a:close/>
                <a:moveTo>
                  <a:pt x="6251" y="106523"/>
                </a:moveTo>
                <a:lnTo>
                  <a:pt x="6251" y="112460"/>
                </a:lnTo>
                <a:lnTo>
                  <a:pt x="315" y="112460"/>
                </a:lnTo>
                <a:lnTo>
                  <a:pt x="315" y="106523"/>
                </a:lnTo>
                <a:close/>
                <a:moveTo>
                  <a:pt x="12498" y="106523"/>
                </a:moveTo>
                <a:lnTo>
                  <a:pt x="12498" y="112460"/>
                </a:lnTo>
                <a:lnTo>
                  <a:pt x="6562" y="112460"/>
                </a:lnTo>
                <a:lnTo>
                  <a:pt x="6562" y="106523"/>
                </a:lnTo>
                <a:close/>
                <a:moveTo>
                  <a:pt x="18745" y="106523"/>
                </a:moveTo>
                <a:lnTo>
                  <a:pt x="18745" y="112460"/>
                </a:lnTo>
                <a:lnTo>
                  <a:pt x="12810" y="112460"/>
                </a:lnTo>
                <a:lnTo>
                  <a:pt x="12810" y="106523"/>
                </a:lnTo>
                <a:close/>
                <a:moveTo>
                  <a:pt x="24992" y="106523"/>
                </a:moveTo>
                <a:lnTo>
                  <a:pt x="24992" y="112460"/>
                </a:lnTo>
                <a:lnTo>
                  <a:pt x="19058" y="112460"/>
                </a:lnTo>
                <a:lnTo>
                  <a:pt x="19058" y="106523"/>
                </a:lnTo>
                <a:close/>
                <a:moveTo>
                  <a:pt x="31242" y="106523"/>
                </a:moveTo>
                <a:lnTo>
                  <a:pt x="31242" y="112460"/>
                </a:lnTo>
                <a:lnTo>
                  <a:pt x="25305" y="112460"/>
                </a:lnTo>
                <a:lnTo>
                  <a:pt x="25305" y="106523"/>
                </a:lnTo>
                <a:close/>
                <a:moveTo>
                  <a:pt x="37489" y="106523"/>
                </a:moveTo>
                <a:lnTo>
                  <a:pt x="37489" y="112460"/>
                </a:lnTo>
                <a:lnTo>
                  <a:pt x="31553" y="112460"/>
                </a:lnTo>
                <a:lnTo>
                  <a:pt x="31553" y="106523"/>
                </a:lnTo>
                <a:close/>
                <a:moveTo>
                  <a:pt x="43737" y="106523"/>
                </a:moveTo>
                <a:lnTo>
                  <a:pt x="43737" y="112460"/>
                </a:lnTo>
                <a:lnTo>
                  <a:pt x="37802" y="112460"/>
                </a:lnTo>
                <a:lnTo>
                  <a:pt x="37802" y="106523"/>
                </a:lnTo>
                <a:close/>
                <a:moveTo>
                  <a:pt x="49985" y="106523"/>
                </a:moveTo>
                <a:lnTo>
                  <a:pt x="49985" y="112460"/>
                </a:lnTo>
                <a:lnTo>
                  <a:pt x="44049" y="112460"/>
                </a:lnTo>
                <a:lnTo>
                  <a:pt x="44049" y="106523"/>
                </a:lnTo>
                <a:close/>
                <a:moveTo>
                  <a:pt x="56232" y="106523"/>
                </a:moveTo>
                <a:lnTo>
                  <a:pt x="56232" y="112460"/>
                </a:lnTo>
                <a:lnTo>
                  <a:pt x="50296" y="112460"/>
                </a:lnTo>
                <a:lnTo>
                  <a:pt x="50296" y="106523"/>
                </a:lnTo>
                <a:close/>
                <a:moveTo>
                  <a:pt x="62480" y="106523"/>
                </a:moveTo>
                <a:lnTo>
                  <a:pt x="62480" y="112460"/>
                </a:lnTo>
                <a:lnTo>
                  <a:pt x="56545" y="112460"/>
                </a:lnTo>
                <a:lnTo>
                  <a:pt x="56545" y="106523"/>
                </a:lnTo>
                <a:close/>
                <a:moveTo>
                  <a:pt x="68727" y="106523"/>
                </a:moveTo>
                <a:lnTo>
                  <a:pt x="68727" y="112460"/>
                </a:lnTo>
                <a:lnTo>
                  <a:pt x="62792" y="112460"/>
                </a:lnTo>
                <a:lnTo>
                  <a:pt x="62792" y="106523"/>
                </a:lnTo>
                <a:close/>
                <a:moveTo>
                  <a:pt x="74975" y="106523"/>
                </a:moveTo>
                <a:lnTo>
                  <a:pt x="74975" y="112460"/>
                </a:lnTo>
                <a:lnTo>
                  <a:pt x="69039" y="112460"/>
                </a:lnTo>
                <a:lnTo>
                  <a:pt x="69039" y="106523"/>
                </a:lnTo>
                <a:close/>
                <a:moveTo>
                  <a:pt x="81223" y="106523"/>
                </a:moveTo>
                <a:lnTo>
                  <a:pt x="81223" y="112460"/>
                </a:lnTo>
                <a:lnTo>
                  <a:pt x="75286" y="112460"/>
                </a:lnTo>
                <a:lnTo>
                  <a:pt x="75286" y="106523"/>
                </a:lnTo>
                <a:close/>
                <a:moveTo>
                  <a:pt x="87470" y="106523"/>
                </a:moveTo>
                <a:lnTo>
                  <a:pt x="87470" y="112460"/>
                </a:lnTo>
                <a:lnTo>
                  <a:pt x="81535" y="112460"/>
                </a:lnTo>
                <a:lnTo>
                  <a:pt x="81535" y="106523"/>
                </a:lnTo>
                <a:close/>
                <a:moveTo>
                  <a:pt x="93718" y="106523"/>
                </a:moveTo>
                <a:lnTo>
                  <a:pt x="93718" y="112460"/>
                </a:lnTo>
                <a:lnTo>
                  <a:pt x="87784" y="112460"/>
                </a:lnTo>
                <a:lnTo>
                  <a:pt x="87784" y="106523"/>
                </a:lnTo>
                <a:close/>
                <a:moveTo>
                  <a:pt x="99967" y="106523"/>
                </a:moveTo>
                <a:lnTo>
                  <a:pt x="99967" y="112460"/>
                </a:lnTo>
                <a:lnTo>
                  <a:pt x="94031" y="112460"/>
                </a:lnTo>
                <a:lnTo>
                  <a:pt x="94031" y="106523"/>
                </a:lnTo>
                <a:close/>
                <a:moveTo>
                  <a:pt x="106214" y="106523"/>
                </a:moveTo>
                <a:lnTo>
                  <a:pt x="106214" y="112460"/>
                </a:lnTo>
                <a:lnTo>
                  <a:pt x="100278" y="112460"/>
                </a:lnTo>
                <a:lnTo>
                  <a:pt x="100278" y="106523"/>
                </a:lnTo>
                <a:close/>
                <a:moveTo>
                  <a:pt x="112461" y="106523"/>
                </a:moveTo>
                <a:lnTo>
                  <a:pt x="112461" y="112460"/>
                </a:lnTo>
                <a:lnTo>
                  <a:pt x="106527" y="112460"/>
                </a:lnTo>
                <a:lnTo>
                  <a:pt x="106527" y="106523"/>
                </a:lnTo>
                <a:close/>
                <a:moveTo>
                  <a:pt x="118710" y="106523"/>
                </a:moveTo>
                <a:lnTo>
                  <a:pt x="118710" y="112460"/>
                </a:lnTo>
                <a:lnTo>
                  <a:pt x="112774" y="112460"/>
                </a:lnTo>
                <a:lnTo>
                  <a:pt x="112774" y="106523"/>
                </a:lnTo>
                <a:close/>
                <a:moveTo>
                  <a:pt x="124957" y="106523"/>
                </a:moveTo>
                <a:lnTo>
                  <a:pt x="124957" y="112460"/>
                </a:lnTo>
                <a:lnTo>
                  <a:pt x="119021" y="112460"/>
                </a:lnTo>
                <a:lnTo>
                  <a:pt x="119021" y="106523"/>
                </a:lnTo>
                <a:close/>
                <a:moveTo>
                  <a:pt x="131204" y="106523"/>
                </a:moveTo>
                <a:lnTo>
                  <a:pt x="131204" y="112460"/>
                </a:lnTo>
                <a:lnTo>
                  <a:pt x="125270" y="112460"/>
                </a:lnTo>
                <a:lnTo>
                  <a:pt x="125270" y="106523"/>
                </a:lnTo>
                <a:close/>
                <a:moveTo>
                  <a:pt x="137451" y="106523"/>
                </a:moveTo>
                <a:lnTo>
                  <a:pt x="137451" y="112460"/>
                </a:lnTo>
                <a:lnTo>
                  <a:pt x="131517" y="112460"/>
                </a:lnTo>
                <a:lnTo>
                  <a:pt x="131517" y="106523"/>
                </a:lnTo>
                <a:close/>
                <a:moveTo>
                  <a:pt x="143702" y="106523"/>
                </a:moveTo>
                <a:lnTo>
                  <a:pt x="143702" y="112460"/>
                </a:lnTo>
                <a:lnTo>
                  <a:pt x="137766" y="112460"/>
                </a:lnTo>
                <a:lnTo>
                  <a:pt x="137766" y="106523"/>
                </a:lnTo>
                <a:close/>
                <a:moveTo>
                  <a:pt x="149949" y="106523"/>
                </a:moveTo>
                <a:lnTo>
                  <a:pt x="149949" y="112460"/>
                </a:lnTo>
                <a:lnTo>
                  <a:pt x="144015" y="112460"/>
                </a:lnTo>
                <a:lnTo>
                  <a:pt x="144015" y="106523"/>
                </a:lnTo>
                <a:close/>
                <a:moveTo>
                  <a:pt x="156196" y="106523"/>
                </a:moveTo>
                <a:lnTo>
                  <a:pt x="156196" y="112460"/>
                </a:lnTo>
                <a:lnTo>
                  <a:pt x="150262" y="112460"/>
                </a:lnTo>
                <a:lnTo>
                  <a:pt x="150262" y="106523"/>
                </a:lnTo>
                <a:close/>
                <a:moveTo>
                  <a:pt x="162445" y="106523"/>
                </a:moveTo>
                <a:lnTo>
                  <a:pt x="162445" y="112460"/>
                </a:lnTo>
                <a:lnTo>
                  <a:pt x="156509" y="112460"/>
                </a:lnTo>
                <a:lnTo>
                  <a:pt x="156509" y="106523"/>
                </a:lnTo>
                <a:close/>
                <a:moveTo>
                  <a:pt x="168692" y="106523"/>
                </a:moveTo>
                <a:lnTo>
                  <a:pt x="168692" y="112460"/>
                </a:lnTo>
                <a:lnTo>
                  <a:pt x="162756" y="112460"/>
                </a:lnTo>
                <a:lnTo>
                  <a:pt x="162756" y="106523"/>
                </a:lnTo>
                <a:close/>
                <a:moveTo>
                  <a:pt x="174939" y="106523"/>
                </a:moveTo>
                <a:lnTo>
                  <a:pt x="174939" y="112460"/>
                </a:lnTo>
                <a:lnTo>
                  <a:pt x="169005" y="112460"/>
                </a:lnTo>
                <a:lnTo>
                  <a:pt x="169005" y="106523"/>
                </a:lnTo>
                <a:close/>
                <a:moveTo>
                  <a:pt x="181186" y="106523"/>
                </a:moveTo>
                <a:lnTo>
                  <a:pt x="181186" y="112460"/>
                </a:lnTo>
                <a:lnTo>
                  <a:pt x="175252" y="112460"/>
                </a:lnTo>
                <a:lnTo>
                  <a:pt x="175252" y="106523"/>
                </a:lnTo>
                <a:close/>
                <a:moveTo>
                  <a:pt x="187435" y="106523"/>
                </a:moveTo>
                <a:lnTo>
                  <a:pt x="187435" y="112460"/>
                </a:lnTo>
                <a:lnTo>
                  <a:pt x="181499" y="112460"/>
                </a:lnTo>
                <a:lnTo>
                  <a:pt x="181499" y="106523"/>
                </a:lnTo>
                <a:close/>
                <a:moveTo>
                  <a:pt x="193684" y="106523"/>
                </a:moveTo>
                <a:lnTo>
                  <a:pt x="193684" y="112460"/>
                </a:lnTo>
                <a:lnTo>
                  <a:pt x="187749" y="112460"/>
                </a:lnTo>
                <a:lnTo>
                  <a:pt x="187749" y="106523"/>
                </a:lnTo>
                <a:close/>
                <a:moveTo>
                  <a:pt x="199931" y="106523"/>
                </a:moveTo>
                <a:lnTo>
                  <a:pt x="199931" y="112460"/>
                </a:lnTo>
                <a:lnTo>
                  <a:pt x="193996" y="112460"/>
                </a:lnTo>
                <a:lnTo>
                  <a:pt x="193996" y="106523"/>
                </a:lnTo>
                <a:close/>
                <a:moveTo>
                  <a:pt x="206180" y="106523"/>
                </a:moveTo>
                <a:lnTo>
                  <a:pt x="206180" y="112460"/>
                </a:lnTo>
                <a:lnTo>
                  <a:pt x="200244" y="112460"/>
                </a:lnTo>
                <a:lnTo>
                  <a:pt x="200244" y="106523"/>
                </a:lnTo>
                <a:close/>
                <a:moveTo>
                  <a:pt x="212427" y="106523"/>
                </a:moveTo>
                <a:lnTo>
                  <a:pt x="212427" y="112460"/>
                </a:lnTo>
                <a:lnTo>
                  <a:pt x="206491" y="112460"/>
                </a:lnTo>
                <a:lnTo>
                  <a:pt x="206491" y="106523"/>
                </a:lnTo>
                <a:close/>
                <a:moveTo>
                  <a:pt x="218674" y="106523"/>
                </a:moveTo>
                <a:lnTo>
                  <a:pt x="218674" y="112460"/>
                </a:lnTo>
                <a:lnTo>
                  <a:pt x="212739" y="112460"/>
                </a:lnTo>
                <a:lnTo>
                  <a:pt x="212739" y="106523"/>
                </a:lnTo>
                <a:close/>
                <a:moveTo>
                  <a:pt x="224921" y="106523"/>
                </a:moveTo>
                <a:lnTo>
                  <a:pt x="224921" y="112460"/>
                </a:lnTo>
                <a:lnTo>
                  <a:pt x="218987" y="112460"/>
                </a:lnTo>
                <a:lnTo>
                  <a:pt x="218987" y="106523"/>
                </a:lnTo>
                <a:close/>
                <a:moveTo>
                  <a:pt x="231170" y="106523"/>
                </a:moveTo>
                <a:lnTo>
                  <a:pt x="231170" y="112460"/>
                </a:lnTo>
                <a:lnTo>
                  <a:pt x="225234" y="112460"/>
                </a:lnTo>
                <a:lnTo>
                  <a:pt x="225234" y="106523"/>
                </a:lnTo>
                <a:close/>
                <a:moveTo>
                  <a:pt x="237417" y="106523"/>
                </a:moveTo>
                <a:lnTo>
                  <a:pt x="237417" y="112460"/>
                </a:lnTo>
                <a:lnTo>
                  <a:pt x="231481" y="112460"/>
                </a:lnTo>
                <a:lnTo>
                  <a:pt x="231481" y="106523"/>
                </a:lnTo>
                <a:close/>
                <a:moveTo>
                  <a:pt x="243664" y="106523"/>
                </a:moveTo>
                <a:lnTo>
                  <a:pt x="243664" y="112460"/>
                </a:lnTo>
                <a:lnTo>
                  <a:pt x="237729" y="112460"/>
                </a:lnTo>
                <a:lnTo>
                  <a:pt x="237729" y="106523"/>
                </a:lnTo>
                <a:close/>
                <a:moveTo>
                  <a:pt x="249911" y="106523"/>
                </a:moveTo>
                <a:lnTo>
                  <a:pt x="249911" y="112460"/>
                </a:lnTo>
                <a:lnTo>
                  <a:pt x="243977" y="112460"/>
                </a:lnTo>
                <a:lnTo>
                  <a:pt x="243977" y="106523"/>
                </a:lnTo>
                <a:close/>
                <a:moveTo>
                  <a:pt x="256161" y="106523"/>
                </a:moveTo>
                <a:lnTo>
                  <a:pt x="256161" y="112460"/>
                </a:lnTo>
                <a:lnTo>
                  <a:pt x="250225" y="112460"/>
                </a:lnTo>
                <a:lnTo>
                  <a:pt x="250225" y="106523"/>
                </a:lnTo>
                <a:close/>
                <a:moveTo>
                  <a:pt x="262409" y="106523"/>
                </a:moveTo>
                <a:lnTo>
                  <a:pt x="262409" y="112460"/>
                </a:lnTo>
                <a:lnTo>
                  <a:pt x="256474" y="112460"/>
                </a:lnTo>
                <a:lnTo>
                  <a:pt x="256474" y="106523"/>
                </a:lnTo>
                <a:close/>
                <a:moveTo>
                  <a:pt x="268656" y="106523"/>
                </a:moveTo>
                <a:lnTo>
                  <a:pt x="268656" y="112460"/>
                </a:lnTo>
                <a:lnTo>
                  <a:pt x="262721" y="112460"/>
                </a:lnTo>
                <a:lnTo>
                  <a:pt x="262721" y="106523"/>
                </a:lnTo>
                <a:close/>
                <a:moveTo>
                  <a:pt x="274904" y="106523"/>
                </a:moveTo>
                <a:lnTo>
                  <a:pt x="274904" y="112460"/>
                </a:lnTo>
                <a:lnTo>
                  <a:pt x="268968" y="112460"/>
                </a:lnTo>
                <a:lnTo>
                  <a:pt x="268968" y="106523"/>
                </a:lnTo>
                <a:close/>
                <a:moveTo>
                  <a:pt x="6251" y="112771"/>
                </a:moveTo>
                <a:lnTo>
                  <a:pt x="6251" y="118707"/>
                </a:lnTo>
                <a:lnTo>
                  <a:pt x="315" y="118707"/>
                </a:lnTo>
                <a:lnTo>
                  <a:pt x="315" y="112771"/>
                </a:lnTo>
                <a:close/>
                <a:moveTo>
                  <a:pt x="12498" y="112771"/>
                </a:moveTo>
                <a:lnTo>
                  <a:pt x="12498" y="118707"/>
                </a:lnTo>
                <a:lnTo>
                  <a:pt x="6562" y="118707"/>
                </a:lnTo>
                <a:lnTo>
                  <a:pt x="6562" y="112771"/>
                </a:lnTo>
                <a:close/>
                <a:moveTo>
                  <a:pt x="18745" y="112771"/>
                </a:moveTo>
                <a:lnTo>
                  <a:pt x="18745" y="118707"/>
                </a:lnTo>
                <a:lnTo>
                  <a:pt x="12810" y="118707"/>
                </a:lnTo>
                <a:lnTo>
                  <a:pt x="12810" y="112771"/>
                </a:lnTo>
                <a:close/>
                <a:moveTo>
                  <a:pt x="24992" y="112771"/>
                </a:moveTo>
                <a:lnTo>
                  <a:pt x="24992" y="118707"/>
                </a:lnTo>
                <a:lnTo>
                  <a:pt x="19058" y="118707"/>
                </a:lnTo>
                <a:lnTo>
                  <a:pt x="19058" y="112771"/>
                </a:lnTo>
                <a:close/>
                <a:moveTo>
                  <a:pt x="31242" y="112771"/>
                </a:moveTo>
                <a:lnTo>
                  <a:pt x="31242" y="118707"/>
                </a:lnTo>
                <a:lnTo>
                  <a:pt x="25305" y="118707"/>
                </a:lnTo>
                <a:lnTo>
                  <a:pt x="25305" y="112771"/>
                </a:lnTo>
                <a:close/>
                <a:moveTo>
                  <a:pt x="37489" y="112771"/>
                </a:moveTo>
                <a:lnTo>
                  <a:pt x="37489" y="118707"/>
                </a:lnTo>
                <a:lnTo>
                  <a:pt x="31553" y="118707"/>
                </a:lnTo>
                <a:lnTo>
                  <a:pt x="31553" y="112771"/>
                </a:lnTo>
                <a:close/>
                <a:moveTo>
                  <a:pt x="43737" y="112771"/>
                </a:moveTo>
                <a:lnTo>
                  <a:pt x="43737" y="118707"/>
                </a:lnTo>
                <a:lnTo>
                  <a:pt x="37802" y="118707"/>
                </a:lnTo>
                <a:lnTo>
                  <a:pt x="37802" y="112771"/>
                </a:lnTo>
                <a:close/>
                <a:moveTo>
                  <a:pt x="49985" y="112771"/>
                </a:moveTo>
                <a:lnTo>
                  <a:pt x="49985" y="118707"/>
                </a:lnTo>
                <a:lnTo>
                  <a:pt x="44049" y="118707"/>
                </a:lnTo>
                <a:lnTo>
                  <a:pt x="44049" y="112771"/>
                </a:lnTo>
                <a:close/>
                <a:moveTo>
                  <a:pt x="56232" y="112771"/>
                </a:moveTo>
                <a:lnTo>
                  <a:pt x="56232" y="118707"/>
                </a:lnTo>
                <a:lnTo>
                  <a:pt x="50296" y="118707"/>
                </a:lnTo>
                <a:lnTo>
                  <a:pt x="50296" y="112771"/>
                </a:lnTo>
                <a:close/>
                <a:moveTo>
                  <a:pt x="62480" y="112771"/>
                </a:moveTo>
                <a:lnTo>
                  <a:pt x="62480" y="118707"/>
                </a:lnTo>
                <a:lnTo>
                  <a:pt x="56545" y="118707"/>
                </a:lnTo>
                <a:lnTo>
                  <a:pt x="56545" y="112771"/>
                </a:lnTo>
                <a:close/>
                <a:moveTo>
                  <a:pt x="68727" y="112771"/>
                </a:moveTo>
                <a:lnTo>
                  <a:pt x="68727" y="118707"/>
                </a:lnTo>
                <a:lnTo>
                  <a:pt x="62792" y="118707"/>
                </a:lnTo>
                <a:lnTo>
                  <a:pt x="62792" y="112771"/>
                </a:lnTo>
                <a:close/>
                <a:moveTo>
                  <a:pt x="74975" y="112771"/>
                </a:moveTo>
                <a:lnTo>
                  <a:pt x="74975" y="118707"/>
                </a:lnTo>
                <a:lnTo>
                  <a:pt x="69039" y="118707"/>
                </a:lnTo>
                <a:lnTo>
                  <a:pt x="69039" y="112771"/>
                </a:lnTo>
                <a:close/>
                <a:moveTo>
                  <a:pt x="81223" y="112771"/>
                </a:moveTo>
                <a:lnTo>
                  <a:pt x="81223" y="118707"/>
                </a:lnTo>
                <a:lnTo>
                  <a:pt x="75286" y="118707"/>
                </a:lnTo>
                <a:lnTo>
                  <a:pt x="75286" y="112771"/>
                </a:lnTo>
                <a:close/>
                <a:moveTo>
                  <a:pt x="87470" y="112771"/>
                </a:moveTo>
                <a:lnTo>
                  <a:pt x="87470" y="118707"/>
                </a:lnTo>
                <a:lnTo>
                  <a:pt x="81535" y="118707"/>
                </a:lnTo>
                <a:lnTo>
                  <a:pt x="81535" y="112771"/>
                </a:lnTo>
                <a:close/>
                <a:moveTo>
                  <a:pt x="93718" y="112771"/>
                </a:moveTo>
                <a:lnTo>
                  <a:pt x="93718" y="118707"/>
                </a:lnTo>
                <a:lnTo>
                  <a:pt x="87784" y="118707"/>
                </a:lnTo>
                <a:lnTo>
                  <a:pt x="87784" y="112771"/>
                </a:lnTo>
                <a:close/>
                <a:moveTo>
                  <a:pt x="99967" y="112771"/>
                </a:moveTo>
                <a:lnTo>
                  <a:pt x="99967" y="118707"/>
                </a:lnTo>
                <a:lnTo>
                  <a:pt x="94031" y="118707"/>
                </a:lnTo>
                <a:lnTo>
                  <a:pt x="94031" y="112771"/>
                </a:lnTo>
                <a:close/>
                <a:moveTo>
                  <a:pt x="106214" y="112771"/>
                </a:moveTo>
                <a:lnTo>
                  <a:pt x="106214" y="118707"/>
                </a:lnTo>
                <a:lnTo>
                  <a:pt x="100278" y="118707"/>
                </a:lnTo>
                <a:lnTo>
                  <a:pt x="100278" y="112771"/>
                </a:lnTo>
                <a:close/>
                <a:moveTo>
                  <a:pt x="112461" y="112771"/>
                </a:moveTo>
                <a:lnTo>
                  <a:pt x="112461" y="118707"/>
                </a:lnTo>
                <a:lnTo>
                  <a:pt x="106527" y="118707"/>
                </a:lnTo>
                <a:lnTo>
                  <a:pt x="106527" y="112771"/>
                </a:lnTo>
                <a:close/>
                <a:moveTo>
                  <a:pt x="118710" y="112771"/>
                </a:moveTo>
                <a:lnTo>
                  <a:pt x="118710" y="118707"/>
                </a:lnTo>
                <a:lnTo>
                  <a:pt x="112774" y="118707"/>
                </a:lnTo>
                <a:lnTo>
                  <a:pt x="112774" y="112771"/>
                </a:lnTo>
                <a:close/>
                <a:moveTo>
                  <a:pt x="124957" y="112771"/>
                </a:moveTo>
                <a:lnTo>
                  <a:pt x="124957" y="118707"/>
                </a:lnTo>
                <a:lnTo>
                  <a:pt x="119021" y="118707"/>
                </a:lnTo>
                <a:lnTo>
                  <a:pt x="119021" y="112771"/>
                </a:lnTo>
                <a:close/>
                <a:moveTo>
                  <a:pt x="131204" y="112771"/>
                </a:moveTo>
                <a:lnTo>
                  <a:pt x="131204" y="118707"/>
                </a:lnTo>
                <a:lnTo>
                  <a:pt x="125270" y="118707"/>
                </a:lnTo>
                <a:lnTo>
                  <a:pt x="125270" y="112771"/>
                </a:lnTo>
                <a:close/>
                <a:moveTo>
                  <a:pt x="137451" y="112771"/>
                </a:moveTo>
                <a:lnTo>
                  <a:pt x="137451" y="118707"/>
                </a:lnTo>
                <a:lnTo>
                  <a:pt x="131517" y="118707"/>
                </a:lnTo>
                <a:lnTo>
                  <a:pt x="131517" y="112771"/>
                </a:lnTo>
                <a:close/>
                <a:moveTo>
                  <a:pt x="143702" y="112771"/>
                </a:moveTo>
                <a:lnTo>
                  <a:pt x="143702" y="118707"/>
                </a:lnTo>
                <a:lnTo>
                  <a:pt x="137766" y="118707"/>
                </a:lnTo>
                <a:lnTo>
                  <a:pt x="137766" y="112771"/>
                </a:lnTo>
                <a:close/>
                <a:moveTo>
                  <a:pt x="149949" y="112771"/>
                </a:moveTo>
                <a:lnTo>
                  <a:pt x="149949" y="118707"/>
                </a:lnTo>
                <a:lnTo>
                  <a:pt x="144015" y="118707"/>
                </a:lnTo>
                <a:lnTo>
                  <a:pt x="144015" y="112771"/>
                </a:lnTo>
                <a:close/>
                <a:moveTo>
                  <a:pt x="156196" y="112771"/>
                </a:moveTo>
                <a:lnTo>
                  <a:pt x="156196" y="118707"/>
                </a:lnTo>
                <a:lnTo>
                  <a:pt x="150262" y="118707"/>
                </a:lnTo>
                <a:lnTo>
                  <a:pt x="150262" y="112771"/>
                </a:lnTo>
                <a:close/>
                <a:moveTo>
                  <a:pt x="162445" y="112771"/>
                </a:moveTo>
                <a:lnTo>
                  <a:pt x="162445" y="118707"/>
                </a:lnTo>
                <a:lnTo>
                  <a:pt x="156509" y="118707"/>
                </a:lnTo>
                <a:lnTo>
                  <a:pt x="156509" y="112771"/>
                </a:lnTo>
                <a:close/>
                <a:moveTo>
                  <a:pt x="168692" y="112771"/>
                </a:moveTo>
                <a:lnTo>
                  <a:pt x="168692" y="118707"/>
                </a:lnTo>
                <a:lnTo>
                  <a:pt x="162756" y="118707"/>
                </a:lnTo>
                <a:lnTo>
                  <a:pt x="162756" y="112771"/>
                </a:lnTo>
                <a:close/>
                <a:moveTo>
                  <a:pt x="174939" y="112771"/>
                </a:moveTo>
                <a:lnTo>
                  <a:pt x="174939" y="118707"/>
                </a:lnTo>
                <a:lnTo>
                  <a:pt x="169005" y="118707"/>
                </a:lnTo>
                <a:lnTo>
                  <a:pt x="169005" y="112771"/>
                </a:lnTo>
                <a:close/>
                <a:moveTo>
                  <a:pt x="181186" y="112771"/>
                </a:moveTo>
                <a:lnTo>
                  <a:pt x="181186" y="118707"/>
                </a:lnTo>
                <a:lnTo>
                  <a:pt x="175252" y="118707"/>
                </a:lnTo>
                <a:lnTo>
                  <a:pt x="175252" y="112771"/>
                </a:lnTo>
                <a:close/>
                <a:moveTo>
                  <a:pt x="187435" y="112771"/>
                </a:moveTo>
                <a:lnTo>
                  <a:pt x="187435" y="118707"/>
                </a:lnTo>
                <a:lnTo>
                  <a:pt x="181499" y="118707"/>
                </a:lnTo>
                <a:lnTo>
                  <a:pt x="181499" y="112771"/>
                </a:lnTo>
                <a:close/>
                <a:moveTo>
                  <a:pt x="193684" y="112771"/>
                </a:moveTo>
                <a:lnTo>
                  <a:pt x="193684" y="118707"/>
                </a:lnTo>
                <a:lnTo>
                  <a:pt x="187749" y="118707"/>
                </a:lnTo>
                <a:lnTo>
                  <a:pt x="187749" y="112771"/>
                </a:lnTo>
                <a:close/>
                <a:moveTo>
                  <a:pt x="199931" y="112771"/>
                </a:moveTo>
                <a:lnTo>
                  <a:pt x="199931" y="118707"/>
                </a:lnTo>
                <a:lnTo>
                  <a:pt x="193996" y="118707"/>
                </a:lnTo>
                <a:lnTo>
                  <a:pt x="193996" y="112771"/>
                </a:lnTo>
                <a:close/>
                <a:moveTo>
                  <a:pt x="206180" y="112771"/>
                </a:moveTo>
                <a:lnTo>
                  <a:pt x="206180" y="118707"/>
                </a:lnTo>
                <a:lnTo>
                  <a:pt x="200244" y="118707"/>
                </a:lnTo>
                <a:lnTo>
                  <a:pt x="200244" y="112771"/>
                </a:lnTo>
                <a:close/>
                <a:moveTo>
                  <a:pt x="212427" y="112771"/>
                </a:moveTo>
                <a:lnTo>
                  <a:pt x="212427" y="118707"/>
                </a:lnTo>
                <a:lnTo>
                  <a:pt x="206491" y="118707"/>
                </a:lnTo>
                <a:lnTo>
                  <a:pt x="206491" y="112771"/>
                </a:lnTo>
                <a:close/>
                <a:moveTo>
                  <a:pt x="218674" y="112771"/>
                </a:moveTo>
                <a:lnTo>
                  <a:pt x="218674" y="118707"/>
                </a:lnTo>
                <a:lnTo>
                  <a:pt x="212739" y="118707"/>
                </a:lnTo>
                <a:lnTo>
                  <a:pt x="212739" y="112771"/>
                </a:lnTo>
                <a:close/>
                <a:moveTo>
                  <a:pt x="224921" y="112771"/>
                </a:moveTo>
                <a:lnTo>
                  <a:pt x="224921" y="118707"/>
                </a:lnTo>
                <a:lnTo>
                  <a:pt x="218987" y="118707"/>
                </a:lnTo>
                <a:lnTo>
                  <a:pt x="218987" y="112771"/>
                </a:lnTo>
                <a:close/>
                <a:moveTo>
                  <a:pt x="231170" y="112771"/>
                </a:moveTo>
                <a:lnTo>
                  <a:pt x="231170" y="118707"/>
                </a:lnTo>
                <a:lnTo>
                  <a:pt x="225234" y="118707"/>
                </a:lnTo>
                <a:lnTo>
                  <a:pt x="225234" y="112771"/>
                </a:lnTo>
                <a:close/>
                <a:moveTo>
                  <a:pt x="237417" y="112771"/>
                </a:moveTo>
                <a:lnTo>
                  <a:pt x="237417" y="118707"/>
                </a:lnTo>
                <a:lnTo>
                  <a:pt x="231481" y="118707"/>
                </a:lnTo>
                <a:lnTo>
                  <a:pt x="231481" y="112771"/>
                </a:lnTo>
                <a:close/>
                <a:moveTo>
                  <a:pt x="243664" y="112771"/>
                </a:moveTo>
                <a:lnTo>
                  <a:pt x="243664" y="118707"/>
                </a:lnTo>
                <a:lnTo>
                  <a:pt x="237729" y="118707"/>
                </a:lnTo>
                <a:lnTo>
                  <a:pt x="237729" y="112771"/>
                </a:lnTo>
                <a:close/>
                <a:moveTo>
                  <a:pt x="249911" y="112771"/>
                </a:moveTo>
                <a:lnTo>
                  <a:pt x="249911" y="118707"/>
                </a:lnTo>
                <a:lnTo>
                  <a:pt x="243977" y="118707"/>
                </a:lnTo>
                <a:lnTo>
                  <a:pt x="243977" y="112771"/>
                </a:lnTo>
                <a:close/>
                <a:moveTo>
                  <a:pt x="256161" y="112771"/>
                </a:moveTo>
                <a:lnTo>
                  <a:pt x="256161" y="118707"/>
                </a:lnTo>
                <a:lnTo>
                  <a:pt x="250225" y="118707"/>
                </a:lnTo>
                <a:lnTo>
                  <a:pt x="250225" y="112771"/>
                </a:lnTo>
                <a:close/>
                <a:moveTo>
                  <a:pt x="262409" y="112771"/>
                </a:moveTo>
                <a:lnTo>
                  <a:pt x="262409" y="118707"/>
                </a:lnTo>
                <a:lnTo>
                  <a:pt x="256474" y="118707"/>
                </a:lnTo>
                <a:lnTo>
                  <a:pt x="256474" y="112771"/>
                </a:lnTo>
                <a:close/>
                <a:moveTo>
                  <a:pt x="268656" y="112771"/>
                </a:moveTo>
                <a:lnTo>
                  <a:pt x="268656" y="118707"/>
                </a:lnTo>
                <a:lnTo>
                  <a:pt x="262721" y="118707"/>
                </a:lnTo>
                <a:lnTo>
                  <a:pt x="262721" y="112771"/>
                </a:lnTo>
                <a:close/>
                <a:moveTo>
                  <a:pt x="274904" y="112771"/>
                </a:moveTo>
                <a:lnTo>
                  <a:pt x="274904" y="118707"/>
                </a:lnTo>
                <a:lnTo>
                  <a:pt x="268968" y="118707"/>
                </a:lnTo>
                <a:lnTo>
                  <a:pt x="268968" y="112771"/>
                </a:lnTo>
                <a:close/>
                <a:moveTo>
                  <a:pt x="6251" y="119019"/>
                </a:moveTo>
                <a:lnTo>
                  <a:pt x="6251" y="124954"/>
                </a:lnTo>
                <a:lnTo>
                  <a:pt x="315" y="124954"/>
                </a:lnTo>
                <a:lnTo>
                  <a:pt x="315" y="119019"/>
                </a:lnTo>
                <a:close/>
                <a:moveTo>
                  <a:pt x="12498" y="119019"/>
                </a:moveTo>
                <a:lnTo>
                  <a:pt x="12498" y="124954"/>
                </a:lnTo>
                <a:lnTo>
                  <a:pt x="6562" y="124954"/>
                </a:lnTo>
                <a:lnTo>
                  <a:pt x="6562" y="119019"/>
                </a:lnTo>
                <a:close/>
                <a:moveTo>
                  <a:pt x="18745" y="119019"/>
                </a:moveTo>
                <a:lnTo>
                  <a:pt x="18745" y="124954"/>
                </a:lnTo>
                <a:lnTo>
                  <a:pt x="12810" y="124954"/>
                </a:lnTo>
                <a:lnTo>
                  <a:pt x="12810" y="119019"/>
                </a:lnTo>
                <a:close/>
                <a:moveTo>
                  <a:pt x="24992" y="119019"/>
                </a:moveTo>
                <a:lnTo>
                  <a:pt x="24992" y="124954"/>
                </a:lnTo>
                <a:lnTo>
                  <a:pt x="19058" y="124954"/>
                </a:lnTo>
                <a:lnTo>
                  <a:pt x="19058" y="119019"/>
                </a:lnTo>
                <a:close/>
                <a:moveTo>
                  <a:pt x="31242" y="119019"/>
                </a:moveTo>
                <a:lnTo>
                  <a:pt x="31242" y="124954"/>
                </a:lnTo>
                <a:lnTo>
                  <a:pt x="25305" y="124954"/>
                </a:lnTo>
                <a:lnTo>
                  <a:pt x="25305" y="119019"/>
                </a:lnTo>
                <a:close/>
                <a:moveTo>
                  <a:pt x="37489" y="119019"/>
                </a:moveTo>
                <a:lnTo>
                  <a:pt x="37489" y="124954"/>
                </a:lnTo>
                <a:lnTo>
                  <a:pt x="31553" y="124954"/>
                </a:lnTo>
                <a:lnTo>
                  <a:pt x="31553" y="119019"/>
                </a:lnTo>
                <a:close/>
                <a:moveTo>
                  <a:pt x="43737" y="119019"/>
                </a:moveTo>
                <a:lnTo>
                  <a:pt x="43737" y="124954"/>
                </a:lnTo>
                <a:lnTo>
                  <a:pt x="37802" y="124954"/>
                </a:lnTo>
                <a:lnTo>
                  <a:pt x="37802" y="119019"/>
                </a:lnTo>
                <a:close/>
                <a:moveTo>
                  <a:pt x="49985" y="119019"/>
                </a:moveTo>
                <a:lnTo>
                  <a:pt x="49985" y="124954"/>
                </a:lnTo>
                <a:lnTo>
                  <a:pt x="44049" y="124954"/>
                </a:lnTo>
                <a:lnTo>
                  <a:pt x="44049" y="119019"/>
                </a:lnTo>
                <a:close/>
                <a:moveTo>
                  <a:pt x="56232" y="119019"/>
                </a:moveTo>
                <a:lnTo>
                  <a:pt x="56232" y="124954"/>
                </a:lnTo>
                <a:lnTo>
                  <a:pt x="50296" y="124954"/>
                </a:lnTo>
                <a:lnTo>
                  <a:pt x="50296" y="119019"/>
                </a:lnTo>
                <a:close/>
                <a:moveTo>
                  <a:pt x="62480" y="119019"/>
                </a:moveTo>
                <a:lnTo>
                  <a:pt x="62480" y="124954"/>
                </a:lnTo>
                <a:lnTo>
                  <a:pt x="56545" y="124954"/>
                </a:lnTo>
                <a:lnTo>
                  <a:pt x="56545" y="119019"/>
                </a:lnTo>
                <a:close/>
                <a:moveTo>
                  <a:pt x="68727" y="119019"/>
                </a:moveTo>
                <a:lnTo>
                  <a:pt x="68727" y="124954"/>
                </a:lnTo>
                <a:lnTo>
                  <a:pt x="62792" y="124954"/>
                </a:lnTo>
                <a:lnTo>
                  <a:pt x="62792" y="119019"/>
                </a:lnTo>
                <a:close/>
                <a:moveTo>
                  <a:pt x="74975" y="119019"/>
                </a:moveTo>
                <a:lnTo>
                  <a:pt x="74975" y="124954"/>
                </a:lnTo>
                <a:lnTo>
                  <a:pt x="69039" y="124954"/>
                </a:lnTo>
                <a:lnTo>
                  <a:pt x="69039" y="119019"/>
                </a:lnTo>
                <a:close/>
                <a:moveTo>
                  <a:pt x="81223" y="119019"/>
                </a:moveTo>
                <a:lnTo>
                  <a:pt x="81223" y="124954"/>
                </a:lnTo>
                <a:lnTo>
                  <a:pt x="75286" y="124954"/>
                </a:lnTo>
                <a:lnTo>
                  <a:pt x="75286" y="119019"/>
                </a:lnTo>
                <a:close/>
                <a:moveTo>
                  <a:pt x="87470" y="119019"/>
                </a:moveTo>
                <a:lnTo>
                  <a:pt x="87470" y="124954"/>
                </a:lnTo>
                <a:lnTo>
                  <a:pt x="81535" y="124954"/>
                </a:lnTo>
                <a:lnTo>
                  <a:pt x="81535" y="119019"/>
                </a:lnTo>
                <a:close/>
                <a:moveTo>
                  <a:pt x="93718" y="119019"/>
                </a:moveTo>
                <a:lnTo>
                  <a:pt x="93718" y="124954"/>
                </a:lnTo>
                <a:lnTo>
                  <a:pt x="87784" y="124954"/>
                </a:lnTo>
                <a:lnTo>
                  <a:pt x="87784" y="119019"/>
                </a:lnTo>
                <a:close/>
                <a:moveTo>
                  <a:pt x="99967" y="119019"/>
                </a:moveTo>
                <a:lnTo>
                  <a:pt x="99967" y="124954"/>
                </a:lnTo>
                <a:lnTo>
                  <a:pt x="94031" y="124954"/>
                </a:lnTo>
                <a:lnTo>
                  <a:pt x="94031" y="119019"/>
                </a:lnTo>
                <a:close/>
                <a:moveTo>
                  <a:pt x="106214" y="119019"/>
                </a:moveTo>
                <a:lnTo>
                  <a:pt x="106214" y="124954"/>
                </a:lnTo>
                <a:lnTo>
                  <a:pt x="100278" y="124954"/>
                </a:lnTo>
                <a:lnTo>
                  <a:pt x="100278" y="119019"/>
                </a:lnTo>
                <a:close/>
                <a:moveTo>
                  <a:pt x="112461" y="119019"/>
                </a:moveTo>
                <a:lnTo>
                  <a:pt x="112461" y="124954"/>
                </a:lnTo>
                <a:lnTo>
                  <a:pt x="106527" y="124954"/>
                </a:lnTo>
                <a:lnTo>
                  <a:pt x="106527" y="119019"/>
                </a:lnTo>
                <a:close/>
                <a:moveTo>
                  <a:pt x="118710" y="119019"/>
                </a:moveTo>
                <a:lnTo>
                  <a:pt x="118710" y="124954"/>
                </a:lnTo>
                <a:lnTo>
                  <a:pt x="112774" y="124954"/>
                </a:lnTo>
                <a:lnTo>
                  <a:pt x="112774" y="119019"/>
                </a:lnTo>
                <a:close/>
                <a:moveTo>
                  <a:pt x="124957" y="119019"/>
                </a:moveTo>
                <a:lnTo>
                  <a:pt x="124957" y="124954"/>
                </a:lnTo>
                <a:lnTo>
                  <a:pt x="119021" y="124954"/>
                </a:lnTo>
                <a:lnTo>
                  <a:pt x="119021" y="119019"/>
                </a:lnTo>
                <a:close/>
                <a:moveTo>
                  <a:pt x="131204" y="119019"/>
                </a:moveTo>
                <a:lnTo>
                  <a:pt x="131204" y="124954"/>
                </a:lnTo>
                <a:lnTo>
                  <a:pt x="125270" y="124954"/>
                </a:lnTo>
                <a:lnTo>
                  <a:pt x="125270" y="119019"/>
                </a:lnTo>
                <a:close/>
                <a:moveTo>
                  <a:pt x="137451" y="119019"/>
                </a:moveTo>
                <a:lnTo>
                  <a:pt x="137451" y="124954"/>
                </a:lnTo>
                <a:lnTo>
                  <a:pt x="131517" y="124954"/>
                </a:lnTo>
                <a:lnTo>
                  <a:pt x="131517" y="119019"/>
                </a:lnTo>
                <a:close/>
                <a:moveTo>
                  <a:pt x="143702" y="119019"/>
                </a:moveTo>
                <a:lnTo>
                  <a:pt x="143702" y="124954"/>
                </a:lnTo>
                <a:lnTo>
                  <a:pt x="137766" y="124954"/>
                </a:lnTo>
                <a:lnTo>
                  <a:pt x="137766" y="119019"/>
                </a:lnTo>
                <a:close/>
                <a:moveTo>
                  <a:pt x="149949" y="119019"/>
                </a:moveTo>
                <a:lnTo>
                  <a:pt x="149949" y="124954"/>
                </a:lnTo>
                <a:lnTo>
                  <a:pt x="144015" y="124954"/>
                </a:lnTo>
                <a:lnTo>
                  <a:pt x="144015" y="119019"/>
                </a:lnTo>
                <a:close/>
                <a:moveTo>
                  <a:pt x="156196" y="119019"/>
                </a:moveTo>
                <a:lnTo>
                  <a:pt x="156196" y="124954"/>
                </a:lnTo>
                <a:lnTo>
                  <a:pt x="150262" y="124954"/>
                </a:lnTo>
                <a:lnTo>
                  <a:pt x="150262" y="119019"/>
                </a:lnTo>
                <a:close/>
                <a:moveTo>
                  <a:pt x="162445" y="119019"/>
                </a:moveTo>
                <a:lnTo>
                  <a:pt x="162445" y="124954"/>
                </a:lnTo>
                <a:lnTo>
                  <a:pt x="156509" y="124954"/>
                </a:lnTo>
                <a:lnTo>
                  <a:pt x="156509" y="119019"/>
                </a:lnTo>
                <a:close/>
                <a:moveTo>
                  <a:pt x="168692" y="119019"/>
                </a:moveTo>
                <a:lnTo>
                  <a:pt x="168692" y="124954"/>
                </a:lnTo>
                <a:lnTo>
                  <a:pt x="162756" y="124954"/>
                </a:lnTo>
                <a:lnTo>
                  <a:pt x="162756" y="119019"/>
                </a:lnTo>
                <a:close/>
                <a:moveTo>
                  <a:pt x="174939" y="119019"/>
                </a:moveTo>
                <a:lnTo>
                  <a:pt x="174939" y="124954"/>
                </a:lnTo>
                <a:lnTo>
                  <a:pt x="169005" y="124954"/>
                </a:lnTo>
                <a:lnTo>
                  <a:pt x="169005" y="119019"/>
                </a:lnTo>
                <a:close/>
                <a:moveTo>
                  <a:pt x="181186" y="119019"/>
                </a:moveTo>
                <a:lnTo>
                  <a:pt x="181186" y="124954"/>
                </a:lnTo>
                <a:lnTo>
                  <a:pt x="175252" y="124954"/>
                </a:lnTo>
                <a:lnTo>
                  <a:pt x="175252" y="119019"/>
                </a:lnTo>
                <a:close/>
                <a:moveTo>
                  <a:pt x="187435" y="119019"/>
                </a:moveTo>
                <a:lnTo>
                  <a:pt x="187435" y="124954"/>
                </a:lnTo>
                <a:lnTo>
                  <a:pt x="181499" y="124954"/>
                </a:lnTo>
                <a:lnTo>
                  <a:pt x="181499" y="119019"/>
                </a:lnTo>
                <a:close/>
                <a:moveTo>
                  <a:pt x="193684" y="119019"/>
                </a:moveTo>
                <a:lnTo>
                  <a:pt x="193684" y="124954"/>
                </a:lnTo>
                <a:lnTo>
                  <a:pt x="187749" y="124954"/>
                </a:lnTo>
                <a:lnTo>
                  <a:pt x="187749" y="119019"/>
                </a:lnTo>
                <a:close/>
                <a:moveTo>
                  <a:pt x="199931" y="119019"/>
                </a:moveTo>
                <a:lnTo>
                  <a:pt x="199931" y="124954"/>
                </a:lnTo>
                <a:lnTo>
                  <a:pt x="193996" y="124954"/>
                </a:lnTo>
                <a:lnTo>
                  <a:pt x="193996" y="119019"/>
                </a:lnTo>
                <a:close/>
                <a:moveTo>
                  <a:pt x="206180" y="119019"/>
                </a:moveTo>
                <a:lnTo>
                  <a:pt x="206180" y="124954"/>
                </a:lnTo>
                <a:lnTo>
                  <a:pt x="200244" y="124954"/>
                </a:lnTo>
                <a:lnTo>
                  <a:pt x="200244" y="119019"/>
                </a:lnTo>
                <a:close/>
                <a:moveTo>
                  <a:pt x="212427" y="119019"/>
                </a:moveTo>
                <a:lnTo>
                  <a:pt x="212427" y="124954"/>
                </a:lnTo>
                <a:lnTo>
                  <a:pt x="206491" y="124954"/>
                </a:lnTo>
                <a:lnTo>
                  <a:pt x="206491" y="119019"/>
                </a:lnTo>
                <a:close/>
                <a:moveTo>
                  <a:pt x="218674" y="119019"/>
                </a:moveTo>
                <a:lnTo>
                  <a:pt x="218674" y="124954"/>
                </a:lnTo>
                <a:lnTo>
                  <a:pt x="212739" y="124954"/>
                </a:lnTo>
                <a:lnTo>
                  <a:pt x="212739" y="119019"/>
                </a:lnTo>
                <a:close/>
                <a:moveTo>
                  <a:pt x="224921" y="119019"/>
                </a:moveTo>
                <a:lnTo>
                  <a:pt x="224921" y="124954"/>
                </a:lnTo>
                <a:lnTo>
                  <a:pt x="218987" y="124954"/>
                </a:lnTo>
                <a:lnTo>
                  <a:pt x="218987" y="119019"/>
                </a:lnTo>
                <a:close/>
                <a:moveTo>
                  <a:pt x="231170" y="119019"/>
                </a:moveTo>
                <a:lnTo>
                  <a:pt x="231170" y="124954"/>
                </a:lnTo>
                <a:lnTo>
                  <a:pt x="225234" y="124954"/>
                </a:lnTo>
                <a:lnTo>
                  <a:pt x="225234" y="119019"/>
                </a:lnTo>
                <a:close/>
                <a:moveTo>
                  <a:pt x="237417" y="119019"/>
                </a:moveTo>
                <a:lnTo>
                  <a:pt x="237417" y="124954"/>
                </a:lnTo>
                <a:lnTo>
                  <a:pt x="231481" y="124954"/>
                </a:lnTo>
                <a:lnTo>
                  <a:pt x="231481" y="119019"/>
                </a:lnTo>
                <a:close/>
                <a:moveTo>
                  <a:pt x="243664" y="119019"/>
                </a:moveTo>
                <a:lnTo>
                  <a:pt x="243664" y="124954"/>
                </a:lnTo>
                <a:lnTo>
                  <a:pt x="237729" y="124954"/>
                </a:lnTo>
                <a:lnTo>
                  <a:pt x="237729" y="119019"/>
                </a:lnTo>
                <a:close/>
                <a:moveTo>
                  <a:pt x="249911" y="119019"/>
                </a:moveTo>
                <a:lnTo>
                  <a:pt x="249911" y="124954"/>
                </a:lnTo>
                <a:lnTo>
                  <a:pt x="243977" y="124954"/>
                </a:lnTo>
                <a:lnTo>
                  <a:pt x="243977" y="119019"/>
                </a:lnTo>
                <a:close/>
                <a:moveTo>
                  <a:pt x="256161" y="119019"/>
                </a:moveTo>
                <a:lnTo>
                  <a:pt x="256161" y="124954"/>
                </a:lnTo>
                <a:lnTo>
                  <a:pt x="250225" y="124954"/>
                </a:lnTo>
                <a:lnTo>
                  <a:pt x="250225" y="119019"/>
                </a:lnTo>
                <a:close/>
                <a:moveTo>
                  <a:pt x="262409" y="119019"/>
                </a:moveTo>
                <a:lnTo>
                  <a:pt x="262409" y="124954"/>
                </a:lnTo>
                <a:lnTo>
                  <a:pt x="256474" y="124954"/>
                </a:lnTo>
                <a:lnTo>
                  <a:pt x="256474" y="119019"/>
                </a:lnTo>
                <a:close/>
                <a:moveTo>
                  <a:pt x="268656" y="119019"/>
                </a:moveTo>
                <a:lnTo>
                  <a:pt x="268656" y="124954"/>
                </a:lnTo>
                <a:lnTo>
                  <a:pt x="262721" y="124954"/>
                </a:lnTo>
                <a:lnTo>
                  <a:pt x="262721" y="119019"/>
                </a:lnTo>
                <a:close/>
                <a:moveTo>
                  <a:pt x="274904" y="119019"/>
                </a:moveTo>
                <a:lnTo>
                  <a:pt x="274904" y="124954"/>
                </a:lnTo>
                <a:lnTo>
                  <a:pt x="268968" y="124954"/>
                </a:lnTo>
                <a:lnTo>
                  <a:pt x="268968" y="119019"/>
                </a:lnTo>
                <a:close/>
                <a:moveTo>
                  <a:pt x="6251" y="125266"/>
                </a:moveTo>
                <a:lnTo>
                  <a:pt x="6251" y="131201"/>
                </a:lnTo>
                <a:lnTo>
                  <a:pt x="315" y="131201"/>
                </a:lnTo>
                <a:lnTo>
                  <a:pt x="315" y="125266"/>
                </a:lnTo>
                <a:close/>
                <a:moveTo>
                  <a:pt x="12498" y="125266"/>
                </a:moveTo>
                <a:lnTo>
                  <a:pt x="12498" y="131201"/>
                </a:lnTo>
                <a:lnTo>
                  <a:pt x="6562" y="131201"/>
                </a:lnTo>
                <a:lnTo>
                  <a:pt x="6562" y="125266"/>
                </a:lnTo>
                <a:close/>
                <a:moveTo>
                  <a:pt x="18745" y="125266"/>
                </a:moveTo>
                <a:lnTo>
                  <a:pt x="18745" y="131201"/>
                </a:lnTo>
                <a:lnTo>
                  <a:pt x="12810" y="131201"/>
                </a:lnTo>
                <a:lnTo>
                  <a:pt x="12810" y="125266"/>
                </a:lnTo>
                <a:close/>
                <a:moveTo>
                  <a:pt x="24992" y="125266"/>
                </a:moveTo>
                <a:lnTo>
                  <a:pt x="24992" y="131201"/>
                </a:lnTo>
                <a:lnTo>
                  <a:pt x="19058" y="131201"/>
                </a:lnTo>
                <a:lnTo>
                  <a:pt x="19058" y="125266"/>
                </a:lnTo>
                <a:close/>
                <a:moveTo>
                  <a:pt x="31242" y="125266"/>
                </a:moveTo>
                <a:lnTo>
                  <a:pt x="31242" y="131201"/>
                </a:lnTo>
                <a:lnTo>
                  <a:pt x="25305" y="131201"/>
                </a:lnTo>
                <a:lnTo>
                  <a:pt x="25305" y="125266"/>
                </a:lnTo>
                <a:close/>
                <a:moveTo>
                  <a:pt x="37489" y="125266"/>
                </a:moveTo>
                <a:lnTo>
                  <a:pt x="37489" y="131201"/>
                </a:lnTo>
                <a:lnTo>
                  <a:pt x="31553" y="131201"/>
                </a:lnTo>
                <a:lnTo>
                  <a:pt x="31553" y="125266"/>
                </a:lnTo>
                <a:close/>
                <a:moveTo>
                  <a:pt x="43737" y="125266"/>
                </a:moveTo>
                <a:lnTo>
                  <a:pt x="43737" y="131201"/>
                </a:lnTo>
                <a:lnTo>
                  <a:pt x="37802" y="131201"/>
                </a:lnTo>
                <a:lnTo>
                  <a:pt x="37802" y="125266"/>
                </a:lnTo>
                <a:close/>
                <a:moveTo>
                  <a:pt x="49985" y="125266"/>
                </a:moveTo>
                <a:lnTo>
                  <a:pt x="49985" y="131201"/>
                </a:lnTo>
                <a:lnTo>
                  <a:pt x="44049" y="131201"/>
                </a:lnTo>
                <a:lnTo>
                  <a:pt x="44049" y="125266"/>
                </a:lnTo>
                <a:close/>
                <a:moveTo>
                  <a:pt x="56232" y="125266"/>
                </a:moveTo>
                <a:lnTo>
                  <a:pt x="56232" y="131201"/>
                </a:lnTo>
                <a:lnTo>
                  <a:pt x="50296" y="131201"/>
                </a:lnTo>
                <a:lnTo>
                  <a:pt x="50296" y="125266"/>
                </a:lnTo>
                <a:close/>
                <a:moveTo>
                  <a:pt x="62480" y="125266"/>
                </a:moveTo>
                <a:lnTo>
                  <a:pt x="62480" y="131201"/>
                </a:lnTo>
                <a:lnTo>
                  <a:pt x="56545" y="131201"/>
                </a:lnTo>
                <a:lnTo>
                  <a:pt x="56545" y="125266"/>
                </a:lnTo>
                <a:close/>
                <a:moveTo>
                  <a:pt x="68727" y="125266"/>
                </a:moveTo>
                <a:lnTo>
                  <a:pt x="68727" y="131201"/>
                </a:lnTo>
                <a:lnTo>
                  <a:pt x="62792" y="131201"/>
                </a:lnTo>
                <a:lnTo>
                  <a:pt x="62792" y="125266"/>
                </a:lnTo>
                <a:close/>
                <a:moveTo>
                  <a:pt x="74975" y="125266"/>
                </a:moveTo>
                <a:lnTo>
                  <a:pt x="74975" y="131201"/>
                </a:lnTo>
                <a:lnTo>
                  <a:pt x="69039" y="131201"/>
                </a:lnTo>
                <a:lnTo>
                  <a:pt x="69039" y="125266"/>
                </a:lnTo>
                <a:close/>
                <a:moveTo>
                  <a:pt x="81223" y="125266"/>
                </a:moveTo>
                <a:lnTo>
                  <a:pt x="81223" y="131201"/>
                </a:lnTo>
                <a:lnTo>
                  <a:pt x="75286" y="131201"/>
                </a:lnTo>
                <a:lnTo>
                  <a:pt x="75286" y="125266"/>
                </a:lnTo>
                <a:close/>
                <a:moveTo>
                  <a:pt x="87470" y="125266"/>
                </a:moveTo>
                <a:lnTo>
                  <a:pt x="87470" y="131201"/>
                </a:lnTo>
                <a:lnTo>
                  <a:pt x="81535" y="131201"/>
                </a:lnTo>
                <a:lnTo>
                  <a:pt x="81535" y="125266"/>
                </a:lnTo>
                <a:close/>
                <a:moveTo>
                  <a:pt x="93718" y="125266"/>
                </a:moveTo>
                <a:lnTo>
                  <a:pt x="93718" y="131201"/>
                </a:lnTo>
                <a:lnTo>
                  <a:pt x="87784" y="131201"/>
                </a:lnTo>
                <a:lnTo>
                  <a:pt x="87784" y="125266"/>
                </a:lnTo>
                <a:close/>
                <a:moveTo>
                  <a:pt x="99967" y="125266"/>
                </a:moveTo>
                <a:lnTo>
                  <a:pt x="99967" y="131201"/>
                </a:lnTo>
                <a:lnTo>
                  <a:pt x="94031" y="131201"/>
                </a:lnTo>
                <a:lnTo>
                  <a:pt x="94031" y="125266"/>
                </a:lnTo>
                <a:close/>
                <a:moveTo>
                  <a:pt x="106214" y="125266"/>
                </a:moveTo>
                <a:lnTo>
                  <a:pt x="106214" y="131201"/>
                </a:lnTo>
                <a:lnTo>
                  <a:pt x="100278" y="131201"/>
                </a:lnTo>
                <a:lnTo>
                  <a:pt x="100278" y="125266"/>
                </a:lnTo>
                <a:close/>
                <a:moveTo>
                  <a:pt x="112461" y="125266"/>
                </a:moveTo>
                <a:lnTo>
                  <a:pt x="112461" y="131201"/>
                </a:lnTo>
                <a:lnTo>
                  <a:pt x="106527" y="131201"/>
                </a:lnTo>
                <a:lnTo>
                  <a:pt x="106527" y="125266"/>
                </a:lnTo>
                <a:close/>
                <a:moveTo>
                  <a:pt x="118710" y="125266"/>
                </a:moveTo>
                <a:lnTo>
                  <a:pt x="118710" y="131201"/>
                </a:lnTo>
                <a:lnTo>
                  <a:pt x="112774" y="131201"/>
                </a:lnTo>
                <a:lnTo>
                  <a:pt x="112774" y="125266"/>
                </a:lnTo>
                <a:close/>
                <a:moveTo>
                  <a:pt x="124957" y="125266"/>
                </a:moveTo>
                <a:lnTo>
                  <a:pt x="124957" y="131201"/>
                </a:lnTo>
                <a:lnTo>
                  <a:pt x="119021" y="131201"/>
                </a:lnTo>
                <a:lnTo>
                  <a:pt x="119021" y="125266"/>
                </a:lnTo>
                <a:close/>
                <a:moveTo>
                  <a:pt x="131204" y="125266"/>
                </a:moveTo>
                <a:lnTo>
                  <a:pt x="131204" y="131201"/>
                </a:lnTo>
                <a:lnTo>
                  <a:pt x="125270" y="131201"/>
                </a:lnTo>
                <a:lnTo>
                  <a:pt x="125270" y="125266"/>
                </a:lnTo>
                <a:close/>
                <a:moveTo>
                  <a:pt x="137451" y="125266"/>
                </a:moveTo>
                <a:lnTo>
                  <a:pt x="137451" y="131201"/>
                </a:lnTo>
                <a:lnTo>
                  <a:pt x="131517" y="131201"/>
                </a:lnTo>
                <a:lnTo>
                  <a:pt x="131517" y="125266"/>
                </a:lnTo>
                <a:close/>
                <a:moveTo>
                  <a:pt x="143702" y="125266"/>
                </a:moveTo>
                <a:lnTo>
                  <a:pt x="143702" y="131201"/>
                </a:lnTo>
                <a:lnTo>
                  <a:pt x="137766" y="131201"/>
                </a:lnTo>
                <a:lnTo>
                  <a:pt x="137766" y="125266"/>
                </a:lnTo>
                <a:close/>
                <a:moveTo>
                  <a:pt x="149949" y="125266"/>
                </a:moveTo>
                <a:lnTo>
                  <a:pt x="149949" y="131201"/>
                </a:lnTo>
                <a:lnTo>
                  <a:pt x="144015" y="131201"/>
                </a:lnTo>
                <a:lnTo>
                  <a:pt x="144015" y="125266"/>
                </a:lnTo>
                <a:close/>
                <a:moveTo>
                  <a:pt x="156196" y="125266"/>
                </a:moveTo>
                <a:lnTo>
                  <a:pt x="156196" y="131201"/>
                </a:lnTo>
                <a:lnTo>
                  <a:pt x="150262" y="131201"/>
                </a:lnTo>
                <a:lnTo>
                  <a:pt x="150262" y="125266"/>
                </a:lnTo>
                <a:close/>
                <a:moveTo>
                  <a:pt x="162445" y="125266"/>
                </a:moveTo>
                <a:lnTo>
                  <a:pt x="162445" y="131201"/>
                </a:lnTo>
                <a:lnTo>
                  <a:pt x="156509" y="131201"/>
                </a:lnTo>
                <a:lnTo>
                  <a:pt x="156509" y="125266"/>
                </a:lnTo>
                <a:close/>
                <a:moveTo>
                  <a:pt x="168692" y="125266"/>
                </a:moveTo>
                <a:lnTo>
                  <a:pt x="168692" y="131201"/>
                </a:lnTo>
                <a:lnTo>
                  <a:pt x="162756" y="131201"/>
                </a:lnTo>
                <a:lnTo>
                  <a:pt x="162756" y="125266"/>
                </a:lnTo>
                <a:close/>
                <a:moveTo>
                  <a:pt x="174939" y="125266"/>
                </a:moveTo>
                <a:lnTo>
                  <a:pt x="174939" y="131201"/>
                </a:lnTo>
                <a:lnTo>
                  <a:pt x="169005" y="131201"/>
                </a:lnTo>
                <a:lnTo>
                  <a:pt x="169005" y="125266"/>
                </a:lnTo>
                <a:close/>
                <a:moveTo>
                  <a:pt x="181186" y="125266"/>
                </a:moveTo>
                <a:lnTo>
                  <a:pt x="181186" y="131201"/>
                </a:lnTo>
                <a:lnTo>
                  <a:pt x="175252" y="131201"/>
                </a:lnTo>
                <a:lnTo>
                  <a:pt x="175252" y="125266"/>
                </a:lnTo>
                <a:close/>
                <a:moveTo>
                  <a:pt x="187435" y="125266"/>
                </a:moveTo>
                <a:lnTo>
                  <a:pt x="187435" y="131201"/>
                </a:lnTo>
                <a:lnTo>
                  <a:pt x="181499" y="131201"/>
                </a:lnTo>
                <a:lnTo>
                  <a:pt x="181499" y="125266"/>
                </a:lnTo>
                <a:close/>
                <a:moveTo>
                  <a:pt x="193682" y="125266"/>
                </a:moveTo>
                <a:lnTo>
                  <a:pt x="193682" y="131201"/>
                </a:lnTo>
                <a:lnTo>
                  <a:pt x="187746" y="131201"/>
                </a:lnTo>
                <a:lnTo>
                  <a:pt x="187746" y="125266"/>
                </a:lnTo>
                <a:close/>
                <a:moveTo>
                  <a:pt x="199931" y="125266"/>
                </a:moveTo>
                <a:lnTo>
                  <a:pt x="199931" y="131201"/>
                </a:lnTo>
                <a:lnTo>
                  <a:pt x="193996" y="131201"/>
                </a:lnTo>
                <a:lnTo>
                  <a:pt x="193996" y="125266"/>
                </a:lnTo>
                <a:close/>
                <a:moveTo>
                  <a:pt x="206180" y="125266"/>
                </a:moveTo>
                <a:lnTo>
                  <a:pt x="206180" y="131201"/>
                </a:lnTo>
                <a:lnTo>
                  <a:pt x="200244" y="131201"/>
                </a:lnTo>
                <a:lnTo>
                  <a:pt x="200244" y="125266"/>
                </a:lnTo>
                <a:close/>
                <a:moveTo>
                  <a:pt x="212427" y="125266"/>
                </a:moveTo>
                <a:lnTo>
                  <a:pt x="212427" y="131201"/>
                </a:lnTo>
                <a:lnTo>
                  <a:pt x="206491" y="131201"/>
                </a:lnTo>
                <a:lnTo>
                  <a:pt x="206491" y="125266"/>
                </a:lnTo>
                <a:close/>
                <a:moveTo>
                  <a:pt x="218674" y="125266"/>
                </a:moveTo>
                <a:lnTo>
                  <a:pt x="218674" y="131201"/>
                </a:lnTo>
                <a:lnTo>
                  <a:pt x="212739" y="131201"/>
                </a:lnTo>
                <a:lnTo>
                  <a:pt x="212739" y="125266"/>
                </a:lnTo>
                <a:close/>
                <a:moveTo>
                  <a:pt x="224921" y="125266"/>
                </a:moveTo>
                <a:lnTo>
                  <a:pt x="224921" y="131201"/>
                </a:lnTo>
                <a:lnTo>
                  <a:pt x="218987" y="131201"/>
                </a:lnTo>
                <a:lnTo>
                  <a:pt x="218987" y="125266"/>
                </a:lnTo>
                <a:close/>
                <a:moveTo>
                  <a:pt x="231170" y="125266"/>
                </a:moveTo>
                <a:lnTo>
                  <a:pt x="231170" y="131201"/>
                </a:lnTo>
                <a:lnTo>
                  <a:pt x="225234" y="131201"/>
                </a:lnTo>
                <a:lnTo>
                  <a:pt x="225234" y="125266"/>
                </a:lnTo>
                <a:close/>
                <a:moveTo>
                  <a:pt x="237417" y="125266"/>
                </a:moveTo>
                <a:lnTo>
                  <a:pt x="237417" y="131201"/>
                </a:lnTo>
                <a:lnTo>
                  <a:pt x="231481" y="131201"/>
                </a:lnTo>
                <a:lnTo>
                  <a:pt x="231481" y="125266"/>
                </a:lnTo>
                <a:close/>
                <a:moveTo>
                  <a:pt x="243664" y="125266"/>
                </a:moveTo>
                <a:lnTo>
                  <a:pt x="243664" y="131201"/>
                </a:lnTo>
                <a:lnTo>
                  <a:pt x="237729" y="131201"/>
                </a:lnTo>
                <a:lnTo>
                  <a:pt x="237729" y="125266"/>
                </a:lnTo>
                <a:close/>
                <a:moveTo>
                  <a:pt x="249911" y="125266"/>
                </a:moveTo>
                <a:lnTo>
                  <a:pt x="249911" y="131201"/>
                </a:lnTo>
                <a:lnTo>
                  <a:pt x="243977" y="131201"/>
                </a:lnTo>
                <a:lnTo>
                  <a:pt x="243977" y="125266"/>
                </a:lnTo>
                <a:close/>
                <a:moveTo>
                  <a:pt x="256161" y="125266"/>
                </a:moveTo>
                <a:lnTo>
                  <a:pt x="256161" y="131201"/>
                </a:lnTo>
                <a:lnTo>
                  <a:pt x="250225" y="131201"/>
                </a:lnTo>
                <a:lnTo>
                  <a:pt x="250225" y="125266"/>
                </a:lnTo>
                <a:close/>
                <a:moveTo>
                  <a:pt x="262409" y="125266"/>
                </a:moveTo>
                <a:lnTo>
                  <a:pt x="262409" y="131201"/>
                </a:lnTo>
                <a:lnTo>
                  <a:pt x="256474" y="131201"/>
                </a:lnTo>
                <a:lnTo>
                  <a:pt x="256474" y="125266"/>
                </a:lnTo>
                <a:close/>
                <a:moveTo>
                  <a:pt x="268656" y="125266"/>
                </a:moveTo>
                <a:lnTo>
                  <a:pt x="268656" y="131201"/>
                </a:lnTo>
                <a:lnTo>
                  <a:pt x="262721" y="131201"/>
                </a:lnTo>
                <a:lnTo>
                  <a:pt x="262721" y="125266"/>
                </a:lnTo>
                <a:close/>
                <a:moveTo>
                  <a:pt x="274904" y="125266"/>
                </a:moveTo>
                <a:lnTo>
                  <a:pt x="274904" y="131201"/>
                </a:lnTo>
                <a:lnTo>
                  <a:pt x="268968" y="131201"/>
                </a:lnTo>
                <a:lnTo>
                  <a:pt x="268968" y="125266"/>
                </a:lnTo>
                <a:close/>
                <a:moveTo>
                  <a:pt x="6251" y="131513"/>
                </a:moveTo>
                <a:lnTo>
                  <a:pt x="6251" y="137449"/>
                </a:lnTo>
                <a:lnTo>
                  <a:pt x="315" y="137449"/>
                </a:lnTo>
                <a:lnTo>
                  <a:pt x="315" y="131513"/>
                </a:lnTo>
                <a:close/>
                <a:moveTo>
                  <a:pt x="12498" y="131513"/>
                </a:moveTo>
                <a:lnTo>
                  <a:pt x="12498" y="137449"/>
                </a:lnTo>
                <a:lnTo>
                  <a:pt x="6562" y="137449"/>
                </a:lnTo>
                <a:lnTo>
                  <a:pt x="6562" y="131513"/>
                </a:lnTo>
                <a:close/>
                <a:moveTo>
                  <a:pt x="18745" y="131513"/>
                </a:moveTo>
                <a:lnTo>
                  <a:pt x="18745" y="137449"/>
                </a:lnTo>
                <a:lnTo>
                  <a:pt x="12810" y="137449"/>
                </a:lnTo>
                <a:lnTo>
                  <a:pt x="12810" y="131513"/>
                </a:lnTo>
                <a:close/>
                <a:moveTo>
                  <a:pt x="24992" y="131513"/>
                </a:moveTo>
                <a:lnTo>
                  <a:pt x="24992" y="137449"/>
                </a:lnTo>
                <a:lnTo>
                  <a:pt x="19058" y="137449"/>
                </a:lnTo>
                <a:lnTo>
                  <a:pt x="19058" y="131513"/>
                </a:lnTo>
                <a:close/>
                <a:moveTo>
                  <a:pt x="31241" y="131513"/>
                </a:moveTo>
                <a:lnTo>
                  <a:pt x="31241" y="137449"/>
                </a:lnTo>
                <a:lnTo>
                  <a:pt x="25305" y="137449"/>
                </a:lnTo>
                <a:lnTo>
                  <a:pt x="25305" y="131513"/>
                </a:lnTo>
                <a:close/>
                <a:moveTo>
                  <a:pt x="37489" y="131513"/>
                </a:moveTo>
                <a:lnTo>
                  <a:pt x="37489" y="137449"/>
                </a:lnTo>
                <a:lnTo>
                  <a:pt x="31553" y="137449"/>
                </a:lnTo>
                <a:lnTo>
                  <a:pt x="31553" y="131513"/>
                </a:lnTo>
                <a:close/>
                <a:moveTo>
                  <a:pt x="43737" y="131513"/>
                </a:moveTo>
                <a:lnTo>
                  <a:pt x="43737" y="137449"/>
                </a:lnTo>
                <a:lnTo>
                  <a:pt x="37802" y="137449"/>
                </a:lnTo>
                <a:lnTo>
                  <a:pt x="37802" y="131513"/>
                </a:lnTo>
                <a:close/>
                <a:moveTo>
                  <a:pt x="49985" y="131513"/>
                </a:moveTo>
                <a:lnTo>
                  <a:pt x="49985" y="137449"/>
                </a:lnTo>
                <a:lnTo>
                  <a:pt x="44049" y="137449"/>
                </a:lnTo>
                <a:lnTo>
                  <a:pt x="44049" y="131513"/>
                </a:lnTo>
                <a:close/>
                <a:moveTo>
                  <a:pt x="56232" y="131513"/>
                </a:moveTo>
                <a:lnTo>
                  <a:pt x="56232" y="137449"/>
                </a:lnTo>
                <a:lnTo>
                  <a:pt x="50296" y="137449"/>
                </a:lnTo>
                <a:lnTo>
                  <a:pt x="50296" y="131513"/>
                </a:lnTo>
                <a:close/>
                <a:moveTo>
                  <a:pt x="62480" y="131513"/>
                </a:moveTo>
                <a:lnTo>
                  <a:pt x="62480" y="137449"/>
                </a:lnTo>
                <a:lnTo>
                  <a:pt x="56545" y="137449"/>
                </a:lnTo>
                <a:lnTo>
                  <a:pt x="56545" y="131513"/>
                </a:lnTo>
                <a:close/>
                <a:moveTo>
                  <a:pt x="68727" y="131513"/>
                </a:moveTo>
                <a:lnTo>
                  <a:pt x="68727" y="137449"/>
                </a:lnTo>
                <a:lnTo>
                  <a:pt x="62792" y="137449"/>
                </a:lnTo>
                <a:lnTo>
                  <a:pt x="62792" y="131513"/>
                </a:lnTo>
                <a:close/>
                <a:moveTo>
                  <a:pt x="74975" y="131513"/>
                </a:moveTo>
                <a:lnTo>
                  <a:pt x="74975" y="137449"/>
                </a:lnTo>
                <a:lnTo>
                  <a:pt x="69039" y="137449"/>
                </a:lnTo>
                <a:lnTo>
                  <a:pt x="69039" y="131513"/>
                </a:lnTo>
                <a:close/>
                <a:moveTo>
                  <a:pt x="81223" y="131513"/>
                </a:moveTo>
                <a:lnTo>
                  <a:pt x="81223" y="137449"/>
                </a:lnTo>
                <a:lnTo>
                  <a:pt x="75286" y="137449"/>
                </a:lnTo>
                <a:lnTo>
                  <a:pt x="75286" y="131513"/>
                </a:lnTo>
                <a:close/>
                <a:moveTo>
                  <a:pt x="87470" y="131513"/>
                </a:moveTo>
                <a:lnTo>
                  <a:pt x="87470" y="137449"/>
                </a:lnTo>
                <a:lnTo>
                  <a:pt x="81535" y="137449"/>
                </a:lnTo>
                <a:lnTo>
                  <a:pt x="81535" y="131513"/>
                </a:lnTo>
                <a:close/>
                <a:moveTo>
                  <a:pt x="93718" y="131513"/>
                </a:moveTo>
                <a:lnTo>
                  <a:pt x="93718" y="137449"/>
                </a:lnTo>
                <a:lnTo>
                  <a:pt x="87784" y="137449"/>
                </a:lnTo>
                <a:lnTo>
                  <a:pt x="87784" y="131513"/>
                </a:lnTo>
                <a:close/>
                <a:moveTo>
                  <a:pt x="99967" y="131513"/>
                </a:moveTo>
                <a:lnTo>
                  <a:pt x="99967" y="137449"/>
                </a:lnTo>
                <a:lnTo>
                  <a:pt x="94031" y="137449"/>
                </a:lnTo>
                <a:lnTo>
                  <a:pt x="94031" y="131513"/>
                </a:lnTo>
                <a:close/>
                <a:moveTo>
                  <a:pt x="106214" y="131513"/>
                </a:moveTo>
                <a:lnTo>
                  <a:pt x="106214" y="137449"/>
                </a:lnTo>
                <a:lnTo>
                  <a:pt x="100278" y="137449"/>
                </a:lnTo>
                <a:lnTo>
                  <a:pt x="100278" y="131513"/>
                </a:lnTo>
                <a:close/>
                <a:moveTo>
                  <a:pt x="112461" y="131513"/>
                </a:moveTo>
                <a:lnTo>
                  <a:pt x="112461" y="137449"/>
                </a:lnTo>
                <a:lnTo>
                  <a:pt x="106527" y="137449"/>
                </a:lnTo>
                <a:lnTo>
                  <a:pt x="106527" y="131513"/>
                </a:lnTo>
                <a:close/>
                <a:moveTo>
                  <a:pt x="118710" y="131513"/>
                </a:moveTo>
                <a:lnTo>
                  <a:pt x="118710" y="137449"/>
                </a:lnTo>
                <a:lnTo>
                  <a:pt x="112774" y="137449"/>
                </a:lnTo>
                <a:lnTo>
                  <a:pt x="112774" y="131513"/>
                </a:lnTo>
                <a:close/>
                <a:moveTo>
                  <a:pt x="124957" y="131513"/>
                </a:moveTo>
                <a:lnTo>
                  <a:pt x="124957" y="137449"/>
                </a:lnTo>
                <a:lnTo>
                  <a:pt x="119021" y="137449"/>
                </a:lnTo>
                <a:lnTo>
                  <a:pt x="119021" y="131513"/>
                </a:lnTo>
                <a:close/>
                <a:moveTo>
                  <a:pt x="131204" y="131513"/>
                </a:moveTo>
                <a:lnTo>
                  <a:pt x="131204" y="137449"/>
                </a:lnTo>
                <a:lnTo>
                  <a:pt x="125270" y="137449"/>
                </a:lnTo>
                <a:lnTo>
                  <a:pt x="125270" y="131513"/>
                </a:lnTo>
                <a:close/>
                <a:moveTo>
                  <a:pt x="137451" y="131513"/>
                </a:moveTo>
                <a:lnTo>
                  <a:pt x="137451" y="137449"/>
                </a:lnTo>
                <a:lnTo>
                  <a:pt x="131517" y="137449"/>
                </a:lnTo>
                <a:lnTo>
                  <a:pt x="131517" y="131513"/>
                </a:lnTo>
                <a:close/>
                <a:moveTo>
                  <a:pt x="143702" y="131513"/>
                </a:moveTo>
                <a:lnTo>
                  <a:pt x="143702" y="137449"/>
                </a:lnTo>
                <a:lnTo>
                  <a:pt x="137766" y="137449"/>
                </a:lnTo>
                <a:lnTo>
                  <a:pt x="137766" y="131513"/>
                </a:lnTo>
                <a:close/>
                <a:moveTo>
                  <a:pt x="149949" y="131513"/>
                </a:moveTo>
                <a:lnTo>
                  <a:pt x="149949" y="137449"/>
                </a:lnTo>
                <a:lnTo>
                  <a:pt x="144015" y="137449"/>
                </a:lnTo>
                <a:lnTo>
                  <a:pt x="144015" y="131513"/>
                </a:lnTo>
                <a:close/>
                <a:moveTo>
                  <a:pt x="156196" y="131513"/>
                </a:moveTo>
                <a:lnTo>
                  <a:pt x="156196" y="137449"/>
                </a:lnTo>
                <a:lnTo>
                  <a:pt x="150262" y="137449"/>
                </a:lnTo>
                <a:lnTo>
                  <a:pt x="150262" y="131513"/>
                </a:lnTo>
                <a:close/>
                <a:moveTo>
                  <a:pt x="162445" y="131513"/>
                </a:moveTo>
                <a:lnTo>
                  <a:pt x="162445" y="137449"/>
                </a:lnTo>
                <a:lnTo>
                  <a:pt x="156509" y="137449"/>
                </a:lnTo>
                <a:lnTo>
                  <a:pt x="156509" y="131513"/>
                </a:lnTo>
                <a:close/>
                <a:moveTo>
                  <a:pt x="168692" y="131513"/>
                </a:moveTo>
                <a:lnTo>
                  <a:pt x="168692" y="137449"/>
                </a:lnTo>
                <a:lnTo>
                  <a:pt x="162756" y="137449"/>
                </a:lnTo>
                <a:lnTo>
                  <a:pt x="162756" y="131513"/>
                </a:lnTo>
                <a:close/>
                <a:moveTo>
                  <a:pt x="174939" y="131513"/>
                </a:moveTo>
                <a:lnTo>
                  <a:pt x="174939" y="137449"/>
                </a:lnTo>
                <a:lnTo>
                  <a:pt x="169005" y="137449"/>
                </a:lnTo>
                <a:lnTo>
                  <a:pt x="169005" y="131513"/>
                </a:lnTo>
                <a:close/>
                <a:moveTo>
                  <a:pt x="181186" y="131513"/>
                </a:moveTo>
                <a:lnTo>
                  <a:pt x="181186" y="137449"/>
                </a:lnTo>
                <a:lnTo>
                  <a:pt x="175252" y="137449"/>
                </a:lnTo>
                <a:lnTo>
                  <a:pt x="175252" y="131513"/>
                </a:lnTo>
                <a:close/>
                <a:moveTo>
                  <a:pt x="187433" y="131513"/>
                </a:moveTo>
                <a:lnTo>
                  <a:pt x="187433" y="137449"/>
                </a:lnTo>
                <a:lnTo>
                  <a:pt x="181499" y="137449"/>
                </a:lnTo>
                <a:lnTo>
                  <a:pt x="181499" y="131513"/>
                </a:lnTo>
                <a:close/>
                <a:moveTo>
                  <a:pt x="193682" y="131513"/>
                </a:moveTo>
                <a:lnTo>
                  <a:pt x="193682" y="137449"/>
                </a:lnTo>
                <a:lnTo>
                  <a:pt x="187746" y="137449"/>
                </a:lnTo>
                <a:lnTo>
                  <a:pt x="187746" y="131513"/>
                </a:lnTo>
                <a:close/>
                <a:moveTo>
                  <a:pt x="199931" y="131513"/>
                </a:moveTo>
                <a:lnTo>
                  <a:pt x="199931" y="137449"/>
                </a:lnTo>
                <a:lnTo>
                  <a:pt x="193996" y="137449"/>
                </a:lnTo>
                <a:lnTo>
                  <a:pt x="193996" y="131513"/>
                </a:lnTo>
                <a:close/>
                <a:moveTo>
                  <a:pt x="206180" y="131513"/>
                </a:moveTo>
                <a:lnTo>
                  <a:pt x="206180" y="137449"/>
                </a:lnTo>
                <a:lnTo>
                  <a:pt x="200244" y="137449"/>
                </a:lnTo>
                <a:lnTo>
                  <a:pt x="200244" y="131513"/>
                </a:lnTo>
                <a:close/>
                <a:moveTo>
                  <a:pt x="212427" y="131513"/>
                </a:moveTo>
                <a:lnTo>
                  <a:pt x="212427" y="137449"/>
                </a:lnTo>
                <a:lnTo>
                  <a:pt x="206491" y="137449"/>
                </a:lnTo>
                <a:lnTo>
                  <a:pt x="206491" y="131513"/>
                </a:lnTo>
                <a:close/>
                <a:moveTo>
                  <a:pt x="218674" y="131513"/>
                </a:moveTo>
                <a:lnTo>
                  <a:pt x="218674" y="137449"/>
                </a:lnTo>
                <a:lnTo>
                  <a:pt x="212739" y="137449"/>
                </a:lnTo>
                <a:lnTo>
                  <a:pt x="212739" y="131513"/>
                </a:lnTo>
                <a:close/>
                <a:moveTo>
                  <a:pt x="224921" y="131513"/>
                </a:moveTo>
                <a:lnTo>
                  <a:pt x="224921" y="137449"/>
                </a:lnTo>
                <a:lnTo>
                  <a:pt x="218987" y="137449"/>
                </a:lnTo>
                <a:lnTo>
                  <a:pt x="218987" y="131513"/>
                </a:lnTo>
                <a:close/>
                <a:moveTo>
                  <a:pt x="231170" y="131513"/>
                </a:moveTo>
                <a:lnTo>
                  <a:pt x="231170" y="137449"/>
                </a:lnTo>
                <a:lnTo>
                  <a:pt x="225234" y="137449"/>
                </a:lnTo>
                <a:lnTo>
                  <a:pt x="225234" y="131513"/>
                </a:lnTo>
                <a:close/>
                <a:moveTo>
                  <a:pt x="237417" y="131513"/>
                </a:moveTo>
                <a:lnTo>
                  <a:pt x="237417" y="137449"/>
                </a:lnTo>
                <a:lnTo>
                  <a:pt x="231481" y="137449"/>
                </a:lnTo>
                <a:lnTo>
                  <a:pt x="231481" y="131513"/>
                </a:lnTo>
                <a:close/>
                <a:moveTo>
                  <a:pt x="243664" y="131513"/>
                </a:moveTo>
                <a:lnTo>
                  <a:pt x="243664" y="137449"/>
                </a:lnTo>
                <a:lnTo>
                  <a:pt x="237729" y="137449"/>
                </a:lnTo>
                <a:lnTo>
                  <a:pt x="237729" y="131513"/>
                </a:lnTo>
                <a:close/>
                <a:moveTo>
                  <a:pt x="249911" y="131513"/>
                </a:moveTo>
                <a:lnTo>
                  <a:pt x="249911" y="137449"/>
                </a:lnTo>
                <a:lnTo>
                  <a:pt x="243977" y="137449"/>
                </a:lnTo>
                <a:lnTo>
                  <a:pt x="243977" y="131513"/>
                </a:lnTo>
                <a:close/>
                <a:moveTo>
                  <a:pt x="256161" y="131513"/>
                </a:moveTo>
                <a:lnTo>
                  <a:pt x="256161" y="137449"/>
                </a:lnTo>
                <a:lnTo>
                  <a:pt x="250225" y="137449"/>
                </a:lnTo>
                <a:lnTo>
                  <a:pt x="250225" y="131513"/>
                </a:lnTo>
                <a:close/>
                <a:moveTo>
                  <a:pt x="262409" y="131513"/>
                </a:moveTo>
                <a:lnTo>
                  <a:pt x="262409" y="137449"/>
                </a:lnTo>
                <a:lnTo>
                  <a:pt x="256474" y="137449"/>
                </a:lnTo>
                <a:lnTo>
                  <a:pt x="256474" y="131513"/>
                </a:lnTo>
                <a:close/>
                <a:moveTo>
                  <a:pt x="268656" y="131513"/>
                </a:moveTo>
                <a:lnTo>
                  <a:pt x="268656" y="137449"/>
                </a:lnTo>
                <a:lnTo>
                  <a:pt x="262721" y="137449"/>
                </a:lnTo>
                <a:lnTo>
                  <a:pt x="262721" y="131513"/>
                </a:lnTo>
                <a:close/>
                <a:moveTo>
                  <a:pt x="274904" y="131513"/>
                </a:moveTo>
                <a:lnTo>
                  <a:pt x="274904" y="137449"/>
                </a:lnTo>
                <a:lnTo>
                  <a:pt x="268968" y="137449"/>
                </a:lnTo>
                <a:lnTo>
                  <a:pt x="268968" y="131513"/>
                </a:lnTo>
                <a:close/>
                <a:moveTo>
                  <a:pt x="6251" y="137760"/>
                </a:moveTo>
                <a:lnTo>
                  <a:pt x="6251" y="143697"/>
                </a:lnTo>
                <a:lnTo>
                  <a:pt x="315" y="143697"/>
                </a:lnTo>
                <a:lnTo>
                  <a:pt x="315" y="137760"/>
                </a:lnTo>
                <a:close/>
                <a:moveTo>
                  <a:pt x="12498" y="137760"/>
                </a:moveTo>
                <a:lnTo>
                  <a:pt x="12498" y="143697"/>
                </a:lnTo>
                <a:lnTo>
                  <a:pt x="6562" y="143697"/>
                </a:lnTo>
                <a:lnTo>
                  <a:pt x="6562" y="137760"/>
                </a:lnTo>
                <a:close/>
                <a:moveTo>
                  <a:pt x="18745" y="137760"/>
                </a:moveTo>
                <a:lnTo>
                  <a:pt x="18745" y="143697"/>
                </a:lnTo>
                <a:lnTo>
                  <a:pt x="12810" y="143697"/>
                </a:lnTo>
                <a:lnTo>
                  <a:pt x="12810" y="137760"/>
                </a:lnTo>
                <a:close/>
                <a:moveTo>
                  <a:pt x="24992" y="137760"/>
                </a:moveTo>
                <a:lnTo>
                  <a:pt x="24992" y="143697"/>
                </a:lnTo>
                <a:lnTo>
                  <a:pt x="19058" y="143697"/>
                </a:lnTo>
                <a:lnTo>
                  <a:pt x="19058" y="137760"/>
                </a:lnTo>
                <a:close/>
                <a:moveTo>
                  <a:pt x="31241" y="137760"/>
                </a:moveTo>
                <a:lnTo>
                  <a:pt x="31241" y="143697"/>
                </a:lnTo>
                <a:lnTo>
                  <a:pt x="25305" y="143697"/>
                </a:lnTo>
                <a:lnTo>
                  <a:pt x="25305" y="137760"/>
                </a:lnTo>
                <a:close/>
                <a:moveTo>
                  <a:pt x="37489" y="137760"/>
                </a:moveTo>
                <a:lnTo>
                  <a:pt x="37489" y="143697"/>
                </a:lnTo>
                <a:lnTo>
                  <a:pt x="31553" y="143697"/>
                </a:lnTo>
                <a:lnTo>
                  <a:pt x="31553" y="137760"/>
                </a:lnTo>
                <a:close/>
                <a:moveTo>
                  <a:pt x="43737" y="137760"/>
                </a:moveTo>
                <a:lnTo>
                  <a:pt x="43737" y="143697"/>
                </a:lnTo>
                <a:lnTo>
                  <a:pt x="37802" y="143697"/>
                </a:lnTo>
                <a:lnTo>
                  <a:pt x="37802" y="137760"/>
                </a:lnTo>
                <a:close/>
                <a:moveTo>
                  <a:pt x="49985" y="137760"/>
                </a:moveTo>
                <a:lnTo>
                  <a:pt x="49985" y="143697"/>
                </a:lnTo>
                <a:lnTo>
                  <a:pt x="44049" y="143697"/>
                </a:lnTo>
                <a:lnTo>
                  <a:pt x="44049" y="137760"/>
                </a:lnTo>
                <a:close/>
                <a:moveTo>
                  <a:pt x="56232" y="137760"/>
                </a:moveTo>
                <a:lnTo>
                  <a:pt x="56232" y="143697"/>
                </a:lnTo>
                <a:lnTo>
                  <a:pt x="50296" y="143697"/>
                </a:lnTo>
                <a:lnTo>
                  <a:pt x="50296" y="137760"/>
                </a:lnTo>
                <a:close/>
                <a:moveTo>
                  <a:pt x="62480" y="137760"/>
                </a:moveTo>
                <a:lnTo>
                  <a:pt x="62480" y="143697"/>
                </a:lnTo>
                <a:lnTo>
                  <a:pt x="56545" y="143697"/>
                </a:lnTo>
                <a:lnTo>
                  <a:pt x="56545" y="137760"/>
                </a:lnTo>
                <a:close/>
                <a:moveTo>
                  <a:pt x="68727" y="137760"/>
                </a:moveTo>
                <a:lnTo>
                  <a:pt x="68727" y="143697"/>
                </a:lnTo>
                <a:lnTo>
                  <a:pt x="62792" y="143697"/>
                </a:lnTo>
                <a:lnTo>
                  <a:pt x="62792" y="137760"/>
                </a:lnTo>
                <a:close/>
                <a:moveTo>
                  <a:pt x="74975" y="137760"/>
                </a:moveTo>
                <a:lnTo>
                  <a:pt x="74975" y="143697"/>
                </a:lnTo>
                <a:lnTo>
                  <a:pt x="69039" y="143697"/>
                </a:lnTo>
                <a:lnTo>
                  <a:pt x="69039" y="137760"/>
                </a:lnTo>
                <a:close/>
                <a:moveTo>
                  <a:pt x="81223" y="137760"/>
                </a:moveTo>
                <a:lnTo>
                  <a:pt x="81223" y="143697"/>
                </a:lnTo>
                <a:lnTo>
                  <a:pt x="75286" y="143697"/>
                </a:lnTo>
                <a:lnTo>
                  <a:pt x="75286" y="137760"/>
                </a:lnTo>
                <a:close/>
                <a:moveTo>
                  <a:pt x="87470" y="137760"/>
                </a:moveTo>
                <a:lnTo>
                  <a:pt x="87470" y="143697"/>
                </a:lnTo>
                <a:lnTo>
                  <a:pt x="81535" y="143697"/>
                </a:lnTo>
                <a:lnTo>
                  <a:pt x="81535" y="137760"/>
                </a:lnTo>
                <a:close/>
                <a:moveTo>
                  <a:pt x="93718" y="137760"/>
                </a:moveTo>
                <a:lnTo>
                  <a:pt x="93718" y="143697"/>
                </a:lnTo>
                <a:lnTo>
                  <a:pt x="87784" y="143697"/>
                </a:lnTo>
                <a:lnTo>
                  <a:pt x="87784" y="137760"/>
                </a:lnTo>
                <a:close/>
                <a:moveTo>
                  <a:pt x="99967" y="137760"/>
                </a:moveTo>
                <a:lnTo>
                  <a:pt x="99967" y="143697"/>
                </a:lnTo>
                <a:lnTo>
                  <a:pt x="94031" y="143697"/>
                </a:lnTo>
                <a:lnTo>
                  <a:pt x="94031" y="137760"/>
                </a:lnTo>
                <a:close/>
                <a:moveTo>
                  <a:pt x="106214" y="137760"/>
                </a:moveTo>
                <a:lnTo>
                  <a:pt x="106214" y="143697"/>
                </a:lnTo>
                <a:lnTo>
                  <a:pt x="100278" y="143697"/>
                </a:lnTo>
                <a:lnTo>
                  <a:pt x="100278" y="137760"/>
                </a:lnTo>
                <a:close/>
                <a:moveTo>
                  <a:pt x="112461" y="137760"/>
                </a:moveTo>
                <a:lnTo>
                  <a:pt x="112461" y="143697"/>
                </a:lnTo>
                <a:lnTo>
                  <a:pt x="106527" y="143697"/>
                </a:lnTo>
                <a:lnTo>
                  <a:pt x="106527" y="137760"/>
                </a:lnTo>
                <a:close/>
                <a:moveTo>
                  <a:pt x="118710" y="137760"/>
                </a:moveTo>
                <a:lnTo>
                  <a:pt x="118710" y="143697"/>
                </a:lnTo>
                <a:lnTo>
                  <a:pt x="112774" y="143697"/>
                </a:lnTo>
                <a:lnTo>
                  <a:pt x="112774" y="137760"/>
                </a:lnTo>
                <a:close/>
                <a:moveTo>
                  <a:pt x="124957" y="137760"/>
                </a:moveTo>
                <a:lnTo>
                  <a:pt x="124957" y="143697"/>
                </a:lnTo>
                <a:lnTo>
                  <a:pt x="119021" y="143697"/>
                </a:lnTo>
                <a:lnTo>
                  <a:pt x="119021" y="137760"/>
                </a:lnTo>
                <a:close/>
                <a:moveTo>
                  <a:pt x="131204" y="137760"/>
                </a:moveTo>
                <a:lnTo>
                  <a:pt x="131204" y="143697"/>
                </a:lnTo>
                <a:lnTo>
                  <a:pt x="125270" y="143697"/>
                </a:lnTo>
                <a:lnTo>
                  <a:pt x="125270" y="137760"/>
                </a:lnTo>
                <a:close/>
                <a:moveTo>
                  <a:pt x="137451" y="137760"/>
                </a:moveTo>
                <a:lnTo>
                  <a:pt x="137451" y="143697"/>
                </a:lnTo>
                <a:lnTo>
                  <a:pt x="131517" y="143697"/>
                </a:lnTo>
                <a:lnTo>
                  <a:pt x="131517" y="137760"/>
                </a:lnTo>
                <a:close/>
                <a:moveTo>
                  <a:pt x="143702" y="137760"/>
                </a:moveTo>
                <a:lnTo>
                  <a:pt x="143702" y="143697"/>
                </a:lnTo>
                <a:lnTo>
                  <a:pt x="137766" y="143697"/>
                </a:lnTo>
                <a:lnTo>
                  <a:pt x="137766" y="137760"/>
                </a:lnTo>
                <a:close/>
                <a:moveTo>
                  <a:pt x="149949" y="137760"/>
                </a:moveTo>
                <a:lnTo>
                  <a:pt x="149949" y="143697"/>
                </a:lnTo>
                <a:lnTo>
                  <a:pt x="144015" y="143697"/>
                </a:lnTo>
                <a:lnTo>
                  <a:pt x="144015" y="137760"/>
                </a:lnTo>
                <a:close/>
                <a:moveTo>
                  <a:pt x="156196" y="137760"/>
                </a:moveTo>
                <a:lnTo>
                  <a:pt x="156196" y="143697"/>
                </a:lnTo>
                <a:lnTo>
                  <a:pt x="150262" y="143697"/>
                </a:lnTo>
                <a:lnTo>
                  <a:pt x="150262" y="137760"/>
                </a:lnTo>
                <a:close/>
                <a:moveTo>
                  <a:pt x="162445" y="137760"/>
                </a:moveTo>
                <a:lnTo>
                  <a:pt x="162445" y="143697"/>
                </a:lnTo>
                <a:lnTo>
                  <a:pt x="156509" y="143697"/>
                </a:lnTo>
                <a:lnTo>
                  <a:pt x="156509" y="137760"/>
                </a:lnTo>
                <a:close/>
                <a:moveTo>
                  <a:pt x="168692" y="137760"/>
                </a:moveTo>
                <a:lnTo>
                  <a:pt x="168692" y="143697"/>
                </a:lnTo>
                <a:lnTo>
                  <a:pt x="162756" y="143697"/>
                </a:lnTo>
                <a:lnTo>
                  <a:pt x="162756" y="137760"/>
                </a:lnTo>
                <a:close/>
                <a:moveTo>
                  <a:pt x="174939" y="137760"/>
                </a:moveTo>
                <a:lnTo>
                  <a:pt x="174939" y="143697"/>
                </a:lnTo>
                <a:lnTo>
                  <a:pt x="169005" y="143697"/>
                </a:lnTo>
                <a:lnTo>
                  <a:pt x="169005" y="137760"/>
                </a:lnTo>
                <a:close/>
                <a:moveTo>
                  <a:pt x="181186" y="137760"/>
                </a:moveTo>
                <a:lnTo>
                  <a:pt x="181186" y="143697"/>
                </a:lnTo>
                <a:lnTo>
                  <a:pt x="175252" y="143697"/>
                </a:lnTo>
                <a:lnTo>
                  <a:pt x="175252" y="137760"/>
                </a:lnTo>
                <a:close/>
                <a:moveTo>
                  <a:pt x="187433" y="137760"/>
                </a:moveTo>
                <a:lnTo>
                  <a:pt x="187433" y="143697"/>
                </a:lnTo>
                <a:lnTo>
                  <a:pt x="181499" y="143697"/>
                </a:lnTo>
                <a:lnTo>
                  <a:pt x="181499" y="137760"/>
                </a:lnTo>
                <a:close/>
                <a:moveTo>
                  <a:pt x="193682" y="137760"/>
                </a:moveTo>
                <a:lnTo>
                  <a:pt x="193682" y="143697"/>
                </a:lnTo>
                <a:lnTo>
                  <a:pt x="187746" y="143697"/>
                </a:lnTo>
                <a:lnTo>
                  <a:pt x="187746" y="137760"/>
                </a:lnTo>
                <a:close/>
                <a:moveTo>
                  <a:pt x="199931" y="137760"/>
                </a:moveTo>
                <a:lnTo>
                  <a:pt x="199931" y="143697"/>
                </a:lnTo>
                <a:lnTo>
                  <a:pt x="193996" y="143697"/>
                </a:lnTo>
                <a:lnTo>
                  <a:pt x="193996" y="137760"/>
                </a:lnTo>
                <a:close/>
                <a:moveTo>
                  <a:pt x="206180" y="137760"/>
                </a:moveTo>
                <a:lnTo>
                  <a:pt x="206180" y="143697"/>
                </a:lnTo>
                <a:lnTo>
                  <a:pt x="200244" y="143697"/>
                </a:lnTo>
                <a:lnTo>
                  <a:pt x="200244" y="137760"/>
                </a:lnTo>
                <a:close/>
                <a:moveTo>
                  <a:pt x="212427" y="137760"/>
                </a:moveTo>
                <a:lnTo>
                  <a:pt x="212427" y="143697"/>
                </a:lnTo>
                <a:lnTo>
                  <a:pt x="206491" y="143697"/>
                </a:lnTo>
                <a:lnTo>
                  <a:pt x="206491" y="137760"/>
                </a:lnTo>
                <a:close/>
                <a:moveTo>
                  <a:pt x="218674" y="137760"/>
                </a:moveTo>
                <a:lnTo>
                  <a:pt x="218674" y="143697"/>
                </a:lnTo>
                <a:lnTo>
                  <a:pt x="212739" y="143697"/>
                </a:lnTo>
                <a:lnTo>
                  <a:pt x="212739" y="137760"/>
                </a:lnTo>
                <a:close/>
                <a:moveTo>
                  <a:pt x="224921" y="137760"/>
                </a:moveTo>
                <a:lnTo>
                  <a:pt x="224921" y="143697"/>
                </a:lnTo>
                <a:lnTo>
                  <a:pt x="218987" y="143697"/>
                </a:lnTo>
                <a:lnTo>
                  <a:pt x="218987" y="137760"/>
                </a:lnTo>
                <a:close/>
                <a:moveTo>
                  <a:pt x="231170" y="137760"/>
                </a:moveTo>
                <a:lnTo>
                  <a:pt x="231170" y="143697"/>
                </a:lnTo>
                <a:lnTo>
                  <a:pt x="225234" y="143697"/>
                </a:lnTo>
                <a:lnTo>
                  <a:pt x="225234" y="137760"/>
                </a:lnTo>
                <a:close/>
                <a:moveTo>
                  <a:pt x="237417" y="137760"/>
                </a:moveTo>
                <a:lnTo>
                  <a:pt x="237417" y="143697"/>
                </a:lnTo>
                <a:lnTo>
                  <a:pt x="231481" y="143697"/>
                </a:lnTo>
                <a:lnTo>
                  <a:pt x="231481" y="137760"/>
                </a:lnTo>
                <a:close/>
                <a:moveTo>
                  <a:pt x="243664" y="137760"/>
                </a:moveTo>
                <a:lnTo>
                  <a:pt x="243664" y="143697"/>
                </a:lnTo>
                <a:lnTo>
                  <a:pt x="237729" y="143697"/>
                </a:lnTo>
                <a:lnTo>
                  <a:pt x="237729" y="137760"/>
                </a:lnTo>
                <a:close/>
                <a:moveTo>
                  <a:pt x="249911" y="137760"/>
                </a:moveTo>
                <a:lnTo>
                  <a:pt x="249911" y="143697"/>
                </a:lnTo>
                <a:lnTo>
                  <a:pt x="243977" y="143697"/>
                </a:lnTo>
                <a:lnTo>
                  <a:pt x="243977" y="137760"/>
                </a:lnTo>
                <a:close/>
                <a:moveTo>
                  <a:pt x="256161" y="137760"/>
                </a:moveTo>
                <a:lnTo>
                  <a:pt x="256161" y="143697"/>
                </a:lnTo>
                <a:lnTo>
                  <a:pt x="250225" y="143697"/>
                </a:lnTo>
                <a:lnTo>
                  <a:pt x="250225" y="137760"/>
                </a:lnTo>
                <a:close/>
                <a:moveTo>
                  <a:pt x="262409" y="137760"/>
                </a:moveTo>
                <a:lnTo>
                  <a:pt x="262409" y="143697"/>
                </a:lnTo>
                <a:lnTo>
                  <a:pt x="256474" y="143697"/>
                </a:lnTo>
                <a:lnTo>
                  <a:pt x="256474" y="137760"/>
                </a:lnTo>
                <a:close/>
                <a:moveTo>
                  <a:pt x="268656" y="137760"/>
                </a:moveTo>
                <a:lnTo>
                  <a:pt x="268656" y="143697"/>
                </a:lnTo>
                <a:lnTo>
                  <a:pt x="262721" y="143697"/>
                </a:lnTo>
                <a:lnTo>
                  <a:pt x="262721" y="137760"/>
                </a:lnTo>
                <a:close/>
                <a:moveTo>
                  <a:pt x="274904" y="137760"/>
                </a:moveTo>
                <a:lnTo>
                  <a:pt x="274904" y="143697"/>
                </a:lnTo>
                <a:lnTo>
                  <a:pt x="268968" y="143697"/>
                </a:lnTo>
                <a:lnTo>
                  <a:pt x="268968" y="137760"/>
                </a:lnTo>
                <a:close/>
                <a:moveTo>
                  <a:pt x="6251" y="144011"/>
                </a:moveTo>
                <a:lnTo>
                  <a:pt x="6251" y="149945"/>
                </a:lnTo>
                <a:lnTo>
                  <a:pt x="315" y="149945"/>
                </a:lnTo>
                <a:lnTo>
                  <a:pt x="315" y="144011"/>
                </a:lnTo>
                <a:close/>
                <a:moveTo>
                  <a:pt x="12498" y="144011"/>
                </a:moveTo>
                <a:lnTo>
                  <a:pt x="12498" y="149945"/>
                </a:lnTo>
                <a:lnTo>
                  <a:pt x="6562" y="149945"/>
                </a:lnTo>
                <a:lnTo>
                  <a:pt x="6562" y="144011"/>
                </a:lnTo>
                <a:close/>
                <a:moveTo>
                  <a:pt x="18745" y="144011"/>
                </a:moveTo>
                <a:lnTo>
                  <a:pt x="18745" y="149945"/>
                </a:lnTo>
                <a:lnTo>
                  <a:pt x="12810" y="149945"/>
                </a:lnTo>
                <a:lnTo>
                  <a:pt x="12810" y="144011"/>
                </a:lnTo>
                <a:close/>
                <a:moveTo>
                  <a:pt x="24992" y="144011"/>
                </a:moveTo>
                <a:lnTo>
                  <a:pt x="24992" y="149945"/>
                </a:lnTo>
                <a:lnTo>
                  <a:pt x="19058" y="149945"/>
                </a:lnTo>
                <a:lnTo>
                  <a:pt x="19058" y="144011"/>
                </a:lnTo>
                <a:close/>
                <a:moveTo>
                  <a:pt x="31241" y="144011"/>
                </a:moveTo>
                <a:lnTo>
                  <a:pt x="31241" y="149945"/>
                </a:lnTo>
                <a:lnTo>
                  <a:pt x="25305" y="149945"/>
                </a:lnTo>
                <a:lnTo>
                  <a:pt x="25305" y="144011"/>
                </a:lnTo>
                <a:close/>
                <a:moveTo>
                  <a:pt x="37489" y="144011"/>
                </a:moveTo>
                <a:lnTo>
                  <a:pt x="37489" y="149945"/>
                </a:lnTo>
                <a:lnTo>
                  <a:pt x="31553" y="149945"/>
                </a:lnTo>
                <a:lnTo>
                  <a:pt x="31553" y="144011"/>
                </a:lnTo>
                <a:close/>
                <a:moveTo>
                  <a:pt x="43737" y="144011"/>
                </a:moveTo>
                <a:lnTo>
                  <a:pt x="43737" y="149945"/>
                </a:lnTo>
                <a:lnTo>
                  <a:pt x="37802" y="149945"/>
                </a:lnTo>
                <a:lnTo>
                  <a:pt x="37802" y="144011"/>
                </a:lnTo>
                <a:close/>
                <a:moveTo>
                  <a:pt x="49985" y="144011"/>
                </a:moveTo>
                <a:lnTo>
                  <a:pt x="49985" y="149945"/>
                </a:lnTo>
                <a:lnTo>
                  <a:pt x="44049" y="149945"/>
                </a:lnTo>
                <a:lnTo>
                  <a:pt x="44049" y="144011"/>
                </a:lnTo>
                <a:close/>
                <a:moveTo>
                  <a:pt x="56232" y="144011"/>
                </a:moveTo>
                <a:lnTo>
                  <a:pt x="56232" y="149945"/>
                </a:lnTo>
                <a:lnTo>
                  <a:pt x="50296" y="149945"/>
                </a:lnTo>
                <a:lnTo>
                  <a:pt x="50296" y="144011"/>
                </a:lnTo>
                <a:close/>
                <a:moveTo>
                  <a:pt x="62480" y="144011"/>
                </a:moveTo>
                <a:lnTo>
                  <a:pt x="62480" y="149945"/>
                </a:lnTo>
                <a:lnTo>
                  <a:pt x="56545" y="149945"/>
                </a:lnTo>
                <a:lnTo>
                  <a:pt x="56545" y="144011"/>
                </a:lnTo>
                <a:close/>
                <a:moveTo>
                  <a:pt x="68727" y="144011"/>
                </a:moveTo>
                <a:lnTo>
                  <a:pt x="68727" y="149945"/>
                </a:lnTo>
                <a:lnTo>
                  <a:pt x="62792" y="149945"/>
                </a:lnTo>
                <a:lnTo>
                  <a:pt x="62792" y="144011"/>
                </a:lnTo>
                <a:close/>
                <a:moveTo>
                  <a:pt x="74975" y="144011"/>
                </a:moveTo>
                <a:lnTo>
                  <a:pt x="74975" y="149945"/>
                </a:lnTo>
                <a:lnTo>
                  <a:pt x="69039" y="149945"/>
                </a:lnTo>
                <a:lnTo>
                  <a:pt x="69039" y="144011"/>
                </a:lnTo>
                <a:close/>
                <a:moveTo>
                  <a:pt x="81223" y="144011"/>
                </a:moveTo>
                <a:lnTo>
                  <a:pt x="81223" y="149945"/>
                </a:lnTo>
                <a:lnTo>
                  <a:pt x="75286" y="149945"/>
                </a:lnTo>
                <a:lnTo>
                  <a:pt x="75286" y="144011"/>
                </a:lnTo>
                <a:close/>
                <a:moveTo>
                  <a:pt x="87470" y="144011"/>
                </a:moveTo>
                <a:lnTo>
                  <a:pt x="87470" y="149945"/>
                </a:lnTo>
                <a:lnTo>
                  <a:pt x="81535" y="149945"/>
                </a:lnTo>
                <a:lnTo>
                  <a:pt x="81535" y="144011"/>
                </a:lnTo>
                <a:close/>
                <a:moveTo>
                  <a:pt x="93718" y="144011"/>
                </a:moveTo>
                <a:lnTo>
                  <a:pt x="93718" y="149945"/>
                </a:lnTo>
                <a:lnTo>
                  <a:pt x="87784" y="149945"/>
                </a:lnTo>
                <a:lnTo>
                  <a:pt x="87784" y="144011"/>
                </a:lnTo>
                <a:close/>
                <a:moveTo>
                  <a:pt x="99967" y="144011"/>
                </a:moveTo>
                <a:lnTo>
                  <a:pt x="99967" y="149945"/>
                </a:lnTo>
                <a:lnTo>
                  <a:pt x="94031" y="149945"/>
                </a:lnTo>
                <a:lnTo>
                  <a:pt x="94031" y="144011"/>
                </a:lnTo>
                <a:close/>
                <a:moveTo>
                  <a:pt x="106214" y="144011"/>
                </a:moveTo>
                <a:lnTo>
                  <a:pt x="106214" y="149945"/>
                </a:lnTo>
                <a:lnTo>
                  <a:pt x="100278" y="149945"/>
                </a:lnTo>
                <a:lnTo>
                  <a:pt x="100278" y="144011"/>
                </a:lnTo>
                <a:close/>
                <a:moveTo>
                  <a:pt x="112461" y="144011"/>
                </a:moveTo>
                <a:lnTo>
                  <a:pt x="112461" y="149945"/>
                </a:lnTo>
                <a:lnTo>
                  <a:pt x="106527" y="149945"/>
                </a:lnTo>
                <a:lnTo>
                  <a:pt x="106527" y="144011"/>
                </a:lnTo>
                <a:close/>
                <a:moveTo>
                  <a:pt x="118710" y="144011"/>
                </a:moveTo>
                <a:lnTo>
                  <a:pt x="118710" y="149945"/>
                </a:lnTo>
                <a:lnTo>
                  <a:pt x="112774" y="149945"/>
                </a:lnTo>
                <a:lnTo>
                  <a:pt x="112774" y="144011"/>
                </a:lnTo>
                <a:close/>
                <a:moveTo>
                  <a:pt x="124957" y="144011"/>
                </a:moveTo>
                <a:lnTo>
                  <a:pt x="124957" y="149945"/>
                </a:lnTo>
                <a:lnTo>
                  <a:pt x="119021" y="149945"/>
                </a:lnTo>
                <a:lnTo>
                  <a:pt x="119021" y="144011"/>
                </a:lnTo>
                <a:close/>
                <a:moveTo>
                  <a:pt x="131204" y="144011"/>
                </a:moveTo>
                <a:lnTo>
                  <a:pt x="131204" y="149945"/>
                </a:lnTo>
                <a:lnTo>
                  <a:pt x="125270" y="149945"/>
                </a:lnTo>
                <a:lnTo>
                  <a:pt x="125270" y="144011"/>
                </a:lnTo>
                <a:close/>
                <a:moveTo>
                  <a:pt x="137451" y="144011"/>
                </a:moveTo>
                <a:lnTo>
                  <a:pt x="137451" y="149945"/>
                </a:lnTo>
                <a:lnTo>
                  <a:pt x="131517" y="149945"/>
                </a:lnTo>
                <a:lnTo>
                  <a:pt x="131517" y="144011"/>
                </a:lnTo>
                <a:close/>
                <a:moveTo>
                  <a:pt x="143702" y="144011"/>
                </a:moveTo>
                <a:lnTo>
                  <a:pt x="143702" y="149945"/>
                </a:lnTo>
                <a:lnTo>
                  <a:pt x="137766" y="149945"/>
                </a:lnTo>
                <a:lnTo>
                  <a:pt x="137766" y="144011"/>
                </a:lnTo>
                <a:close/>
                <a:moveTo>
                  <a:pt x="149949" y="144011"/>
                </a:moveTo>
                <a:lnTo>
                  <a:pt x="149949" y="149945"/>
                </a:lnTo>
                <a:lnTo>
                  <a:pt x="144015" y="149945"/>
                </a:lnTo>
                <a:lnTo>
                  <a:pt x="144015" y="144011"/>
                </a:lnTo>
                <a:close/>
                <a:moveTo>
                  <a:pt x="156196" y="144011"/>
                </a:moveTo>
                <a:lnTo>
                  <a:pt x="156196" y="149945"/>
                </a:lnTo>
                <a:lnTo>
                  <a:pt x="150262" y="149945"/>
                </a:lnTo>
                <a:lnTo>
                  <a:pt x="150262" y="144011"/>
                </a:lnTo>
                <a:close/>
                <a:moveTo>
                  <a:pt x="162445" y="144011"/>
                </a:moveTo>
                <a:lnTo>
                  <a:pt x="162445" y="149945"/>
                </a:lnTo>
                <a:lnTo>
                  <a:pt x="156509" y="149945"/>
                </a:lnTo>
                <a:lnTo>
                  <a:pt x="156509" y="144011"/>
                </a:lnTo>
                <a:close/>
                <a:moveTo>
                  <a:pt x="168692" y="144011"/>
                </a:moveTo>
                <a:lnTo>
                  <a:pt x="168692" y="149945"/>
                </a:lnTo>
                <a:lnTo>
                  <a:pt x="162756" y="149945"/>
                </a:lnTo>
                <a:lnTo>
                  <a:pt x="162756" y="144011"/>
                </a:lnTo>
                <a:close/>
                <a:moveTo>
                  <a:pt x="174939" y="144011"/>
                </a:moveTo>
                <a:lnTo>
                  <a:pt x="174939" y="149945"/>
                </a:lnTo>
                <a:lnTo>
                  <a:pt x="169005" y="149945"/>
                </a:lnTo>
                <a:lnTo>
                  <a:pt x="169005" y="144011"/>
                </a:lnTo>
                <a:close/>
                <a:moveTo>
                  <a:pt x="181186" y="144011"/>
                </a:moveTo>
                <a:lnTo>
                  <a:pt x="181186" y="149945"/>
                </a:lnTo>
                <a:lnTo>
                  <a:pt x="175252" y="149945"/>
                </a:lnTo>
                <a:lnTo>
                  <a:pt x="175252" y="144011"/>
                </a:lnTo>
                <a:close/>
                <a:moveTo>
                  <a:pt x="187433" y="144011"/>
                </a:moveTo>
                <a:lnTo>
                  <a:pt x="187433" y="149945"/>
                </a:lnTo>
                <a:lnTo>
                  <a:pt x="181499" y="149945"/>
                </a:lnTo>
                <a:lnTo>
                  <a:pt x="181499" y="144011"/>
                </a:lnTo>
                <a:close/>
                <a:moveTo>
                  <a:pt x="193682" y="144011"/>
                </a:moveTo>
                <a:lnTo>
                  <a:pt x="193682" y="149945"/>
                </a:lnTo>
                <a:lnTo>
                  <a:pt x="187746" y="149945"/>
                </a:lnTo>
                <a:lnTo>
                  <a:pt x="187746" y="144011"/>
                </a:lnTo>
                <a:close/>
                <a:moveTo>
                  <a:pt x="199931" y="144011"/>
                </a:moveTo>
                <a:lnTo>
                  <a:pt x="199931" y="149945"/>
                </a:lnTo>
                <a:lnTo>
                  <a:pt x="193996" y="149945"/>
                </a:lnTo>
                <a:lnTo>
                  <a:pt x="193996" y="144011"/>
                </a:lnTo>
                <a:close/>
                <a:moveTo>
                  <a:pt x="206180" y="144011"/>
                </a:moveTo>
                <a:lnTo>
                  <a:pt x="206180" y="149945"/>
                </a:lnTo>
                <a:lnTo>
                  <a:pt x="200244" y="149945"/>
                </a:lnTo>
                <a:lnTo>
                  <a:pt x="200244" y="144011"/>
                </a:lnTo>
                <a:close/>
                <a:moveTo>
                  <a:pt x="212427" y="144011"/>
                </a:moveTo>
                <a:lnTo>
                  <a:pt x="212427" y="149945"/>
                </a:lnTo>
                <a:lnTo>
                  <a:pt x="206491" y="149945"/>
                </a:lnTo>
                <a:lnTo>
                  <a:pt x="206491" y="144011"/>
                </a:lnTo>
                <a:close/>
                <a:moveTo>
                  <a:pt x="218674" y="144011"/>
                </a:moveTo>
                <a:lnTo>
                  <a:pt x="218674" y="149945"/>
                </a:lnTo>
                <a:lnTo>
                  <a:pt x="212739" y="149945"/>
                </a:lnTo>
                <a:lnTo>
                  <a:pt x="212739" y="144011"/>
                </a:lnTo>
                <a:close/>
                <a:moveTo>
                  <a:pt x="224921" y="144011"/>
                </a:moveTo>
                <a:lnTo>
                  <a:pt x="224921" y="149945"/>
                </a:lnTo>
                <a:lnTo>
                  <a:pt x="218987" y="149945"/>
                </a:lnTo>
                <a:lnTo>
                  <a:pt x="218987" y="144011"/>
                </a:lnTo>
                <a:close/>
                <a:moveTo>
                  <a:pt x="231170" y="144011"/>
                </a:moveTo>
                <a:lnTo>
                  <a:pt x="231170" y="149945"/>
                </a:lnTo>
                <a:lnTo>
                  <a:pt x="225234" y="149945"/>
                </a:lnTo>
                <a:lnTo>
                  <a:pt x="225234" y="144011"/>
                </a:lnTo>
                <a:close/>
                <a:moveTo>
                  <a:pt x="237417" y="144011"/>
                </a:moveTo>
                <a:lnTo>
                  <a:pt x="237417" y="149945"/>
                </a:lnTo>
                <a:lnTo>
                  <a:pt x="231481" y="149945"/>
                </a:lnTo>
                <a:lnTo>
                  <a:pt x="231481" y="144011"/>
                </a:lnTo>
                <a:close/>
                <a:moveTo>
                  <a:pt x="243664" y="144011"/>
                </a:moveTo>
                <a:lnTo>
                  <a:pt x="243664" y="149945"/>
                </a:lnTo>
                <a:lnTo>
                  <a:pt x="237729" y="149945"/>
                </a:lnTo>
                <a:lnTo>
                  <a:pt x="237729" y="144011"/>
                </a:lnTo>
                <a:close/>
                <a:moveTo>
                  <a:pt x="249911" y="144011"/>
                </a:moveTo>
                <a:lnTo>
                  <a:pt x="249911" y="149945"/>
                </a:lnTo>
                <a:lnTo>
                  <a:pt x="243977" y="149945"/>
                </a:lnTo>
                <a:lnTo>
                  <a:pt x="243977" y="144011"/>
                </a:lnTo>
                <a:close/>
                <a:moveTo>
                  <a:pt x="256161" y="144011"/>
                </a:moveTo>
                <a:lnTo>
                  <a:pt x="256161" y="149945"/>
                </a:lnTo>
                <a:lnTo>
                  <a:pt x="250225" y="149945"/>
                </a:lnTo>
                <a:lnTo>
                  <a:pt x="250225" y="144011"/>
                </a:lnTo>
                <a:close/>
                <a:moveTo>
                  <a:pt x="262409" y="144011"/>
                </a:moveTo>
                <a:lnTo>
                  <a:pt x="262409" y="149945"/>
                </a:lnTo>
                <a:lnTo>
                  <a:pt x="256474" y="149945"/>
                </a:lnTo>
                <a:lnTo>
                  <a:pt x="256474" y="144011"/>
                </a:lnTo>
                <a:close/>
                <a:moveTo>
                  <a:pt x="268656" y="144011"/>
                </a:moveTo>
                <a:lnTo>
                  <a:pt x="268656" y="149945"/>
                </a:lnTo>
                <a:lnTo>
                  <a:pt x="262721" y="149945"/>
                </a:lnTo>
                <a:lnTo>
                  <a:pt x="262721" y="144011"/>
                </a:lnTo>
                <a:close/>
                <a:moveTo>
                  <a:pt x="274904" y="144011"/>
                </a:moveTo>
                <a:lnTo>
                  <a:pt x="274904" y="149945"/>
                </a:lnTo>
                <a:lnTo>
                  <a:pt x="268968" y="149945"/>
                </a:lnTo>
                <a:lnTo>
                  <a:pt x="268968" y="144011"/>
                </a:lnTo>
                <a:close/>
                <a:moveTo>
                  <a:pt x="6251" y="150258"/>
                </a:moveTo>
                <a:lnTo>
                  <a:pt x="6251" y="156192"/>
                </a:lnTo>
                <a:lnTo>
                  <a:pt x="315" y="156192"/>
                </a:lnTo>
                <a:lnTo>
                  <a:pt x="315" y="150258"/>
                </a:lnTo>
                <a:close/>
                <a:moveTo>
                  <a:pt x="12498" y="150258"/>
                </a:moveTo>
                <a:lnTo>
                  <a:pt x="12498" y="156192"/>
                </a:lnTo>
                <a:lnTo>
                  <a:pt x="6562" y="156192"/>
                </a:lnTo>
                <a:lnTo>
                  <a:pt x="6562" y="150258"/>
                </a:lnTo>
                <a:close/>
                <a:moveTo>
                  <a:pt x="18745" y="150258"/>
                </a:moveTo>
                <a:lnTo>
                  <a:pt x="18745" y="156192"/>
                </a:lnTo>
                <a:lnTo>
                  <a:pt x="12810" y="156192"/>
                </a:lnTo>
                <a:lnTo>
                  <a:pt x="12810" y="150258"/>
                </a:lnTo>
                <a:close/>
                <a:moveTo>
                  <a:pt x="24992" y="150258"/>
                </a:moveTo>
                <a:lnTo>
                  <a:pt x="24992" y="156192"/>
                </a:lnTo>
                <a:lnTo>
                  <a:pt x="19058" y="156192"/>
                </a:lnTo>
                <a:lnTo>
                  <a:pt x="19058" y="150258"/>
                </a:lnTo>
                <a:close/>
                <a:moveTo>
                  <a:pt x="31241" y="150258"/>
                </a:moveTo>
                <a:lnTo>
                  <a:pt x="31241" y="156192"/>
                </a:lnTo>
                <a:lnTo>
                  <a:pt x="25305" y="156192"/>
                </a:lnTo>
                <a:lnTo>
                  <a:pt x="25305" y="150258"/>
                </a:lnTo>
                <a:close/>
                <a:moveTo>
                  <a:pt x="37489" y="150258"/>
                </a:moveTo>
                <a:lnTo>
                  <a:pt x="37489" y="156192"/>
                </a:lnTo>
                <a:lnTo>
                  <a:pt x="31553" y="156192"/>
                </a:lnTo>
                <a:lnTo>
                  <a:pt x="31553" y="150258"/>
                </a:lnTo>
                <a:close/>
                <a:moveTo>
                  <a:pt x="43737" y="150258"/>
                </a:moveTo>
                <a:lnTo>
                  <a:pt x="43737" y="156192"/>
                </a:lnTo>
                <a:lnTo>
                  <a:pt x="37802" y="156192"/>
                </a:lnTo>
                <a:lnTo>
                  <a:pt x="37802" y="150258"/>
                </a:lnTo>
                <a:close/>
                <a:moveTo>
                  <a:pt x="49985" y="150258"/>
                </a:moveTo>
                <a:lnTo>
                  <a:pt x="49985" y="156192"/>
                </a:lnTo>
                <a:lnTo>
                  <a:pt x="44049" y="156192"/>
                </a:lnTo>
                <a:lnTo>
                  <a:pt x="44049" y="150258"/>
                </a:lnTo>
                <a:close/>
                <a:moveTo>
                  <a:pt x="56232" y="150258"/>
                </a:moveTo>
                <a:lnTo>
                  <a:pt x="56232" y="156192"/>
                </a:lnTo>
                <a:lnTo>
                  <a:pt x="50296" y="156192"/>
                </a:lnTo>
                <a:lnTo>
                  <a:pt x="50296" y="150258"/>
                </a:lnTo>
                <a:close/>
                <a:moveTo>
                  <a:pt x="62480" y="150258"/>
                </a:moveTo>
                <a:lnTo>
                  <a:pt x="62480" y="156192"/>
                </a:lnTo>
                <a:lnTo>
                  <a:pt x="56545" y="156192"/>
                </a:lnTo>
                <a:lnTo>
                  <a:pt x="56545" y="150258"/>
                </a:lnTo>
                <a:close/>
                <a:moveTo>
                  <a:pt x="68727" y="150258"/>
                </a:moveTo>
                <a:lnTo>
                  <a:pt x="68727" y="156192"/>
                </a:lnTo>
                <a:lnTo>
                  <a:pt x="62792" y="156192"/>
                </a:lnTo>
                <a:lnTo>
                  <a:pt x="62792" y="150258"/>
                </a:lnTo>
                <a:close/>
                <a:moveTo>
                  <a:pt x="74975" y="150258"/>
                </a:moveTo>
                <a:lnTo>
                  <a:pt x="74975" y="156192"/>
                </a:lnTo>
                <a:lnTo>
                  <a:pt x="69039" y="156192"/>
                </a:lnTo>
                <a:lnTo>
                  <a:pt x="69039" y="150258"/>
                </a:lnTo>
                <a:close/>
                <a:moveTo>
                  <a:pt x="81223" y="150258"/>
                </a:moveTo>
                <a:lnTo>
                  <a:pt x="81223" y="156192"/>
                </a:lnTo>
                <a:lnTo>
                  <a:pt x="75286" y="156192"/>
                </a:lnTo>
                <a:lnTo>
                  <a:pt x="75286" y="150258"/>
                </a:lnTo>
                <a:close/>
                <a:moveTo>
                  <a:pt x="87470" y="150258"/>
                </a:moveTo>
                <a:lnTo>
                  <a:pt x="87470" y="156192"/>
                </a:lnTo>
                <a:lnTo>
                  <a:pt x="81535" y="156192"/>
                </a:lnTo>
                <a:lnTo>
                  <a:pt x="81535" y="150258"/>
                </a:lnTo>
                <a:close/>
                <a:moveTo>
                  <a:pt x="93718" y="150258"/>
                </a:moveTo>
                <a:lnTo>
                  <a:pt x="93718" y="156192"/>
                </a:lnTo>
                <a:lnTo>
                  <a:pt x="87784" y="156192"/>
                </a:lnTo>
                <a:lnTo>
                  <a:pt x="87784" y="150258"/>
                </a:lnTo>
                <a:close/>
                <a:moveTo>
                  <a:pt x="99967" y="150258"/>
                </a:moveTo>
                <a:lnTo>
                  <a:pt x="99967" y="156192"/>
                </a:lnTo>
                <a:lnTo>
                  <a:pt x="94031" y="156192"/>
                </a:lnTo>
                <a:lnTo>
                  <a:pt x="94031" y="150258"/>
                </a:lnTo>
                <a:close/>
                <a:moveTo>
                  <a:pt x="106214" y="150258"/>
                </a:moveTo>
                <a:lnTo>
                  <a:pt x="106214" y="156192"/>
                </a:lnTo>
                <a:lnTo>
                  <a:pt x="100278" y="156192"/>
                </a:lnTo>
                <a:lnTo>
                  <a:pt x="100278" y="150258"/>
                </a:lnTo>
                <a:close/>
                <a:moveTo>
                  <a:pt x="112461" y="150258"/>
                </a:moveTo>
                <a:lnTo>
                  <a:pt x="112461" y="156192"/>
                </a:lnTo>
                <a:lnTo>
                  <a:pt x="106527" y="156192"/>
                </a:lnTo>
                <a:lnTo>
                  <a:pt x="106527" y="150258"/>
                </a:lnTo>
                <a:close/>
                <a:moveTo>
                  <a:pt x="118710" y="150258"/>
                </a:moveTo>
                <a:lnTo>
                  <a:pt x="118710" y="156192"/>
                </a:lnTo>
                <a:lnTo>
                  <a:pt x="112774" y="156192"/>
                </a:lnTo>
                <a:lnTo>
                  <a:pt x="112774" y="150258"/>
                </a:lnTo>
                <a:close/>
                <a:moveTo>
                  <a:pt x="124957" y="150258"/>
                </a:moveTo>
                <a:lnTo>
                  <a:pt x="124957" y="156192"/>
                </a:lnTo>
                <a:lnTo>
                  <a:pt x="119021" y="156192"/>
                </a:lnTo>
                <a:lnTo>
                  <a:pt x="119021" y="150258"/>
                </a:lnTo>
                <a:close/>
                <a:moveTo>
                  <a:pt x="131204" y="150258"/>
                </a:moveTo>
                <a:lnTo>
                  <a:pt x="131204" y="156192"/>
                </a:lnTo>
                <a:lnTo>
                  <a:pt x="125270" y="156192"/>
                </a:lnTo>
                <a:lnTo>
                  <a:pt x="125270" y="150258"/>
                </a:lnTo>
                <a:close/>
                <a:moveTo>
                  <a:pt x="137451" y="150258"/>
                </a:moveTo>
                <a:lnTo>
                  <a:pt x="137451" y="156192"/>
                </a:lnTo>
                <a:lnTo>
                  <a:pt x="131517" y="156192"/>
                </a:lnTo>
                <a:lnTo>
                  <a:pt x="131517" y="150258"/>
                </a:lnTo>
                <a:close/>
                <a:moveTo>
                  <a:pt x="143702" y="150258"/>
                </a:moveTo>
                <a:lnTo>
                  <a:pt x="143702" y="156192"/>
                </a:lnTo>
                <a:lnTo>
                  <a:pt x="137766" y="156192"/>
                </a:lnTo>
                <a:lnTo>
                  <a:pt x="137766" y="150258"/>
                </a:lnTo>
                <a:close/>
                <a:moveTo>
                  <a:pt x="149949" y="150258"/>
                </a:moveTo>
                <a:lnTo>
                  <a:pt x="149949" y="156192"/>
                </a:lnTo>
                <a:lnTo>
                  <a:pt x="144015" y="156192"/>
                </a:lnTo>
                <a:lnTo>
                  <a:pt x="144015" y="150258"/>
                </a:lnTo>
                <a:close/>
                <a:moveTo>
                  <a:pt x="156196" y="150258"/>
                </a:moveTo>
                <a:lnTo>
                  <a:pt x="156196" y="156192"/>
                </a:lnTo>
                <a:lnTo>
                  <a:pt x="150262" y="156192"/>
                </a:lnTo>
                <a:lnTo>
                  <a:pt x="150262" y="150258"/>
                </a:lnTo>
                <a:close/>
                <a:moveTo>
                  <a:pt x="162445" y="150258"/>
                </a:moveTo>
                <a:lnTo>
                  <a:pt x="162445" y="156192"/>
                </a:lnTo>
                <a:lnTo>
                  <a:pt x="156509" y="156192"/>
                </a:lnTo>
                <a:lnTo>
                  <a:pt x="156509" y="150258"/>
                </a:lnTo>
                <a:close/>
                <a:moveTo>
                  <a:pt x="168692" y="150258"/>
                </a:moveTo>
                <a:lnTo>
                  <a:pt x="168692" y="156192"/>
                </a:lnTo>
                <a:lnTo>
                  <a:pt x="162756" y="156192"/>
                </a:lnTo>
                <a:lnTo>
                  <a:pt x="162756" y="150258"/>
                </a:lnTo>
                <a:close/>
                <a:moveTo>
                  <a:pt x="174939" y="150258"/>
                </a:moveTo>
                <a:lnTo>
                  <a:pt x="174939" y="156192"/>
                </a:lnTo>
                <a:lnTo>
                  <a:pt x="169005" y="156192"/>
                </a:lnTo>
                <a:lnTo>
                  <a:pt x="169005" y="150258"/>
                </a:lnTo>
                <a:close/>
                <a:moveTo>
                  <a:pt x="181186" y="150258"/>
                </a:moveTo>
                <a:lnTo>
                  <a:pt x="181186" y="156192"/>
                </a:lnTo>
                <a:lnTo>
                  <a:pt x="175252" y="156192"/>
                </a:lnTo>
                <a:lnTo>
                  <a:pt x="175252" y="150258"/>
                </a:lnTo>
                <a:close/>
                <a:moveTo>
                  <a:pt x="187433" y="150258"/>
                </a:moveTo>
                <a:lnTo>
                  <a:pt x="187433" y="156192"/>
                </a:lnTo>
                <a:lnTo>
                  <a:pt x="181499" y="156192"/>
                </a:lnTo>
                <a:lnTo>
                  <a:pt x="181499" y="150258"/>
                </a:lnTo>
                <a:close/>
                <a:moveTo>
                  <a:pt x="193682" y="150258"/>
                </a:moveTo>
                <a:lnTo>
                  <a:pt x="193682" y="156192"/>
                </a:lnTo>
                <a:lnTo>
                  <a:pt x="187746" y="156192"/>
                </a:lnTo>
                <a:lnTo>
                  <a:pt x="187746" y="150258"/>
                </a:lnTo>
                <a:close/>
                <a:moveTo>
                  <a:pt x="199931" y="150258"/>
                </a:moveTo>
                <a:lnTo>
                  <a:pt x="199931" y="156192"/>
                </a:lnTo>
                <a:lnTo>
                  <a:pt x="193996" y="156192"/>
                </a:lnTo>
                <a:lnTo>
                  <a:pt x="193996" y="150258"/>
                </a:lnTo>
                <a:close/>
                <a:moveTo>
                  <a:pt x="206180" y="150258"/>
                </a:moveTo>
                <a:lnTo>
                  <a:pt x="206180" y="156192"/>
                </a:lnTo>
                <a:lnTo>
                  <a:pt x="200244" y="156192"/>
                </a:lnTo>
                <a:lnTo>
                  <a:pt x="200244" y="150258"/>
                </a:lnTo>
                <a:close/>
                <a:moveTo>
                  <a:pt x="212427" y="150258"/>
                </a:moveTo>
                <a:lnTo>
                  <a:pt x="212427" y="156192"/>
                </a:lnTo>
                <a:lnTo>
                  <a:pt x="206491" y="156192"/>
                </a:lnTo>
                <a:lnTo>
                  <a:pt x="206491" y="150258"/>
                </a:lnTo>
                <a:close/>
                <a:moveTo>
                  <a:pt x="218674" y="150258"/>
                </a:moveTo>
                <a:lnTo>
                  <a:pt x="218674" y="156192"/>
                </a:lnTo>
                <a:lnTo>
                  <a:pt x="212739" y="156192"/>
                </a:lnTo>
                <a:lnTo>
                  <a:pt x="212739" y="150258"/>
                </a:lnTo>
                <a:close/>
                <a:moveTo>
                  <a:pt x="224921" y="150258"/>
                </a:moveTo>
                <a:lnTo>
                  <a:pt x="224921" y="156192"/>
                </a:lnTo>
                <a:lnTo>
                  <a:pt x="218987" y="156192"/>
                </a:lnTo>
                <a:lnTo>
                  <a:pt x="218987" y="150258"/>
                </a:lnTo>
                <a:close/>
                <a:moveTo>
                  <a:pt x="231170" y="150258"/>
                </a:moveTo>
                <a:lnTo>
                  <a:pt x="231170" y="156192"/>
                </a:lnTo>
                <a:lnTo>
                  <a:pt x="225234" y="156192"/>
                </a:lnTo>
                <a:lnTo>
                  <a:pt x="225234" y="150258"/>
                </a:lnTo>
                <a:close/>
                <a:moveTo>
                  <a:pt x="237417" y="150258"/>
                </a:moveTo>
                <a:lnTo>
                  <a:pt x="237417" y="156192"/>
                </a:lnTo>
                <a:lnTo>
                  <a:pt x="231481" y="156192"/>
                </a:lnTo>
                <a:lnTo>
                  <a:pt x="231481" y="150258"/>
                </a:lnTo>
                <a:close/>
                <a:moveTo>
                  <a:pt x="243664" y="150258"/>
                </a:moveTo>
                <a:lnTo>
                  <a:pt x="243664" y="156192"/>
                </a:lnTo>
                <a:lnTo>
                  <a:pt x="237729" y="156192"/>
                </a:lnTo>
                <a:lnTo>
                  <a:pt x="237729" y="150258"/>
                </a:lnTo>
                <a:close/>
                <a:moveTo>
                  <a:pt x="249911" y="150258"/>
                </a:moveTo>
                <a:lnTo>
                  <a:pt x="249911" y="156192"/>
                </a:lnTo>
                <a:lnTo>
                  <a:pt x="243977" y="156192"/>
                </a:lnTo>
                <a:lnTo>
                  <a:pt x="243977" y="150258"/>
                </a:lnTo>
                <a:close/>
                <a:moveTo>
                  <a:pt x="256161" y="150258"/>
                </a:moveTo>
                <a:lnTo>
                  <a:pt x="256161" y="156192"/>
                </a:lnTo>
                <a:lnTo>
                  <a:pt x="250225" y="156192"/>
                </a:lnTo>
                <a:lnTo>
                  <a:pt x="250225" y="150258"/>
                </a:lnTo>
                <a:close/>
                <a:moveTo>
                  <a:pt x="262409" y="150258"/>
                </a:moveTo>
                <a:lnTo>
                  <a:pt x="262409" y="156192"/>
                </a:lnTo>
                <a:lnTo>
                  <a:pt x="256474" y="156192"/>
                </a:lnTo>
                <a:lnTo>
                  <a:pt x="256474" y="150258"/>
                </a:lnTo>
                <a:close/>
                <a:moveTo>
                  <a:pt x="268656" y="150258"/>
                </a:moveTo>
                <a:lnTo>
                  <a:pt x="268656" y="156192"/>
                </a:lnTo>
                <a:lnTo>
                  <a:pt x="262721" y="156192"/>
                </a:lnTo>
                <a:lnTo>
                  <a:pt x="262721" y="150258"/>
                </a:lnTo>
                <a:close/>
                <a:moveTo>
                  <a:pt x="274904" y="150258"/>
                </a:moveTo>
                <a:lnTo>
                  <a:pt x="274904" y="156192"/>
                </a:lnTo>
                <a:lnTo>
                  <a:pt x="268968" y="156192"/>
                </a:lnTo>
                <a:lnTo>
                  <a:pt x="268968" y="150258"/>
                </a:lnTo>
                <a:close/>
                <a:moveTo>
                  <a:pt x="158" y="0"/>
                </a:moveTo>
                <a:lnTo>
                  <a:pt x="158" y="157"/>
                </a:lnTo>
                <a:lnTo>
                  <a:pt x="0" y="157"/>
                </a:lnTo>
                <a:lnTo>
                  <a:pt x="0" y="156350"/>
                </a:lnTo>
                <a:lnTo>
                  <a:pt x="158" y="156350"/>
                </a:lnTo>
                <a:lnTo>
                  <a:pt x="158" y="156508"/>
                </a:lnTo>
                <a:lnTo>
                  <a:pt x="275059" y="156508"/>
                </a:lnTo>
                <a:lnTo>
                  <a:pt x="275059" y="156350"/>
                </a:lnTo>
                <a:lnTo>
                  <a:pt x="275215" y="156350"/>
                </a:lnTo>
                <a:lnTo>
                  <a:pt x="275215" y="155"/>
                </a:lnTo>
                <a:lnTo>
                  <a:pt x="275059" y="155"/>
                </a:lnTo>
                <a:lnTo>
                  <a:pt x="275059" y="0"/>
                </a:lnTo>
                <a:close/>
              </a:path>
            </a:pathLst>
          </a:custGeom>
          <a:solidFill>
            <a:srgbClr val="E4EA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709" name="Google Shape;1709;p29"/>
          <p:cNvGrpSpPr/>
          <p:nvPr/>
        </p:nvGrpSpPr>
        <p:grpSpPr>
          <a:xfrm flipH="1">
            <a:off x="-334878" y="-1040482"/>
            <a:ext cx="10519737" cy="6877754"/>
            <a:chOff x="-1030203" y="-1059532"/>
            <a:chExt cx="10519737" cy="6877754"/>
          </a:xfrm>
        </p:grpSpPr>
        <p:sp>
          <p:nvSpPr>
            <p:cNvPr id="1710" name="Google Shape;1710;p29"/>
            <p:cNvSpPr/>
            <p:nvPr/>
          </p:nvSpPr>
          <p:spPr>
            <a:xfrm>
              <a:off x="-1030203" y="-1059532"/>
              <a:ext cx="2112256" cy="2112256"/>
            </a:xfrm>
            <a:custGeom>
              <a:avLst/>
              <a:gdLst/>
              <a:ahLst/>
              <a:cxnLst/>
              <a:rect l="l" t="t" r="r" b="b"/>
              <a:pathLst>
                <a:path w="65598" h="65598" extrusionOk="0">
                  <a:moveTo>
                    <a:pt x="32815" y="0"/>
                  </a:moveTo>
                  <a:lnTo>
                    <a:pt x="31970" y="32"/>
                  </a:lnTo>
                  <a:lnTo>
                    <a:pt x="31125" y="32"/>
                  </a:lnTo>
                  <a:lnTo>
                    <a:pt x="30281" y="97"/>
                  </a:lnTo>
                  <a:lnTo>
                    <a:pt x="29436" y="162"/>
                  </a:lnTo>
                  <a:lnTo>
                    <a:pt x="28624" y="260"/>
                  </a:lnTo>
                  <a:lnTo>
                    <a:pt x="27811" y="390"/>
                  </a:lnTo>
                  <a:lnTo>
                    <a:pt x="26999" y="520"/>
                  </a:lnTo>
                  <a:lnTo>
                    <a:pt x="26187" y="682"/>
                  </a:lnTo>
                  <a:lnTo>
                    <a:pt x="25407" y="845"/>
                  </a:lnTo>
                  <a:lnTo>
                    <a:pt x="24595" y="1040"/>
                  </a:lnTo>
                  <a:lnTo>
                    <a:pt x="23815" y="1235"/>
                  </a:lnTo>
                  <a:lnTo>
                    <a:pt x="23068" y="1495"/>
                  </a:lnTo>
                  <a:lnTo>
                    <a:pt x="22288" y="1722"/>
                  </a:lnTo>
                  <a:lnTo>
                    <a:pt x="21541" y="1982"/>
                  </a:lnTo>
                  <a:lnTo>
                    <a:pt x="20794" y="2274"/>
                  </a:lnTo>
                  <a:lnTo>
                    <a:pt x="20046" y="2567"/>
                  </a:lnTo>
                  <a:lnTo>
                    <a:pt x="19299" y="2892"/>
                  </a:lnTo>
                  <a:lnTo>
                    <a:pt x="18584" y="3249"/>
                  </a:lnTo>
                  <a:lnTo>
                    <a:pt x="17187" y="3964"/>
                  </a:lnTo>
                  <a:lnTo>
                    <a:pt x="15790" y="4744"/>
                  </a:lnTo>
                  <a:lnTo>
                    <a:pt x="14458" y="5621"/>
                  </a:lnTo>
                  <a:lnTo>
                    <a:pt x="13191" y="6530"/>
                  </a:lnTo>
                  <a:lnTo>
                    <a:pt x="11956" y="7505"/>
                  </a:lnTo>
                  <a:lnTo>
                    <a:pt x="10754" y="8512"/>
                  </a:lnTo>
                  <a:lnTo>
                    <a:pt x="9617" y="9617"/>
                  </a:lnTo>
                  <a:lnTo>
                    <a:pt x="8545" y="10754"/>
                  </a:lnTo>
                  <a:lnTo>
                    <a:pt x="7505" y="11924"/>
                  </a:lnTo>
                  <a:lnTo>
                    <a:pt x="6531" y="13191"/>
                  </a:lnTo>
                  <a:lnTo>
                    <a:pt x="5621" y="14458"/>
                  </a:lnTo>
                  <a:lnTo>
                    <a:pt x="4776" y="15790"/>
                  </a:lnTo>
                  <a:lnTo>
                    <a:pt x="3964" y="17155"/>
                  </a:lnTo>
                  <a:lnTo>
                    <a:pt x="3249" y="18584"/>
                  </a:lnTo>
                  <a:lnTo>
                    <a:pt x="2924" y="19299"/>
                  </a:lnTo>
                  <a:lnTo>
                    <a:pt x="2599" y="20046"/>
                  </a:lnTo>
                  <a:lnTo>
                    <a:pt x="2274" y="20761"/>
                  </a:lnTo>
                  <a:lnTo>
                    <a:pt x="2014" y="21508"/>
                  </a:lnTo>
                  <a:lnTo>
                    <a:pt x="1722" y="22288"/>
                  </a:lnTo>
                  <a:lnTo>
                    <a:pt x="1495" y="23035"/>
                  </a:lnTo>
                  <a:lnTo>
                    <a:pt x="1267" y="23815"/>
                  </a:lnTo>
                  <a:lnTo>
                    <a:pt x="1040" y="24595"/>
                  </a:lnTo>
                  <a:lnTo>
                    <a:pt x="845" y="25407"/>
                  </a:lnTo>
                  <a:lnTo>
                    <a:pt x="682" y="26187"/>
                  </a:lnTo>
                  <a:lnTo>
                    <a:pt x="520" y="26999"/>
                  </a:lnTo>
                  <a:lnTo>
                    <a:pt x="390" y="27811"/>
                  </a:lnTo>
                  <a:lnTo>
                    <a:pt x="292" y="28624"/>
                  </a:lnTo>
                  <a:lnTo>
                    <a:pt x="195" y="29436"/>
                  </a:lnTo>
                  <a:lnTo>
                    <a:pt x="97" y="30281"/>
                  </a:lnTo>
                  <a:lnTo>
                    <a:pt x="65" y="31093"/>
                  </a:lnTo>
                  <a:lnTo>
                    <a:pt x="32" y="31938"/>
                  </a:lnTo>
                  <a:lnTo>
                    <a:pt x="0" y="32782"/>
                  </a:lnTo>
                  <a:lnTo>
                    <a:pt x="32" y="33627"/>
                  </a:lnTo>
                  <a:lnTo>
                    <a:pt x="65" y="34472"/>
                  </a:lnTo>
                  <a:lnTo>
                    <a:pt x="97" y="35317"/>
                  </a:lnTo>
                  <a:lnTo>
                    <a:pt x="195" y="36161"/>
                  </a:lnTo>
                  <a:lnTo>
                    <a:pt x="292" y="36974"/>
                  </a:lnTo>
                  <a:lnTo>
                    <a:pt x="390" y="37786"/>
                  </a:lnTo>
                  <a:lnTo>
                    <a:pt x="520" y="38598"/>
                  </a:lnTo>
                  <a:lnTo>
                    <a:pt x="682" y="39410"/>
                  </a:lnTo>
                  <a:lnTo>
                    <a:pt x="845" y="40190"/>
                  </a:lnTo>
                  <a:lnTo>
                    <a:pt x="1040" y="41002"/>
                  </a:lnTo>
                  <a:lnTo>
                    <a:pt x="1267" y="41782"/>
                  </a:lnTo>
                  <a:lnTo>
                    <a:pt x="1495" y="42562"/>
                  </a:lnTo>
                  <a:lnTo>
                    <a:pt x="1722" y="43309"/>
                  </a:lnTo>
                  <a:lnTo>
                    <a:pt x="2014" y="44056"/>
                  </a:lnTo>
                  <a:lnTo>
                    <a:pt x="2274" y="44804"/>
                  </a:lnTo>
                  <a:lnTo>
                    <a:pt x="2599" y="45551"/>
                  </a:lnTo>
                  <a:lnTo>
                    <a:pt x="2924" y="46298"/>
                  </a:lnTo>
                  <a:lnTo>
                    <a:pt x="3249" y="47013"/>
                  </a:lnTo>
                  <a:lnTo>
                    <a:pt x="3964" y="48410"/>
                  </a:lnTo>
                  <a:lnTo>
                    <a:pt x="4776" y="49807"/>
                  </a:lnTo>
                  <a:lnTo>
                    <a:pt x="5621" y="51139"/>
                  </a:lnTo>
                  <a:lnTo>
                    <a:pt x="6531" y="52406"/>
                  </a:lnTo>
                  <a:lnTo>
                    <a:pt x="7505" y="53641"/>
                  </a:lnTo>
                  <a:lnTo>
                    <a:pt x="8545" y="54843"/>
                  </a:lnTo>
                  <a:lnTo>
                    <a:pt x="9617" y="55980"/>
                  </a:lnTo>
                  <a:lnTo>
                    <a:pt x="10754" y="57052"/>
                  </a:lnTo>
                  <a:lnTo>
                    <a:pt x="11956" y="58092"/>
                  </a:lnTo>
                  <a:lnTo>
                    <a:pt x="13191" y="59067"/>
                  </a:lnTo>
                  <a:lnTo>
                    <a:pt x="14458" y="59976"/>
                  </a:lnTo>
                  <a:lnTo>
                    <a:pt x="15790" y="60854"/>
                  </a:lnTo>
                  <a:lnTo>
                    <a:pt x="17187" y="61633"/>
                  </a:lnTo>
                  <a:lnTo>
                    <a:pt x="18584" y="62348"/>
                  </a:lnTo>
                  <a:lnTo>
                    <a:pt x="19299" y="62706"/>
                  </a:lnTo>
                  <a:lnTo>
                    <a:pt x="20046" y="62998"/>
                  </a:lnTo>
                  <a:lnTo>
                    <a:pt x="20794" y="63323"/>
                  </a:lnTo>
                  <a:lnTo>
                    <a:pt x="21541" y="63583"/>
                  </a:lnTo>
                  <a:lnTo>
                    <a:pt x="22288" y="63875"/>
                  </a:lnTo>
                  <a:lnTo>
                    <a:pt x="23068" y="64103"/>
                  </a:lnTo>
                  <a:lnTo>
                    <a:pt x="23815" y="64330"/>
                  </a:lnTo>
                  <a:lnTo>
                    <a:pt x="24595" y="64558"/>
                  </a:lnTo>
                  <a:lnTo>
                    <a:pt x="25407" y="64752"/>
                  </a:lnTo>
                  <a:lnTo>
                    <a:pt x="26187" y="64915"/>
                  </a:lnTo>
                  <a:lnTo>
                    <a:pt x="26999" y="65077"/>
                  </a:lnTo>
                  <a:lnTo>
                    <a:pt x="27811" y="65207"/>
                  </a:lnTo>
                  <a:lnTo>
                    <a:pt x="28624" y="65337"/>
                  </a:lnTo>
                  <a:lnTo>
                    <a:pt x="29436" y="65402"/>
                  </a:lnTo>
                  <a:lnTo>
                    <a:pt x="30281" y="65500"/>
                  </a:lnTo>
                  <a:lnTo>
                    <a:pt x="31125" y="65532"/>
                  </a:lnTo>
                  <a:lnTo>
                    <a:pt x="31970" y="65565"/>
                  </a:lnTo>
                  <a:lnTo>
                    <a:pt x="32815" y="65597"/>
                  </a:lnTo>
                  <a:lnTo>
                    <a:pt x="33660" y="65565"/>
                  </a:lnTo>
                  <a:lnTo>
                    <a:pt x="34504" y="65532"/>
                  </a:lnTo>
                  <a:lnTo>
                    <a:pt x="35317" y="65500"/>
                  </a:lnTo>
                  <a:lnTo>
                    <a:pt x="36161" y="65402"/>
                  </a:lnTo>
                  <a:lnTo>
                    <a:pt x="36974" y="65337"/>
                  </a:lnTo>
                  <a:lnTo>
                    <a:pt x="37786" y="65207"/>
                  </a:lnTo>
                  <a:lnTo>
                    <a:pt x="38598" y="65077"/>
                  </a:lnTo>
                  <a:lnTo>
                    <a:pt x="39410" y="64915"/>
                  </a:lnTo>
                  <a:lnTo>
                    <a:pt x="40223" y="64752"/>
                  </a:lnTo>
                  <a:lnTo>
                    <a:pt x="41002" y="64558"/>
                  </a:lnTo>
                  <a:lnTo>
                    <a:pt x="41782" y="64330"/>
                  </a:lnTo>
                  <a:lnTo>
                    <a:pt x="42562" y="64103"/>
                  </a:lnTo>
                  <a:lnTo>
                    <a:pt x="43309" y="63875"/>
                  </a:lnTo>
                  <a:lnTo>
                    <a:pt x="44089" y="63583"/>
                  </a:lnTo>
                  <a:lnTo>
                    <a:pt x="44836" y="63323"/>
                  </a:lnTo>
                  <a:lnTo>
                    <a:pt x="45584" y="62998"/>
                  </a:lnTo>
                  <a:lnTo>
                    <a:pt x="46298" y="62706"/>
                  </a:lnTo>
                  <a:lnTo>
                    <a:pt x="47013" y="62348"/>
                  </a:lnTo>
                  <a:lnTo>
                    <a:pt x="48443" y="61633"/>
                  </a:lnTo>
                  <a:lnTo>
                    <a:pt x="49807" y="60854"/>
                  </a:lnTo>
                  <a:lnTo>
                    <a:pt x="51139" y="59976"/>
                  </a:lnTo>
                  <a:lnTo>
                    <a:pt x="52439" y="59067"/>
                  </a:lnTo>
                  <a:lnTo>
                    <a:pt x="53674" y="58092"/>
                  </a:lnTo>
                  <a:lnTo>
                    <a:pt x="54843" y="57052"/>
                  </a:lnTo>
                  <a:lnTo>
                    <a:pt x="55980" y="55980"/>
                  </a:lnTo>
                  <a:lnTo>
                    <a:pt x="57085" y="54843"/>
                  </a:lnTo>
                  <a:lnTo>
                    <a:pt x="58092" y="53641"/>
                  </a:lnTo>
                  <a:lnTo>
                    <a:pt x="59067" y="52406"/>
                  </a:lnTo>
                  <a:lnTo>
                    <a:pt x="60009" y="51139"/>
                  </a:lnTo>
                  <a:lnTo>
                    <a:pt x="60854" y="49807"/>
                  </a:lnTo>
                  <a:lnTo>
                    <a:pt x="61634" y="48410"/>
                  </a:lnTo>
                  <a:lnTo>
                    <a:pt x="62348" y="47013"/>
                  </a:lnTo>
                  <a:lnTo>
                    <a:pt x="62706" y="46298"/>
                  </a:lnTo>
                  <a:lnTo>
                    <a:pt x="63031" y="45551"/>
                  </a:lnTo>
                  <a:lnTo>
                    <a:pt x="63323" y="44804"/>
                  </a:lnTo>
                  <a:lnTo>
                    <a:pt x="63616" y="44056"/>
                  </a:lnTo>
                  <a:lnTo>
                    <a:pt x="63875" y="43309"/>
                  </a:lnTo>
                  <a:lnTo>
                    <a:pt x="64135" y="42562"/>
                  </a:lnTo>
                  <a:lnTo>
                    <a:pt x="64363" y="41782"/>
                  </a:lnTo>
                  <a:lnTo>
                    <a:pt x="64558" y="41002"/>
                  </a:lnTo>
                  <a:lnTo>
                    <a:pt x="64753" y="40190"/>
                  </a:lnTo>
                  <a:lnTo>
                    <a:pt x="64915" y="39410"/>
                  </a:lnTo>
                  <a:lnTo>
                    <a:pt x="65078" y="38598"/>
                  </a:lnTo>
                  <a:lnTo>
                    <a:pt x="65208" y="37786"/>
                  </a:lnTo>
                  <a:lnTo>
                    <a:pt x="65337" y="36974"/>
                  </a:lnTo>
                  <a:lnTo>
                    <a:pt x="65435" y="36161"/>
                  </a:lnTo>
                  <a:lnTo>
                    <a:pt x="65500" y="35317"/>
                  </a:lnTo>
                  <a:lnTo>
                    <a:pt x="65565" y="34472"/>
                  </a:lnTo>
                  <a:lnTo>
                    <a:pt x="65597" y="33627"/>
                  </a:lnTo>
                  <a:lnTo>
                    <a:pt x="65597" y="32782"/>
                  </a:lnTo>
                  <a:lnTo>
                    <a:pt x="65597" y="31938"/>
                  </a:lnTo>
                  <a:lnTo>
                    <a:pt x="65565" y="31093"/>
                  </a:lnTo>
                  <a:lnTo>
                    <a:pt x="65500" y="30281"/>
                  </a:lnTo>
                  <a:lnTo>
                    <a:pt x="65435" y="29436"/>
                  </a:lnTo>
                  <a:lnTo>
                    <a:pt x="65337" y="28624"/>
                  </a:lnTo>
                  <a:lnTo>
                    <a:pt x="65208" y="27811"/>
                  </a:lnTo>
                  <a:lnTo>
                    <a:pt x="65078" y="26999"/>
                  </a:lnTo>
                  <a:lnTo>
                    <a:pt x="64915" y="26187"/>
                  </a:lnTo>
                  <a:lnTo>
                    <a:pt x="64753" y="25407"/>
                  </a:lnTo>
                  <a:lnTo>
                    <a:pt x="64558" y="24595"/>
                  </a:lnTo>
                  <a:lnTo>
                    <a:pt x="64363" y="23815"/>
                  </a:lnTo>
                  <a:lnTo>
                    <a:pt x="64135" y="23035"/>
                  </a:lnTo>
                  <a:lnTo>
                    <a:pt x="63875" y="22288"/>
                  </a:lnTo>
                  <a:lnTo>
                    <a:pt x="63616" y="21508"/>
                  </a:lnTo>
                  <a:lnTo>
                    <a:pt x="63323" y="20761"/>
                  </a:lnTo>
                  <a:lnTo>
                    <a:pt x="63031" y="20046"/>
                  </a:lnTo>
                  <a:lnTo>
                    <a:pt x="62706" y="19299"/>
                  </a:lnTo>
                  <a:lnTo>
                    <a:pt x="62348" y="18584"/>
                  </a:lnTo>
                  <a:lnTo>
                    <a:pt x="61634" y="17155"/>
                  </a:lnTo>
                  <a:lnTo>
                    <a:pt x="60854" y="15790"/>
                  </a:lnTo>
                  <a:lnTo>
                    <a:pt x="60009" y="14458"/>
                  </a:lnTo>
                  <a:lnTo>
                    <a:pt x="59067" y="13191"/>
                  </a:lnTo>
                  <a:lnTo>
                    <a:pt x="58092" y="11924"/>
                  </a:lnTo>
                  <a:lnTo>
                    <a:pt x="57085" y="10754"/>
                  </a:lnTo>
                  <a:lnTo>
                    <a:pt x="55980" y="9617"/>
                  </a:lnTo>
                  <a:lnTo>
                    <a:pt x="54843" y="8512"/>
                  </a:lnTo>
                  <a:lnTo>
                    <a:pt x="53674" y="7505"/>
                  </a:lnTo>
                  <a:lnTo>
                    <a:pt x="52439" y="6530"/>
                  </a:lnTo>
                  <a:lnTo>
                    <a:pt x="51139" y="5621"/>
                  </a:lnTo>
                  <a:lnTo>
                    <a:pt x="49807" y="4744"/>
                  </a:lnTo>
                  <a:lnTo>
                    <a:pt x="48443" y="3964"/>
                  </a:lnTo>
                  <a:lnTo>
                    <a:pt x="47013" y="3249"/>
                  </a:lnTo>
                  <a:lnTo>
                    <a:pt x="46298" y="2892"/>
                  </a:lnTo>
                  <a:lnTo>
                    <a:pt x="45584" y="2567"/>
                  </a:lnTo>
                  <a:lnTo>
                    <a:pt x="44836" y="2274"/>
                  </a:lnTo>
                  <a:lnTo>
                    <a:pt x="44089" y="1982"/>
                  </a:lnTo>
                  <a:lnTo>
                    <a:pt x="43309" y="1722"/>
                  </a:lnTo>
                  <a:lnTo>
                    <a:pt x="42562" y="1495"/>
                  </a:lnTo>
                  <a:lnTo>
                    <a:pt x="41782" y="1235"/>
                  </a:lnTo>
                  <a:lnTo>
                    <a:pt x="41002" y="1040"/>
                  </a:lnTo>
                  <a:lnTo>
                    <a:pt x="40223" y="845"/>
                  </a:lnTo>
                  <a:lnTo>
                    <a:pt x="39410" y="682"/>
                  </a:lnTo>
                  <a:lnTo>
                    <a:pt x="38598" y="520"/>
                  </a:lnTo>
                  <a:lnTo>
                    <a:pt x="37786" y="390"/>
                  </a:lnTo>
                  <a:lnTo>
                    <a:pt x="36974" y="260"/>
                  </a:lnTo>
                  <a:lnTo>
                    <a:pt x="36161" y="162"/>
                  </a:lnTo>
                  <a:lnTo>
                    <a:pt x="35317" y="97"/>
                  </a:lnTo>
                  <a:lnTo>
                    <a:pt x="34504" y="32"/>
                  </a:lnTo>
                  <a:lnTo>
                    <a:pt x="33660" y="32"/>
                  </a:lnTo>
                  <a:lnTo>
                    <a:pt x="3281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1" name="Google Shape;1711;p29"/>
            <p:cNvSpPr/>
            <p:nvPr/>
          </p:nvSpPr>
          <p:spPr>
            <a:xfrm>
              <a:off x="8430765" y="-649262"/>
              <a:ext cx="1058768" cy="1369466"/>
            </a:xfrm>
            <a:custGeom>
              <a:avLst/>
              <a:gdLst/>
              <a:ahLst/>
              <a:cxnLst/>
              <a:rect l="l" t="t" r="r" b="b"/>
              <a:pathLst>
                <a:path w="32881" h="42530" extrusionOk="0">
                  <a:moveTo>
                    <a:pt x="28949" y="0"/>
                  </a:moveTo>
                  <a:lnTo>
                    <a:pt x="28624" y="33"/>
                  </a:lnTo>
                  <a:lnTo>
                    <a:pt x="28267" y="98"/>
                  </a:lnTo>
                  <a:lnTo>
                    <a:pt x="27942" y="228"/>
                  </a:lnTo>
                  <a:lnTo>
                    <a:pt x="27617" y="358"/>
                  </a:lnTo>
                  <a:lnTo>
                    <a:pt x="27292" y="520"/>
                  </a:lnTo>
                  <a:lnTo>
                    <a:pt x="27000" y="715"/>
                  </a:lnTo>
                  <a:lnTo>
                    <a:pt x="26708" y="943"/>
                  </a:lnTo>
                  <a:lnTo>
                    <a:pt x="26448" y="1203"/>
                  </a:lnTo>
                  <a:lnTo>
                    <a:pt x="26220" y="1495"/>
                  </a:lnTo>
                  <a:lnTo>
                    <a:pt x="683" y="36714"/>
                  </a:lnTo>
                  <a:lnTo>
                    <a:pt x="488" y="37039"/>
                  </a:lnTo>
                  <a:lnTo>
                    <a:pt x="326" y="37364"/>
                  </a:lnTo>
                  <a:lnTo>
                    <a:pt x="196" y="37689"/>
                  </a:lnTo>
                  <a:lnTo>
                    <a:pt x="98" y="38046"/>
                  </a:lnTo>
                  <a:lnTo>
                    <a:pt x="33" y="38404"/>
                  </a:lnTo>
                  <a:lnTo>
                    <a:pt x="1" y="38761"/>
                  </a:lnTo>
                  <a:lnTo>
                    <a:pt x="1" y="39086"/>
                  </a:lnTo>
                  <a:lnTo>
                    <a:pt x="33" y="39443"/>
                  </a:lnTo>
                  <a:lnTo>
                    <a:pt x="98" y="39801"/>
                  </a:lnTo>
                  <a:lnTo>
                    <a:pt x="228" y="40126"/>
                  </a:lnTo>
                  <a:lnTo>
                    <a:pt x="358" y="40450"/>
                  </a:lnTo>
                  <a:lnTo>
                    <a:pt x="521" y="40775"/>
                  </a:lnTo>
                  <a:lnTo>
                    <a:pt x="715" y="41068"/>
                  </a:lnTo>
                  <a:lnTo>
                    <a:pt x="943" y="41360"/>
                  </a:lnTo>
                  <a:lnTo>
                    <a:pt x="1235" y="41620"/>
                  </a:lnTo>
                  <a:lnTo>
                    <a:pt x="1528" y="41847"/>
                  </a:lnTo>
                  <a:lnTo>
                    <a:pt x="1820" y="42042"/>
                  </a:lnTo>
                  <a:lnTo>
                    <a:pt x="2145" y="42237"/>
                  </a:lnTo>
                  <a:lnTo>
                    <a:pt x="2502" y="42367"/>
                  </a:lnTo>
                  <a:lnTo>
                    <a:pt x="2827" y="42465"/>
                  </a:lnTo>
                  <a:lnTo>
                    <a:pt x="3185" y="42530"/>
                  </a:lnTo>
                  <a:lnTo>
                    <a:pt x="3899" y="42530"/>
                  </a:lnTo>
                  <a:lnTo>
                    <a:pt x="4257" y="42497"/>
                  </a:lnTo>
                  <a:lnTo>
                    <a:pt x="4582" y="42432"/>
                  </a:lnTo>
                  <a:lnTo>
                    <a:pt x="4939" y="42335"/>
                  </a:lnTo>
                  <a:lnTo>
                    <a:pt x="5264" y="42172"/>
                  </a:lnTo>
                  <a:lnTo>
                    <a:pt x="5589" y="42010"/>
                  </a:lnTo>
                  <a:lnTo>
                    <a:pt x="5881" y="41815"/>
                  </a:lnTo>
                  <a:lnTo>
                    <a:pt x="6141" y="41588"/>
                  </a:lnTo>
                  <a:lnTo>
                    <a:pt x="6401" y="41328"/>
                  </a:lnTo>
                  <a:lnTo>
                    <a:pt x="6661" y="41035"/>
                  </a:lnTo>
                  <a:lnTo>
                    <a:pt x="32166" y="5816"/>
                  </a:lnTo>
                  <a:lnTo>
                    <a:pt x="32361" y="5524"/>
                  </a:lnTo>
                  <a:lnTo>
                    <a:pt x="32556" y="5166"/>
                  </a:lnTo>
                  <a:lnTo>
                    <a:pt x="32686" y="4841"/>
                  </a:lnTo>
                  <a:lnTo>
                    <a:pt x="32783" y="4484"/>
                  </a:lnTo>
                  <a:lnTo>
                    <a:pt x="32848" y="4159"/>
                  </a:lnTo>
                  <a:lnTo>
                    <a:pt x="32881" y="3802"/>
                  </a:lnTo>
                  <a:lnTo>
                    <a:pt x="32848" y="3444"/>
                  </a:lnTo>
                  <a:lnTo>
                    <a:pt x="32816" y="3087"/>
                  </a:lnTo>
                  <a:lnTo>
                    <a:pt x="32751" y="2730"/>
                  </a:lnTo>
                  <a:lnTo>
                    <a:pt x="32653" y="2405"/>
                  </a:lnTo>
                  <a:lnTo>
                    <a:pt x="32523" y="2080"/>
                  </a:lnTo>
                  <a:lnTo>
                    <a:pt x="32328" y="1755"/>
                  </a:lnTo>
                  <a:lnTo>
                    <a:pt x="32133" y="1462"/>
                  </a:lnTo>
                  <a:lnTo>
                    <a:pt x="31906" y="1170"/>
                  </a:lnTo>
                  <a:lnTo>
                    <a:pt x="31646" y="910"/>
                  </a:lnTo>
                  <a:lnTo>
                    <a:pt x="31354" y="683"/>
                  </a:lnTo>
                  <a:lnTo>
                    <a:pt x="31029" y="488"/>
                  </a:lnTo>
                  <a:lnTo>
                    <a:pt x="30704" y="325"/>
                  </a:lnTo>
                  <a:lnTo>
                    <a:pt x="30379" y="195"/>
                  </a:lnTo>
                  <a:lnTo>
                    <a:pt x="30021" y="98"/>
                  </a:lnTo>
                  <a:lnTo>
                    <a:pt x="29664" y="33"/>
                  </a:lnTo>
                  <a:lnTo>
                    <a:pt x="2930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2" name="Google Shape;1712;p29"/>
            <p:cNvSpPr/>
            <p:nvPr/>
          </p:nvSpPr>
          <p:spPr>
            <a:xfrm>
              <a:off x="6221226" y="3452"/>
              <a:ext cx="957274" cy="401759"/>
            </a:xfrm>
            <a:custGeom>
              <a:avLst/>
              <a:gdLst/>
              <a:ahLst/>
              <a:cxnLst/>
              <a:rect l="l" t="t" r="r" b="b"/>
              <a:pathLst>
                <a:path w="29729" h="12477" fill="none" extrusionOk="0">
                  <a:moveTo>
                    <a:pt x="27552" y="0"/>
                  </a:moveTo>
                  <a:lnTo>
                    <a:pt x="27552" y="0"/>
                  </a:lnTo>
                  <a:lnTo>
                    <a:pt x="27422" y="552"/>
                  </a:lnTo>
                  <a:lnTo>
                    <a:pt x="27292" y="1072"/>
                  </a:lnTo>
                  <a:lnTo>
                    <a:pt x="27097" y="1625"/>
                  </a:lnTo>
                  <a:lnTo>
                    <a:pt x="26934" y="2144"/>
                  </a:lnTo>
                  <a:lnTo>
                    <a:pt x="26707" y="2632"/>
                  </a:lnTo>
                  <a:lnTo>
                    <a:pt x="26480" y="3152"/>
                  </a:lnTo>
                  <a:lnTo>
                    <a:pt x="26220" y="3639"/>
                  </a:lnTo>
                  <a:lnTo>
                    <a:pt x="25960" y="4094"/>
                  </a:lnTo>
                  <a:lnTo>
                    <a:pt x="25635" y="4549"/>
                  </a:lnTo>
                  <a:lnTo>
                    <a:pt x="25342" y="5004"/>
                  </a:lnTo>
                  <a:lnTo>
                    <a:pt x="25018" y="5458"/>
                  </a:lnTo>
                  <a:lnTo>
                    <a:pt x="24660" y="5848"/>
                  </a:lnTo>
                  <a:lnTo>
                    <a:pt x="24303" y="6271"/>
                  </a:lnTo>
                  <a:lnTo>
                    <a:pt x="23913" y="6661"/>
                  </a:lnTo>
                  <a:lnTo>
                    <a:pt x="23523" y="7018"/>
                  </a:lnTo>
                  <a:lnTo>
                    <a:pt x="23101" y="7375"/>
                  </a:lnTo>
                  <a:lnTo>
                    <a:pt x="22678" y="7733"/>
                  </a:lnTo>
                  <a:lnTo>
                    <a:pt x="22223" y="8058"/>
                  </a:lnTo>
                  <a:lnTo>
                    <a:pt x="21769" y="8350"/>
                  </a:lnTo>
                  <a:lnTo>
                    <a:pt x="21314" y="8642"/>
                  </a:lnTo>
                  <a:lnTo>
                    <a:pt x="20826" y="8902"/>
                  </a:lnTo>
                  <a:lnTo>
                    <a:pt x="20339" y="9130"/>
                  </a:lnTo>
                  <a:lnTo>
                    <a:pt x="19852" y="9357"/>
                  </a:lnTo>
                  <a:lnTo>
                    <a:pt x="19332" y="9552"/>
                  </a:lnTo>
                  <a:lnTo>
                    <a:pt x="18812" y="9747"/>
                  </a:lnTo>
                  <a:lnTo>
                    <a:pt x="18260" y="9910"/>
                  </a:lnTo>
                  <a:lnTo>
                    <a:pt x="17707" y="10039"/>
                  </a:lnTo>
                  <a:lnTo>
                    <a:pt x="17155" y="10137"/>
                  </a:lnTo>
                  <a:lnTo>
                    <a:pt x="16603" y="10234"/>
                  </a:lnTo>
                  <a:lnTo>
                    <a:pt x="16018" y="10299"/>
                  </a:lnTo>
                  <a:lnTo>
                    <a:pt x="15465" y="10332"/>
                  </a:lnTo>
                  <a:lnTo>
                    <a:pt x="14881" y="10332"/>
                  </a:lnTo>
                  <a:lnTo>
                    <a:pt x="14881" y="10332"/>
                  </a:lnTo>
                  <a:lnTo>
                    <a:pt x="14296" y="10332"/>
                  </a:lnTo>
                  <a:lnTo>
                    <a:pt x="13711" y="10299"/>
                  </a:lnTo>
                  <a:lnTo>
                    <a:pt x="13159" y="10234"/>
                  </a:lnTo>
                  <a:lnTo>
                    <a:pt x="12574" y="10137"/>
                  </a:lnTo>
                  <a:lnTo>
                    <a:pt x="12022" y="10039"/>
                  </a:lnTo>
                  <a:lnTo>
                    <a:pt x="11469" y="9910"/>
                  </a:lnTo>
                  <a:lnTo>
                    <a:pt x="10949" y="9747"/>
                  </a:lnTo>
                  <a:lnTo>
                    <a:pt x="10430" y="9552"/>
                  </a:lnTo>
                  <a:lnTo>
                    <a:pt x="9910" y="9357"/>
                  </a:lnTo>
                  <a:lnTo>
                    <a:pt x="9390" y="9130"/>
                  </a:lnTo>
                  <a:lnTo>
                    <a:pt x="8902" y="8902"/>
                  </a:lnTo>
                  <a:lnTo>
                    <a:pt x="8415" y="8642"/>
                  </a:lnTo>
                  <a:lnTo>
                    <a:pt x="7960" y="8350"/>
                  </a:lnTo>
                  <a:lnTo>
                    <a:pt x="7505" y="8058"/>
                  </a:lnTo>
                  <a:lnTo>
                    <a:pt x="7083" y="7733"/>
                  </a:lnTo>
                  <a:lnTo>
                    <a:pt x="6628" y="7375"/>
                  </a:lnTo>
                  <a:lnTo>
                    <a:pt x="6238" y="7018"/>
                  </a:lnTo>
                  <a:lnTo>
                    <a:pt x="5816" y="6661"/>
                  </a:lnTo>
                  <a:lnTo>
                    <a:pt x="5459" y="6271"/>
                  </a:lnTo>
                  <a:lnTo>
                    <a:pt x="5101" y="5848"/>
                  </a:lnTo>
                  <a:lnTo>
                    <a:pt x="4744" y="5458"/>
                  </a:lnTo>
                  <a:lnTo>
                    <a:pt x="4419" y="5004"/>
                  </a:lnTo>
                  <a:lnTo>
                    <a:pt x="4094" y="4549"/>
                  </a:lnTo>
                  <a:lnTo>
                    <a:pt x="3802" y="4094"/>
                  </a:lnTo>
                  <a:lnTo>
                    <a:pt x="3542" y="3639"/>
                  </a:lnTo>
                  <a:lnTo>
                    <a:pt x="3282" y="3152"/>
                  </a:lnTo>
                  <a:lnTo>
                    <a:pt x="3054" y="2632"/>
                  </a:lnTo>
                  <a:lnTo>
                    <a:pt x="2827" y="2144"/>
                  </a:lnTo>
                  <a:lnTo>
                    <a:pt x="2632" y="1625"/>
                  </a:lnTo>
                  <a:lnTo>
                    <a:pt x="2469" y="1072"/>
                  </a:lnTo>
                  <a:lnTo>
                    <a:pt x="2307" y="552"/>
                  </a:lnTo>
                  <a:lnTo>
                    <a:pt x="2210" y="0"/>
                  </a:lnTo>
                  <a:lnTo>
                    <a:pt x="0" y="0"/>
                  </a:lnTo>
                  <a:lnTo>
                    <a:pt x="0" y="0"/>
                  </a:lnTo>
                  <a:lnTo>
                    <a:pt x="130" y="650"/>
                  </a:lnTo>
                  <a:lnTo>
                    <a:pt x="293" y="1300"/>
                  </a:lnTo>
                  <a:lnTo>
                    <a:pt x="488" y="1949"/>
                  </a:lnTo>
                  <a:lnTo>
                    <a:pt x="715" y="2567"/>
                  </a:lnTo>
                  <a:lnTo>
                    <a:pt x="942" y="3184"/>
                  </a:lnTo>
                  <a:lnTo>
                    <a:pt x="1202" y="3769"/>
                  </a:lnTo>
                  <a:lnTo>
                    <a:pt x="1495" y="4354"/>
                  </a:lnTo>
                  <a:lnTo>
                    <a:pt x="1820" y="4939"/>
                  </a:lnTo>
                  <a:lnTo>
                    <a:pt x="2145" y="5491"/>
                  </a:lnTo>
                  <a:lnTo>
                    <a:pt x="2502" y="6043"/>
                  </a:lnTo>
                  <a:lnTo>
                    <a:pt x="2892" y="6563"/>
                  </a:lnTo>
                  <a:lnTo>
                    <a:pt x="3282" y="7050"/>
                  </a:lnTo>
                  <a:lnTo>
                    <a:pt x="3737" y="7538"/>
                  </a:lnTo>
                  <a:lnTo>
                    <a:pt x="4159" y="8025"/>
                  </a:lnTo>
                  <a:lnTo>
                    <a:pt x="4646" y="8480"/>
                  </a:lnTo>
                  <a:lnTo>
                    <a:pt x="5134" y="8902"/>
                  </a:lnTo>
                  <a:lnTo>
                    <a:pt x="5621" y="9292"/>
                  </a:lnTo>
                  <a:lnTo>
                    <a:pt x="6141" y="9682"/>
                  </a:lnTo>
                  <a:lnTo>
                    <a:pt x="6693" y="10072"/>
                  </a:lnTo>
                  <a:lnTo>
                    <a:pt x="7245" y="10397"/>
                  </a:lnTo>
                  <a:lnTo>
                    <a:pt x="7798" y="10722"/>
                  </a:lnTo>
                  <a:lnTo>
                    <a:pt x="8383" y="11014"/>
                  </a:lnTo>
                  <a:lnTo>
                    <a:pt x="8967" y="11274"/>
                  </a:lnTo>
                  <a:lnTo>
                    <a:pt x="9585" y="11534"/>
                  </a:lnTo>
                  <a:lnTo>
                    <a:pt x="10202" y="11761"/>
                  </a:lnTo>
                  <a:lnTo>
                    <a:pt x="10852" y="11956"/>
                  </a:lnTo>
                  <a:lnTo>
                    <a:pt x="11502" y="12119"/>
                  </a:lnTo>
                  <a:lnTo>
                    <a:pt x="12151" y="12249"/>
                  </a:lnTo>
                  <a:lnTo>
                    <a:pt x="12834" y="12346"/>
                  </a:lnTo>
                  <a:lnTo>
                    <a:pt x="13484" y="12411"/>
                  </a:lnTo>
                  <a:lnTo>
                    <a:pt x="14166" y="12476"/>
                  </a:lnTo>
                  <a:lnTo>
                    <a:pt x="14881" y="12476"/>
                  </a:lnTo>
                  <a:lnTo>
                    <a:pt x="14881" y="12476"/>
                  </a:lnTo>
                  <a:lnTo>
                    <a:pt x="15563" y="12476"/>
                  </a:lnTo>
                  <a:lnTo>
                    <a:pt x="16245" y="12411"/>
                  </a:lnTo>
                  <a:lnTo>
                    <a:pt x="16928" y="12346"/>
                  </a:lnTo>
                  <a:lnTo>
                    <a:pt x="17610" y="12249"/>
                  </a:lnTo>
                  <a:lnTo>
                    <a:pt x="18260" y="12119"/>
                  </a:lnTo>
                  <a:lnTo>
                    <a:pt x="18909" y="11956"/>
                  </a:lnTo>
                  <a:lnTo>
                    <a:pt x="19527" y="11761"/>
                  </a:lnTo>
                  <a:lnTo>
                    <a:pt x="20144" y="11534"/>
                  </a:lnTo>
                  <a:lnTo>
                    <a:pt x="20761" y="11274"/>
                  </a:lnTo>
                  <a:lnTo>
                    <a:pt x="21379" y="11014"/>
                  </a:lnTo>
                  <a:lnTo>
                    <a:pt x="21963" y="10722"/>
                  </a:lnTo>
                  <a:lnTo>
                    <a:pt x="22516" y="10397"/>
                  </a:lnTo>
                  <a:lnTo>
                    <a:pt x="23068" y="10072"/>
                  </a:lnTo>
                  <a:lnTo>
                    <a:pt x="23620" y="9682"/>
                  </a:lnTo>
                  <a:lnTo>
                    <a:pt x="24140" y="9292"/>
                  </a:lnTo>
                  <a:lnTo>
                    <a:pt x="24628" y="8902"/>
                  </a:lnTo>
                  <a:lnTo>
                    <a:pt x="25115" y="8480"/>
                  </a:lnTo>
                  <a:lnTo>
                    <a:pt x="25570" y="8025"/>
                  </a:lnTo>
                  <a:lnTo>
                    <a:pt x="26025" y="7538"/>
                  </a:lnTo>
                  <a:lnTo>
                    <a:pt x="26447" y="7050"/>
                  </a:lnTo>
                  <a:lnTo>
                    <a:pt x="26837" y="6563"/>
                  </a:lnTo>
                  <a:lnTo>
                    <a:pt x="27227" y="6043"/>
                  </a:lnTo>
                  <a:lnTo>
                    <a:pt x="27584" y="5491"/>
                  </a:lnTo>
                  <a:lnTo>
                    <a:pt x="27942" y="4939"/>
                  </a:lnTo>
                  <a:lnTo>
                    <a:pt x="28234" y="4354"/>
                  </a:lnTo>
                  <a:lnTo>
                    <a:pt x="28526" y="3769"/>
                  </a:lnTo>
                  <a:lnTo>
                    <a:pt x="28819" y="3184"/>
                  </a:lnTo>
                  <a:lnTo>
                    <a:pt x="29046" y="2567"/>
                  </a:lnTo>
                  <a:lnTo>
                    <a:pt x="29241" y="1949"/>
                  </a:lnTo>
                  <a:lnTo>
                    <a:pt x="29436" y="1300"/>
                  </a:lnTo>
                  <a:lnTo>
                    <a:pt x="29599" y="650"/>
                  </a:lnTo>
                  <a:lnTo>
                    <a:pt x="29729" y="0"/>
                  </a:lnTo>
                  <a:lnTo>
                    <a:pt x="27552" y="0"/>
                  </a:lnTo>
                  <a:close/>
                </a:path>
              </a:pathLst>
            </a:custGeom>
            <a:noFill/>
            <a:ln w="89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3" name="Google Shape;1713;p29"/>
            <p:cNvSpPr/>
            <p:nvPr/>
          </p:nvSpPr>
          <p:spPr>
            <a:xfrm>
              <a:off x="8430786" y="173037"/>
              <a:ext cx="1058736" cy="1369498"/>
            </a:xfrm>
            <a:custGeom>
              <a:avLst/>
              <a:gdLst/>
              <a:ahLst/>
              <a:cxnLst/>
              <a:rect l="l" t="t" r="r" b="b"/>
              <a:pathLst>
                <a:path w="32880" h="42531" extrusionOk="0">
                  <a:moveTo>
                    <a:pt x="28981" y="1"/>
                  </a:moveTo>
                  <a:lnTo>
                    <a:pt x="28624" y="33"/>
                  </a:lnTo>
                  <a:lnTo>
                    <a:pt x="28266" y="98"/>
                  </a:lnTo>
                  <a:lnTo>
                    <a:pt x="27942" y="196"/>
                  </a:lnTo>
                  <a:lnTo>
                    <a:pt x="27617" y="358"/>
                  </a:lnTo>
                  <a:lnTo>
                    <a:pt x="27292" y="521"/>
                  </a:lnTo>
                  <a:lnTo>
                    <a:pt x="26999" y="715"/>
                  </a:lnTo>
                  <a:lnTo>
                    <a:pt x="26707" y="943"/>
                  </a:lnTo>
                  <a:lnTo>
                    <a:pt x="26447" y="1203"/>
                  </a:lnTo>
                  <a:lnTo>
                    <a:pt x="26220" y="1495"/>
                  </a:lnTo>
                  <a:lnTo>
                    <a:pt x="715" y="36714"/>
                  </a:lnTo>
                  <a:lnTo>
                    <a:pt x="487" y="37039"/>
                  </a:lnTo>
                  <a:lnTo>
                    <a:pt x="325" y="37364"/>
                  </a:lnTo>
                  <a:lnTo>
                    <a:pt x="195" y="37689"/>
                  </a:lnTo>
                  <a:lnTo>
                    <a:pt x="98" y="38046"/>
                  </a:lnTo>
                  <a:lnTo>
                    <a:pt x="33" y="38404"/>
                  </a:lnTo>
                  <a:lnTo>
                    <a:pt x="0" y="38729"/>
                  </a:lnTo>
                  <a:lnTo>
                    <a:pt x="0" y="39086"/>
                  </a:lnTo>
                  <a:lnTo>
                    <a:pt x="33" y="39444"/>
                  </a:lnTo>
                  <a:lnTo>
                    <a:pt x="130" y="39801"/>
                  </a:lnTo>
                  <a:lnTo>
                    <a:pt x="228" y="40126"/>
                  </a:lnTo>
                  <a:lnTo>
                    <a:pt x="357" y="40451"/>
                  </a:lnTo>
                  <a:lnTo>
                    <a:pt x="520" y="40776"/>
                  </a:lnTo>
                  <a:lnTo>
                    <a:pt x="747" y="41068"/>
                  </a:lnTo>
                  <a:lnTo>
                    <a:pt x="975" y="41360"/>
                  </a:lnTo>
                  <a:lnTo>
                    <a:pt x="1235" y="41620"/>
                  </a:lnTo>
                  <a:lnTo>
                    <a:pt x="1527" y="41848"/>
                  </a:lnTo>
                  <a:lnTo>
                    <a:pt x="1852" y="42043"/>
                  </a:lnTo>
                  <a:lnTo>
                    <a:pt x="2177" y="42238"/>
                  </a:lnTo>
                  <a:lnTo>
                    <a:pt x="2502" y="42368"/>
                  </a:lnTo>
                  <a:lnTo>
                    <a:pt x="2859" y="42465"/>
                  </a:lnTo>
                  <a:lnTo>
                    <a:pt x="3217" y="42530"/>
                  </a:lnTo>
                  <a:lnTo>
                    <a:pt x="3899" y="42530"/>
                  </a:lnTo>
                  <a:lnTo>
                    <a:pt x="4256" y="42498"/>
                  </a:lnTo>
                  <a:lnTo>
                    <a:pt x="4614" y="42433"/>
                  </a:lnTo>
                  <a:lnTo>
                    <a:pt x="4939" y="42335"/>
                  </a:lnTo>
                  <a:lnTo>
                    <a:pt x="5263" y="42173"/>
                  </a:lnTo>
                  <a:lnTo>
                    <a:pt x="5588" y="42010"/>
                  </a:lnTo>
                  <a:lnTo>
                    <a:pt x="5881" y="41815"/>
                  </a:lnTo>
                  <a:lnTo>
                    <a:pt x="6173" y="41588"/>
                  </a:lnTo>
                  <a:lnTo>
                    <a:pt x="6433" y="41328"/>
                  </a:lnTo>
                  <a:lnTo>
                    <a:pt x="6661" y="41036"/>
                  </a:lnTo>
                  <a:lnTo>
                    <a:pt x="32165" y="5816"/>
                  </a:lnTo>
                  <a:lnTo>
                    <a:pt x="32393" y="5524"/>
                  </a:lnTo>
                  <a:lnTo>
                    <a:pt x="32555" y="5167"/>
                  </a:lnTo>
                  <a:lnTo>
                    <a:pt x="32685" y="4842"/>
                  </a:lnTo>
                  <a:lnTo>
                    <a:pt x="32783" y="4484"/>
                  </a:lnTo>
                  <a:lnTo>
                    <a:pt x="32848" y="4159"/>
                  </a:lnTo>
                  <a:lnTo>
                    <a:pt x="32880" y="3802"/>
                  </a:lnTo>
                  <a:lnTo>
                    <a:pt x="32880" y="3445"/>
                  </a:lnTo>
                  <a:lnTo>
                    <a:pt x="32815" y="3087"/>
                  </a:lnTo>
                  <a:lnTo>
                    <a:pt x="32750" y="2730"/>
                  </a:lnTo>
                  <a:lnTo>
                    <a:pt x="32653" y="2405"/>
                  </a:lnTo>
                  <a:lnTo>
                    <a:pt x="32523" y="2080"/>
                  </a:lnTo>
                  <a:lnTo>
                    <a:pt x="32360" y="1755"/>
                  </a:lnTo>
                  <a:lnTo>
                    <a:pt x="32133" y="1463"/>
                  </a:lnTo>
                  <a:lnTo>
                    <a:pt x="31905" y="1170"/>
                  </a:lnTo>
                  <a:lnTo>
                    <a:pt x="31645" y="910"/>
                  </a:lnTo>
                  <a:lnTo>
                    <a:pt x="31353" y="683"/>
                  </a:lnTo>
                  <a:lnTo>
                    <a:pt x="31028" y="488"/>
                  </a:lnTo>
                  <a:lnTo>
                    <a:pt x="30703" y="326"/>
                  </a:lnTo>
                  <a:lnTo>
                    <a:pt x="30378" y="196"/>
                  </a:lnTo>
                  <a:lnTo>
                    <a:pt x="30021" y="98"/>
                  </a:lnTo>
                  <a:lnTo>
                    <a:pt x="29664" y="33"/>
                  </a:lnTo>
                  <a:lnTo>
                    <a:pt x="2933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4" name="Google Shape;1714;p29"/>
            <p:cNvSpPr/>
            <p:nvPr/>
          </p:nvSpPr>
          <p:spPr>
            <a:xfrm>
              <a:off x="5439351" y="377033"/>
              <a:ext cx="45016" cy="45016"/>
            </a:xfrm>
            <a:custGeom>
              <a:avLst/>
              <a:gdLst/>
              <a:ahLst/>
              <a:cxnLst/>
              <a:rect l="l" t="t" r="r" b="b"/>
              <a:pathLst>
                <a:path w="1398" h="1398" extrusionOk="0">
                  <a:moveTo>
                    <a:pt x="553" y="1"/>
                  </a:moveTo>
                  <a:lnTo>
                    <a:pt x="423" y="33"/>
                  </a:lnTo>
                  <a:lnTo>
                    <a:pt x="293" y="98"/>
                  </a:lnTo>
                  <a:lnTo>
                    <a:pt x="196" y="196"/>
                  </a:lnTo>
                  <a:lnTo>
                    <a:pt x="98" y="293"/>
                  </a:lnTo>
                  <a:lnTo>
                    <a:pt x="33" y="423"/>
                  </a:lnTo>
                  <a:lnTo>
                    <a:pt x="1" y="553"/>
                  </a:lnTo>
                  <a:lnTo>
                    <a:pt x="1" y="683"/>
                  </a:lnTo>
                  <a:lnTo>
                    <a:pt x="1" y="813"/>
                  </a:lnTo>
                  <a:lnTo>
                    <a:pt x="33" y="943"/>
                  </a:lnTo>
                  <a:lnTo>
                    <a:pt x="98" y="1073"/>
                  </a:lnTo>
                  <a:lnTo>
                    <a:pt x="196" y="1170"/>
                  </a:lnTo>
                  <a:lnTo>
                    <a:pt x="293" y="1268"/>
                  </a:lnTo>
                  <a:lnTo>
                    <a:pt x="423" y="1333"/>
                  </a:lnTo>
                  <a:lnTo>
                    <a:pt x="553" y="1365"/>
                  </a:lnTo>
                  <a:lnTo>
                    <a:pt x="683" y="1398"/>
                  </a:lnTo>
                  <a:lnTo>
                    <a:pt x="813" y="1365"/>
                  </a:lnTo>
                  <a:lnTo>
                    <a:pt x="943" y="1333"/>
                  </a:lnTo>
                  <a:lnTo>
                    <a:pt x="1073" y="1268"/>
                  </a:lnTo>
                  <a:lnTo>
                    <a:pt x="1170" y="1170"/>
                  </a:lnTo>
                  <a:lnTo>
                    <a:pt x="1268" y="1073"/>
                  </a:lnTo>
                  <a:lnTo>
                    <a:pt x="1333" y="943"/>
                  </a:lnTo>
                  <a:lnTo>
                    <a:pt x="1365" y="813"/>
                  </a:lnTo>
                  <a:lnTo>
                    <a:pt x="1398" y="683"/>
                  </a:lnTo>
                  <a:lnTo>
                    <a:pt x="1365" y="553"/>
                  </a:lnTo>
                  <a:lnTo>
                    <a:pt x="1333" y="423"/>
                  </a:lnTo>
                  <a:lnTo>
                    <a:pt x="1268" y="293"/>
                  </a:lnTo>
                  <a:lnTo>
                    <a:pt x="1170" y="196"/>
                  </a:lnTo>
                  <a:lnTo>
                    <a:pt x="1073" y="98"/>
                  </a:lnTo>
                  <a:lnTo>
                    <a:pt x="943"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5" name="Google Shape;1715;p29"/>
            <p:cNvSpPr/>
            <p:nvPr/>
          </p:nvSpPr>
          <p:spPr>
            <a:xfrm>
              <a:off x="5536659" y="377033"/>
              <a:ext cx="45016" cy="45016"/>
            </a:xfrm>
            <a:custGeom>
              <a:avLst/>
              <a:gdLst/>
              <a:ahLst/>
              <a:cxnLst/>
              <a:rect l="l" t="t" r="r" b="b"/>
              <a:pathLst>
                <a:path w="1398" h="1398" extrusionOk="0">
                  <a:moveTo>
                    <a:pt x="553" y="1"/>
                  </a:moveTo>
                  <a:lnTo>
                    <a:pt x="423" y="33"/>
                  </a:lnTo>
                  <a:lnTo>
                    <a:pt x="293" y="98"/>
                  </a:lnTo>
                  <a:lnTo>
                    <a:pt x="195" y="196"/>
                  </a:lnTo>
                  <a:lnTo>
                    <a:pt x="98" y="293"/>
                  </a:lnTo>
                  <a:lnTo>
                    <a:pt x="33" y="423"/>
                  </a:lnTo>
                  <a:lnTo>
                    <a:pt x="0" y="553"/>
                  </a:lnTo>
                  <a:lnTo>
                    <a:pt x="0" y="683"/>
                  </a:lnTo>
                  <a:lnTo>
                    <a:pt x="0" y="813"/>
                  </a:lnTo>
                  <a:lnTo>
                    <a:pt x="33" y="943"/>
                  </a:lnTo>
                  <a:lnTo>
                    <a:pt x="98" y="1073"/>
                  </a:lnTo>
                  <a:lnTo>
                    <a:pt x="195" y="1170"/>
                  </a:lnTo>
                  <a:lnTo>
                    <a:pt x="293" y="1268"/>
                  </a:lnTo>
                  <a:lnTo>
                    <a:pt x="423" y="1333"/>
                  </a:lnTo>
                  <a:lnTo>
                    <a:pt x="553" y="1365"/>
                  </a:lnTo>
                  <a:lnTo>
                    <a:pt x="683" y="1398"/>
                  </a:lnTo>
                  <a:lnTo>
                    <a:pt x="813" y="1365"/>
                  </a:lnTo>
                  <a:lnTo>
                    <a:pt x="943" y="1333"/>
                  </a:lnTo>
                  <a:lnTo>
                    <a:pt x="1072" y="1268"/>
                  </a:lnTo>
                  <a:lnTo>
                    <a:pt x="1170" y="1170"/>
                  </a:lnTo>
                  <a:lnTo>
                    <a:pt x="1267" y="1073"/>
                  </a:lnTo>
                  <a:lnTo>
                    <a:pt x="1332" y="943"/>
                  </a:lnTo>
                  <a:lnTo>
                    <a:pt x="1365" y="813"/>
                  </a:lnTo>
                  <a:lnTo>
                    <a:pt x="1397" y="683"/>
                  </a:lnTo>
                  <a:lnTo>
                    <a:pt x="1365" y="553"/>
                  </a:lnTo>
                  <a:lnTo>
                    <a:pt x="1332" y="423"/>
                  </a:lnTo>
                  <a:lnTo>
                    <a:pt x="1267" y="293"/>
                  </a:lnTo>
                  <a:lnTo>
                    <a:pt x="1170" y="196"/>
                  </a:lnTo>
                  <a:lnTo>
                    <a:pt x="1072" y="98"/>
                  </a:lnTo>
                  <a:lnTo>
                    <a:pt x="943"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6" name="Google Shape;1716;p29"/>
            <p:cNvSpPr/>
            <p:nvPr/>
          </p:nvSpPr>
          <p:spPr>
            <a:xfrm>
              <a:off x="5633936" y="377033"/>
              <a:ext cx="45016" cy="45016"/>
            </a:xfrm>
            <a:custGeom>
              <a:avLst/>
              <a:gdLst/>
              <a:ahLst/>
              <a:cxnLst/>
              <a:rect l="l" t="t" r="r" b="b"/>
              <a:pathLst>
                <a:path w="1398" h="1398" extrusionOk="0">
                  <a:moveTo>
                    <a:pt x="553" y="1"/>
                  </a:moveTo>
                  <a:lnTo>
                    <a:pt x="423" y="33"/>
                  </a:lnTo>
                  <a:lnTo>
                    <a:pt x="293" y="98"/>
                  </a:lnTo>
                  <a:lnTo>
                    <a:pt x="196" y="196"/>
                  </a:lnTo>
                  <a:lnTo>
                    <a:pt x="98" y="293"/>
                  </a:lnTo>
                  <a:lnTo>
                    <a:pt x="33" y="423"/>
                  </a:lnTo>
                  <a:lnTo>
                    <a:pt x="1" y="553"/>
                  </a:lnTo>
                  <a:lnTo>
                    <a:pt x="1" y="683"/>
                  </a:lnTo>
                  <a:lnTo>
                    <a:pt x="1" y="813"/>
                  </a:lnTo>
                  <a:lnTo>
                    <a:pt x="33" y="943"/>
                  </a:lnTo>
                  <a:lnTo>
                    <a:pt x="98" y="1073"/>
                  </a:lnTo>
                  <a:lnTo>
                    <a:pt x="196" y="1170"/>
                  </a:lnTo>
                  <a:lnTo>
                    <a:pt x="293" y="1268"/>
                  </a:lnTo>
                  <a:lnTo>
                    <a:pt x="423" y="1333"/>
                  </a:lnTo>
                  <a:lnTo>
                    <a:pt x="553" y="1365"/>
                  </a:lnTo>
                  <a:lnTo>
                    <a:pt x="683" y="1398"/>
                  </a:lnTo>
                  <a:lnTo>
                    <a:pt x="813" y="1365"/>
                  </a:lnTo>
                  <a:lnTo>
                    <a:pt x="943" y="1333"/>
                  </a:lnTo>
                  <a:lnTo>
                    <a:pt x="1073" y="1268"/>
                  </a:lnTo>
                  <a:lnTo>
                    <a:pt x="1171" y="1170"/>
                  </a:lnTo>
                  <a:lnTo>
                    <a:pt x="1268" y="1073"/>
                  </a:lnTo>
                  <a:lnTo>
                    <a:pt x="1333" y="943"/>
                  </a:lnTo>
                  <a:lnTo>
                    <a:pt x="1365" y="813"/>
                  </a:lnTo>
                  <a:lnTo>
                    <a:pt x="1398" y="683"/>
                  </a:lnTo>
                  <a:lnTo>
                    <a:pt x="1365" y="553"/>
                  </a:lnTo>
                  <a:lnTo>
                    <a:pt x="1333" y="423"/>
                  </a:lnTo>
                  <a:lnTo>
                    <a:pt x="1268" y="293"/>
                  </a:lnTo>
                  <a:lnTo>
                    <a:pt x="1171" y="196"/>
                  </a:lnTo>
                  <a:lnTo>
                    <a:pt x="1073" y="98"/>
                  </a:lnTo>
                  <a:lnTo>
                    <a:pt x="943"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7" name="Google Shape;1717;p29"/>
            <p:cNvSpPr/>
            <p:nvPr/>
          </p:nvSpPr>
          <p:spPr>
            <a:xfrm rot="-5400000">
              <a:off x="1812879" y="-287320"/>
              <a:ext cx="402822" cy="957306"/>
            </a:xfrm>
            <a:custGeom>
              <a:avLst/>
              <a:gdLst/>
              <a:ahLst/>
              <a:cxnLst/>
              <a:rect l="l" t="t" r="r" b="b"/>
              <a:pathLst>
                <a:path w="12510" h="29730" fill="none" extrusionOk="0">
                  <a:moveTo>
                    <a:pt x="12509" y="27552"/>
                  </a:moveTo>
                  <a:lnTo>
                    <a:pt x="12509" y="27552"/>
                  </a:lnTo>
                  <a:lnTo>
                    <a:pt x="11957" y="27423"/>
                  </a:lnTo>
                  <a:lnTo>
                    <a:pt x="11405" y="27293"/>
                  </a:lnTo>
                  <a:lnTo>
                    <a:pt x="10885" y="27098"/>
                  </a:lnTo>
                  <a:lnTo>
                    <a:pt x="10365" y="26903"/>
                  </a:lnTo>
                  <a:lnTo>
                    <a:pt x="9845" y="26708"/>
                  </a:lnTo>
                  <a:lnTo>
                    <a:pt x="9358" y="26480"/>
                  </a:lnTo>
                  <a:lnTo>
                    <a:pt x="8870" y="26220"/>
                  </a:lnTo>
                  <a:lnTo>
                    <a:pt x="8383" y="25928"/>
                  </a:lnTo>
                  <a:lnTo>
                    <a:pt x="7928" y="25636"/>
                  </a:lnTo>
                  <a:lnTo>
                    <a:pt x="7473" y="25343"/>
                  </a:lnTo>
                  <a:lnTo>
                    <a:pt x="7051" y="25018"/>
                  </a:lnTo>
                  <a:lnTo>
                    <a:pt x="6629" y="24661"/>
                  </a:lnTo>
                  <a:lnTo>
                    <a:pt x="6239" y="24303"/>
                  </a:lnTo>
                  <a:lnTo>
                    <a:pt x="5849" y="23914"/>
                  </a:lnTo>
                  <a:lnTo>
                    <a:pt x="5459" y="23524"/>
                  </a:lnTo>
                  <a:lnTo>
                    <a:pt x="5102" y="23101"/>
                  </a:lnTo>
                  <a:lnTo>
                    <a:pt x="4777" y="22679"/>
                  </a:lnTo>
                  <a:lnTo>
                    <a:pt x="4452" y="22224"/>
                  </a:lnTo>
                  <a:lnTo>
                    <a:pt x="4159" y="21769"/>
                  </a:lnTo>
                  <a:lnTo>
                    <a:pt x="3867" y="21314"/>
                  </a:lnTo>
                  <a:lnTo>
                    <a:pt x="3607" y="20827"/>
                  </a:lnTo>
                  <a:lnTo>
                    <a:pt x="3347" y="20340"/>
                  </a:lnTo>
                  <a:lnTo>
                    <a:pt x="3152" y="19820"/>
                  </a:lnTo>
                  <a:lnTo>
                    <a:pt x="2925" y="19333"/>
                  </a:lnTo>
                  <a:lnTo>
                    <a:pt x="2762" y="18780"/>
                  </a:lnTo>
                  <a:lnTo>
                    <a:pt x="2600" y="18260"/>
                  </a:lnTo>
                  <a:lnTo>
                    <a:pt x="2470" y="17708"/>
                  </a:lnTo>
                  <a:lnTo>
                    <a:pt x="2340" y="17156"/>
                  </a:lnTo>
                  <a:lnTo>
                    <a:pt x="2275" y="16603"/>
                  </a:lnTo>
                  <a:lnTo>
                    <a:pt x="2210" y="16019"/>
                  </a:lnTo>
                  <a:lnTo>
                    <a:pt x="2178" y="15466"/>
                  </a:lnTo>
                  <a:lnTo>
                    <a:pt x="2145" y="14881"/>
                  </a:lnTo>
                  <a:lnTo>
                    <a:pt x="2145" y="14881"/>
                  </a:lnTo>
                  <a:lnTo>
                    <a:pt x="2178" y="14297"/>
                  </a:lnTo>
                  <a:lnTo>
                    <a:pt x="2210" y="13712"/>
                  </a:lnTo>
                  <a:lnTo>
                    <a:pt x="2275" y="13127"/>
                  </a:lnTo>
                  <a:lnTo>
                    <a:pt x="2340" y="12575"/>
                  </a:lnTo>
                  <a:lnTo>
                    <a:pt x="2470" y="12022"/>
                  </a:lnTo>
                  <a:lnTo>
                    <a:pt x="2600" y="11470"/>
                  </a:lnTo>
                  <a:lnTo>
                    <a:pt x="2762" y="10950"/>
                  </a:lnTo>
                  <a:lnTo>
                    <a:pt x="2925" y="10430"/>
                  </a:lnTo>
                  <a:lnTo>
                    <a:pt x="3152" y="9910"/>
                  </a:lnTo>
                  <a:lnTo>
                    <a:pt x="3347" y="9391"/>
                  </a:lnTo>
                  <a:lnTo>
                    <a:pt x="3607" y="8903"/>
                  </a:lnTo>
                  <a:lnTo>
                    <a:pt x="3867" y="8416"/>
                  </a:lnTo>
                  <a:lnTo>
                    <a:pt x="4159" y="7961"/>
                  </a:lnTo>
                  <a:lnTo>
                    <a:pt x="4452" y="7506"/>
                  </a:lnTo>
                  <a:lnTo>
                    <a:pt x="4777" y="7051"/>
                  </a:lnTo>
                  <a:lnTo>
                    <a:pt x="5102" y="6629"/>
                  </a:lnTo>
                  <a:lnTo>
                    <a:pt x="5459" y="6239"/>
                  </a:lnTo>
                  <a:lnTo>
                    <a:pt x="5849" y="5817"/>
                  </a:lnTo>
                  <a:lnTo>
                    <a:pt x="6239" y="5459"/>
                  </a:lnTo>
                  <a:lnTo>
                    <a:pt x="6629" y="5069"/>
                  </a:lnTo>
                  <a:lnTo>
                    <a:pt x="7051" y="4745"/>
                  </a:lnTo>
                  <a:lnTo>
                    <a:pt x="7473" y="4420"/>
                  </a:lnTo>
                  <a:lnTo>
                    <a:pt x="7928" y="4095"/>
                  </a:lnTo>
                  <a:lnTo>
                    <a:pt x="8383" y="3802"/>
                  </a:lnTo>
                  <a:lnTo>
                    <a:pt x="8870" y="3510"/>
                  </a:lnTo>
                  <a:lnTo>
                    <a:pt x="9358" y="3282"/>
                  </a:lnTo>
                  <a:lnTo>
                    <a:pt x="9845" y="3023"/>
                  </a:lnTo>
                  <a:lnTo>
                    <a:pt x="10365" y="2828"/>
                  </a:lnTo>
                  <a:lnTo>
                    <a:pt x="10885" y="2633"/>
                  </a:lnTo>
                  <a:lnTo>
                    <a:pt x="11405" y="2470"/>
                  </a:lnTo>
                  <a:lnTo>
                    <a:pt x="11957" y="2308"/>
                  </a:lnTo>
                  <a:lnTo>
                    <a:pt x="12509" y="2178"/>
                  </a:lnTo>
                  <a:lnTo>
                    <a:pt x="12509" y="1"/>
                  </a:lnTo>
                  <a:lnTo>
                    <a:pt x="12509" y="1"/>
                  </a:lnTo>
                  <a:lnTo>
                    <a:pt x="11860" y="131"/>
                  </a:lnTo>
                  <a:lnTo>
                    <a:pt x="11210" y="293"/>
                  </a:lnTo>
                  <a:lnTo>
                    <a:pt x="10560" y="488"/>
                  </a:lnTo>
                  <a:lnTo>
                    <a:pt x="9943" y="683"/>
                  </a:lnTo>
                  <a:lnTo>
                    <a:pt x="9325" y="943"/>
                  </a:lnTo>
                  <a:lnTo>
                    <a:pt x="8708" y="1203"/>
                  </a:lnTo>
                  <a:lnTo>
                    <a:pt x="8123" y="1496"/>
                  </a:lnTo>
                  <a:lnTo>
                    <a:pt x="7571" y="1820"/>
                  </a:lnTo>
                  <a:lnTo>
                    <a:pt x="7019" y="2145"/>
                  </a:lnTo>
                  <a:lnTo>
                    <a:pt x="6466" y="2503"/>
                  </a:lnTo>
                  <a:lnTo>
                    <a:pt x="5946" y="2893"/>
                  </a:lnTo>
                  <a:lnTo>
                    <a:pt x="5427" y="3282"/>
                  </a:lnTo>
                  <a:lnTo>
                    <a:pt x="4939" y="3705"/>
                  </a:lnTo>
                  <a:lnTo>
                    <a:pt x="4484" y="4160"/>
                  </a:lnTo>
                  <a:lnTo>
                    <a:pt x="4029" y="4615"/>
                  </a:lnTo>
                  <a:lnTo>
                    <a:pt x="3607" y="5102"/>
                  </a:lnTo>
                  <a:lnTo>
                    <a:pt x="3185" y="5622"/>
                  </a:lnTo>
                  <a:lnTo>
                    <a:pt x="2795" y="6142"/>
                  </a:lnTo>
                  <a:lnTo>
                    <a:pt x="2437" y="6661"/>
                  </a:lnTo>
                  <a:lnTo>
                    <a:pt x="2080" y="7214"/>
                  </a:lnTo>
                  <a:lnTo>
                    <a:pt x="1788" y="7799"/>
                  </a:lnTo>
                  <a:lnTo>
                    <a:pt x="1495" y="8383"/>
                  </a:lnTo>
                  <a:lnTo>
                    <a:pt x="1203" y="8968"/>
                  </a:lnTo>
                  <a:lnTo>
                    <a:pt x="975" y="9586"/>
                  </a:lnTo>
                  <a:lnTo>
                    <a:pt x="748" y="10203"/>
                  </a:lnTo>
                  <a:lnTo>
                    <a:pt x="553" y="10853"/>
                  </a:lnTo>
                  <a:lnTo>
                    <a:pt x="391" y="11502"/>
                  </a:lnTo>
                  <a:lnTo>
                    <a:pt x="261" y="12152"/>
                  </a:lnTo>
                  <a:lnTo>
                    <a:pt x="163" y="12802"/>
                  </a:lnTo>
                  <a:lnTo>
                    <a:pt x="66" y="13484"/>
                  </a:lnTo>
                  <a:lnTo>
                    <a:pt x="33" y="14167"/>
                  </a:lnTo>
                  <a:lnTo>
                    <a:pt x="1" y="14881"/>
                  </a:lnTo>
                  <a:lnTo>
                    <a:pt x="1" y="14881"/>
                  </a:lnTo>
                  <a:lnTo>
                    <a:pt x="33" y="15564"/>
                  </a:lnTo>
                  <a:lnTo>
                    <a:pt x="66" y="16246"/>
                  </a:lnTo>
                  <a:lnTo>
                    <a:pt x="163" y="16928"/>
                  </a:lnTo>
                  <a:lnTo>
                    <a:pt x="261" y="17578"/>
                  </a:lnTo>
                  <a:lnTo>
                    <a:pt x="391" y="18260"/>
                  </a:lnTo>
                  <a:lnTo>
                    <a:pt x="553" y="18910"/>
                  </a:lnTo>
                  <a:lnTo>
                    <a:pt x="748" y="19527"/>
                  </a:lnTo>
                  <a:lnTo>
                    <a:pt x="975" y="20145"/>
                  </a:lnTo>
                  <a:lnTo>
                    <a:pt x="1203" y="20762"/>
                  </a:lnTo>
                  <a:lnTo>
                    <a:pt x="1495" y="21347"/>
                  </a:lnTo>
                  <a:lnTo>
                    <a:pt x="1788" y="21932"/>
                  </a:lnTo>
                  <a:lnTo>
                    <a:pt x="2080" y="22517"/>
                  </a:lnTo>
                  <a:lnTo>
                    <a:pt x="2437" y="23069"/>
                  </a:lnTo>
                  <a:lnTo>
                    <a:pt x="2795" y="23589"/>
                  </a:lnTo>
                  <a:lnTo>
                    <a:pt x="3185" y="24109"/>
                  </a:lnTo>
                  <a:lnTo>
                    <a:pt x="3607" y="24628"/>
                  </a:lnTo>
                  <a:lnTo>
                    <a:pt x="4029" y="25116"/>
                  </a:lnTo>
                  <a:lnTo>
                    <a:pt x="4484" y="25571"/>
                  </a:lnTo>
                  <a:lnTo>
                    <a:pt x="4939" y="26025"/>
                  </a:lnTo>
                  <a:lnTo>
                    <a:pt x="5427" y="26448"/>
                  </a:lnTo>
                  <a:lnTo>
                    <a:pt x="5946" y="26838"/>
                  </a:lnTo>
                  <a:lnTo>
                    <a:pt x="6466" y="27228"/>
                  </a:lnTo>
                  <a:lnTo>
                    <a:pt x="7019" y="27585"/>
                  </a:lnTo>
                  <a:lnTo>
                    <a:pt x="7571" y="27942"/>
                  </a:lnTo>
                  <a:lnTo>
                    <a:pt x="8123" y="28235"/>
                  </a:lnTo>
                  <a:lnTo>
                    <a:pt x="8708" y="28527"/>
                  </a:lnTo>
                  <a:lnTo>
                    <a:pt x="9325" y="28787"/>
                  </a:lnTo>
                  <a:lnTo>
                    <a:pt x="9943" y="29047"/>
                  </a:lnTo>
                  <a:lnTo>
                    <a:pt x="10560" y="29242"/>
                  </a:lnTo>
                  <a:lnTo>
                    <a:pt x="11210" y="29437"/>
                  </a:lnTo>
                  <a:lnTo>
                    <a:pt x="11860" y="29599"/>
                  </a:lnTo>
                  <a:lnTo>
                    <a:pt x="12509" y="29729"/>
                  </a:lnTo>
                  <a:lnTo>
                    <a:pt x="12509" y="27552"/>
                  </a:lnTo>
                  <a:close/>
                </a:path>
              </a:pathLst>
            </a:custGeom>
            <a:noFill/>
            <a:ln w="8925"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8" name="Google Shape;1718;p29"/>
            <p:cNvSpPr/>
            <p:nvPr/>
          </p:nvSpPr>
          <p:spPr>
            <a:xfrm>
              <a:off x="5439351" y="491086"/>
              <a:ext cx="45016" cy="45016"/>
            </a:xfrm>
            <a:custGeom>
              <a:avLst/>
              <a:gdLst/>
              <a:ahLst/>
              <a:cxnLst/>
              <a:rect l="l" t="t" r="r" b="b"/>
              <a:pathLst>
                <a:path w="1398" h="1398" extrusionOk="0">
                  <a:moveTo>
                    <a:pt x="683" y="0"/>
                  </a:moveTo>
                  <a:lnTo>
                    <a:pt x="553" y="33"/>
                  </a:lnTo>
                  <a:lnTo>
                    <a:pt x="423" y="65"/>
                  </a:lnTo>
                  <a:lnTo>
                    <a:pt x="293" y="130"/>
                  </a:lnTo>
                  <a:lnTo>
                    <a:pt x="196" y="228"/>
                  </a:lnTo>
                  <a:lnTo>
                    <a:pt x="98" y="325"/>
                  </a:lnTo>
                  <a:lnTo>
                    <a:pt x="33" y="422"/>
                  </a:lnTo>
                  <a:lnTo>
                    <a:pt x="1" y="552"/>
                  </a:lnTo>
                  <a:lnTo>
                    <a:pt x="1" y="715"/>
                  </a:lnTo>
                  <a:lnTo>
                    <a:pt x="1" y="845"/>
                  </a:lnTo>
                  <a:lnTo>
                    <a:pt x="33" y="975"/>
                  </a:lnTo>
                  <a:lnTo>
                    <a:pt x="98" y="1105"/>
                  </a:lnTo>
                  <a:lnTo>
                    <a:pt x="196" y="1202"/>
                  </a:lnTo>
                  <a:lnTo>
                    <a:pt x="293" y="1300"/>
                  </a:lnTo>
                  <a:lnTo>
                    <a:pt x="423" y="1365"/>
                  </a:lnTo>
                  <a:lnTo>
                    <a:pt x="553" y="1397"/>
                  </a:lnTo>
                  <a:lnTo>
                    <a:pt x="813" y="1397"/>
                  </a:lnTo>
                  <a:lnTo>
                    <a:pt x="943" y="1365"/>
                  </a:lnTo>
                  <a:lnTo>
                    <a:pt x="1073" y="1300"/>
                  </a:lnTo>
                  <a:lnTo>
                    <a:pt x="1170" y="1202"/>
                  </a:lnTo>
                  <a:lnTo>
                    <a:pt x="1268" y="1105"/>
                  </a:lnTo>
                  <a:lnTo>
                    <a:pt x="1333" y="975"/>
                  </a:lnTo>
                  <a:lnTo>
                    <a:pt x="1365" y="845"/>
                  </a:lnTo>
                  <a:lnTo>
                    <a:pt x="1398" y="715"/>
                  </a:lnTo>
                  <a:lnTo>
                    <a:pt x="1365" y="552"/>
                  </a:lnTo>
                  <a:lnTo>
                    <a:pt x="1333" y="422"/>
                  </a:lnTo>
                  <a:lnTo>
                    <a:pt x="1268" y="325"/>
                  </a:lnTo>
                  <a:lnTo>
                    <a:pt x="1170" y="228"/>
                  </a:lnTo>
                  <a:lnTo>
                    <a:pt x="1073" y="130"/>
                  </a:lnTo>
                  <a:lnTo>
                    <a:pt x="943" y="65"/>
                  </a:lnTo>
                  <a:lnTo>
                    <a:pt x="813" y="33"/>
                  </a:lnTo>
                  <a:lnTo>
                    <a:pt x="68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9" name="Google Shape;1719;p29"/>
            <p:cNvSpPr/>
            <p:nvPr/>
          </p:nvSpPr>
          <p:spPr>
            <a:xfrm>
              <a:off x="5536659" y="491086"/>
              <a:ext cx="45016" cy="45016"/>
            </a:xfrm>
            <a:custGeom>
              <a:avLst/>
              <a:gdLst/>
              <a:ahLst/>
              <a:cxnLst/>
              <a:rect l="l" t="t" r="r" b="b"/>
              <a:pathLst>
                <a:path w="1398" h="1398" extrusionOk="0">
                  <a:moveTo>
                    <a:pt x="683" y="0"/>
                  </a:moveTo>
                  <a:lnTo>
                    <a:pt x="553" y="33"/>
                  </a:lnTo>
                  <a:lnTo>
                    <a:pt x="423" y="65"/>
                  </a:lnTo>
                  <a:lnTo>
                    <a:pt x="293" y="130"/>
                  </a:lnTo>
                  <a:lnTo>
                    <a:pt x="195" y="228"/>
                  </a:lnTo>
                  <a:lnTo>
                    <a:pt x="98" y="325"/>
                  </a:lnTo>
                  <a:lnTo>
                    <a:pt x="33" y="422"/>
                  </a:lnTo>
                  <a:lnTo>
                    <a:pt x="0" y="552"/>
                  </a:lnTo>
                  <a:lnTo>
                    <a:pt x="0" y="715"/>
                  </a:lnTo>
                  <a:lnTo>
                    <a:pt x="0" y="845"/>
                  </a:lnTo>
                  <a:lnTo>
                    <a:pt x="33" y="975"/>
                  </a:lnTo>
                  <a:lnTo>
                    <a:pt x="98" y="1105"/>
                  </a:lnTo>
                  <a:lnTo>
                    <a:pt x="195" y="1202"/>
                  </a:lnTo>
                  <a:lnTo>
                    <a:pt x="293" y="1300"/>
                  </a:lnTo>
                  <a:lnTo>
                    <a:pt x="423" y="1365"/>
                  </a:lnTo>
                  <a:lnTo>
                    <a:pt x="553" y="1397"/>
                  </a:lnTo>
                  <a:lnTo>
                    <a:pt x="813" y="1397"/>
                  </a:lnTo>
                  <a:lnTo>
                    <a:pt x="943" y="1365"/>
                  </a:lnTo>
                  <a:lnTo>
                    <a:pt x="1072" y="1300"/>
                  </a:lnTo>
                  <a:lnTo>
                    <a:pt x="1170" y="1202"/>
                  </a:lnTo>
                  <a:lnTo>
                    <a:pt x="1267" y="1105"/>
                  </a:lnTo>
                  <a:lnTo>
                    <a:pt x="1332" y="975"/>
                  </a:lnTo>
                  <a:lnTo>
                    <a:pt x="1365" y="845"/>
                  </a:lnTo>
                  <a:lnTo>
                    <a:pt x="1397" y="715"/>
                  </a:lnTo>
                  <a:lnTo>
                    <a:pt x="1365" y="552"/>
                  </a:lnTo>
                  <a:lnTo>
                    <a:pt x="1332" y="422"/>
                  </a:lnTo>
                  <a:lnTo>
                    <a:pt x="1267" y="325"/>
                  </a:lnTo>
                  <a:lnTo>
                    <a:pt x="1170" y="228"/>
                  </a:lnTo>
                  <a:lnTo>
                    <a:pt x="1072" y="130"/>
                  </a:lnTo>
                  <a:lnTo>
                    <a:pt x="943" y="65"/>
                  </a:lnTo>
                  <a:lnTo>
                    <a:pt x="813" y="33"/>
                  </a:lnTo>
                  <a:lnTo>
                    <a:pt x="68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0" name="Google Shape;1720;p29"/>
            <p:cNvSpPr/>
            <p:nvPr/>
          </p:nvSpPr>
          <p:spPr>
            <a:xfrm>
              <a:off x="5633936" y="491086"/>
              <a:ext cx="45016" cy="45016"/>
            </a:xfrm>
            <a:custGeom>
              <a:avLst/>
              <a:gdLst/>
              <a:ahLst/>
              <a:cxnLst/>
              <a:rect l="l" t="t" r="r" b="b"/>
              <a:pathLst>
                <a:path w="1398" h="1398" extrusionOk="0">
                  <a:moveTo>
                    <a:pt x="683" y="0"/>
                  </a:moveTo>
                  <a:lnTo>
                    <a:pt x="553" y="33"/>
                  </a:lnTo>
                  <a:lnTo>
                    <a:pt x="423" y="65"/>
                  </a:lnTo>
                  <a:lnTo>
                    <a:pt x="293" y="130"/>
                  </a:lnTo>
                  <a:lnTo>
                    <a:pt x="196" y="228"/>
                  </a:lnTo>
                  <a:lnTo>
                    <a:pt x="98" y="325"/>
                  </a:lnTo>
                  <a:lnTo>
                    <a:pt x="33" y="422"/>
                  </a:lnTo>
                  <a:lnTo>
                    <a:pt x="1" y="552"/>
                  </a:lnTo>
                  <a:lnTo>
                    <a:pt x="1" y="715"/>
                  </a:lnTo>
                  <a:lnTo>
                    <a:pt x="1" y="845"/>
                  </a:lnTo>
                  <a:lnTo>
                    <a:pt x="33" y="975"/>
                  </a:lnTo>
                  <a:lnTo>
                    <a:pt x="98" y="1105"/>
                  </a:lnTo>
                  <a:lnTo>
                    <a:pt x="196" y="1202"/>
                  </a:lnTo>
                  <a:lnTo>
                    <a:pt x="293" y="1300"/>
                  </a:lnTo>
                  <a:lnTo>
                    <a:pt x="423" y="1365"/>
                  </a:lnTo>
                  <a:lnTo>
                    <a:pt x="553" y="1397"/>
                  </a:lnTo>
                  <a:lnTo>
                    <a:pt x="813" y="1397"/>
                  </a:lnTo>
                  <a:lnTo>
                    <a:pt x="943" y="1365"/>
                  </a:lnTo>
                  <a:lnTo>
                    <a:pt x="1073" y="1300"/>
                  </a:lnTo>
                  <a:lnTo>
                    <a:pt x="1171" y="1202"/>
                  </a:lnTo>
                  <a:lnTo>
                    <a:pt x="1268" y="1105"/>
                  </a:lnTo>
                  <a:lnTo>
                    <a:pt x="1333" y="975"/>
                  </a:lnTo>
                  <a:lnTo>
                    <a:pt x="1365" y="845"/>
                  </a:lnTo>
                  <a:lnTo>
                    <a:pt x="1398" y="715"/>
                  </a:lnTo>
                  <a:lnTo>
                    <a:pt x="1365" y="552"/>
                  </a:lnTo>
                  <a:lnTo>
                    <a:pt x="1333" y="422"/>
                  </a:lnTo>
                  <a:lnTo>
                    <a:pt x="1268" y="325"/>
                  </a:lnTo>
                  <a:lnTo>
                    <a:pt x="1171" y="228"/>
                  </a:lnTo>
                  <a:lnTo>
                    <a:pt x="1073" y="130"/>
                  </a:lnTo>
                  <a:lnTo>
                    <a:pt x="943" y="65"/>
                  </a:lnTo>
                  <a:lnTo>
                    <a:pt x="813" y="33"/>
                  </a:lnTo>
                  <a:lnTo>
                    <a:pt x="68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1" name="Google Shape;1721;p29"/>
            <p:cNvSpPr/>
            <p:nvPr/>
          </p:nvSpPr>
          <p:spPr>
            <a:xfrm>
              <a:off x="5439351" y="606169"/>
              <a:ext cx="45016" cy="45016"/>
            </a:xfrm>
            <a:custGeom>
              <a:avLst/>
              <a:gdLst/>
              <a:ahLst/>
              <a:cxnLst/>
              <a:rect l="l" t="t" r="r" b="b"/>
              <a:pathLst>
                <a:path w="1398" h="1398" extrusionOk="0">
                  <a:moveTo>
                    <a:pt x="553" y="0"/>
                  </a:moveTo>
                  <a:lnTo>
                    <a:pt x="423" y="33"/>
                  </a:lnTo>
                  <a:lnTo>
                    <a:pt x="293" y="97"/>
                  </a:lnTo>
                  <a:lnTo>
                    <a:pt x="196" y="195"/>
                  </a:lnTo>
                  <a:lnTo>
                    <a:pt x="98" y="292"/>
                  </a:lnTo>
                  <a:lnTo>
                    <a:pt x="33" y="422"/>
                  </a:lnTo>
                  <a:lnTo>
                    <a:pt x="1" y="552"/>
                  </a:lnTo>
                  <a:lnTo>
                    <a:pt x="1" y="682"/>
                  </a:lnTo>
                  <a:lnTo>
                    <a:pt x="1" y="845"/>
                  </a:lnTo>
                  <a:lnTo>
                    <a:pt x="33" y="975"/>
                  </a:lnTo>
                  <a:lnTo>
                    <a:pt x="98" y="1072"/>
                  </a:lnTo>
                  <a:lnTo>
                    <a:pt x="196" y="1170"/>
                  </a:lnTo>
                  <a:lnTo>
                    <a:pt x="293" y="1267"/>
                  </a:lnTo>
                  <a:lnTo>
                    <a:pt x="423" y="1332"/>
                  </a:lnTo>
                  <a:lnTo>
                    <a:pt x="553" y="1365"/>
                  </a:lnTo>
                  <a:lnTo>
                    <a:pt x="683" y="1397"/>
                  </a:lnTo>
                  <a:lnTo>
                    <a:pt x="813" y="1365"/>
                  </a:lnTo>
                  <a:lnTo>
                    <a:pt x="943" y="1332"/>
                  </a:lnTo>
                  <a:lnTo>
                    <a:pt x="1073" y="1267"/>
                  </a:lnTo>
                  <a:lnTo>
                    <a:pt x="1170" y="1170"/>
                  </a:lnTo>
                  <a:lnTo>
                    <a:pt x="1268" y="1072"/>
                  </a:lnTo>
                  <a:lnTo>
                    <a:pt x="1333" y="975"/>
                  </a:lnTo>
                  <a:lnTo>
                    <a:pt x="1365" y="845"/>
                  </a:lnTo>
                  <a:lnTo>
                    <a:pt x="1398" y="682"/>
                  </a:lnTo>
                  <a:lnTo>
                    <a:pt x="1365" y="552"/>
                  </a:lnTo>
                  <a:lnTo>
                    <a:pt x="1333" y="422"/>
                  </a:lnTo>
                  <a:lnTo>
                    <a:pt x="1268" y="292"/>
                  </a:lnTo>
                  <a:lnTo>
                    <a:pt x="1170" y="195"/>
                  </a:lnTo>
                  <a:lnTo>
                    <a:pt x="1073" y="97"/>
                  </a:lnTo>
                  <a:lnTo>
                    <a:pt x="943"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2" name="Google Shape;1722;p29"/>
            <p:cNvSpPr/>
            <p:nvPr/>
          </p:nvSpPr>
          <p:spPr>
            <a:xfrm>
              <a:off x="5536659" y="606169"/>
              <a:ext cx="45016" cy="45016"/>
            </a:xfrm>
            <a:custGeom>
              <a:avLst/>
              <a:gdLst/>
              <a:ahLst/>
              <a:cxnLst/>
              <a:rect l="l" t="t" r="r" b="b"/>
              <a:pathLst>
                <a:path w="1398" h="1398" extrusionOk="0">
                  <a:moveTo>
                    <a:pt x="553" y="0"/>
                  </a:moveTo>
                  <a:lnTo>
                    <a:pt x="423" y="33"/>
                  </a:lnTo>
                  <a:lnTo>
                    <a:pt x="293" y="97"/>
                  </a:lnTo>
                  <a:lnTo>
                    <a:pt x="195" y="195"/>
                  </a:lnTo>
                  <a:lnTo>
                    <a:pt x="98" y="292"/>
                  </a:lnTo>
                  <a:lnTo>
                    <a:pt x="33" y="422"/>
                  </a:lnTo>
                  <a:lnTo>
                    <a:pt x="0" y="552"/>
                  </a:lnTo>
                  <a:lnTo>
                    <a:pt x="0" y="682"/>
                  </a:lnTo>
                  <a:lnTo>
                    <a:pt x="0" y="845"/>
                  </a:lnTo>
                  <a:lnTo>
                    <a:pt x="33" y="975"/>
                  </a:lnTo>
                  <a:lnTo>
                    <a:pt x="98" y="1072"/>
                  </a:lnTo>
                  <a:lnTo>
                    <a:pt x="195" y="1170"/>
                  </a:lnTo>
                  <a:lnTo>
                    <a:pt x="293" y="1267"/>
                  </a:lnTo>
                  <a:lnTo>
                    <a:pt x="423" y="1332"/>
                  </a:lnTo>
                  <a:lnTo>
                    <a:pt x="553" y="1365"/>
                  </a:lnTo>
                  <a:lnTo>
                    <a:pt x="683" y="1397"/>
                  </a:lnTo>
                  <a:lnTo>
                    <a:pt x="813" y="1365"/>
                  </a:lnTo>
                  <a:lnTo>
                    <a:pt x="943" y="1332"/>
                  </a:lnTo>
                  <a:lnTo>
                    <a:pt x="1072" y="1267"/>
                  </a:lnTo>
                  <a:lnTo>
                    <a:pt x="1170" y="1170"/>
                  </a:lnTo>
                  <a:lnTo>
                    <a:pt x="1267" y="1072"/>
                  </a:lnTo>
                  <a:lnTo>
                    <a:pt x="1332" y="975"/>
                  </a:lnTo>
                  <a:lnTo>
                    <a:pt x="1365" y="845"/>
                  </a:lnTo>
                  <a:lnTo>
                    <a:pt x="1397" y="682"/>
                  </a:lnTo>
                  <a:lnTo>
                    <a:pt x="1365" y="552"/>
                  </a:lnTo>
                  <a:lnTo>
                    <a:pt x="1332" y="422"/>
                  </a:lnTo>
                  <a:lnTo>
                    <a:pt x="1267" y="292"/>
                  </a:lnTo>
                  <a:lnTo>
                    <a:pt x="1170" y="195"/>
                  </a:lnTo>
                  <a:lnTo>
                    <a:pt x="1072" y="97"/>
                  </a:lnTo>
                  <a:lnTo>
                    <a:pt x="943"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3" name="Google Shape;1723;p29"/>
            <p:cNvSpPr/>
            <p:nvPr/>
          </p:nvSpPr>
          <p:spPr>
            <a:xfrm>
              <a:off x="5633936" y="606169"/>
              <a:ext cx="45016" cy="45016"/>
            </a:xfrm>
            <a:custGeom>
              <a:avLst/>
              <a:gdLst/>
              <a:ahLst/>
              <a:cxnLst/>
              <a:rect l="l" t="t" r="r" b="b"/>
              <a:pathLst>
                <a:path w="1398" h="1398" extrusionOk="0">
                  <a:moveTo>
                    <a:pt x="553" y="0"/>
                  </a:moveTo>
                  <a:lnTo>
                    <a:pt x="423" y="33"/>
                  </a:lnTo>
                  <a:lnTo>
                    <a:pt x="293" y="97"/>
                  </a:lnTo>
                  <a:lnTo>
                    <a:pt x="196" y="195"/>
                  </a:lnTo>
                  <a:lnTo>
                    <a:pt x="98" y="292"/>
                  </a:lnTo>
                  <a:lnTo>
                    <a:pt x="33" y="422"/>
                  </a:lnTo>
                  <a:lnTo>
                    <a:pt x="1" y="552"/>
                  </a:lnTo>
                  <a:lnTo>
                    <a:pt x="1" y="682"/>
                  </a:lnTo>
                  <a:lnTo>
                    <a:pt x="1" y="845"/>
                  </a:lnTo>
                  <a:lnTo>
                    <a:pt x="33" y="975"/>
                  </a:lnTo>
                  <a:lnTo>
                    <a:pt x="98" y="1072"/>
                  </a:lnTo>
                  <a:lnTo>
                    <a:pt x="196" y="1170"/>
                  </a:lnTo>
                  <a:lnTo>
                    <a:pt x="293" y="1267"/>
                  </a:lnTo>
                  <a:lnTo>
                    <a:pt x="423" y="1332"/>
                  </a:lnTo>
                  <a:lnTo>
                    <a:pt x="553" y="1365"/>
                  </a:lnTo>
                  <a:lnTo>
                    <a:pt x="683" y="1397"/>
                  </a:lnTo>
                  <a:lnTo>
                    <a:pt x="813" y="1365"/>
                  </a:lnTo>
                  <a:lnTo>
                    <a:pt x="943" y="1332"/>
                  </a:lnTo>
                  <a:lnTo>
                    <a:pt x="1073" y="1267"/>
                  </a:lnTo>
                  <a:lnTo>
                    <a:pt x="1171" y="1170"/>
                  </a:lnTo>
                  <a:lnTo>
                    <a:pt x="1268" y="1072"/>
                  </a:lnTo>
                  <a:lnTo>
                    <a:pt x="1333" y="975"/>
                  </a:lnTo>
                  <a:lnTo>
                    <a:pt x="1365" y="845"/>
                  </a:lnTo>
                  <a:lnTo>
                    <a:pt x="1398" y="682"/>
                  </a:lnTo>
                  <a:lnTo>
                    <a:pt x="1365" y="552"/>
                  </a:lnTo>
                  <a:lnTo>
                    <a:pt x="1333" y="422"/>
                  </a:lnTo>
                  <a:lnTo>
                    <a:pt x="1268" y="292"/>
                  </a:lnTo>
                  <a:lnTo>
                    <a:pt x="1171" y="195"/>
                  </a:lnTo>
                  <a:lnTo>
                    <a:pt x="1073" y="97"/>
                  </a:lnTo>
                  <a:lnTo>
                    <a:pt x="943"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4" name="Google Shape;1724;p29"/>
            <p:cNvSpPr/>
            <p:nvPr/>
          </p:nvSpPr>
          <p:spPr>
            <a:xfrm>
              <a:off x="5439351" y="720189"/>
              <a:ext cx="45016" cy="45016"/>
            </a:xfrm>
            <a:custGeom>
              <a:avLst/>
              <a:gdLst/>
              <a:ahLst/>
              <a:cxnLst/>
              <a:rect l="l" t="t" r="r" b="b"/>
              <a:pathLst>
                <a:path w="1398" h="1398" extrusionOk="0">
                  <a:moveTo>
                    <a:pt x="683" y="0"/>
                  </a:moveTo>
                  <a:lnTo>
                    <a:pt x="553" y="33"/>
                  </a:lnTo>
                  <a:lnTo>
                    <a:pt x="423" y="65"/>
                  </a:lnTo>
                  <a:lnTo>
                    <a:pt x="293" y="130"/>
                  </a:lnTo>
                  <a:lnTo>
                    <a:pt x="196" y="228"/>
                  </a:lnTo>
                  <a:lnTo>
                    <a:pt x="98" y="325"/>
                  </a:lnTo>
                  <a:lnTo>
                    <a:pt x="33" y="455"/>
                  </a:lnTo>
                  <a:lnTo>
                    <a:pt x="1" y="585"/>
                  </a:lnTo>
                  <a:lnTo>
                    <a:pt x="1" y="715"/>
                  </a:lnTo>
                  <a:lnTo>
                    <a:pt x="1" y="845"/>
                  </a:lnTo>
                  <a:lnTo>
                    <a:pt x="33" y="975"/>
                  </a:lnTo>
                  <a:lnTo>
                    <a:pt x="98" y="1105"/>
                  </a:lnTo>
                  <a:lnTo>
                    <a:pt x="196" y="1203"/>
                  </a:lnTo>
                  <a:lnTo>
                    <a:pt x="293" y="1300"/>
                  </a:lnTo>
                  <a:lnTo>
                    <a:pt x="423" y="1365"/>
                  </a:lnTo>
                  <a:lnTo>
                    <a:pt x="553" y="1397"/>
                  </a:lnTo>
                  <a:lnTo>
                    <a:pt x="813" y="1397"/>
                  </a:lnTo>
                  <a:lnTo>
                    <a:pt x="943" y="1365"/>
                  </a:lnTo>
                  <a:lnTo>
                    <a:pt x="1073" y="1300"/>
                  </a:lnTo>
                  <a:lnTo>
                    <a:pt x="1170" y="1203"/>
                  </a:lnTo>
                  <a:lnTo>
                    <a:pt x="1268" y="1105"/>
                  </a:lnTo>
                  <a:lnTo>
                    <a:pt x="1333" y="975"/>
                  </a:lnTo>
                  <a:lnTo>
                    <a:pt x="1365" y="845"/>
                  </a:lnTo>
                  <a:lnTo>
                    <a:pt x="1398" y="715"/>
                  </a:lnTo>
                  <a:lnTo>
                    <a:pt x="1365" y="585"/>
                  </a:lnTo>
                  <a:lnTo>
                    <a:pt x="1333" y="455"/>
                  </a:lnTo>
                  <a:lnTo>
                    <a:pt x="1268" y="325"/>
                  </a:lnTo>
                  <a:lnTo>
                    <a:pt x="1170" y="228"/>
                  </a:lnTo>
                  <a:lnTo>
                    <a:pt x="1073" y="130"/>
                  </a:lnTo>
                  <a:lnTo>
                    <a:pt x="943" y="65"/>
                  </a:lnTo>
                  <a:lnTo>
                    <a:pt x="813" y="33"/>
                  </a:lnTo>
                  <a:lnTo>
                    <a:pt x="68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5" name="Google Shape;1725;p29"/>
            <p:cNvSpPr/>
            <p:nvPr/>
          </p:nvSpPr>
          <p:spPr>
            <a:xfrm>
              <a:off x="5536659" y="720189"/>
              <a:ext cx="45016" cy="45016"/>
            </a:xfrm>
            <a:custGeom>
              <a:avLst/>
              <a:gdLst/>
              <a:ahLst/>
              <a:cxnLst/>
              <a:rect l="l" t="t" r="r" b="b"/>
              <a:pathLst>
                <a:path w="1398" h="1398" extrusionOk="0">
                  <a:moveTo>
                    <a:pt x="683" y="0"/>
                  </a:moveTo>
                  <a:lnTo>
                    <a:pt x="553" y="33"/>
                  </a:lnTo>
                  <a:lnTo>
                    <a:pt x="423" y="65"/>
                  </a:lnTo>
                  <a:lnTo>
                    <a:pt x="293" y="130"/>
                  </a:lnTo>
                  <a:lnTo>
                    <a:pt x="195" y="228"/>
                  </a:lnTo>
                  <a:lnTo>
                    <a:pt x="98" y="325"/>
                  </a:lnTo>
                  <a:lnTo>
                    <a:pt x="33" y="455"/>
                  </a:lnTo>
                  <a:lnTo>
                    <a:pt x="0" y="585"/>
                  </a:lnTo>
                  <a:lnTo>
                    <a:pt x="0" y="715"/>
                  </a:lnTo>
                  <a:lnTo>
                    <a:pt x="0" y="845"/>
                  </a:lnTo>
                  <a:lnTo>
                    <a:pt x="33" y="975"/>
                  </a:lnTo>
                  <a:lnTo>
                    <a:pt x="98" y="1105"/>
                  </a:lnTo>
                  <a:lnTo>
                    <a:pt x="195" y="1203"/>
                  </a:lnTo>
                  <a:lnTo>
                    <a:pt x="293" y="1300"/>
                  </a:lnTo>
                  <a:lnTo>
                    <a:pt x="423" y="1365"/>
                  </a:lnTo>
                  <a:lnTo>
                    <a:pt x="553" y="1397"/>
                  </a:lnTo>
                  <a:lnTo>
                    <a:pt x="813" y="1397"/>
                  </a:lnTo>
                  <a:lnTo>
                    <a:pt x="943" y="1365"/>
                  </a:lnTo>
                  <a:lnTo>
                    <a:pt x="1072" y="1300"/>
                  </a:lnTo>
                  <a:lnTo>
                    <a:pt x="1170" y="1203"/>
                  </a:lnTo>
                  <a:lnTo>
                    <a:pt x="1267" y="1105"/>
                  </a:lnTo>
                  <a:lnTo>
                    <a:pt x="1332" y="975"/>
                  </a:lnTo>
                  <a:lnTo>
                    <a:pt x="1365" y="845"/>
                  </a:lnTo>
                  <a:lnTo>
                    <a:pt x="1397" y="715"/>
                  </a:lnTo>
                  <a:lnTo>
                    <a:pt x="1365" y="585"/>
                  </a:lnTo>
                  <a:lnTo>
                    <a:pt x="1332" y="455"/>
                  </a:lnTo>
                  <a:lnTo>
                    <a:pt x="1267" y="325"/>
                  </a:lnTo>
                  <a:lnTo>
                    <a:pt x="1170" y="228"/>
                  </a:lnTo>
                  <a:lnTo>
                    <a:pt x="1072" y="130"/>
                  </a:lnTo>
                  <a:lnTo>
                    <a:pt x="943" y="65"/>
                  </a:lnTo>
                  <a:lnTo>
                    <a:pt x="813" y="33"/>
                  </a:lnTo>
                  <a:lnTo>
                    <a:pt x="68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6" name="Google Shape;1726;p29"/>
            <p:cNvSpPr/>
            <p:nvPr/>
          </p:nvSpPr>
          <p:spPr>
            <a:xfrm>
              <a:off x="5633936" y="720189"/>
              <a:ext cx="45016" cy="45016"/>
            </a:xfrm>
            <a:custGeom>
              <a:avLst/>
              <a:gdLst/>
              <a:ahLst/>
              <a:cxnLst/>
              <a:rect l="l" t="t" r="r" b="b"/>
              <a:pathLst>
                <a:path w="1398" h="1398" extrusionOk="0">
                  <a:moveTo>
                    <a:pt x="683" y="0"/>
                  </a:moveTo>
                  <a:lnTo>
                    <a:pt x="553" y="33"/>
                  </a:lnTo>
                  <a:lnTo>
                    <a:pt x="423" y="65"/>
                  </a:lnTo>
                  <a:lnTo>
                    <a:pt x="293" y="130"/>
                  </a:lnTo>
                  <a:lnTo>
                    <a:pt x="196" y="228"/>
                  </a:lnTo>
                  <a:lnTo>
                    <a:pt x="98" y="325"/>
                  </a:lnTo>
                  <a:lnTo>
                    <a:pt x="33" y="455"/>
                  </a:lnTo>
                  <a:lnTo>
                    <a:pt x="1" y="585"/>
                  </a:lnTo>
                  <a:lnTo>
                    <a:pt x="1" y="715"/>
                  </a:lnTo>
                  <a:lnTo>
                    <a:pt x="1" y="845"/>
                  </a:lnTo>
                  <a:lnTo>
                    <a:pt x="33" y="975"/>
                  </a:lnTo>
                  <a:lnTo>
                    <a:pt x="98" y="1105"/>
                  </a:lnTo>
                  <a:lnTo>
                    <a:pt x="196" y="1203"/>
                  </a:lnTo>
                  <a:lnTo>
                    <a:pt x="293" y="1300"/>
                  </a:lnTo>
                  <a:lnTo>
                    <a:pt x="423" y="1365"/>
                  </a:lnTo>
                  <a:lnTo>
                    <a:pt x="553" y="1397"/>
                  </a:lnTo>
                  <a:lnTo>
                    <a:pt x="813" y="1397"/>
                  </a:lnTo>
                  <a:lnTo>
                    <a:pt x="943" y="1365"/>
                  </a:lnTo>
                  <a:lnTo>
                    <a:pt x="1073" y="1300"/>
                  </a:lnTo>
                  <a:lnTo>
                    <a:pt x="1171" y="1203"/>
                  </a:lnTo>
                  <a:lnTo>
                    <a:pt x="1268" y="1105"/>
                  </a:lnTo>
                  <a:lnTo>
                    <a:pt x="1333" y="975"/>
                  </a:lnTo>
                  <a:lnTo>
                    <a:pt x="1365" y="845"/>
                  </a:lnTo>
                  <a:lnTo>
                    <a:pt x="1398" y="715"/>
                  </a:lnTo>
                  <a:lnTo>
                    <a:pt x="1365" y="585"/>
                  </a:lnTo>
                  <a:lnTo>
                    <a:pt x="1333" y="455"/>
                  </a:lnTo>
                  <a:lnTo>
                    <a:pt x="1268" y="325"/>
                  </a:lnTo>
                  <a:lnTo>
                    <a:pt x="1171" y="228"/>
                  </a:lnTo>
                  <a:lnTo>
                    <a:pt x="1073" y="130"/>
                  </a:lnTo>
                  <a:lnTo>
                    <a:pt x="943" y="65"/>
                  </a:lnTo>
                  <a:lnTo>
                    <a:pt x="813" y="33"/>
                  </a:lnTo>
                  <a:lnTo>
                    <a:pt x="68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7" name="Google Shape;1727;p29"/>
            <p:cNvSpPr/>
            <p:nvPr/>
          </p:nvSpPr>
          <p:spPr>
            <a:xfrm rot="5400000">
              <a:off x="8009309" y="2593360"/>
              <a:ext cx="1632089" cy="685280"/>
            </a:xfrm>
            <a:custGeom>
              <a:avLst/>
              <a:gdLst/>
              <a:ahLst/>
              <a:cxnLst/>
              <a:rect l="l" t="t" r="r" b="b"/>
              <a:pathLst>
                <a:path w="50686" h="21282" fill="none" extrusionOk="0">
                  <a:moveTo>
                    <a:pt x="46982" y="1"/>
                  </a:moveTo>
                  <a:lnTo>
                    <a:pt x="46982" y="1"/>
                  </a:lnTo>
                  <a:lnTo>
                    <a:pt x="46754" y="911"/>
                  </a:lnTo>
                  <a:lnTo>
                    <a:pt x="46494" y="1853"/>
                  </a:lnTo>
                  <a:lnTo>
                    <a:pt x="46202" y="2730"/>
                  </a:lnTo>
                  <a:lnTo>
                    <a:pt x="45877" y="3640"/>
                  </a:lnTo>
                  <a:lnTo>
                    <a:pt x="45520" y="4517"/>
                  </a:lnTo>
                  <a:lnTo>
                    <a:pt x="45130" y="5362"/>
                  </a:lnTo>
                  <a:lnTo>
                    <a:pt x="44707" y="6174"/>
                  </a:lnTo>
                  <a:lnTo>
                    <a:pt x="44220" y="6986"/>
                  </a:lnTo>
                  <a:lnTo>
                    <a:pt x="43733" y="7766"/>
                  </a:lnTo>
                  <a:lnTo>
                    <a:pt x="43180" y="8546"/>
                  </a:lnTo>
                  <a:lnTo>
                    <a:pt x="42628" y="9293"/>
                  </a:lnTo>
                  <a:lnTo>
                    <a:pt x="42043" y="10008"/>
                  </a:lnTo>
                  <a:lnTo>
                    <a:pt x="41426" y="10690"/>
                  </a:lnTo>
                  <a:lnTo>
                    <a:pt x="40776" y="11340"/>
                  </a:lnTo>
                  <a:lnTo>
                    <a:pt x="40094" y="11990"/>
                  </a:lnTo>
                  <a:lnTo>
                    <a:pt x="39379" y="12574"/>
                  </a:lnTo>
                  <a:lnTo>
                    <a:pt x="38664" y="13159"/>
                  </a:lnTo>
                  <a:lnTo>
                    <a:pt x="37917" y="13712"/>
                  </a:lnTo>
                  <a:lnTo>
                    <a:pt x="37137" y="14231"/>
                  </a:lnTo>
                  <a:lnTo>
                    <a:pt x="36325" y="14719"/>
                  </a:lnTo>
                  <a:lnTo>
                    <a:pt x="35513" y="15174"/>
                  </a:lnTo>
                  <a:lnTo>
                    <a:pt x="34668" y="15564"/>
                  </a:lnTo>
                  <a:lnTo>
                    <a:pt x="33823" y="15953"/>
                  </a:lnTo>
                  <a:lnTo>
                    <a:pt x="32946" y="16311"/>
                  </a:lnTo>
                  <a:lnTo>
                    <a:pt x="32036" y="16603"/>
                  </a:lnTo>
                  <a:lnTo>
                    <a:pt x="31126" y="16863"/>
                  </a:lnTo>
                  <a:lnTo>
                    <a:pt x="30184" y="17123"/>
                  </a:lnTo>
                  <a:lnTo>
                    <a:pt x="29242" y="17286"/>
                  </a:lnTo>
                  <a:lnTo>
                    <a:pt x="28300" y="17448"/>
                  </a:lnTo>
                  <a:lnTo>
                    <a:pt x="27325" y="17545"/>
                  </a:lnTo>
                  <a:lnTo>
                    <a:pt x="26350" y="17610"/>
                  </a:lnTo>
                  <a:lnTo>
                    <a:pt x="25343" y="17643"/>
                  </a:lnTo>
                  <a:lnTo>
                    <a:pt x="25343" y="17643"/>
                  </a:lnTo>
                  <a:lnTo>
                    <a:pt x="24336" y="17610"/>
                  </a:lnTo>
                  <a:lnTo>
                    <a:pt x="23361" y="17545"/>
                  </a:lnTo>
                  <a:lnTo>
                    <a:pt x="22387" y="17448"/>
                  </a:lnTo>
                  <a:lnTo>
                    <a:pt x="21444" y="17286"/>
                  </a:lnTo>
                  <a:lnTo>
                    <a:pt x="20502" y="17123"/>
                  </a:lnTo>
                  <a:lnTo>
                    <a:pt x="19560" y="16863"/>
                  </a:lnTo>
                  <a:lnTo>
                    <a:pt x="18650" y="16603"/>
                  </a:lnTo>
                  <a:lnTo>
                    <a:pt x="17741" y="16311"/>
                  </a:lnTo>
                  <a:lnTo>
                    <a:pt x="16863" y="15953"/>
                  </a:lnTo>
                  <a:lnTo>
                    <a:pt x="16019" y="15564"/>
                  </a:lnTo>
                  <a:lnTo>
                    <a:pt x="15174" y="15174"/>
                  </a:lnTo>
                  <a:lnTo>
                    <a:pt x="14362" y="14719"/>
                  </a:lnTo>
                  <a:lnTo>
                    <a:pt x="13549" y="14231"/>
                  </a:lnTo>
                  <a:lnTo>
                    <a:pt x="12770" y="13712"/>
                  </a:lnTo>
                  <a:lnTo>
                    <a:pt x="12022" y="13159"/>
                  </a:lnTo>
                  <a:lnTo>
                    <a:pt x="11308" y="12574"/>
                  </a:lnTo>
                  <a:lnTo>
                    <a:pt x="10593" y="11990"/>
                  </a:lnTo>
                  <a:lnTo>
                    <a:pt x="9910" y="11340"/>
                  </a:lnTo>
                  <a:lnTo>
                    <a:pt x="9261" y="10690"/>
                  </a:lnTo>
                  <a:lnTo>
                    <a:pt x="8643" y="10008"/>
                  </a:lnTo>
                  <a:lnTo>
                    <a:pt x="8059" y="9293"/>
                  </a:lnTo>
                  <a:lnTo>
                    <a:pt x="7506" y="8546"/>
                  </a:lnTo>
                  <a:lnTo>
                    <a:pt x="6954" y="7766"/>
                  </a:lnTo>
                  <a:lnTo>
                    <a:pt x="6467" y="6986"/>
                  </a:lnTo>
                  <a:lnTo>
                    <a:pt x="5979" y="6174"/>
                  </a:lnTo>
                  <a:lnTo>
                    <a:pt x="5557" y="5362"/>
                  </a:lnTo>
                  <a:lnTo>
                    <a:pt x="5167" y="4517"/>
                  </a:lnTo>
                  <a:lnTo>
                    <a:pt x="4810" y="3640"/>
                  </a:lnTo>
                  <a:lnTo>
                    <a:pt x="4485" y="2730"/>
                  </a:lnTo>
                  <a:lnTo>
                    <a:pt x="4192" y="1853"/>
                  </a:lnTo>
                  <a:lnTo>
                    <a:pt x="3932" y="911"/>
                  </a:lnTo>
                  <a:lnTo>
                    <a:pt x="3705" y="1"/>
                  </a:lnTo>
                  <a:lnTo>
                    <a:pt x="1" y="1"/>
                  </a:lnTo>
                  <a:lnTo>
                    <a:pt x="1" y="1"/>
                  </a:lnTo>
                  <a:lnTo>
                    <a:pt x="228" y="1106"/>
                  </a:lnTo>
                  <a:lnTo>
                    <a:pt x="488" y="2210"/>
                  </a:lnTo>
                  <a:lnTo>
                    <a:pt x="813" y="3315"/>
                  </a:lnTo>
                  <a:lnTo>
                    <a:pt x="1171" y="4387"/>
                  </a:lnTo>
                  <a:lnTo>
                    <a:pt x="1593" y="5427"/>
                  </a:lnTo>
                  <a:lnTo>
                    <a:pt x="2048" y="6434"/>
                  </a:lnTo>
                  <a:lnTo>
                    <a:pt x="2535" y="7441"/>
                  </a:lnTo>
                  <a:lnTo>
                    <a:pt x="3055" y="8416"/>
                  </a:lnTo>
                  <a:lnTo>
                    <a:pt x="3640" y="9358"/>
                  </a:lnTo>
                  <a:lnTo>
                    <a:pt x="4257" y="10268"/>
                  </a:lnTo>
                  <a:lnTo>
                    <a:pt x="4907" y="11177"/>
                  </a:lnTo>
                  <a:lnTo>
                    <a:pt x="5589" y="12055"/>
                  </a:lnTo>
                  <a:lnTo>
                    <a:pt x="6337" y="12867"/>
                  </a:lnTo>
                  <a:lnTo>
                    <a:pt x="7084" y="13679"/>
                  </a:lnTo>
                  <a:lnTo>
                    <a:pt x="7896" y="14426"/>
                  </a:lnTo>
                  <a:lnTo>
                    <a:pt x="8708" y="15174"/>
                  </a:lnTo>
                  <a:lnTo>
                    <a:pt x="9553" y="15856"/>
                  </a:lnTo>
                  <a:lnTo>
                    <a:pt x="10463" y="16538"/>
                  </a:lnTo>
                  <a:lnTo>
                    <a:pt x="11373" y="17156"/>
                  </a:lnTo>
                  <a:lnTo>
                    <a:pt x="12315" y="17740"/>
                  </a:lnTo>
                  <a:lnTo>
                    <a:pt x="13289" y="18293"/>
                  </a:lnTo>
                  <a:lnTo>
                    <a:pt x="14264" y="18780"/>
                  </a:lnTo>
                  <a:lnTo>
                    <a:pt x="15304" y="19235"/>
                  </a:lnTo>
                  <a:lnTo>
                    <a:pt x="16343" y="19657"/>
                  </a:lnTo>
                  <a:lnTo>
                    <a:pt x="17383" y="20047"/>
                  </a:lnTo>
                  <a:lnTo>
                    <a:pt x="18488" y="20372"/>
                  </a:lnTo>
                  <a:lnTo>
                    <a:pt x="19593" y="20632"/>
                  </a:lnTo>
                  <a:lnTo>
                    <a:pt x="20697" y="20859"/>
                  </a:lnTo>
                  <a:lnTo>
                    <a:pt x="21834" y="21054"/>
                  </a:lnTo>
                  <a:lnTo>
                    <a:pt x="23004" y="21184"/>
                  </a:lnTo>
                  <a:lnTo>
                    <a:pt x="24174" y="21282"/>
                  </a:lnTo>
                  <a:lnTo>
                    <a:pt x="25343" y="21282"/>
                  </a:lnTo>
                  <a:lnTo>
                    <a:pt x="25343" y="21282"/>
                  </a:lnTo>
                  <a:lnTo>
                    <a:pt x="26513" y="21282"/>
                  </a:lnTo>
                  <a:lnTo>
                    <a:pt x="27683" y="21184"/>
                  </a:lnTo>
                  <a:lnTo>
                    <a:pt x="28852" y="21054"/>
                  </a:lnTo>
                  <a:lnTo>
                    <a:pt x="29989" y="20859"/>
                  </a:lnTo>
                  <a:lnTo>
                    <a:pt x="31094" y="20632"/>
                  </a:lnTo>
                  <a:lnTo>
                    <a:pt x="32199" y="20372"/>
                  </a:lnTo>
                  <a:lnTo>
                    <a:pt x="33303" y="20047"/>
                  </a:lnTo>
                  <a:lnTo>
                    <a:pt x="34343" y="19657"/>
                  </a:lnTo>
                  <a:lnTo>
                    <a:pt x="35383" y="19235"/>
                  </a:lnTo>
                  <a:lnTo>
                    <a:pt x="36422" y="18780"/>
                  </a:lnTo>
                  <a:lnTo>
                    <a:pt x="37397" y="18293"/>
                  </a:lnTo>
                  <a:lnTo>
                    <a:pt x="38372" y="17740"/>
                  </a:lnTo>
                  <a:lnTo>
                    <a:pt x="39314" y="17156"/>
                  </a:lnTo>
                  <a:lnTo>
                    <a:pt x="40224" y="16538"/>
                  </a:lnTo>
                  <a:lnTo>
                    <a:pt x="41133" y="15856"/>
                  </a:lnTo>
                  <a:lnTo>
                    <a:pt x="41978" y="15174"/>
                  </a:lnTo>
                  <a:lnTo>
                    <a:pt x="42790" y="14426"/>
                  </a:lnTo>
                  <a:lnTo>
                    <a:pt x="43603" y="13679"/>
                  </a:lnTo>
                  <a:lnTo>
                    <a:pt x="44350" y="12867"/>
                  </a:lnTo>
                  <a:lnTo>
                    <a:pt x="45097" y="12055"/>
                  </a:lnTo>
                  <a:lnTo>
                    <a:pt x="45779" y="11177"/>
                  </a:lnTo>
                  <a:lnTo>
                    <a:pt x="46429" y="10268"/>
                  </a:lnTo>
                  <a:lnTo>
                    <a:pt x="47047" y="9358"/>
                  </a:lnTo>
                  <a:lnTo>
                    <a:pt x="47631" y="8416"/>
                  </a:lnTo>
                  <a:lnTo>
                    <a:pt x="48151" y="7441"/>
                  </a:lnTo>
                  <a:lnTo>
                    <a:pt x="48639" y="6434"/>
                  </a:lnTo>
                  <a:lnTo>
                    <a:pt x="49093" y="5427"/>
                  </a:lnTo>
                  <a:lnTo>
                    <a:pt x="49516" y="4387"/>
                  </a:lnTo>
                  <a:lnTo>
                    <a:pt x="49873" y="3315"/>
                  </a:lnTo>
                  <a:lnTo>
                    <a:pt x="50198" y="2210"/>
                  </a:lnTo>
                  <a:lnTo>
                    <a:pt x="50458" y="1106"/>
                  </a:lnTo>
                  <a:lnTo>
                    <a:pt x="50685" y="1"/>
                  </a:lnTo>
                  <a:lnTo>
                    <a:pt x="46982" y="1"/>
                  </a:lnTo>
                  <a:close/>
                </a:path>
              </a:pathLst>
            </a:custGeom>
            <a:noFill/>
            <a:ln w="8925" cap="rnd" cmpd="sng">
              <a:solidFill>
                <a:srgbClr val="5C9A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8" name="Google Shape;1728;p29"/>
            <p:cNvSpPr/>
            <p:nvPr/>
          </p:nvSpPr>
          <p:spPr>
            <a:xfrm>
              <a:off x="8960" y="2407662"/>
              <a:ext cx="1111093" cy="1282655"/>
            </a:xfrm>
            <a:custGeom>
              <a:avLst/>
              <a:gdLst/>
              <a:ahLst/>
              <a:cxnLst/>
              <a:rect l="l" t="t" r="r" b="b"/>
              <a:pathLst>
                <a:path w="34506" h="39834" extrusionOk="0">
                  <a:moveTo>
                    <a:pt x="1" y="1"/>
                  </a:moveTo>
                  <a:lnTo>
                    <a:pt x="1" y="39833"/>
                  </a:lnTo>
                  <a:lnTo>
                    <a:pt x="34505" y="19917"/>
                  </a:lnTo>
                  <a:lnTo>
                    <a:pt x="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9" name="Google Shape;1729;p29"/>
            <p:cNvSpPr/>
            <p:nvPr/>
          </p:nvSpPr>
          <p:spPr>
            <a:xfrm>
              <a:off x="2796697" y="4050397"/>
              <a:ext cx="1282655" cy="1109998"/>
            </a:xfrm>
            <a:custGeom>
              <a:avLst/>
              <a:gdLst/>
              <a:ahLst/>
              <a:cxnLst/>
              <a:rect l="l" t="t" r="r" b="b"/>
              <a:pathLst>
                <a:path w="39834" h="34472" extrusionOk="0">
                  <a:moveTo>
                    <a:pt x="19917" y="0"/>
                  </a:moveTo>
                  <a:lnTo>
                    <a:pt x="1" y="34472"/>
                  </a:lnTo>
                  <a:lnTo>
                    <a:pt x="39834" y="34472"/>
                  </a:lnTo>
                  <a:lnTo>
                    <a:pt x="1991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0" name="Google Shape;1730;p29"/>
            <p:cNvSpPr/>
            <p:nvPr/>
          </p:nvSpPr>
          <p:spPr>
            <a:xfrm>
              <a:off x="4044801" y="4176762"/>
              <a:ext cx="162191" cy="162191"/>
            </a:xfrm>
            <a:custGeom>
              <a:avLst/>
              <a:gdLst/>
              <a:ahLst/>
              <a:cxnLst/>
              <a:rect l="l" t="t" r="r" b="b"/>
              <a:pathLst>
                <a:path w="5037" h="5037" fill="none" extrusionOk="0">
                  <a:moveTo>
                    <a:pt x="5036" y="2534"/>
                  </a:moveTo>
                  <a:lnTo>
                    <a:pt x="5036" y="2534"/>
                  </a:lnTo>
                  <a:lnTo>
                    <a:pt x="5036" y="2794"/>
                  </a:lnTo>
                  <a:lnTo>
                    <a:pt x="5004" y="3022"/>
                  </a:lnTo>
                  <a:lnTo>
                    <a:pt x="4939" y="3282"/>
                  </a:lnTo>
                  <a:lnTo>
                    <a:pt x="4842" y="3509"/>
                  </a:lnTo>
                  <a:lnTo>
                    <a:pt x="4744" y="3737"/>
                  </a:lnTo>
                  <a:lnTo>
                    <a:pt x="4614" y="3932"/>
                  </a:lnTo>
                  <a:lnTo>
                    <a:pt x="4452" y="4126"/>
                  </a:lnTo>
                  <a:lnTo>
                    <a:pt x="4289" y="4321"/>
                  </a:lnTo>
                  <a:lnTo>
                    <a:pt x="4127" y="4484"/>
                  </a:lnTo>
                  <a:lnTo>
                    <a:pt x="3932" y="4614"/>
                  </a:lnTo>
                  <a:lnTo>
                    <a:pt x="3737" y="4744"/>
                  </a:lnTo>
                  <a:lnTo>
                    <a:pt x="3509" y="4841"/>
                  </a:lnTo>
                  <a:lnTo>
                    <a:pt x="3282" y="4939"/>
                  </a:lnTo>
                  <a:lnTo>
                    <a:pt x="3022" y="5004"/>
                  </a:lnTo>
                  <a:lnTo>
                    <a:pt x="2762" y="5036"/>
                  </a:lnTo>
                  <a:lnTo>
                    <a:pt x="2502" y="5036"/>
                  </a:lnTo>
                  <a:lnTo>
                    <a:pt x="2502" y="5036"/>
                  </a:lnTo>
                  <a:lnTo>
                    <a:pt x="2275" y="5036"/>
                  </a:lnTo>
                  <a:lnTo>
                    <a:pt x="2015" y="5004"/>
                  </a:lnTo>
                  <a:lnTo>
                    <a:pt x="1755" y="4939"/>
                  </a:lnTo>
                  <a:lnTo>
                    <a:pt x="1528" y="4841"/>
                  </a:lnTo>
                  <a:lnTo>
                    <a:pt x="1300" y="4744"/>
                  </a:lnTo>
                  <a:lnTo>
                    <a:pt x="1105" y="4614"/>
                  </a:lnTo>
                  <a:lnTo>
                    <a:pt x="910" y="4484"/>
                  </a:lnTo>
                  <a:lnTo>
                    <a:pt x="748" y="4321"/>
                  </a:lnTo>
                  <a:lnTo>
                    <a:pt x="585" y="4126"/>
                  </a:lnTo>
                  <a:lnTo>
                    <a:pt x="423" y="3932"/>
                  </a:lnTo>
                  <a:lnTo>
                    <a:pt x="293" y="3737"/>
                  </a:lnTo>
                  <a:lnTo>
                    <a:pt x="195" y="3509"/>
                  </a:lnTo>
                  <a:lnTo>
                    <a:pt x="98" y="3282"/>
                  </a:lnTo>
                  <a:lnTo>
                    <a:pt x="33" y="3022"/>
                  </a:lnTo>
                  <a:lnTo>
                    <a:pt x="0" y="2794"/>
                  </a:lnTo>
                  <a:lnTo>
                    <a:pt x="0" y="2534"/>
                  </a:lnTo>
                  <a:lnTo>
                    <a:pt x="0" y="2534"/>
                  </a:lnTo>
                  <a:lnTo>
                    <a:pt x="0" y="2275"/>
                  </a:lnTo>
                  <a:lnTo>
                    <a:pt x="33" y="2015"/>
                  </a:lnTo>
                  <a:lnTo>
                    <a:pt x="98" y="1787"/>
                  </a:lnTo>
                  <a:lnTo>
                    <a:pt x="195" y="1527"/>
                  </a:lnTo>
                  <a:lnTo>
                    <a:pt x="293" y="1332"/>
                  </a:lnTo>
                  <a:lnTo>
                    <a:pt x="423" y="1105"/>
                  </a:lnTo>
                  <a:lnTo>
                    <a:pt x="585" y="910"/>
                  </a:lnTo>
                  <a:lnTo>
                    <a:pt x="748" y="748"/>
                  </a:lnTo>
                  <a:lnTo>
                    <a:pt x="910" y="585"/>
                  </a:lnTo>
                  <a:lnTo>
                    <a:pt x="1105" y="423"/>
                  </a:lnTo>
                  <a:lnTo>
                    <a:pt x="1300" y="293"/>
                  </a:lnTo>
                  <a:lnTo>
                    <a:pt x="1528" y="195"/>
                  </a:lnTo>
                  <a:lnTo>
                    <a:pt x="1755" y="98"/>
                  </a:lnTo>
                  <a:lnTo>
                    <a:pt x="2015" y="65"/>
                  </a:lnTo>
                  <a:lnTo>
                    <a:pt x="2275" y="0"/>
                  </a:lnTo>
                  <a:lnTo>
                    <a:pt x="2502" y="0"/>
                  </a:lnTo>
                  <a:lnTo>
                    <a:pt x="2502" y="0"/>
                  </a:lnTo>
                  <a:lnTo>
                    <a:pt x="2762" y="0"/>
                  </a:lnTo>
                  <a:lnTo>
                    <a:pt x="3022" y="65"/>
                  </a:lnTo>
                  <a:lnTo>
                    <a:pt x="3282" y="98"/>
                  </a:lnTo>
                  <a:lnTo>
                    <a:pt x="3509" y="195"/>
                  </a:lnTo>
                  <a:lnTo>
                    <a:pt x="3737" y="293"/>
                  </a:lnTo>
                  <a:lnTo>
                    <a:pt x="3932" y="423"/>
                  </a:lnTo>
                  <a:lnTo>
                    <a:pt x="4127" y="585"/>
                  </a:lnTo>
                  <a:lnTo>
                    <a:pt x="4289" y="748"/>
                  </a:lnTo>
                  <a:lnTo>
                    <a:pt x="4452" y="910"/>
                  </a:lnTo>
                  <a:lnTo>
                    <a:pt x="4614" y="1105"/>
                  </a:lnTo>
                  <a:lnTo>
                    <a:pt x="4744" y="1332"/>
                  </a:lnTo>
                  <a:lnTo>
                    <a:pt x="4842" y="1527"/>
                  </a:lnTo>
                  <a:lnTo>
                    <a:pt x="4939" y="1787"/>
                  </a:lnTo>
                  <a:lnTo>
                    <a:pt x="5004" y="2015"/>
                  </a:lnTo>
                  <a:lnTo>
                    <a:pt x="5036" y="2275"/>
                  </a:lnTo>
                  <a:lnTo>
                    <a:pt x="5036" y="2534"/>
                  </a:lnTo>
                  <a:lnTo>
                    <a:pt x="5036" y="2534"/>
                  </a:lnTo>
                  <a:close/>
                </a:path>
              </a:pathLst>
            </a:custGeom>
            <a:noFill/>
            <a:ln w="892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1" name="Google Shape;1731;p29"/>
            <p:cNvSpPr/>
            <p:nvPr/>
          </p:nvSpPr>
          <p:spPr>
            <a:xfrm>
              <a:off x="1653243" y="4236397"/>
              <a:ext cx="978204" cy="1332855"/>
            </a:xfrm>
            <a:custGeom>
              <a:avLst/>
              <a:gdLst/>
              <a:ahLst/>
              <a:cxnLst/>
              <a:rect l="l" t="t" r="r" b="b"/>
              <a:pathLst>
                <a:path w="30379" h="41393" extrusionOk="0">
                  <a:moveTo>
                    <a:pt x="29631" y="0"/>
                  </a:moveTo>
                  <a:lnTo>
                    <a:pt x="29501" y="33"/>
                  </a:lnTo>
                  <a:lnTo>
                    <a:pt x="29371" y="98"/>
                  </a:lnTo>
                  <a:lnTo>
                    <a:pt x="29274" y="163"/>
                  </a:lnTo>
                  <a:lnTo>
                    <a:pt x="29176" y="260"/>
                  </a:lnTo>
                  <a:lnTo>
                    <a:pt x="130" y="40353"/>
                  </a:lnTo>
                  <a:lnTo>
                    <a:pt x="65" y="40483"/>
                  </a:lnTo>
                  <a:lnTo>
                    <a:pt x="33" y="40580"/>
                  </a:lnTo>
                  <a:lnTo>
                    <a:pt x="0" y="40710"/>
                  </a:lnTo>
                  <a:lnTo>
                    <a:pt x="0" y="40840"/>
                  </a:lnTo>
                  <a:lnTo>
                    <a:pt x="33" y="40970"/>
                  </a:lnTo>
                  <a:lnTo>
                    <a:pt x="98" y="41067"/>
                  </a:lnTo>
                  <a:lnTo>
                    <a:pt x="163" y="41197"/>
                  </a:lnTo>
                  <a:lnTo>
                    <a:pt x="260" y="41262"/>
                  </a:lnTo>
                  <a:lnTo>
                    <a:pt x="390" y="41327"/>
                  </a:lnTo>
                  <a:lnTo>
                    <a:pt x="520" y="41392"/>
                  </a:lnTo>
                  <a:lnTo>
                    <a:pt x="780" y="41392"/>
                  </a:lnTo>
                  <a:lnTo>
                    <a:pt x="877" y="41360"/>
                  </a:lnTo>
                  <a:lnTo>
                    <a:pt x="1007" y="41295"/>
                  </a:lnTo>
                  <a:lnTo>
                    <a:pt x="1105" y="41230"/>
                  </a:lnTo>
                  <a:lnTo>
                    <a:pt x="1202" y="41132"/>
                  </a:lnTo>
                  <a:lnTo>
                    <a:pt x="30248" y="1040"/>
                  </a:lnTo>
                  <a:lnTo>
                    <a:pt x="30313" y="910"/>
                  </a:lnTo>
                  <a:lnTo>
                    <a:pt x="30378" y="780"/>
                  </a:lnTo>
                  <a:lnTo>
                    <a:pt x="30378" y="682"/>
                  </a:lnTo>
                  <a:lnTo>
                    <a:pt x="30378" y="553"/>
                  </a:lnTo>
                  <a:lnTo>
                    <a:pt x="30346" y="423"/>
                  </a:lnTo>
                  <a:lnTo>
                    <a:pt x="30281" y="293"/>
                  </a:lnTo>
                  <a:lnTo>
                    <a:pt x="30216" y="195"/>
                  </a:lnTo>
                  <a:lnTo>
                    <a:pt x="30119" y="130"/>
                  </a:lnTo>
                  <a:lnTo>
                    <a:pt x="29989" y="33"/>
                  </a:lnTo>
                  <a:lnTo>
                    <a:pt x="2985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2" name="Google Shape;1732;p29"/>
            <p:cNvSpPr/>
            <p:nvPr/>
          </p:nvSpPr>
          <p:spPr>
            <a:xfrm>
              <a:off x="5057491" y="4414237"/>
              <a:ext cx="51295" cy="52325"/>
            </a:xfrm>
            <a:custGeom>
              <a:avLst/>
              <a:gdLst/>
              <a:ahLst/>
              <a:cxnLst/>
              <a:rect l="l" t="t" r="r" b="b"/>
              <a:pathLst>
                <a:path w="1593" h="1625" extrusionOk="0">
                  <a:moveTo>
                    <a:pt x="813" y="0"/>
                  </a:moveTo>
                  <a:lnTo>
                    <a:pt x="651" y="33"/>
                  </a:lnTo>
                  <a:lnTo>
                    <a:pt x="488" y="65"/>
                  </a:lnTo>
                  <a:lnTo>
                    <a:pt x="358" y="163"/>
                  </a:lnTo>
                  <a:lnTo>
                    <a:pt x="228" y="260"/>
                  </a:lnTo>
                  <a:lnTo>
                    <a:pt x="131" y="358"/>
                  </a:lnTo>
                  <a:lnTo>
                    <a:pt x="66" y="520"/>
                  </a:lnTo>
                  <a:lnTo>
                    <a:pt x="1" y="650"/>
                  </a:lnTo>
                  <a:lnTo>
                    <a:pt x="1" y="813"/>
                  </a:lnTo>
                  <a:lnTo>
                    <a:pt x="1" y="975"/>
                  </a:lnTo>
                  <a:lnTo>
                    <a:pt x="66" y="1138"/>
                  </a:lnTo>
                  <a:lnTo>
                    <a:pt x="131" y="1268"/>
                  </a:lnTo>
                  <a:lnTo>
                    <a:pt x="228" y="1398"/>
                  </a:lnTo>
                  <a:lnTo>
                    <a:pt x="358" y="1495"/>
                  </a:lnTo>
                  <a:lnTo>
                    <a:pt x="488" y="1560"/>
                  </a:lnTo>
                  <a:lnTo>
                    <a:pt x="651" y="1592"/>
                  </a:lnTo>
                  <a:lnTo>
                    <a:pt x="813" y="1625"/>
                  </a:lnTo>
                  <a:lnTo>
                    <a:pt x="976" y="1592"/>
                  </a:lnTo>
                  <a:lnTo>
                    <a:pt x="1106" y="1560"/>
                  </a:lnTo>
                  <a:lnTo>
                    <a:pt x="1235" y="1495"/>
                  </a:lnTo>
                  <a:lnTo>
                    <a:pt x="1365" y="1398"/>
                  </a:lnTo>
                  <a:lnTo>
                    <a:pt x="1463" y="1268"/>
                  </a:lnTo>
                  <a:lnTo>
                    <a:pt x="1528" y="1138"/>
                  </a:lnTo>
                  <a:lnTo>
                    <a:pt x="1593" y="975"/>
                  </a:lnTo>
                  <a:lnTo>
                    <a:pt x="1593" y="813"/>
                  </a:lnTo>
                  <a:lnTo>
                    <a:pt x="1593" y="650"/>
                  </a:lnTo>
                  <a:lnTo>
                    <a:pt x="1528" y="520"/>
                  </a:lnTo>
                  <a:lnTo>
                    <a:pt x="1463" y="358"/>
                  </a:lnTo>
                  <a:lnTo>
                    <a:pt x="1365" y="260"/>
                  </a:lnTo>
                  <a:lnTo>
                    <a:pt x="1235" y="163"/>
                  </a:lnTo>
                  <a:lnTo>
                    <a:pt x="1106" y="65"/>
                  </a:lnTo>
                  <a:lnTo>
                    <a:pt x="976"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3" name="Google Shape;1733;p29"/>
            <p:cNvSpPr/>
            <p:nvPr/>
          </p:nvSpPr>
          <p:spPr>
            <a:xfrm>
              <a:off x="5188288" y="4414237"/>
              <a:ext cx="52325" cy="52325"/>
            </a:xfrm>
            <a:custGeom>
              <a:avLst/>
              <a:gdLst/>
              <a:ahLst/>
              <a:cxnLst/>
              <a:rect l="l" t="t" r="r" b="b"/>
              <a:pathLst>
                <a:path w="1625" h="1625" extrusionOk="0">
                  <a:moveTo>
                    <a:pt x="812" y="0"/>
                  </a:moveTo>
                  <a:lnTo>
                    <a:pt x="650" y="33"/>
                  </a:lnTo>
                  <a:lnTo>
                    <a:pt x="520" y="65"/>
                  </a:lnTo>
                  <a:lnTo>
                    <a:pt x="358" y="163"/>
                  </a:lnTo>
                  <a:lnTo>
                    <a:pt x="260" y="260"/>
                  </a:lnTo>
                  <a:lnTo>
                    <a:pt x="163" y="358"/>
                  </a:lnTo>
                  <a:lnTo>
                    <a:pt x="65" y="520"/>
                  </a:lnTo>
                  <a:lnTo>
                    <a:pt x="33" y="650"/>
                  </a:lnTo>
                  <a:lnTo>
                    <a:pt x="0" y="813"/>
                  </a:lnTo>
                  <a:lnTo>
                    <a:pt x="33" y="975"/>
                  </a:lnTo>
                  <a:lnTo>
                    <a:pt x="65" y="1138"/>
                  </a:lnTo>
                  <a:lnTo>
                    <a:pt x="163" y="1268"/>
                  </a:lnTo>
                  <a:lnTo>
                    <a:pt x="260" y="1398"/>
                  </a:lnTo>
                  <a:lnTo>
                    <a:pt x="358" y="1495"/>
                  </a:lnTo>
                  <a:lnTo>
                    <a:pt x="520" y="1560"/>
                  </a:lnTo>
                  <a:lnTo>
                    <a:pt x="650" y="1592"/>
                  </a:lnTo>
                  <a:lnTo>
                    <a:pt x="812" y="1625"/>
                  </a:lnTo>
                  <a:lnTo>
                    <a:pt x="975" y="1592"/>
                  </a:lnTo>
                  <a:lnTo>
                    <a:pt x="1137" y="1560"/>
                  </a:lnTo>
                  <a:lnTo>
                    <a:pt x="1267" y="1495"/>
                  </a:lnTo>
                  <a:lnTo>
                    <a:pt x="1397" y="1398"/>
                  </a:lnTo>
                  <a:lnTo>
                    <a:pt x="1495" y="1268"/>
                  </a:lnTo>
                  <a:lnTo>
                    <a:pt x="1560" y="1138"/>
                  </a:lnTo>
                  <a:lnTo>
                    <a:pt x="1592" y="975"/>
                  </a:lnTo>
                  <a:lnTo>
                    <a:pt x="1625" y="813"/>
                  </a:lnTo>
                  <a:lnTo>
                    <a:pt x="1592" y="650"/>
                  </a:lnTo>
                  <a:lnTo>
                    <a:pt x="1560" y="520"/>
                  </a:lnTo>
                  <a:lnTo>
                    <a:pt x="1495" y="358"/>
                  </a:lnTo>
                  <a:lnTo>
                    <a:pt x="1397" y="260"/>
                  </a:lnTo>
                  <a:lnTo>
                    <a:pt x="1267" y="163"/>
                  </a:lnTo>
                  <a:lnTo>
                    <a:pt x="1137" y="65"/>
                  </a:lnTo>
                  <a:lnTo>
                    <a:pt x="975" y="33"/>
                  </a:lnTo>
                  <a:lnTo>
                    <a:pt x="81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4" name="Google Shape;1734;p29"/>
            <p:cNvSpPr/>
            <p:nvPr/>
          </p:nvSpPr>
          <p:spPr>
            <a:xfrm>
              <a:off x="5320082" y="4414237"/>
              <a:ext cx="51295" cy="52325"/>
            </a:xfrm>
            <a:custGeom>
              <a:avLst/>
              <a:gdLst/>
              <a:ahLst/>
              <a:cxnLst/>
              <a:rect l="l" t="t" r="r" b="b"/>
              <a:pathLst>
                <a:path w="1593" h="1625" extrusionOk="0">
                  <a:moveTo>
                    <a:pt x="813" y="0"/>
                  </a:moveTo>
                  <a:lnTo>
                    <a:pt x="651" y="33"/>
                  </a:lnTo>
                  <a:lnTo>
                    <a:pt x="488" y="65"/>
                  </a:lnTo>
                  <a:lnTo>
                    <a:pt x="358" y="163"/>
                  </a:lnTo>
                  <a:lnTo>
                    <a:pt x="228" y="260"/>
                  </a:lnTo>
                  <a:lnTo>
                    <a:pt x="131" y="358"/>
                  </a:lnTo>
                  <a:lnTo>
                    <a:pt x="66" y="520"/>
                  </a:lnTo>
                  <a:lnTo>
                    <a:pt x="33" y="650"/>
                  </a:lnTo>
                  <a:lnTo>
                    <a:pt x="1" y="813"/>
                  </a:lnTo>
                  <a:lnTo>
                    <a:pt x="33" y="975"/>
                  </a:lnTo>
                  <a:lnTo>
                    <a:pt x="66" y="1138"/>
                  </a:lnTo>
                  <a:lnTo>
                    <a:pt x="131" y="1268"/>
                  </a:lnTo>
                  <a:lnTo>
                    <a:pt x="228" y="1398"/>
                  </a:lnTo>
                  <a:lnTo>
                    <a:pt x="358" y="1495"/>
                  </a:lnTo>
                  <a:lnTo>
                    <a:pt x="488" y="1560"/>
                  </a:lnTo>
                  <a:lnTo>
                    <a:pt x="651" y="1592"/>
                  </a:lnTo>
                  <a:lnTo>
                    <a:pt x="813" y="1625"/>
                  </a:lnTo>
                  <a:lnTo>
                    <a:pt x="976" y="1592"/>
                  </a:lnTo>
                  <a:lnTo>
                    <a:pt x="1106" y="1560"/>
                  </a:lnTo>
                  <a:lnTo>
                    <a:pt x="1235" y="1495"/>
                  </a:lnTo>
                  <a:lnTo>
                    <a:pt x="1365" y="1398"/>
                  </a:lnTo>
                  <a:lnTo>
                    <a:pt x="1463" y="1268"/>
                  </a:lnTo>
                  <a:lnTo>
                    <a:pt x="1528" y="1138"/>
                  </a:lnTo>
                  <a:lnTo>
                    <a:pt x="1593" y="975"/>
                  </a:lnTo>
                  <a:lnTo>
                    <a:pt x="1593" y="813"/>
                  </a:lnTo>
                  <a:lnTo>
                    <a:pt x="1593" y="650"/>
                  </a:lnTo>
                  <a:lnTo>
                    <a:pt x="1528" y="520"/>
                  </a:lnTo>
                  <a:lnTo>
                    <a:pt x="1463" y="358"/>
                  </a:lnTo>
                  <a:lnTo>
                    <a:pt x="1365" y="260"/>
                  </a:lnTo>
                  <a:lnTo>
                    <a:pt x="1235" y="163"/>
                  </a:lnTo>
                  <a:lnTo>
                    <a:pt x="1106" y="65"/>
                  </a:lnTo>
                  <a:lnTo>
                    <a:pt x="976"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5" name="Google Shape;1735;p29"/>
            <p:cNvSpPr/>
            <p:nvPr/>
          </p:nvSpPr>
          <p:spPr>
            <a:xfrm>
              <a:off x="5451909" y="4414237"/>
              <a:ext cx="51295" cy="52325"/>
            </a:xfrm>
            <a:custGeom>
              <a:avLst/>
              <a:gdLst/>
              <a:ahLst/>
              <a:cxnLst/>
              <a:rect l="l" t="t" r="r" b="b"/>
              <a:pathLst>
                <a:path w="1593" h="1625" extrusionOk="0">
                  <a:moveTo>
                    <a:pt x="780" y="0"/>
                  </a:moveTo>
                  <a:lnTo>
                    <a:pt x="618" y="33"/>
                  </a:lnTo>
                  <a:lnTo>
                    <a:pt x="488" y="65"/>
                  </a:lnTo>
                  <a:lnTo>
                    <a:pt x="326" y="163"/>
                  </a:lnTo>
                  <a:lnTo>
                    <a:pt x="228" y="260"/>
                  </a:lnTo>
                  <a:lnTo>
                    <a:pt x="131" y="358"/>
                  </a:lnTo>
                  <a:lnTo>
                    <a:pt x="66" y="520"/>
                  </a:lnTo>
                  <a:lnTo>
                    <a:pt x="1" y="650"/>
                  </a:lnTo>
                  <a:lnTo>
                    <a:pt x="1" y="813"/>
                  </a:lnTo>
                  <a:lnTo>
                    <a:pt x="1" y="975"/>
                  </a:lnTo>
                  <a:lnTo>
                    <a:pt x="66" y="1138"/>
                  </a:lnTo>
                  <a:lnTo>
                    <a:pt x="131" y="1268"/>
                  </a:lnTo>
                  <a:lnTo>
                    <a:pt x="228" y="1398"/>
                  </a:lnTo>
                  <a:lnTo>
                    <a:pt x="326" y="1495"/>
                  </a:lnTo>
                  <a:lnTo>
                    <a:pt x="488" y="1560"/>
                  </a:lnTo>
                  <a:lnTo>
                    <a:pt x="618" y="1592"/>
                  </a:lnTo>
                  <a:lnTo>
                    <a:pt x="780" y="1625"/>
                  </a:lnTo>
                  <a:lnTo>
                    <a:pt x="943" y="1592"/>
                  </a:lnTo>
                  <a:lnTo>
                    <a:pt x="1105" y="1560"/>
                  </a:lnTo>
                  <a:lnTo>
                    <a:pt x="1235" y="1495"/>
                  </a:lnTo>
                  <a:lnTo>
                    <a:pt x="1365" y="1398"/>
                  </a:lnTo>
                  <a:lnTo>
                    <a:pt x="1463" y="1268"/>
                  </a:lnTo>
                  <a:lnTo>
                    <a:pt x="1528" y="1138"/>
                  </a:lnTo>
                  <a:lnTo>
                    <a:pt x="1560" y="975"/>
                  </a:lnTo>
                  <a:lnTo>
                    <a:pt x="1593" y="813"/>
                  </a:lnTo>
                  <a:lnTo>
                    <a:pt x="1560" y="650"/>
                  </a:lnTo>
                  <a:lnTo>
                    <a:pt x="1528" y="520"/>
                  </a:lnTo>
                  <a:lnTo>
                    <a:pt x="1463" y="358"/>
                  </a:lnTo>
                  <a:lnTo>
                    <a:pt x="1365" y="260"/>
                  </a:lnTo>
                  <a:lnTo>
                    <a:pt x="1235" y="163"/>
                  </a:lnTo>
                  <a:lnTo>
                    <a:pt x="1105" y="65"/>
                  </a:lnTo>
                  <a:lnTo>
                    <a:pt x="943" y="33"/>
                  </a:lnTo>
                  <a:lnTo>
                    <a:pt x="78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6" name="Google Shape;1736;p29"/>
            <p:cNvSpPr/>
            <p:nvPr/>
          </p:nvSpPr>
          <p:spPr>
            <a:xfrm>
              <a:off x="5582673" y="4414237"/>
              <a:ext cx="51295" cy="52325"/>
            </a:xfrm>
            <a:custGeom>
              <a:avLst/>
              <a:gdLst/>
              <a:ahLst/>
              <a:cxnLst/>
              <a:rect l="l" t="t" r="r" b="b"/>
              <a:pathLst>
                <a:path w="1593" h="1625" extrusionOk="0">
                  <a:moveTo>
                    <a:pt x="813" y="0"/>
                  </a:moveTo>
                  <a:lnTo>
                    <a:pt x="651" y="33"/>
                  </a:lnTo>
                  <a:lnTo>
                    <a:pt x="488" y="65"/>
                  </a:lnTo>
                  <a:lnTo>
                    <a:pt x="358" y="163"/>
                  </a:lnTo>
                  <a:lnTo>
                    <a:pt x="228" y="260"/>
                  </a:lnTo>
                  <a:lnTo>
                    <a:pt x="131" y="358"/>
                  </a:lnTo>
                  <a:lnTo>
                    <a:pt x="66" y="520"/>
                  </a:lnTo>
                  <a:lnTo>
                    <a:pt x="33" y="650"/>
                  </a:lnTo>
                  <a:lnTo>
                    <a:pt x="1" y="813"/>
                  </a:lnTo>
                  <a:lnTo>
                    <a:pt x="33" y="975"/>
                  </a:lnTo>
                  <a:lnTo>
                    <a:pt x="66" y="1138"/>
                  </a:lnTo>
                  <a:lnTo>
                    <a:pt x="131" y="1268"/>
                  </a:lnTo>
                  <a:lnTo>
                    <a:pt x="228" y="1398"/>
                  </a:lnTo>
                  <a:lnTo>
                    <a:pt x="358" y="1495"/>
                  </a:lnTo>
                  <a:lnTo>
                    <a:pt x="488" y="1560"/>
                  </a:lnTo>
                  <a:lnTo>
                    <a:pt x="651" y="1592"/>
                  </a:lnTo>
                  <a:lnTo>
                    <a:pt x="813" y="1625"/>
                  </a:lnTo>
                  <a:lnTo>
                    <a:pt x="976" y="1592"/>
                  </a:lnTo>
                  <a:lnTo>
                    <a:pt x="1106" y="1560"/>
                  </a:lnTo>
                  <a:lnTo>
                    <a:pt x="1268" y="1495"/>
                  </a:lnTo>
                  <a:lnTo>
                    <a:pt x="1365" y="1398"/>
                  </a:lnTo>
                  <a:lnTo>
                    <a:pt x="1463" y="1268"/>
                  </a:lnTo>
                  <a:lnTo>
                    <a:pt x="1560" y="1138"/>
                  </a:lnTo>
                  <a:lnTo>
                    <a:pt x="1593" y="975"/>
                  </a:lnTo>
                  <a:lnTo>
                    <a:pt x="1593" y="813"/>
                  </a:lnTo>
                  <a:lnTo>
                    <a:pt x="1593" y="650"/>
                  </a:lnTo>
                  <a:lnTo>
                    <a:pt x="1560" y="520"/>
                  </a:lnTo>
                  <a:lnTo>
                    <a:pt x="1463" y="358"/>
                  </a:lnTo>
                  <a:lnTo>
                    <a:pt x="1365" y="260"/>
                  </a:lnTo>
                  <a:lnTo>
                    <a:pt x="1268" y="163"/>
                  </a:lnTo>
                  <a:lnTo>
                    <a:pt x="1106" y="65"/>
                  </a:lnTo>
                  <a:lnTo>
                    <a:pt x="976"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7" name="Google Shape;1737;p29"/>
            <p:cNvSpPr/>
            <p:nvPr/>
          </p:nvSpPr>
          <p:spPr>
            <a:xfrm>
              <a:off x="-51551" y="4447725"/>
              <a:ext cx="1058768" cy="1370496"/>
            </a:xfrm>
            <a:custGeom>
              <a:avLst/>
              <a:gdLst/>
              <a:ahLst/>
              <a:cxnLst/>
              <a:rect l="l" t="t" r="r" b="b"/>
              <a:pathLst>
                <a:path w="32881" h="42562" extrusionOk="0">
                  <a:moveTo>
                    <a:pt x="28949" y="0"/>
                  </a:moveTo>
                  <a:lnTo>
                    <a:pt x="28624" y="33"/>
                  </a:lnTo>
                  <a:lnTo>
                    <a:pt x="28266" y="130"/>
                  </a:lnTo>
                  <a:lnTo>
                    <a:pt x="27942" y="228"/>
                  </a:lnTo>
                  <a:lnTo>
                    <a:pt x="27584" y="358"/>
                  </a:lnTo>
                  <a:lnTo>
                    <a:pt x="27292" y="520"/>
                  </a:lnTo>
                  <a:lnTo>
                    <a:pt x="26999" y="715"/>
                  </a:lnTo>
                  <a:lnTo>
                    <a:pt x="26707" y="975"/>
                  </a:lnTo>
                  <a:lnTo>
                    <a:pt x="26447" y="1235"/>
                  </a:lnTo>
                  <a:lnTo>
                    <a:pt x="26220" y="1527"/>
                  </a:lnTo>
                  <a:lnTo>
                    <a:pt x="682" y="36714"/>
                  </a:lnTo>
                  <a:lnTo>
                    <a:pt x="487" y="37039"/>
                  </a:lnTo>
                  <a:lnTo>
                    <a:pt x="325" y="37364"/>
                  </a:lnTo>
                  <a:lnTo>
                    <a:pt x="195" y="37689"/>
                  </a:lnTo>
                  <a:lnTo>
                    <a:pt x="98" y="38046"/>
                  </a:lnTo>
                  <a:lnTo>
                    <a:pt x="33" y="38403"/>
                  </a:lnTo>
                  <a:lnTo>
                    <a:pt x="0" y="38761"/>
                  </a:lnTo>
                  <a:lnTo>
                    <a:pt x="0" y="39118"/>
                  </a:lnTo>
                  <a:lnTo>
                    <a:pt x="33" y="39443"/>
                  </a:lnTo>
                  <a:lnTo>
                    <a:pt x="98" y="39800"/>
                  </a:lnTo>
                  <a:lnTo>
                    <a:pt x="228" y="40125"/>
                  </a:lnTo>
                  <a:lnTo>
                    <a:pt x="357" y="40483"/>
                  </a:lnTo>
                  <a:lnTo>
                    <a:pt x="520" y="40775"/>
                  </a:lnTo>
                  <a:lnTo>
                    <a:pt x="715" y="41067"/>
                  </a:lnTo>
                  <a:lnTo>
                    <a:pt x="942" y="41360"/>
                  </a:lnTo>
                  <a:lnTo>
                    <a:pt x="1202" y="41620"/>
                  </a:lnTo>
                  <a:lnTo>
                    <a:pt x="1527" y="41847"/>
                  </a:lnTo>
                  <a:lnTo>
                    <a:pt x="1820" y="42075"/>
                  </a:lnTo>
                  <a:lnTo>
                    <a:pt x="2144" y="42237"/>
                  </a:lnTo>
                  <a:lnTo>
                    <a:pt x="2502" y="42367"/>
                  </a:lnTo>
                  <a:lnTo>
                    <a:pt x="2827" y="42465"/>
                  </a:lnTo>
                  <a:lnTo>
                    <a:pt x="3184" y="42530"/>
                  </a:lnTo>
                  <a:lnTo>
                    <a:pt x="3541" y="42562"/>
                  </a:lnTo>
                  <a:lnTo>
                    <a:pt x="3899" y="42562"/>
                  </a:lnTo>
                  <a:lnTo>
                    <a:pt x="4256" y="42497"/>
                  </a:lnTo>
                  <a:lnTo>
                    <a:pt x="4581" y="42432"/>
                  </a:lnTo>
                  <a:lnTo>
                    <a:pt x="4939" y="42335"/>
                  </a:lnTo>
                  <a:lnTo>
                    <a:pt x="5263" y="42205"/>
                  </a:lnTo>
                  <a:lnTo>
                    <a:pt x="5588" y="42042"/>
                  </a:lnTo>
                  <a:lnTo>
                    <a:pt x="5881" y="41815"/>
                  </a:lnTo>
                  <a:lnTo>
                    <a:pt x="6141" y="41587"/>
                  </a:lnTo>
                  <a:lnTo>
                    <a:pt x="6401" y="41327"/>
                  </a:lnTo>
                  <a:lnTo>
                    <a:pt x="6661" y="41035"/>
                  </a:lnTo>
                  <a:lnTo>
                    <a:pt x="32165" y="5848"/>
                  </a:lnTo>
                  <a:lnTo>
                    <a:pt x="32360" y="5523"/>
                  </a:lnTo>
                  <a:lnTo>
                    <a:pt x="32555" y="5199"/>
                  </a:lnTo>
                  <a:lnTo>
                    <a:pt x="32685" y="4841"/>
                  </a:lnTo>
                  <a:lnTo>
                    <a:pt x="32783" y="4516"/>
                  </a:lnTo>
                  <a:lnTo>
                    <a:pt x="32848" y="4159"/>
                  </a:lnTo>
                  <a:lnTo>
                    <a:pt x="32880" y="3801"/>
                  </a:lnTo>
                  <a:lnTo>
                    <a:pt x="32848" y="3444"/>
                  </a:lnTo>
                  <a:lnTo>
                    <a:pt x="32815" y="3087"/>
                  </a:lnTo>
                  <a:lnTo>
                    <a:pt x="32750" y="2762"/>
                  </a:lnTo>
                  <a:lnTo>
                    <a:pt x="32653" y="2404"/>
                  </a:lnTo>
                  <a:lnTo>
                    <a:pt x="32490" y="2080"/>
                  </a:lnTo>
                  <a:lnTo>
                    <a:pt x="32328" y="1787"/>
                  </a:lnTo>
                  <a:lnTo>
                    <a:pt x="32133" y="1462"/>
                  </a:lnTo>
                  <a:lnTo>
                    <a:pt x="31905" y="1202"/>
                  </a:lnTo>
                  <a:lnTo>
                    <a:pt x="31645" y="942"/>
                  </a:lnTo>
                  <a:lnTo>
                    <a:pt x="31353" y="682"/>
                  </a:lnTo>
                  <a:lnTo>
                    <a:pt x="31028" y="488"/>
                  </a:lnTo>
                  <a:lnTo>
                    <a:pt x="30703" y="325"/>
                  </a:lnTo>
                  <a:lnTo>
                    <a:pt x="30378" y="195"/>
                  </a:lnTo>
                  <a:lnTo>
                    <a:pt x="30021" y="98"/>
                  </a:lnTo>
                  <a:lnTo>
                    <a:pt x="29663" y="33"/>
                  </a:lnTo>
                  <a:lnTo>
                    <a:pt x="2930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8" name="Google Shape;1738;p29"/>
            <p:cNvSpPr/>
            <p:nvPr/>
          </p:nvSpPr>
          <p:spPr>
            <a:xfrm>
              <a:off x="2762179" y="4452942"/>
              <a:ext cx="69101" cy="68039"/>
            </a:xfrm>
            <a:custGeom>
              <a:avLst/>
              <a:gdLst/>
              <a:ahLst/>
              <a:cxnLst/>
              <a:rect l="l" t="t" r="r" b="b"/>
              <a:pathLst>
                <a:path w="2146" h="2113" extrusionOk="0">
                  <a:moveTo>
                    <a:pt x="1073" y="1"/>
                  </a:moveTo>
                  <a:lnTo>
                    <a:pt x="845" y="33"/>
                  </a:lnTo>
                  <a:lnTo>
                    <a:pt x="650" y="98"/>
                  </a:lnTo>
                  <a:lnTo>
                    <a:pt x="488" y="196"/>
                  </a:lnTo>
                  <a:lnTo>
                    <a:pt x="326" y="326"/>
                  </a:lnTo>
                  <a:lnTo>
                    <a:pt x="196" y="455"/>
                  </a:lnTo>
                  <a:lnTo>
                    <a:pt x="98" y="650"/>
                  </a:lnTo>
                  <a:lnTo>
                    <a:pt x="33" y="845"/>
                  </a:lnTo>
                  <a:lnTo>
                    <a:pt x="1" y="1073"/>
                  </a:lnTo>
                  <a:lnTo>
                    <a:pt x="33" y="1268"/>
                  </a:lnTo>
                  <a:lnTo>
                    <a:pt x="98" y="1463"/>
                  </a:lnTo>
                  <a:lnTo>
                    <a:pt x="196" y="1658"/>
                  </a:lnTo>
                  <a:lnTo>
                    <a:pt x="326" y="1820"/>
                  </a:lnTo>
                  <a:lnTo>
                    <a:pt x="488" y="1950"/>
                  </a:lnTo>
                  <a:lnTo>
                    <a:pt x="650" y="2047"/>
                  </a:lnTo>
                  <a:lnTo>
                    <a:pt x="845" y="2112"/>
                  </a:lnTo>
                  <a:lnTo>
                    <a:pt x="1268" y="2112"/>
                  </a:lnTo>
                  <a:lnTo>
                    <a:pt x="1495" y="2047"/>
                  </a:lnTo>
                  <a:lnTo>
                    <a:pt x="1658" y="1950"/>
                  </a:lnTo>
                  <a:lnTo>
                    <a:pt x="1820" y="1820"/>
                  </a:lnTo>
                  <a:lnTo>
                    <a:pt x="1950" y="1658"/>
                  </a:lnTo>
                  <a:lnTo>
                    <a:pt x="2048" y="1463"/>
                  </a:lnTo>
                  <a:lnTo>
                    <a:pt x="2113" y="1268"/>
                  </a:lnTo>
                  <a:lnTo>
                    <a:pt x="2145" y="1073"/>
                  </a:lnTo>
                  <a:lnTo>
                    <a:pt x="2113" y="845"/>
                  </a:lnTo>
                  <a:lnTo>
                    <a:pt x="2048" y="650"/>
                  </a:lnTo>
                  <a:lnTo>
                    <a:pt x="1950" y="455"/>
                  </a:lnTo>
                  <a:lnTo>
                    <a:pt x="1820" y="326"/>
                  </a:lnTo>
                  <a:lnTo>
                    <a:pt x="1658" y="196"/>
                  </a:lnTo>
                  <a:lnTo>
                    <a:pt x="1495" y="98"/>
                  </a:lnTo>
                  <a:lnTo>
                    <a:pt x="1268" y="33"/>
                  </a:lnTo>
                  <a:lnTo>
                    <a:pt x="1073"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9" name="Google Shape;1739;p29"/>
            <p:cNvSpPr/>
            <p:nvPr/>
          </p:nvSpPr>
          <p:spPr>
            <a:xfrm>
              <a:off x="289480" y="4476995"/>
              <a:ext cx="303421" cy="391327"/>
            </a:xfrm>
            <a:custGeom>
              <a:avLst/>
              <a:gdLst/>
              <a:ahLst/>
              <a:cxnLst/>
              <a:rect l="l" t="t" r="r" b="b"/>
              <a:pathLst>
                <a:path w="9423" h="12153" extrusionOk="0">
                  <a:moveTo>
                    <a:pt x="8286" y="1"/>
                  </a:moveTo>
                  <a:lnTo>
                    <a:pt x="8058" y="33"/>
                  </a:lnTo>
                  <a:lnTo>
                    <a:pt x="7831" y="98"/>
                  </a:lnTo>
                  <a:lnTo>
                    <a:pt x="7636" y="196"/>
                  </a:lnTo>
                  <a:lnTo>
                    <a:pt x="7441" y="326"/>
                  </a:lnTo>
                  <a:lnTo>
                    <a:pt x="7311" y="488"/>
                  </a:lnTo>
                  <a:lnTo>
                    <a:pt x="196" y="10268"/>
                  </a:lnTo>
                  <a:lnTo>
                    <a:pt x="98" y="10495"/>
                  </a:lnTo>
                  <a:lnTo>
                    <a:pt x="1" y="10690"/>
                  </a:lnTo>
                  <a:lnTo>
                    <a:pt x="1" y="10918"/>
                  </a:lnTo>
                  <a:lnTo>
                    <a:pt x="1" y="11145"/>
                  </a:lnTo>
                  <a:lnTo>
                    <a:pt x="66" y="11372"/>
                  </a:lnTo>
                  <a:lnTo>
                    <a:pt x="163" y="11567"/>
                  </a:lnTo>
                  <a:lnTo>
                    <a:pt x="293" y="11762"/>
                  </a:lnTo>
                  <a:lnTo>
                    <a:pt x="456" y="11925"/>
                  </a:lnTo>
                  <a:lnTo>
                    <a:pt x="683" y="12022"/>
                  </a:lnTo>
                  <a:lnTo>
                    <a:pt x="878" y="12120"/>
                  </a:lnTo>
                  <a:lnTo>
                    <a:pt x="1105" y="12152"/>
                  </a:lnTo>
                  <a:lnTo>
                    <a:pt x="1333" y="12120"/>
                  </a:lnTo>
                  <a:lnTo>
                    <a:pt x="1560" y="12055"/>
                  </a:lnTo>
                  <a:lnTo>
                    <a:pt x="1755" y="11957"/>
                  </a:lnTo>
                  <a:lnTo>
                    <a:pt x="1950" y="11827"/>
                  </a:lnTo>
                  <a:lnTo>
                    <a:pt x="2113" y="11665"/>
                  </a:lnTo>
                  <a:lnTo>
                    <a:pt x="9196" y="1885"/>
                  </a:lnTo>
                  <a:lnTo>
                    <a:pt x="9325" y="1658"/>
                  </a:lnTo>
                  <a:lnTo>
                    <a:pt x="9390" y="1463"/>
                  </a:lnTo>
                  <a:lnTo>
                    <a:pt x="9423" y="1235"/>
                  </a:lnTo>
                  <a:lnTo>
                    <a:pt x="9390" y="1008"/>
                  </a:lnTo>
                  <a:lnTo>
                    <a:pt x="9358" y="781"/>
                  </a:lnTo>
                  <a:lnTo>
                    <a:pt x="9260" y="586"/>
                  </a:lnTo>
                  <a:lnTo>
                    <a:pt x="9098" y="391"/>
                  </a:lnTo>
                  <a:lnTo>
                    <a:pt x="8936" y="228"/>
                  </a:lnTo>
                  <a:lnTo>
                    <a:pt x="8741" y="131"/>
                  </a:lnTo>
                  <a:lnTo>
                    <a:pt x="8513" y="33"/>
                  </a:lnTo>
                  <a:lnTo>
                    <a:pt x="82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0" name="Google Shape;1740;p29"/>
            <p:cNvSpPr/>
            <p:nvPr/>
          </p:nvSpPr>
          <p:spPr>
            <a:xfrm>
              <a:off x="5057491" y="4526164"/>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1" y="651"/>
                  </a:lnTo>
                  <a:lnTo>
                    <a:pt x="1" y="813"/>
                  </a:lnTo>
                  <a:lnTo>
                    <a:pt x="1" y="976"/>
                  </a:lnTo>
                  <a:lnTo>
                    <a:pt x="66" y="1106"/>
                  </a:lnTo>
                  <a:lnTo>
                    <a:pt x="131" y="1236"/>
                  </a:lnTo>
                  <a:lnTo>
                    <a:pt x="228" y="1365"/>
                  </a:lnTo>
                  <a:lnTo>
                    <a:pt x="358" y="1463"/>
                  </a:lnTo>
                  <a:lnTo>
                    <a:pt x="488" y="1528"/>
                  </a:lnTo>
                  <a:lnTo>
                    <a:pt x="651" y="1593"/>
                  </a:lnTo>
                  <a:lnTo>
                    <a:pt x="976" y="1593"/>
                  </a:lnTo>
                  <a:lnTo>
                    <a:pt x="1106" y="1528"/>
                  </a:lnTo>
                  <a:lnTo>
                    <a:pt x="1235" y="1463"/>
                  </a:lnTo>
                  <a:lnTo>
                    <a:pt x="1365" y="1365"/>
                  </a:lnTo>
                  <a:lnTo>
                    <a:pt x="1463" y="1236"/>
                  </a:lnTo>
                  <a:lnTo>
                    <a:pt x="1528" y="1106"/>
                  </a:lnTo>
                  <a:lnTo>
                    <a:pt x="1593" y="976"/>
                  </a:lnTo>
                  <a:lnTo>
                    <a:pt x="1593" y="813"/>
                  </a:lnTo>
                  <a:lnTo>
                    <a:pt x="1593" y="651"/>
                  </a:lnTo>
                  <a:lnTo>
                    <a:pt x="1528" y="488"/>
                  </a:lnTo>
                  <a:lnTo>
                    <a:pt x="1463" y="358"/>
                  </a:lnTo>
                  <a:lnTo>
                    <a:pt x="1365" y="228"/>
                  </a:lnTo>
                  <a:lnTo>
                    <a:pt x="1235" y="131"/>
                  </a:lnTo>
                  <a:lnTo>
                    <a:pt x="1106" y="66"/>
                  </a:lnTo>
                  <a:lnTo>
                    <a:pt x="976"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1" name="Google Shape;1741;p29"/>
            <p:cNvSpPr/>
            <p:nvPr/>
          </p:nvSpPr>
          <p:spPr>
            <a:xfrm>
              <a:off x="5188288" y="4526164"/>
              <a:ext cx="52325" cy="51295"/>
            </a:xfrm>
            <a:custGeom>
              <a:avLst/>
              <a:gdLst/>
              <a:ahLst/>
              <a:cxnLst/>
              <a:rect l="l" t="t" r="r" b="b"/>
              <a:pathLst>
                <a:path w="1625" h="1593" extrusionOk="0">
                  <a:moveTo>
                    <a:pt x="812" y="1"/>
                  </a:moveTo>
                  <a:lnTo>
                    <a:pt x="650" y="33"/>
                  </a:lnTo>
                  <a:lnTo>
                    <a:pt x="520" y="66"/>
                  </a:lnTo>
                  <a:lnTo>
                    <a:pt x="358" y="131"/>
                  </a:lnTo>
                  <a:lnTo>
                    <a:pt x="260" y="228"/>
                  </a:lnTo>
                  <a:lnTo>
                    <a:pt x="163" y="358"/>
                  </a:lnTo>
                  <a:lnTo>
                    <a:pt x="65" y="488"/>
                  </a:lnTo>
                  <a:lnTo>
                    <a:pt x="33" y="651"/>
                  </a:lnTo>
                  <a:lnTo>
                    <a:pt x="0" y="813"/>
                  </a:lnTo>
                  <a:lnTo>
                    <a:pt x="33" y="976"/>
                  </a:lnTo>
                  <a:lnTo>
                    <a:pt x="65" y="1106"/>
                  </a:lnTo>
                  <a:lnTo>
                    <a:pt x="163" y="1236"/>
                  </a:lnTo>
                  <a:lnTo>
                    <a:pt x="260" y="1365"/>
                  </a:lnTo>
                  <a:lnTo>
                    <a:pt x="358" y="1463"/>
                  </a:lnTo>
                  <a:lnTo>
                    <a:pt x="520" y="1528"/>
                  </a:lnTo>
                  <a:lnTo>
                    <a:pt x="650" y="1593"/>
                  </a:lnTo>
                  <a:lnTo>
                    <a:pt x="975" y="1593"/>
                  </a:lnTo>
                  <a:lnTo>
                    <a:pt x="1137" y="1528"/>
                  </a:lnTo>
                  <a:lnTo>
                    <a:pt x="1267" y="1463"/>
                  </a:lnTo>
                  <a:lnTo>
                    <a:pt x="1397" y="1365"/>
                  </a:lnTo>
                  <a:lnTo>
                    <a:pt x="1495" y="1236"/>
                  </a:lnTo>
                  <a:lnTo>
                    <a:pt x="1560" y="1106"/>
                  </a:lnTo>
                  <a:lnTo>
                    <a:pt x="1592" y="976"/>
                  </a:lnTo>
                  <a:lnTo>
                    <a:pt x="1625" y="813"/>
                  </a:lnTo>
                  <a:lnTo>
                    <a:pt x="1592" y="651"/>
                  </a:lnTo>
                  <a:lnTo>
                    <a:pt x="1560" y="488"/>
                  </a:lnTo>
                  <a:lnTo>
                    <a:pt x="1495" y="358"/>
                  </a:lnTo>
                  <a:lnTo>
                    <a:pt x="1397" y="228"/>
                  </a:lnTo>
                  <a:lnTo>
                    <a:pt x="1267" y="131"/>
                  </a:lnTo>
                  <a:lnTo>
                    <a:pt x="1137" y="66"/>
                  </a:lnTo>
                  <a:lnTo>
                    <a:pt x="975" y="33"/>
                  </a:lnTo>
                  <a:lnTo>
                    <a:pt x="81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2" name="Google Shape;1742;p29"/>
            <p:cNvSpPr/>
            <p:nvPr/>
          </p:nvSpPr>
          <p:spPr>
            <a:xfrm>
              <a:off x="5320082" y="4526164"/>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33" y="651"/>
                  </a:lnTo>
                  <a:lnTo>
                    <a:pt x="1" y="813"/>
                  </a:lnTo>
                  <a:lnTo>
                    <a:pt x="33" y="976"/>
                  </a:lnTo>
                  <a:lnTo>
                    <a:pt x="66" y="1106"/>
                  </a:lnTo>
                  <a:lnTo>
                    <a:pt x="131" y="1236"/>
                  </a:lnTo>
                  <a:lnTo>
                    <a:pt x="228" y="1365"/>
                  </a:lnTo>
                  <a:lnTo>
                    <a:pt x="358" y="1463"/>
                  </a:lnTo>
                  <a:lnTo>
                    <a:pt x="488" y="1528"/>
                  </a:lnTo>
                  <a:lnTo>
                    <a:pt x="651" y="1593"/>
                  </a:lnTo>
                  <a:lnTo>
                    <a:pt x="976" y="1593"/>
                  </a:lnTo>
                  <a:lnTo>
                    <a:pt x="1106" y="1528"/>
                  </a:lnTo>
                  <a:lnTo>
                    <a:pt x="1235" y="1463"/>
                  </a:lnTo>
                  <a:lnTo>
                    <a:pt x="1365" y="1365"/>
                  </a:lnTo>
                  <a:lnTo>
                    <a:pt x="1463" y="1236"/>
                  </a:lnTo>
                  <a:lnTo>
                    <a:pt x="1528" y="1106"/>
                  </a:lnTo>
                  <a:lnTo>
                    <a:pt x="1593" y="976"/>
                  </a:lnTo>
                  <a:lnTo>
                    <a:pt x="1593" y="813"/>
                  </a:lnTo>
                  <a:lnTo>
                    <a:pt x="1593" y="651"/>
                  </a:lnTo>
                  <a:lnTo>
                    <a:pt x="1528" y="488"/>
                  </a:lnTo>
                  <a:lnTo>
                    <a:pt x="1463" y="358"/>
                  </a:lnTo>
                  <a:lnTo>
                    <a:pt x="1365" y="228"/>
                  </a:lnTo>
                  <a:lnTo>
                    <a:pt x="1235" y="131"/>
                  </a:lnTo>
                  <a:lnTo>
                    <a:pt x="1106" y="66"/>
                  </a:lnTo>
                  <a:lnTo>
                    <a:pt x="976"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3" name="Google Shape;1743;p29"/>
            <p:cNvSpPr/>
            <p:nvPr/>
          </p:nvSpPr>
          <p:spPr>
            <a:xfrm>
              <a:off x="5451909" y="4526164"/>
              <a:ext cx="51295" cy="51295"/>
            </a:xfrm>
            <a:custGeom>
              <a:avLst/>
              <a:gdLst/>
              <a:ahLst/>
              <a:cxnLst/>
              <a:rect l="l" t="t" r="r" b="b"/>
              <a:pathLst>
                <a:path w="1593" h="1593" extrusionOk="0">
                  <a:moveTo>
                    <a:pt x="780" y="1"/>
                  </a:moveTo>
                  <a:lnTo>
                    <a:pt x="618" y="33"/>
                  </a:lnTo>
                  <a:lnTo>
                    <a:pt x="488" y="66"/>
                  </a:lnTo>
                  <a:lnTo>
                    <a:pt x="326" y="131"/>
                  </a:lnTo>
                  <a:lnTo>
                    <a:pt x="228" y="228"/>
                  </a:lnTo>
                  <a:lnTo>
                    <a:pt x="131" y="358"/>
                  </a:lnTo>
                  <a:lnTo>
                    <a:pt x="66" y="488"/>
                  </a:lnTo>
                  <a:lnTo>
                    <a:pt x="1" y="651"/>
                  </a:lnTo>
                  <a:lnTo>
                    <a:pt x="1" y="813"/>
                  </a:lnTo>
                  <a:lnTo>
                    <a:pt x="1" y="976"/>
                  </a:lnTo>
                  <a:lnTo>
                    <a:pt x="66" y="1106"/>
                  </a:lnTo>
                  <a:lnTo>
                    <a:pt x="131" y="1236"/>
                  </a:lnTo>
                  <a:lnTo>
                    <a:pt x="228" y="1365"/>
                  </a:lnTo>
                  <a:lnTo>
                    <a:pt x="326" y="1463"/>
                  </a:lnTo>
                  <a:lnTo>
                    <a:pt x="488" y="1528"/>
                  </a:lnTo>
                  <a:lnTo>
                    <a:pt x="618" y="1593"/>
                  </a:lnTo>
                  <a:lnTo>
                    <a:pt x="943" y="1593"/>
                  </a:lnTo>
                  <a:lnTo>
                    <a:pt x="1105" y="1528"/>
                  </a:lnTo>
                  <a:lnTo>
                    <a:pt x="1235" y="1463"/>
                  </a:lnTo>
                  <a:lnTo>
                    <a:pt x="1365" y="1365"/>
                  </a:lnTo>
                  <a:lnTo>
                    <a:pt x="1463" y="1236"/>
                  </a:lnTo>
                  <a:lnTo>
                    <a:pt x="1528" y="1106"/>
                  </a:lnTo>
                  <a:lnTo>
                    <a:pt x="1560" y="976"/>
                  </a:lnTo>
                  <a:lnTo>
                    <a:pt x="1593" y="813"/>
                  </a:lnTo>
                  <a:lnTo>
                    <a:pt x="1560" y="651"/>
                  </a:lnTo>
                  <a:lnTo>
                    <a:pt x="1528" y="488"/>
                  </a:lnTo>
                  <a:lnTo>
                    <a:pt x="1463" y="358"/>
                  </a:lnTo>
                  <a:lnTo>
                    <a:pt x="1365" y="228"/>
                  </a:lnTo>
                  <a:lnTo>
                    <a:pt x="1235" y="131"/>
                  </a:lnTo>
                  <a:lnTo>
                    <a:pt x="1105" y="66"/>
                  </a:lnTo>
                  <a:lnTo>
                    <a:pt x="943" y="33"/>
                  </a:lnTo>
                  <a:lnTo>
                    <a:pt x="78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4" name="Google Shape;1744;p29"/>
            <p:cNvSpPr/>
            <p:nvPr/>
          </p:nvSpPr>
          <p:spPr>
            <a:xfrm>
              <a:off x="5582673" y="4526164"/>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33" y="651"/>
                  </a:lnTo>
                  <a:lnTo>
                    <a:pt x="1" y="813"/>
                  </a:lnTo>
                  <a:lnTo>
                    <a:pt x="33" y="976"/>
                  </a:lnTo>
                  <a:lnTo>
                    <a:pt x="66" y="1106"/>
                  </a:lnTo>
                  <a:lnTo>
                    <a:pt x="131" y="1236"/>
                  </a:lnTo>
                  <a:lnTo>
                    <a:pt x="228" y="1365"/>
                  </a:lnTo>
                  <a:lnTo>
                    <a:pt x="358" y="1463"/>
                  </a:lnTo>
                  <a:lnTo>
                    <a:pt x="488" y="1528"/>
                  </a:lnTo>
                  <a:lnTo>
                    <a:pt x="651" y="1593"/>
                  </a:lnTo>
                  <a:lnTo>
                    <a:pt x="976" y="1593"/>
                  </a:lnTo>
                  <a:lnTo>
                    <a:pt x="1106" y="1528"/>
                  </a:lnTo>
                  <a:lnTo>
                    <a:pt x="1268" y="1463"/>
                  </a:lnTo>
                  <a:lnTo>
                    <a:pt x="1365" y="1365"/>
                  </a:lnTo>
                  <a:lnTo>
                    <a:pt x="1463" y="1236"/>
                  </a:lnTo>
                  <a:lnTo>
                    <a:pt x="1560" y="1106"/>
                  </a:lnTo>
                  <a:lnTo>
                    <a:pt x="1593" y="976"/>
                  </a:lnTo>
                  <a:lnTo>
                    <a:pt x="1593" y="813"/>
                  </a:lnTo>
                  <a:lnTo>
                    <a:pt x="1593" y="651"/>
                  </a:lnTo>
                  <a:lnTo>
                    <a:pt x="1560" y="488"/>
                  </a:lnTo>
                  <a:lnTo>
                    <a:pt x="1463" y="358"/>
                  </a:lnTo>
                  <a:lnTo>
                    <a:pt x="1365" y="228"/>
                  </a:lnTo>
                  <a:lnTo>
                    <a:pt x="1268" y="131"/>
                  </a:lnTo>
                  <a:lnTo>
                    <a:pt x="1106" y="66"/>
                  </a:lnTo>
                  <a:lnTo>
                    <a:pt x="976"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5" name="Google Shape;1745;p29"/>
            <p:cNvSpPr/>
            <p:nvPr/>
          </p:nvSpPr>
          <p:spPr>
            <a:xfrm>
              <a:off x="7978450" y="4631845"/>
              <a:ext cx="45016" cy="45016"/>
            </a:xfrm>
            <a:custGeom>
              <a:avLst/>
              <a:gdLst/>
              <a:ahLst/>
              <a:cxnLst/>
              <a:rect l="l" t="t" r="r" b="b"/>
              <a:pathLst>
                <a:path w="1398" h="1398" extrusionOk="0">
                  <a:moveTo>
                    <a:pt x="552" y="0"/>
                  </a:moveTo>
                  <a:lnTo>
                    <a:pt x="422"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22" y="1332"/>
                  </a:lnTo>
                  <a:lnTo>
                    <a:pt x="552" y="1365"/>
                  </a:lnTo>
                  <a:lnTo>
                    <a:pt x="715" y="1397"/>
                  </a:lnTo>
                  <a:lnTo>
                    <a:pt x="845" y="1365"/>
                  </a:lnTo>
                  <a:lnTo>
                    <a:pt x="975" y="1332"/>
                  </a:lnTo>
                  <a:lnTo>
                    <a:pt x="1105" y="1268"/>
                  </a:lnTo>
                  <a:lnTo>
                    <a:pt x="1202" y="1170"/>
                  </a:lnTo>
                  <a:lnTo>
                    <a:pt x="1300" y="1073"/>
                  </a:lnTo>
                  <a:lnTo>
                    <a:pt x="1365" y="943"/>
                  </a:lnTo>
                  <a:lnTo>
                    <a:pt x="1397" y="813"/>
                  </a:lnTo>
                  <a:lnTo>
                    <a:pt x="1397" y="683"/>
                  </a:lnTo>
                  <a:lnTo>
                    <a:pt x="1397" y="553"/>
                  </a:lnTo>
                  <a:lnTo>
                    <a:pt x="1365" y="423"/>
                  </a:lnTo>
                  <a:lnTo>
                    <a:pt x="1300" y="293"/>
                  </a:lnTo>
                  <a:lnTo>
                    <a:pt x="1202" y="195"/>
                  </a:lnTo>
                  <a:lnTo>
                    <a:pt x="1105" y="98"/>
                  </a:lnTo>
                  <a:lnTo>
                    <a:pt x="975" y="33"/>
                  </a:lnTo>
                  <a:lnTo>
                    <a:pt x="84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6" name="Google Shape;1746;p29"/>
            <p:cNvSpPr/>
            <p:nvPr/>
          </p:nvSpPr>
          <p:spPr>
            <a:xfrm>
              <a:off x="8093533" y="4631845"/>
              <a:ext cx="45016" cy="45016"/>
            </a:xfrm>
            <a:custGeom>
              <a:avLst/>
              <a:gdLst/>
              <a:ahLst/>
              <a:cxnLst/>
              <a:rect l="l" t="t" r="r" b="b"/>
              <a:pathLst>
                <a:path w="1398" h="1398" extrusionOk="0">
                  <a:moveTo>
                    <a:pt x="552" y="0"/>
                  </a:moveTo>
                  <a:lnTo>
                    <a:pt x="422" y="33"/>
                  </a:lnTo>
                  <a:lnTo>
                    <a:pt x="292" y="98"/>
                  </a:lnTo>
                  <a:lnTo>
                    <a:pt x="195" y="195"/>
                  </a:lnTo>
                  <a:lnTo>
                    <a:pt x="97" y="293"/>
                  </a:lnTo>
                  <a:lnTo>
                    <a:pt x="32" y="423"/>
                  </a:lnTo>
                  <a:lnTo>
                    <a:pt x="0" y="553"/>
                  </a:lnTo>
                  <a:lnTo>
                    <a:pt x="0" y="683"/>
                  </a:lnTo>
                  <a:lnTo>
                    <a:pt x="0" y="813"/>
                  </a:lnTo>
                  <a:lnTo>
                    <a:pt x="32" y="943"/>
                  </a:lnTo>
                  <a:lnTo>
                    <a:pt x="97" y="1073"/>
                  </a:lnTo>
                  <a:lnTo>
                    <a:pt x="195" y="1170"/>
                  </a:lnTo>
                  <a:lnTo>
                    <a:pt x="292" y="1268"/>
                  </a:lnTo>
                  <a:lnTo>
                    <a:pt x="422" y="1332"/>
                  </a:lnTo>
                  <a:lnTo>
                    <a:pt x="552" y="1365"/>
                  </a:lnTo>
                  <a:lnTo>
                    <a:pt x="682" y="1397"/>
                  </a:lnTo>
                  <a:lnTo>
                    <a:pt x="845" y="1365"/>
                  </a:lnTo>
                  <a:lnTo>
                    <a:pt x="975" y="1332"/>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75" y="33"/>
                  </a:lnTo>
                  <a:lnTo>
                    <a:pt x="84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7" name="Google Shape;1747;p29"/>
            <p:cNvSpPr/>
            <p:nvPr/>
          </p:nvSpPr>
          <p:spPr>
            <a:xfrm>
              <a:off x="8207553" y="4631845"/>
              <a:ext cx="45016" cy="45016"/>
            </a:xfrm>
            <a:custGeom>
              <a:avLst/>
              <a:gdLst/>
              <a:ahLst/>
              <a:cxnLst/>
              <a:rect l="l" t="t" r="r" b="b"/>
              <a:pathLst>
                <a:path w="1398" h="1398" extrusionOk="0">
                  <a:moveTo>
                    <a:pt x="585" y="0"/>
                  </a:moveTo>
                  <a:lnTo>
                    <a:pt x="455"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55" y="1332"/>
                  </a:lnTo>
                  <a:lnTo>
                    <a:pt x="585" y="1365"/>
                  </a:lnTo>
                  <a:lnTo>
                    <a:pt x="715" y="1397"/>
                  </a:lnTo>
                  <a:lnTo>
                    <a:pt x="845" y="1365"/>
                  </a:lnTo>
                  <a:lnTo>
                    <a:pt x="975" y="1332"/>
                  </a:lnTo>
                  <a:lnTo>
                    <a:pt x="1105" y="1268"/>
                  </a:lnTo>
                  <a:lnTo>
                    <a:pt x="1203" y="1170"/>
                  </a:lnTo>
                  <a:lnTo>
                    <a:pt x="1300" y="1073"/>
                  </a:lnTo>
                  <a:lnTo>
                    <a:pt x="1365" y="943"/>
                  </a:lnTo>
                  <a:lnTo>
                    <a:pt x="1397" y="813"/>
                  </a:lnTo>
                  <a:lnTo>
                    <a:pt x="1397" y="683"/>
                  </a:lnTo>
                  <a:lnTo>
                    <a:pt x="1397" y="553"/>
                  </a:lnTo>
                  <a:lnTo>
                    <a:pt x="1365" y="423"/>
                  </a:lnTo>
                  <a:lnTo>
                    <a:pt x="1300" y="293"/>
                  </a:lnTo>
                  <a:lnTo>
                    <a:pt x="1203" y="195"/>
                  </a:lnTo>
                  <a:lnTo>
                    <a:pt x="1105" y="98"/>
                  </a:lnTo>
                  <a:lnTo>
                    <a:pt x="975" y="33"/>
                  </a:lnTo>
                  <a:lnTo>
                    <a:pt x="84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8" name="Google Shape;1748;p29"/>
            <p:cNvSpPr/>
            <p:nvPr/>
          </p:nvSpPr>
          <p:spPr>
            <a:xfrm>
              <a:off x="8322636" y="4631845"/>
              <a:ext cx="45016" cy="45016"/>
            </a:xfrm>
            <a:custGeom>
              <a:avLst/>
              <a:gdLst/>
              <a:ahLst/>
              <a:cxnLst/>
              <a:rect l="l" t="t" r="r" b="b"/>
              <a:pathLst>
                <a:path w="1398" h="1398" extrusionOk="0">
                  <a:moveTo>
                    <a:pt x="553" y="0"/>
                  </a:moveTo>
                  <a:lnTo>
                    <a:pt x="423" y="33"/>
                  </a:lnTo>
                  <a:lnTo>
                    <a:pt x="293" y="98"/>
                  </a:lnTo>
                  <a:lnTo>
                    <a:pt x="195" y="195"/>
                  </a:lnTo>
                  <a:lnTo>
                    <a:pt x="130" y="293"/>
                  </a:lnTo>
                  <a:lnTo>
                    <a:pt x="65" y="423"/>
                  </a:lnTo>
                  <a:lnTo>
                    <a:pt x="0" y="553"/>
                  </a:lnTo>
                  <a:lnTo>
                    <a:pt x="0" y="683"/>
                  </a:lnTo>
                  <a:lnTo>
                    <a:pt x="0" y="813"/>
                  </a:lnTo>
                  <a:lnTo>
                    <a:pt x="65" y="943"/>
                  </a:lnTo>
                  <a:lnTo>
                    <a:pt x="130" y="1073"/>
                  </a:lnTo>
                  <a:lnTo>
                    <a:pt x="195" y="1170"/>
                  </a:lnTo>
                  <a:lnTo>
                    <a:pt x="293" y="1268"/>
                  </a:lnTo>
                  <a:lnTo>
                    <a:pt x="423" y="1332"/>
                  </a:lnTo>
                  <a:lnTo>
                    <a:pt x="553" y="1365"/>
                  </a:lnTo>
                  <a:lnTo>
                    <a:pt x="683" y="1397"/>
                  </a:lnTo>
                  <a:lnTo>
                    <a:pt x="845" y="1365"/>
                  </a:lnTo>
                  <a:lnTo>
                    <a:pt x="975" y="1332"/>
                  </a:lnTo>
                  <a:lnTo>
                    <a:pt x="1072" y="1268"/>
                  </a:lnTo>
                  <a:lnTo>
                    <a:pt x="1202" y="1170"/>
                  </a:lnTo>
                  <a:lnTo>
                    <a:pt x="1267" y="1073"/>
                  </a:lnTo>
                  <a:lnTo>
                    <a:pt x="1332" y="943"/>
                  </a:lnTo>
                  <a:lnTo>
                    <a:pt x="1397" y="813"/>
                  </a:lnTo>
                  <a:lnTo>
                    <a:pt x="1397" y="683"/>
                  </a:lnTo>
                  <a:lnTo>
                    <a:pt x="1397" y="553"/>
                  </a:lnTo>
                  <a:lnTo>
                    <a:pt x="1332" y="423"/>
                  </a:lnTo>
                  <a:lnTo>
                    <a:pt x="1267" y="293"/>
                  </a:lnTo>
                  <a:lnTo>
                    <a:pt x="1202" y="195"/>
                  </a:lnTo>
                  <a:lnTo>
                    <a:pt x="1072" y="98"/>
                  </a:lnTo>
                  <a:lnTo>
                    <a:pt x="975" y="33"/>
                  </a:lnTo>
                  <a:lnTo>
                    <a:pt x="84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9" name="Google Shape;1749;p29"/>
            <p:cNvSpPr/>
            <p:nvPr/>
          </p:nvSpPr>
          <p:spPr>
            <a:xfrm>
              <a:off x="8437718" y="4631845"/>
              <a:ext cx="45016" cy="45016"/>
            </a:xfrm>
            <a:custGeom>
              <a:avLst/>
              <a:gdLst/>
              <a:ahLst/>
              <a:cxnLst/>
              <a:rect l="l" t="t" r="r" b="b"/>
              <a:pathLst>
                <a:path w="1398" h="1398" extrusionOk="0">
                  <a:moveTo>
                    <a:pt x="553" y="0"/>
                  </a:moveTo>
                  <a:lnTo>
                    <a:pt x="423" y="33"/>
                  </a:lnTo>
                  <a:lnTo>
                    <a:pt x="293" y="98"/>
                  </a:lnTo>
                  <a:lnTo>
                    <a:pt x="195" y="195"/>
                  </a:lnTo>
                  <a:lnTo>
                    <a:pt x="98" y="293"/>
                  </a:lnTo>
                  <a:lnTo>
                    <a:pt x="33" y="423"/>
                  </a:lnTo>
                  <a:lnTo>
                    <a:pt x="0" y="553"/>
                  </a:lnTo>
                  <a:lnTo>
                    <a:pt x="0" y="683"/>
                  </a:lnTo>
                  <a:lnTo>
                    <a:pt x="0" y="813"/>
                  </a:lnTo>
                  <a:lnTo>
                    <a:pt x="33" y="943"/>
                  </a:lnTo>
                  <a:lnTo>
                    <a:pt x="98" y="1073"/>
                  </a:lnTo>
                  <a:lnTo>
                    <a:pt x="195" y="1170"/>
                  </a:lnTo>
                  <a:lnTo>
                    <a:pt x="293" y="1268"/>
                  </a:lnTo>
                  <a:lnTo>
                    <a:pt x="423" y="1332"/>
                  </a:lnTo>
                  <a:lnTo>
                    <a:pt x="553" y="1365"/>
                  </a:lnTo>
                  <a:lnTo>
                    <a:pt x="683" y="1397"/>
                  </a:lnTo>
                  <a:lnTo>
                    <a:pt x="812" y="1365"/>
                  </a:lnTo>
                  <a:lnTo>
                    <a:pt x="942" y="1332"/>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42" y="33"/>
                  </a:lnTo>
                  <a:lnTo>
                    <a:pt x="81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0" name="Google Shape;1750;p29"/>
            <p:cNvSpPr/>
            <p:nvPr/>
          </p:nvSpPr>
          <p:spPr>
            <a:xfrm>
              <a:off x="5057491" y="4638124"/>
              <a:ext cx="51295" cy="51295"/>
            </a:xfrm>
            <a:custGeom>
              <a:avLst/>
              <a:gdLst/>
              <a:ahLst/>
              <a:cxnLst/>
              <a:rect l="l" t="t" r="r" b="b"/>
              <a:pathLst>
                <a:path w="1593" h="1593" extrusionOk="0">
                  <a:moveTo>
                    <a:pt x="651" y="0"/>
                  </a:moveTo>
                  <a:lnTo>
                    <a:pt x="488" y="65"/>
                  </a:lnTo>
                  <a:lnTo>
                    <a:pt x="358" y="130"/>
                  </a:lnTo>
                  <a:lnTo>
                    <a:pt x="228" y="228"/>
                  </a:lnTo>
                  <a:lnTo>
                    <a:pt x="131" y="325"/>
                  </a:lnTo>
                  <a:lnTo>
                    <a:pt x="66" y="488"/>
                  </a:lnTo>
                  <a:lnTo>
                    <a:pt x="1" y="618"/>
                  </a:lnTo>
                  <a:lnTo>
                    <a:pt x="1" y="780"/>
                  </a:lnTo>
                  <a:lnTo>
                    <a:pt x="1" y="943"/>
                  </a:lnTo>
                  <a:lnTo>
                    <a:pt x="66" y="1105"/>
                  </a:lnTo>
                  <a:lnTo>
                    <a:pt x="131" y="1235"/>
                  </a:lnTo>
                  <a:lnTo>
                    <a:pt x="228" y="1365"/>
                  </a:lnTo>
                  <a:lnTo>
                    <a:pt x="358" y="1462"/>
                  </a:lnTo>
                  <a:lnTo>
                    <a:pt x="488" y="1527"/>
                  </a:lnTo>
                  <a:lnTo>
                    <a:pt x="651" y="1560"/>
                  </a:lnTo>
                  <a:lnTo>
                    <a:pt x="813" y="1592"/>
                  </a:lnTo>
                  <a:lnTo>
                    <a:pt x="976" y="1560"/>
                  </a:lnTo>
                  <a:lnTo>
                    <a:pt x="1106" y="1527"/>
                  </a:lnTo>
                  <a:lnTo>
                    <a:pt x="1235" y="1462"/>
                  </a:lnTo>
                  <a:lnTo>
                    <a:pt x="1365" y="1365"/>
                  </a:lnTo>
                  <a:lnTo>
                    <a:pt x="1463" y="1235"/>
                  </a:lnTo>
                  <a:lnTo>
                    <a:pt x="1528" y="1105"/>
                  </a:lnTo>
                  <a:lnTo>
                    <a:pt x="1593" y="943"/>
                  </a:lnTo>
                  <a:lnTo>
                    <a:pt x="1593" y="780"/>
                  </a:lnTo>
                  <a:lnTo>
                    <a:pt x="1593" y="618"/>
                  </a:lnTo>
                  <a:lnTo>
                    <a:pt x="1528" y="488"/>
                  </a:lnTo>
                  <a:lnTo>
                    <a:pt x="1463" y="325"/>
                  </a:lnTo>
                  <a:lnTo>
                    <a:pt x="1365" y="228"/>
                  </a:lnTo>
                  <a:lnTo>
                    <a:pt x="1235" y="130"/>
                  </a:lnTo>
                  <a:lnTo>
                    <a:pt x="1106" y="65"/>
                  </a:lnTo>
                  <a:lnTo>
                    <a:pt x="97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1" name="Google Shape;1751;p29"/>
            <p:cNvSpPr/>
            <p:nvPr/>
          </p:nvSpPr>
          <p:spPr>
            <a:xfrm>
              <a:off x="5188288" y="4638124"/>
              <a:ext cx="52325" cy="51295"/>
            </a:xfrm>
            <a:custGeom>
              <a:avLst/>
              <a:gdLst/>
              <a:ahLst/>
              <a:cxnLst/>
              <a:rect l="l" t="t" r="r" b="b"/>
              <a:pathLst>
                <a:path w="1625" h="1593" extrusionOk="0">
                  <a:moveTo>
                    <a:pt x="650" y="0"/>
                  </a:moveTo>
                  <a:lnTo>
                    <a:pt x="520" y="65"/>
                  </a:lnTo>
                  <a:lnTo>
                    <a:pt x="358" y="130"/>
                  </a:lnTo>
                  <a:lnTo>
                    <a:pt x="260" y="228"/>
                  </a:lnTo>
                  <a:lnTo>
                    <a:pt x="163" y="325"/>
                  </a:lnTo>
                  <a:lnTo>
                    <a:pt x="65" y="488"/>
                  </a:lnTo>
                  <a:lnTo>
                    <a:pt x="33" y="618"/>
                  </a:lnTo>
                  <a:lnTo>
                    <a:pt x="0" y="780"/>
                  </a:lnTo>
                  <a:lnTo>
                    <a:pt x="33" y="943"/>
                  </a:lnTo>
                  <a:lnTo>
                    <a:pt x="65" y="1105"/>
                  </a:lnTo>
                  <a:lnTo>
                    <a:pt x="163" y="1235"/>
                  </a:lnTo>
                  <a:lnTo>
                    <a:pt x="260" y="1365"/>
                  </a:lnTo>
                  <a:lnTo>
                    <a:pt x="358" y="1462"/>
                  </a:lnTo>
                  <a:lnTo>
                    <a:pt x="520" y="1527"/>
                  </a:lnTo>
                  <a:lnTo>
                    <a:pt x="650" y="1560"/>
                  </a:lnTo>
                  <a:lnTo>
                    <a:pt x="812" y="1592"/>
                  </a:lnTo>
                  <a:lnTo>
                    <a:pt x="975" y="1560"/>
                  </a:lnTo>
                  <a:lnTo>
                    <a:pt x="1137" y="1527"/>
                  </a:lnTo>
                  <a:lnTo>
                    <a:pt x="1267" y="1462"/>
                  </a:lnTo>
                  <a:lnTo>
                    <a:pt x="1397" y="1365"/>
                  </a:lnTo>
                  <a:lnTo>
                    <a:pt x="1495" y="1235"/>
                  </a:lnTo>
                  <a:lnTo>
                    <a:pt x="1560" y="1105"/>
                  </a:lnTo>
                  <a:lnTo>
                    <a:pt x="1592" y="943"/>
                  </a:lnTo>
                  <a:lnTo>
                    <a:pt x="1625" y="780"/>
                  </a:lnTo>
                  <a:lnTo>
                    <a:pt x="1592" y="618"/>
                  </a:lnTo>
                  <a:lnTo>
                    <a:pt x="1560" y="488"/>
                  </a:lnTo>
                  <a:lnTo>
                    <a:pt x="1495" y="325"/>
                  </a:lnTo>
                  <a:lnTo>
                    <a:pt x="1397" y="228"/>
                  </a:lnTo>
                  <a:lnTo>
                    <a:pt x="1267" y="130"/>
                  </a:lnTo>
                  <a:lnTo>
                    <a:pt x="1137" y="65"/>
                  </a:lnTo>
                  <a:lnTo>
                    <a:pt x="97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2" name="Google Shape;1752;p29"/>
            <p:cNvSpPr/>
            <p:nvPr/>
          </p:nvSpPr>
          <p:spPr>
            <a:xfrm>
              <a:off x="5320082" y="4638124"/>
              <a:ext cx="51295" cy="51295"/>
            </a:xfrm>
            <a:custGeom>
              <a:avLst/>
              <a:gdLst/>
              <a:ahLst/>
              <a:cxnLst/>
              <a:rect l="l" t="t" r="r" b="b"/>
              <a:pathLst>
                <a:path w="1593" h="1593" extrusionOk="0">
                  <a:moveTo>
                    <a:pt x="651" y="0"/>
                  </a:moveTo>
                  <a:lnTo>
                    <a:pt x="488" y="65"/>
                  </a:lnTo>
                  <a:lnTo>
                    <a:pt x="358" y="130"/>
                  </a:lnTo>
                  <a:lnTo>
                    <a:pt x="228" y="228"/>
                  </a:lnTo>
                  <a:lnTo>
                    <a:pt x="131" y="325"/>
                  </a:lnTo>
                  <a:lnTo>
                    <a:pt x="66" y="488"/>
                  </a:lnTo>
                  <a:lnTo>
                    <a:pt x="33" y="618"/>
                  </a:lnTo>
                  <a:lnTo>
                    <a:pt x="1" y="780"/>
                  </a:lnTo>
                  <a:lnTo>
                    <a:pt x="33" y="943"/>
                  </a:lnTo>
                  <a:lnTo>
                    <a:pt x="66" y="1105"/>
                  </a:lnTo>
                  <a:lnTo>
                    <a:pt x="131" y="1235"/>
                  </a:lnTo>
                  <a:lnTo>
                    <a:pt x="228" y="1365"/>
                  </a:lnTo>
                  <a:lnTo>
                    <a:pt x="358" y="1462"/>
                  </a:lnTo>
                  <a:lnTo>
                    <a:pt x="488" y="1527"/>
                  </a:lnTo>
                  <a:lnTo>
                    <a:pt x="651" y="1560"/>
                  </a:lnTo>
                  <a:lnTo>
                    <a:pt x="813" y="1592"/>
                  </a:lnTo>
                  <a:lnTo>
                    <a:pt x="976" y="1560"/>
                  </a:lnTo>
                  <a:lnTo>
                    <a:pt x="1106" y="1527"/>
                  </a:lnTo>
                  <a:lnTo>
                    <a:pt x="1235" y="1462"/>
                  </a:lnTo>
                  <a:lnTo>
                    <a:pt x="1365" y="1365"/>
                  </a:lnTo>
                  <a:lnTo>
                    <a:pt x="1463" y="1235"/>
                  </a:lnTo>
                  <a:lnTo>
                    <a:pt x="1528" y="1105"/>
                  </a:lnTo>
                  <a:lnTo>
                    <a:pt x="1593" y="943"/>
                  </a:lnTo>
                  <a:lnTo>
                    <a:pt x="1593" y="780"/>
                  </a:lnTo>
                  <a:lnTo>
                    <a:pt x="1593" y="618"/>
                  </a:lnTo>
                  <a:lnTo>
                    <a:pt x="1528" y="488"/>
                  </a:lnTo>
                  <a:lnTo>
                    <a:pt x="1463" y="325"/>
                  </a:lnTo>
                  <a:lnTo>
                    <a:pt x="1365" y="228"/>
                  </a:lnTo>
                  <a:lnTo>
                    <a:pt x="1235" y="130"/>
                  </a:lnTo>
                  <a:lnTo>
                    <a:pt x="1106" y="65"/>
                  </a:lnTo>
                  <a:lnTo>
                    <a:pt x="97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3" name="Google Shape;1753;p29"/>
            <p:cNvSpPr/>
            <p:nvPr/>
          </p:nvSpPr>
          <p:spPr>
            <a:xfrm>
              <a:off x="5451909" y="4638124"/>
              <a:ext cx="51295" cy="51295"/>
            </a:xfrm>
            <a:custGeom>
              <a:avLst/>
              <a:gdLst/>
              <a:ahLst/>
              <a:cxnLst/>
              <a:rect l="l" t="t" r="r" b="b"/>
              <a:pathLst>
                <a:path w="1593" h="1593" extrusionOk="0">
                  <a:moveTo>
                    <a:pt x="618" y="0"/>
                  </a:moveTo>
                  <a:lnTo>
                    <a:pt x="488" y="65"/>
                  </a:lnTo>
                  <a:lnTo>
                    <a:pt x="326" y="130"/>
                  </a:lnTo>
                  <a:lnTo>
                    <a:pt x="228" y="228"/>
                  </a:lnTo>
                  <a:lnTo>
                    <a:pt x="131" y="325"/>
                  </a:lnTo>
                  <a:lnTo>
                    <a:pt x="66" y="488"/>
                  </a:lnTo>
                  <a:lnTo>
                    <a:pt x="1" y="618"/>
                  </a:lnTo>
                  <a:lnTo>
                    <a:pt x="1" y="780"/>
                  </a:lnTo>
                  <a:lnTo>
                    <a:pt x="1" y="943"/>
                  </a:lnTo>
                  <a:lnTo>
                    <a:pt x="66" y="1105"/>
                  </a:lnTo>
                  <a:lnTo>
                    <a:pt x="131" y="1235"/>
                  </a:lnTo>
                  <a:lnTo>
                    <a:pt x="228" y="1365"/>
                  </a:lnTo>
                  <a:lnTo>
                    <a:pt x="326" y="1462"/>
                  </a:lnTo>
                  <a:lnTo>
                    <a:pt x="488" y="1527"/>
                  </a:lnTo>
                  <a:lnTo>
                    <a:pt x="618" y="1560"/>
                  </a:lnTo>
                  <a:lnTo>
                    <a:pt x="780" y="1592"/>
                  </a:lnTo>
                  <a:lnTo>
                    <a:pt x="943" y="1560"/>
                  </a:lnTo>
                  <a:lnTo>
                    <a:pt x="1105" y="1527"/>
                  </a:lnTo>
                  <a:lnTo>
                    <a:pt x="1235" y="1462"/>
                  </a:lnTo>
                  <a:lnTo>
                    <a:pt x="1365" y="1365"/>
                  </a:lnTo>
                  <a:lnTo>
                    <a:pt x="1463" y="1235"/>
                  </a:lnTo>
                  <a:lnTo>
                    <a:pt x="1528" y="1105"/>
                  </a:lnTo>
                  <a:lnTo>
                    <a:pt x="1560" y="943"/>
                  </a:lnTo>
                  <a:lnTo>
                    <a:pt x="1593" y="780"/>
                  </a:lnTo>
                  <a:lnTo>
                    <a:pt x="1560" y="618"/>
                  </a:lnTo>
                  <a:lnTo>
                    <a:pt x="1528" y="488"/>
                  </a:lnTo>
                  <a:lnTo>
                    <a:pt x="1463" y="325"/>
                  </a:lnTo>
                  <a:lnTo>
                    <a:pt x="1365" y="228"/>
                  </a:lnTo>
                  <a:lnTo>
                    <a:pt x="1235" y="130"/>
                  </a:lnTo>
                  <a:lnTo>
                    <a:pt x="1105" y="65"/>
                  </a:lnTo>
                  <a:lnTo>
                    <a:pt x="94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4" name="Google Shape;1754;p29"/>
            <p:cNvSpPr/>
            <p:nvPr/>
          </p:nvSpPr>
          <p:spPr>
            <a:xfrm>
              <a:off x="5582673" y="4638124"/>
              <a:ext cx="51295" cy="51295"/>
            </a:xfrm>
            <a:custGeom>
              <a:avLst/>
              <a:gdLst/>
              <a:ahLst/>
              <a:cxnLst/>
              <a:rect l="l" t="t" r="r" b="b"/>
              <a:pathLst>
                <a:path w="1593" h="1593" extrusionOk="0">
                  <a:moveTo>
                    <a:pt x="651" y="0"/>
                  </a:moveTo>
                  <a:lnTo>
                    <a:pt x="488" y="65"/>
                  </a:lnTo>
                  <a:lnTo>
                    <a:pt x="358" y="130"/>
                  </a:lnTo>
                  <a:lnTo>
                    <a:pt x="228" y="228"/>
                  </a:lnTo>
                  <a:lnTo>
                    <a:pt x="131" y="325"/>
                  </a:lnTo>
                  <a:lnTo>
                    <a:pt x="66" y="488"/>
                  </a:lnTo>
                  <a:lnTo>
                    <a:pt x="33" y="618"/>
                  </a:lnTo>
                  <a:lnTo>
                    <a:pt x="1" y="780"/>
                  </a:lnTo>
                  <a:lnTo>
                    <a:pt x="33" y="943"/>
                  </a:lnTo>
                  <a:lnTo>
                    <a:pt x="66" y="1105"/>
                  </a:lnTo>
                  <a:lnTo>
                    <a:pt x="131" y="1235"/>
                  </a:lnTo>
                  <a:lnTo>
                    <a:pt x="228" y="1365"/>
                  </a:lnTo>
                  <a:lnTo>
                    <a:pt x="358" y="1462"/>
                  </a:lnTo>
                  <a:lnTo>
                    <a:pt x="488" y="1527"/>
                  </a:lnTo>
                  <a:lnTo>
                    <a:pt x="651" y="1560"/>
                  </a:lnTo>
                  <a:lnTo>
                    <a:pt x="813" y="1592"/>
                  </a:lnTo>
                  <a:lnTo>
                    <a:pt x="976" y="1560"/>
                  </a:lnTo>
                  <a:lnTo>
                    <a:pt x="1106" y="1527"/>
                  </a:lnTo>
                  <a:lnTo>
                    <a:pt x="1268" y="1462"/>
                  </a:lnTo>
                  <a:lnTo>
                    <a:pt x="1365" y="1365"/>
                  </a:lnTo>
                  <a:lnTo>
                    <a:pt x="1463" y="1235"/>
                  </a:lnTo>
                  <a:lnTo>
                    <a:pt x="1560" y="1105"/>
                  </a:lnTo>
                  <a:lnTo>
                    <a:pt x="1593" y="943"/>
                  </a:lnTo>
                  <a:lnTo>
                    <a:pt x="1593" y="780"/>
                  </a:lnTo>
                  <a:lnTo>
                    <a:pt x="1593" y="618"/>
                  </a:lnTo>
                  <a:lnTo>
                    <a:pt x="1560" y="488"/>
                  </a:lnTo>
                  <a:lnTo>
                    <a:pt x="1463" y="325"/>
                  </a:lnTo>
                  <a:lnTo>
                    <a:pt x="1365" y="228"/>
                  </a:lnTo>
                  <a:lnTo>
                    <a:pt x="1268" y="130"/>
                  </a:lnTo>
                  <a:lnTo>
                    <a:pt x="1106" y="65"/>
                  </a:lnTo>
                  <a:lnTo>
                    <a:pt x="97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5" name="Google Shape;1755;p29"/>
            <p:cNvSpPr/>
            <p:nvPr/>
          </p:nvSpPr>
          <p:spPr>
            <a:xfrm>
              <a:off x="7978450" y="4729121"/>
              <a:ext cx="45016" cy="45048"/>
            </a:xfrm>
            <a:custGeom>
              <a:avLst/>
              <a:gdLst/>
              <a:ahLst/>
              <a:cxnLst/>
              <a:rect l="l" t="t" r="r" b="b"/>
              <a:pathLst>
                <a:path w="1398" h="1399" extrusionOk="0">
                  <a:moveTo>
                    <a:pt x="552" y="1"/>
                  </a:moveTo>
                  <a:lnTo>
                    <a:pt x="422" y="33"/>
                  </a:lnTo>
                  <a:lnTo>
                    <a:pt x="325" y="98"/>
                  </a:lnTo>
                  <a:lnTo>
                    <a:pt x="228" y="196"/>
                  </a:lnTo>
                  <a:lnTo>
                    <a:pt x="130" y="293"/>
                  </a:lnTo>
                  <a:lnTo>
                    <a:pt x="65" y="423"/>
                  </a:lnTo>
                  <a:lnTo>
                    <a:pt x="33" y="553"/>
                  </a:lnTo>
                  <a:lnTo>
                    <a:pt x="0" y="683"/>
                  </a:lnTo>
                  <a:lnTo>
                    <a:pt x="33" y="813"/>
                  </a:lnTo>
                  <a:lnTo>
                    <a:pt x="65" y="943"/>
                  </a:lnTo>
                  <a:lnTo>
                    <a:pt x="130" y="1073"/>
                  </a:lnTo>
                  <a:lnTo>
                    <a:pt x="228" y="1171"/>
                  </a:lnTo>
                  <a:lnTo>
                    <a:pt x="325" y="1268"/>
                  </a:lnTo>
                  <a:lnTo>
                    <a:pt x="422" y="1333"/>
                  </a:lnTo>
                  <a:lnTo>
                    <a:pt x="552" y="1366"/>
                  </a:lnTo>
                  <a:lnTo>
                    <a:pt x="715" y="1398"/>
                  </a:lnTo>
                  <a:lnTo>
                    <a:pt x="845" y="1366"/>
                  </a:lnTo>
                  <a:lnTo>
                    <a:pt x="975" y="1333"/>
                  </a:lnTo>
                  <a:lnTo>
                    <a:pt x="1105" y="1268"/>
                  </a:lnTo>
                  <a:lnTo>
                    <a:pt x="1202" y="1171"/>
                  </a:lnTo>
                  <a:lnTo>
                    <a:pt x="1300" y="1073"/>
                  </a:lnTo>
                  <a:lnTo>
                    <a:pt x="1365" y="943"/>
                  </a:lnTo>
                  <a:lnTo>
                    <a:pt x="1397" y="813"/>
                  </a:lnTo>
                  <a:lnTo>
                    <a:pt x="1397" y="683"/>
                  </a:lnTo>
                  <a:lnTo>
                    <a:pt x="1397" y="553"/>
                  </a:lnTo>
                  <a:lnTo>
                    <a:pt x="1365" y="423"/>
                  </a:lnTo>
                  <a:lnTo>
                    <a:pt x="1300" y="293"/>
                  </a:lnTo>
                  <a:lnTo>
                    <a:pt x="1202" y="196"/>
                  </a:lnTo>
                  <a:lnTo>
                    <a:pt x="1105" y="98"/>
                  </a:lnTo>
                  <a:lnTo>
                    <a:pt x="975" y="33"/>
                  </a:lnTo>
                  <a:lnTo>
                    <a:pt x="84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6" name="Google Shape;1756;p29"/>
            <p:cNvSpPr/>
            <p:nvPr/>
          </p:nvSpPr>
          <p:spPr>
            <a:xfrm>
              <a:off x="8093533" y="4729121"/>
              <a:ext cx="45016" cy="45048"/>
            </a:xfrm>
            <a:custGeom>
              <a:avLst/>
              <a:gdLst/>
              <a:ahLst/>
              <a:cxnLst/>
              <a:rect l="l" t="t" r="r" b="b"/>
              <a:pathLst>
                <a:path w="1398" h="1399" extrusionOk="0">
                  <a:moveTo>
                    <a:pt x="552" y="1"/>
                  </a:moveTo>
                  <a:lnTo>
                    <a:pt x="422" y="33"/>
                  </a:lnTo>
                  <a:lnTo>
                    <a:pt x="292" y="98"/>
                  </a:lnTo>
                  <a:lnTo>
                    <a:pt x="195" y="196"/>
                  </a:lnTo>
                  <a:lnTo>
                    <a:pt x="97" y="293"/>
                  </a:lnTo>
                  <a:lnTo>
                    <a:pt x="32" y="423"/>
                  </a:lnTo>
                  <a:lnTo>
                    <a:pt x="0" y="553"/>
                  </a:lnTo>
                  <a:lnTo>
                    <a:pt x="0" y="683"/>
                  </a:lnTo>
                  <a:lnTo>
                    <a:pt x="0" y="813"/>
                  </a:lnTo>
                  <a:lnTo>
                    <a:pt x="32" y="943"/>
                  </a:lnTo>
                  <a:lnTo>
                    <a:pt x="97" y="1073"/>
                  </a:lnTo>
                  <a:lnTo>
                    <a:pt x="195" y="1171"/>
                  </a:lnTo>
                  <a:lnTo>
                    <a:pt x="292" y="1268"/>
                  </a:lnTo>
                  <a:lnTo>
                    <a:pt x="422" y="1333"/>
                  </a:lnTo>
                  <a:lnTo>
                    <a:pt x="552" y="1366"/>
                  </a:lnTo>
                  <a:lnTo>
                    <a:pt x="682" y="1398"/>
                  </a:lnTo>
                  <a:lnTo>
                    <a:pt x="845" y="1366"/>
                  </a:lnTo>
                  <a:lnTo>
                    <a:pt x="975" y="1333"/>
                  </a:lnTo>
                  <a:lnTo>
                    <a:pt x="1072" y="1268"/>
                  </a:lnTo>
                  <a:lnTo>
                    <a:pt x="1170" y="1171"/>
                  </a:lnTo>
                  <a:lnTo>
                    <a:pt x="1267" y="1073"/>
                  </a:lnTo>
                  <a:lnTo>
                    <a:pt x="1332" y="943"/>
                  </a:lnTo>
                  <a:lnTo>
                    <a:pt x="1365" y="813"/>
                  </a:lnTo>
                  <a:lnTo>
                    <a:pt x="1397" y="683"/>
                  </a:lnTo>
                  <a:lnTo>
                    <a:pt x="1365" y="553"/>
                  </a:lnTo>
                  <a:lnTo>
                    <a:pt x="1332" y="423"/>
                  </a:lnTo>
                  <a:lnTo>
                    <a:pt x="1267" y="293"/>
                  </a:lnTo>
                  <a:lnTo>
                    <a:pt x="1170" y="196"/>
                  </a:lnTo>
                  <a:lnTo>
                    <a:pt x="1072" y="98"/>
                  </a:lnTo>
                  <a:lnTo>
                    <a:pt x="975" y="33"/>
                  </a:lnTo>
                  <a:lnTo>
                    <a:pt x="84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7" name="Google Shape;1757;p29"/>
            <p:cNvSpPr/>
            <p:nvPr/>
          </p:nvSpPr>
          <p:spPr>
            <a:xfrm>
              <a:off x="8207553" y="4729121"/>
              <a:ext cx="45016" cy="45048"/>
            </a:xfrm>
            <a:custGeom>
              <a:avLst/>
              <a:gdLst/>
              <a:ahLst/>
              <a:cxnLst/>
              <a:rect l="l" t="t" r="r" b="b"/>
              <a:pathLst>
                <a:path w="1398" h="1399" extrusionOk="0">
                  <a:moveTo>
                    <a:pt x="585" y="1"/>
                  </a:moveTo>
                  <a:lnTo>
                    <a:pt x="455" y="33"/>
                  </a:lnTo>
                  <a:lnTo>
                    <a:pt x="325" y="98"/>
                  </a:lnTo>
                  <a:lnTo>
                    <a:pt x="228" y="196"/>
                  </a:lnTo>
                  <a:lnTo>
                    <a:pt x="130" y="293"/>
                  </a:lnTo>
                  <a:lnTo>
                    <a:pt x="65" y="423"/>
                  </a:lnTo>
                  <a:lnTo>
                    <a:pt x="33" y="553"/>
                  </a:lnTo>
                  <a:lnTo>
                    <a:pt x="0" y="683"/>
                  </a:lnTo>
                  <a:lnTo>
                    <a:pt x="33" y="813"/>
                  </a:lnTo>
                  <a:lnTo>
                    <a:pt x="65" y="943"/>
                  </a:lnTo>
                  <a:lnTo>
                    <a:pt x="130" y="1073"/>
                  </a:lnTo>
                  <a:lnTo>
                    <a:pt x="228" y="1171"/>
                  </a:lnTo>
                  <a:lnTo>
                    <a:pt x="325" y="1268"/>
                  </a:lnTo>
                  <a:lnTo>
                    <a:pt x="455" y="1333"/>
                  </a:lnTo>
                  <a:lnTo>
                    <a:pt x="585" y="1366"/>
                  </a:lnTo>
                  <a:lnTo>
                    <a:pt x="715" y="1398"/>
                  </a:lnTo>
                  <a:lnTo>
                    <a:pt x="845" y="1366"/>
                  </a:lnTo>
                  <a:lnTo>
                    <a:pt x="975" y="1333"/>
                  </a:lnTo>
                  <a:lnTo>
                    <a:pt x="1105" y="1268"/>
                  </a:lnTo>
                  <a:lnTo>
                    <a:pt x="1203" y="1171"/>
                  </a:lnTo>
                  <a:lnTo>
                    <a:pt x="1300" y="1073"/>
                  </a:lnTo>
                  <a:lnTo>
                    <a:pt x="1365" y="943"/>
                  </a:lnTo>
                  <a:lnTo>
                    <a:pt x="1397" y="813"/>
                  </a:lnTo>
                  <a:lnTo>
                    <a:pt x="1397" y="683"/>
                  </a:lnTo>
                  <a:lnTo>
                    <a:pt x="1397" y="553"/>
                  </a:lnTo>
                  <a:lnTo>
                    <a:pt x="1365" y="423"/>
                  </a:lnTo>
                  <a:lnTo>
                    <a:pt x="1300" y="293"/>
                  </a:lnTo>
                  <a:lnTo>
                    <a:pt x="1203" y="196"/>
                  </a:lnTo>
                  <a:lnTo>
                    <a:pt x="1105" y="98"/>
                  </a:lnTo>
                  <a:lnTo>
                    <a:pt x="975" y="33"/>
                  </a:lnTo>
                  <a:lnTo>
                    <a:pt x="84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8" name="Google Shape;1758;p29"/>
            <p:cNvSpPr/>
            <p:nvPr/>
          </p:nvSpPr>
          <p:spPr>
            <a:xfrm>
              <a:off x="8322636" y="4729121"/>
              <a:ext cx="45016" cy="45048"/>
            </a:xfrm>
            <a:custGeom>
              <a:avLst/>
              <a:gdLst/>
              <a:ahLst/>
              <a:cxnLst/>
              <a:rect l="l" t="t" r="r" b="b"/>
              <a:pathLst>
                <a:path w="1398" h="1399" extrusionOk="0">
                  <a:moveTo>
                    <a:pt x="553" y="1"/>
                  </a:moveTo>
                  <a:lnTo>
                    <a:pt x="423" y="33"/>
                  </a:lnTo>
                  <a:lnTo>
                    <a:pt x="293" y="98"/>
                  </a:lnTo>
                  <a:lnTo>
                    <a:pt x="195" y="196"/>
                  </a:lnTo>
                  <a:lnTo>
                    <a:pt x="130" y="293"/>
                  </a:lnTo>
                  <a:lnTo>
                    <a:pt x="65" y="423"/>
                  </a:lnTo>
                  <a:lnTo>
                    <a:pt x="0" y="553"/>
                  </a:lnTo>
                  <a:lnTo>
                    <a:pt x="0" y="683"/>
                  </a:lnTo>
                  <a:lnTo>
                    <a:pt x="0" y="813"/>
                  </a:lnTo>
                  <a:lnTo>
                    <a:pt x="65" y="943"/>
                  </a:lnTo>
                  <a:lnTo>
                    <a:pt x="130" y="1073"/>
                  </a:lnTo>
                  <a:lnTo>
                    <a:pt x="195" y="1171"/>
                  </a:lnTo>
                  <a:lnTo>
                    <a:pt x="293" y="1268"/>
                  </a:lnTo>
                  <a:lnTo>
                    <a:pt x="423" y="1333"/>
                  </a:lnTo>
                  <a:lnTo>
                    <a:pt x="553" y="1366"/>
                  </a:lnTo>
                  <a:lnTo>
                    <a:pt x="683" y="1398"/>
                  </a:lnTo>
                  <a:lnTo>
                    <a:pt x="845" y="1366"/>
                  </a:lnTo>
                  <a:lnTo>
                    <a:pt x="975" y="1333"/>
                  </a:lnTo>
                  <a:lnTo>
                    <a:pt x="1072" y="1268"/>
                  </a:lnTo>
                  <a:lnTo>
                    <a:pt x="1202" y="1171"/>
                  </a:lnTo>
                  <a:lnTo>
                    <a:pt x="1267" y="1073"/>
                  </a:lnTo>
                  <a:lnTo>
                    <a:pt x="1332" y="943"/>
                  </a:lnTo>
                  <a:lnTo>
                    <a:pt x="1397" y="813"/>
                  </a:lnTo>
                  <a:lnTo>
                    <a:pt x="1397" y="683"/>
                  </a:lnTo>
                  <a:lnTo>
                    <a:pt x="1397" y="553"/>
                  </a:lnTo>
                  <a:lnTo>
                    <a:pt x="1332" y="423"/>
                  </a:lnTo>
                  <a:lnTo>
                    <a:pt x="1267" y="293"/>
                  </a:lnTo>
                  <a:lnTo>
                    <a:pt x="1202" y="196"/>
                  </a:lnTo>
                  <a:lnTo>
                    <a:pt x="1072" y="98"/>
                  </a:lnTo>
                  <a:lnTo>
                    <a:pt x="975" y="33"/>
                  </a:lnTo>
                  <a:lnTo>
                    <a:pt x="84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9" name="Google Shape;1759;p29"/>
            <p:cNvSpPr/>
            <p:nvPr/>
          </p:nvSpPr>
          <p:spPr>
            <a:xfrm>
              <a:off x="8437718" y="4729121"/>
              <a:ext cx="45016" cy="45048"/>
            </a:xfrm>
            <a:custGeom>
              <a:avLst/>
              <a:gdLst/>
              <a:ahLst/>
              <a:cxnLst/>
              <a:rect l="l" t="t" r="r" b="b"/>
              <a:pathLst>
                <a:path w="1398" h="1399" extrusionOk="0">
                  <a:moveTo>
                    <a:pt x="553" y="1"/>
                  </a:moveTo>
                  <a:lnTo>
                    <a:pt x="423" y="33"/>
                  </a:lnTo>
                  <a:lnTo>
                    <a:pt x="293" y="98"/>
                  </a:lnTo>
                  <a:lnTo>
                    <a:pt x="195" y="196"/>
                  </a:lnTo>
                  <a:lnTo>
                    <a:pt x="98" y="293"/>
                  </a:lnTo>
                  <a:lnTo>
                    <a:pt x="33" y="423"/>
                  </a:lnTo>
                  <a:lnTo>
                    <a:pt x="0" y="553"/>
                  </a:lnTo>
                  <a:lnTo>
                    <a:pt x="0" y="683"/>
                  </a:lnTo>
                  <a:lnTo>
                    <a:pt x="0" y="813"/>
                  </a:lnTo>
                  <a:lnTo>
                    <a:pt x="33" y="943"/>
                  </a:lnTo>
                  <a:lnTo>
                    <a:pt x="98" y="1073"/>
                  </a:lnTo>
                  <a:lnTo>
                    <a:pt x="195" y="1171"/>
                  </a:lnTo>
                  <a:lnTo>
                    <a:pt x="293" y="1268"/>
                  </a:lnTo>
                  <a:lnTo>
                    <a:pt x="423" y="1333"/>
                  </a:lnTo>
                  <a:lnTo>
                    <a:pt x="553" y="1366"/>
                  </a:lnTo>
                  <a:lnTo>
                    <a:pt x="683" y="1398"/>
                  </a:lnTo>
                  <a:lnTo>
                    <a:pt x="812" y="1366"/>
                  </a:lnTo>
                  <a:lnTo>
                    <a:pt x="942" y="1333"/>
                  </a:lnTo>
                  <a:lnTo>
                    <a:pt x="1072" y="1268"/>
                  </a:lnTo>
                  <a:lnTo>
                    <a:pt x="1170" y="1171"/>
                  </a:lnTo>
                  <a:lnTo>
                    <a:pt x="1267" y="1073"/>
                  </a:lnTo>
                  <a:lnTo>
                    <a:pt x="1332" y="943"/>
                  </a:lnTo>
                  <a:lnTo>
                    <a:pt x="1365" y="813"/>
                  </a:lnTo>
                  <a:lnTo>
                    <a:pt x="1397" y="683"/>
                  </a:lnTo>
                  <a:lnTo>
                    <a:pt x="1365" y="553"/>
                  </a:lnTo>
                  <a:lnTo>
                    <a:pt x="1332" y="423"/>
                  </a:lnTo>
                  <a:lnTo>
                    <a:pt x="1267" y="293"/>
                  </a:lnTo>
                  <a:lnTo>
                    <a:pt x="1170" y="196"/>
                  </a:lnTo>
                  <a:lnTo>
                    <a:pt x="1072" y="98"/>
                  </a:lnTo>
                  <a:lnTo>
                    <a:pt x="942" y="33"/>
                  </a:lnTo>
                  <a:lnTo>
                    <a:pt x="81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0" name="Google Shape;1760;p29"/>
            <p:cNvSpPr/>
            <p:nvPr/>
          </p:nvSpPr>
          <p:spPr>
            <a:xfrm>
              <a:off x="5057491" y="4749021"/>
              <a:ext cx="51295" cy="51295"/>
            </a:xfrm>
            <a:custGeom>
              <a:avLst/>
              <a:gdLst/>
              <a:ahLst/>
              <a:cxnLst/>
              <a:rect l="l" t="t" r="r" b="b"/>
              <a:pathLst>
                <a:path w="1593" h="1593" extrusionOk="0">
                  <a:moveTo>
                    <a:pt x="813" y="0"/>
                  </a:moveTo>
                  <a:lnTo>
                    <a:pt x="651" y="33"/>
                  </a:lnTo>
                  <a:lnTo>
                    <a:pt x="488" y="65"/>
                  </a:lnTo>
                  <a:lnTo>
                    <a:pt x="358" y="130"/>
                  </a:lnTo>
                  <a:lnTo>
                    <a:pt x="228" y="228"/>
                  </a:lnTo>
                  <a:lnTo>
                    <a:pt x="131" y="358"/>
                  </a:lnTo>
                  <a:lnTo>
                    <a:pt x="66" y="488"/>
                  </a:lnTo>
                  <a:lnTo>
                    <a:pt x="1" y="650"/>
                  </a:lnTo>
                  <a:lnTo>
                    <a:pt x="1" y="813"/>
                  </a:lnTo>
                  <a:lnTo>
                    <a:pt x="1" y="975"/>
                  </a:lnTo>
                  <a:lnTo>
                    <a:pt x="66" y="1105"/>
                  </a:lnTo>
                  <a:lnTo>
                    <a:pt x="131" y="1267"/>
                  </a:lnTo>
                  <a:lnTo>
                    <a:pt x="228" y="1365"/>
                  </a:lnTo>
                  <a:lnTo>
                    <a:pt x="358" y="1462"/>
                  </a:lnTo>
                  <a:lnTo>
                    <a:pt x="488" y="1527"/>
                  </a:lnTo>
                  <a:lnTo>
                    <a:pt x="651" y="1592"/>
                  </a:lnTo>
                  <a:lnTo>
                    <a:pt x="976" y="1592"/>
                  </a:lnTo>
                  <a:lnTo>
                    <a:pt x="1106" y="1527"/>
                  </a:lnTo>
                  <a:lnTo>
                    <a:pt x="1235" y="1462"/>
                  </a:lnTo>
                  <a:lnTo>
                    <a:pt x="1365" y="1365"/>
                  </a:lnTo>
                  <a:lnTo>
                    <a:pt x="1463" y="1267"/>
                  </a:lnTo>
                  <a:lnTo>
                    <a:pt x="1528" y="1105"/>
                  </a:lnTo>
                  <a:lnTo>
                    <a:pt x="1593" y="975"/>
                  </a:lnTo>
                  <a:lnTo>
                    <a:pt x="1593" y="813"/>
                  </a:lnTo>
                  <a:lnTo>
                    <a:pt x="1593" y="650"/>
                  </a:lnTo>
                  <a:lnTo>
                    <a:pt x="1528" y="488"/>
                  </a:lnTo>
                  <a:lnTo>
                    <a:pt x="1463" y="358"/>
                  </a:lnTo>
                  <a:lnTo>
                    <a:pt x="1365" y="228"/>
                  </a:lnTo>
                  <a:lnTo>
                    <a:pt x="1235" y="130"/>
                  </a:lnTo>
                  <a:lnTo>
                    <a:pt x="1106" y="65"/>
                  </a:lnTo>
                  <a:lnTo>
                    <a:pt x="976"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1" name="Google Shape;1761;p29"/>
            <p:cNvSpPr/>
            <p:nvPr/>
          </p:nvSpPr>
          <p:spPr>
            <a:xfrm>
              <a:off x="5188288" y="4749021"/>
              <a:ext cx="52325" cy="51295"/>
            </a:xfrm>
            <a:custGeom>
              <a:avLst/>
              <a:gdLst/>
              <a:ahLst/>
              <a:cxnLst/>
              <a:rect l="l" t="t" r="r" b="b"/>
              <a:pathLst>
                <a:path w="1625" h="1593" extrusionOk="0">
                  <a:moveTo>
                    <a:pt x="812" y="0"/>
                  </a:moveTo>
                  <a:lnTo>
                    <a:pt x="650" y="33"/>
                  </a:lnTo>
                  <a:lnTo>
                    <a:pt x="520" y="65"/>
                  </a:lnTo>
                  <a:lnTo>
                    <a:pt x="358" y="130"/>
                  </a:lnTo>
                  <a:lnTo>
                    <a:pt x="260" y="228"/>
                  </a:lnTo>
                  <a:lnTo>
                    <a:pt x="163" y="358"/>
                  </a:lnTo>
                  <a:lnTo>
                    <a:pt x="65" y="488"/>
                  </a:lnTo>
                  <a:lnTo>
                    <a:pt x="33" y="650"/>
                  </a:lnTo>
                  <a:lnTo>
                    <a:pt x="0" y="813"/>
                  </a:lnTo>
                  <a:lnTo>
                    <a:pt x="33" y="975"/>
                  </a:lnTo>
                  <a:lnTo>
                    <a:pt x="65" y="1105"/>
                  </a:lnTo>
                  <a:lnTo>
                    <a:pt x="163" y="1267"/>
                  </a:lnTo>
                  <a:lnTo>
                    <a:pt x="260" y="1365"/>
                  </a:lnTo>
                  <a:lnTo>
                    <a:pt x="358" y="1462"/>
                  </a:lnTo>
                  <a:lnTo>
                    <a:pt x="520" y="1527"/>
                  </a:lnTo>
                  <a:lnTo>
                    <a:pt x="650" y="1592"/>
                  </a:lnTo>
                  <a:lnTo>
                    <a:pt x="975" y="1592"/>
                  </a:lnTo>
                  <a:lnTo>
                    <a:pt x="1137" y="1527"/>
                  </a:lnTo>
                  <a:lnTo>
                    <a:pt x="1267" y="1462"/>
                  </a:lnTo>
                  <a:lnTo>
                    <a:pt x="1397" y="1365"/>
                  </a:lnTo>
                  <a:lnTo>
                    <a:pt x="1495" y="1267"/>
                  </a:lnTo>
                  <a:lnTo>
                    <a:pt x="1560" y="1105"/>
                  </a:lnTo>
                  <a:lnTo>
                    <a:pt x="1592" y="975"/>
                  </a:lnTo>
                  <a:lnTo>
                    <a:pt x="1625" y="813"/>
                  </a:lnTo>
                  <a:lnTo>
                    <a:pt x="1592" y="650"/>
                  </a:lnTo>
                  <a:lnTo>
                    <a:pt x="1560" y="488"/>
                  </a:lnTo>
                  <a:lnTo>
                    <a:pt x="1495" y="358"/>
                  </a:lnTo>
                  <a:lnTo>
                    <a:pt x="1397" y="228"/>
                  </a:lnTo>
                  <a:lnTo>
                    <a:pt x="1267" y="130"/>
                  </a:lnTo>
                  <a:lnTo>
                    <a:pt x="1137" y="65"/>
                  </a:lnTo>
                  <a:lnTo>
                    <a:pt x="975" y="33"/>
                  </a:lnTo>
                  <a:lnTo>
                    <a:pt x="81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2" name="Google Shape;1762;p29"/>
            <p:cNvSpPr/>
            <p:nvPr/>
          </p:nvSpPr>
          <p:spPr>
            <a:xfrm>
              <a:off x="5320082" y="4749021"/>
              <a:ext cx="51295" cy="51295"/>
            </a:xfrm>
            <a:custGeom>
              <a:avLst/>
              <a:gdLst/>
              <a:ahLst/>
              <a:cxnLst/>
              <a:rect l="l" t="t" r="r" b="b"/>
              <a:pathLst>
                <a:path w="1593" h="1593" extrusionOk="0">
                  <a:moveTo>
                    <a:pt x="813" y="0"/>
                  </a:moveTo>
                  <a:lnTo>
                    <a:pt x="651" y="33"/>
                  </a:lnTo>
                  <a:lnTo>
                    <a:pt x="488" y="65"/>
                  </a:lnTo>
                  <a:lnTo>
                    <a:pt x="358" y="130"/>
                  </a:lnTo>
                  <a:lnTo>
                    <a:pt x="228" y="228"/>
                  </a:lnTo>
                  <a:lnTo>
                    <a:pt x="131" y="358"/>
                  </a:lnTo>
                  <a:lnTo>
                    <a:pt x="66" y="488"/>
                  </a:lnTo>
                  <a:lnTo>
                    <a:pt x="33" y="650"/>
                  </a:lnTo>
                  <a:lnTo>
                    <a:pt x="1" y="813"/>
                  </a:lnTo>
                  <a:lnTo>
                    <a:pt x="33" y="975"/>
                  </a:lnTo>
                  <a:lnTo>
                    <a:pt x="66" y="1105"/>
                  </a:lnTo>
                  <a:lnTo>
                    <a:pt x="131" y="1267"/>
                  </a:lnTo>
                  <a:lnTo>
                    <a:pt x="228" y="1365"/>
                  </a:lnTo>
                  <a:lnTo>
                    <a:pt x="358" y="1462"/>
                  </a:lnTo>
                  <a:lnTo>
                    <a:pt x="488" y="1527"/>
                  </a:lnTo>
                  <a:lnTo>
                    <a:pt x="651" y="1592"/>
                  </a:lnTo>
                  <a:lnTo>
                    <a:pt x="976" y="1592"/>
                  </a:lnTo>
                  <a:lnTo>
                    <a:pt x="1106" y="1527"/>
                  </a:lnTo>
                  <a:lnTo>
                    <a:pt x="1235" y="1462"/>
                  </a:lnTo>
                  <a:lnTo>
                    <a:pt x="1365" y="1365"/>
                  </a:lnTo>
                  <a:lnTo>
                    <a:pt x="1463" y="1267"/>
                  </a:lnTo>
                  <a:lnTo>
                    <a:pt x="1528" y="1105"/>
                  </a:lnTo>
                  <a:lnTo>
                    <a:pt x="1593" y="975"/>
                  </a:lnTo>
                  <a:lnTo>
                    <a:pt x="1593" y="813"/>
                  </a:lnTo>
                  <a:lnTo>
                    <a:pt x="1593" y="650"/>
                  </a:lnTo>
                  <a:lnTo>
                    <a:pt x="1528" y="488"/>
                  </a:lnTo>
                  <a:lnTo>
                    <a:pt x="1463" y="358"/>
                  </a:lnTo>
                  <a:lnTo>
                    <a:pt x="1365" y="228"/>
                  </a:lnTo>
                  <a:lnTo>
                    <a:pt x="1235" y="130"/>
                  </a:lnTo>
                  <a:lnTo>
                    <a:pt x="1106" y="65"/>
                  </a:lnTo>
                  <a:lnTo>
                    <a:pt x="976"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3" name="Google Shape;1763;p29"/>
            <p:cNvSpPr/>
            <p:nvPr/>
          </p:nvSpPr>
          <p:spPr>
            <a:xfrm>
              <a:off x="5451909" y="4749021"/>
              <a:ext cx="51295" cy="51295"/>
            </a:xfrm>
            <a:custGeom>
              <a:avLst/>
              <a:gdLst/>
              <a:ahLst/>
              <a:cxnLst/>
              <a:rect l="l" t="t" r="r" b="b"/>
              <a:pathLst>
                <a:path w="1593" h="1593" extrusionOk="0">
                  <a:moveTo>
                    <a:pt x="780" y="0"/>
                  </a:moveTo>
                  <a:lnTo>
                    <a:pt x="618" y="33"/>
                  </a:lnTo>
                  <a:lnTo>
                    <a:pt x="488" y="65"/>
                  </a:lnTo>
                  <a:lnTo>
                    <a:pt x="326" y="130"/>
                  </a:lnTo>
                  <a:lnTo>
                    <a:pt x="228" y="228"/>
                  </a:lnTo>
                  <a:lnTo>
                    <a:pt x="131" y="358"/>
                  </a:lnTo>
                  <a:lnTo>
                    <a:pt x="66" y="488"/>
                  </a:lnTo>
                  <a:lnTo>
                    <a:pt x="1" y="650"/>
                  </a:lnTo>
                  <a:lnTo>
                    <a:pt x="1" y="813"/>
                  </a:lnTo>
                  <a:lnTo>
                    <a:pt x="1" y="975"/>
                  </a:lnTo>
                  <a:lnTo>
                    <a:pt x="66" y="1105"/>
                  </a:lnTo>
                  <a:lnTo>
                    <a:pt x="131" y="1267"/>
                  </a:lnTo>
                  <a:lnTo>
                    <a:pt x="228" y="1365"/>
                  </a:lnTo>
                  <a:lnTo>
                    <a:pt x="326" y="1462"/>
                  </a:lnTo>
                  <a:lnTo>
                    <a:pt x="488" y="1527"/>
                  </a:lnTo>
                  <a:lnTo>
                    <a:pt x="618" y="1592"/>
                  </a:lnTo>
                  <a:lnTo>
                    <a:pt x="943" y="1592"/>
                  </a:lnTo>
                  <a:lnTo>
                    <a:pt x="1105" y="1527"/>
                  </a:lnTo>
                  <a:lnTo>
                    <a:pt x="1235" y="1462"/>
                  </a:lnTo>
                  <a:lnTo>
                    <a:pt x="1365" y="1365"/>
                  </a:lnTo>
                  <a:lnTo>
                    <a:pt x="1463" y="1267"/>
                  </a:lnTo>
                  <a:lnTo>
                    <a:pt x="1528" y="1105"/>
                  </a:lnTo>
                  <a:lnTo>
                    <a:pt x="1560" y="975"/>
                  </a:lnTo>
                  <a:lnTo>
                    <a:pt x="1593" y="813"/>
                  </a:lnTo>
                  <a:lnTo>
                    <a:pt x="1560" y="650"/>
                  </a:lnTo>
                  <a:lnTo>
                    <a:pt x="1528" y="488"/>
                  </a:lnTo>
                  <a:lnTo>
                    <a:pt x="1463" y="358"/>
                  </a:lnTo>
                  <a:lnTo>
                    <a:pt x="1365" y="228"/>
                  </a:lnTo>
                  <a:lnTo>
                    <a:pt x="1235" y="130"/>
                  </a:lnTo>
                  <a:lnTo>
                    <a:pt x="1105" y="65"/>
                  </a:lnTo>
                  <a:lnTo>
                    <a:pt x="943" y="33"/>
                  </a:lnTo>
                  <a:lnTo>
                    <a:pt x="78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4" name="Google Shape;1764;p29"/>
            <p:cNvSpPr/>
            <p:nvPr/>
          </p:nvSpPr>
          <p:spPr>
            <a:xfrm>
              <a:off x="5582673" y="4749021"/>
              <a:ext cx="51295" cy="51295"/>
            </a:xfrm>
            <a:custGeom>
              <a:avLst/>
              <a:gdLst/>
              <a:ahLst/>
              <a:cxnLst/>
              <a:rect l="l" t="t" r="r" b="b"/>
              <a:pathLst>
                <a:path w="1593" h="1593" extrusionOk="0">
                  <a:moveTo>
                    <a:pt x="813" y="0"/>
                  </a:moveTo>
                  <a:lnTo>
                    <a:pt x="651" y="33"/>
                  </a:lnTo>
                  <a:lnTo>
                    <a:pt x="488" y="65"/>
                  </a:lnTo>
                  <a:lnTo>
                    <a:pt x="358" y="130"/>
                  </a:lnTo>
                  <a:lnTo>
                    <a:pt x="228" y="228"/>
                  </a:lnTo>
                  <a:lnTo>
                    <a:pt x="131" y="358"/>
                  </a:lnTo>
                  <a:lnTo>
                    <a:pt x="66" y="488"/>
                  </a:lnTo>
                  <a:lnTo>
                    <a:pt x="33" y="650"/>
                  </a:lnTo>
                  <a:lnTo>
                    <a:pt x="1" y="813"/>
                  </a:lnTo>
                  <a:lnTo>
                    <a:pt x="33" y="975"/>
                  </a:lnTo>
                  <a:lnTo>
                    <a:pt x="66" y="1105"/>
                  </a:lnTo>
                  <a:lnTo>
                    <a:pt x="131" y="1267"/>
                  </a:lnTo>
                  <a:lnTo>
                    <a:pt x="228" y="1365"/>
                  </a:lnTo>
                  <a:lnTo>
                    <a:pt x="358" y="1462"/>
                  </a:lnTo>
                  <a:lnTo>
                    <a:pt x="488" y="1527"/>
                  </a:lnTo>
                  <a:lnTo>
                    <a:pt x="651" y="1592"/>
                  </a:lnTo>
                  <a:lnTo>
                    <a:pt x="976" y="1592"/>
                  </a:lnTo>
                  <a:lnTo>
                    <a:pt x="1106" y="1527"/>
                  </a:lnTo>
                  <a:lnTo>
                    <a:pt x="1268" y="1462"/>
                  </a:lnTo>
                  <a:lnTo>
                    <a:pt x="1365" y="1365"/>
                  </a:lnTo>
                  <a:lnTo>
                    <a:pt x="1463" y="1267"/>
                  </a:lnTo>
                  <a:lnTo>
                    <a:pt x="1560" y="1105"/>
                  </a:lnTo>
                  <a:lnTo>
                    <a:pt x="1593" y="975"/>
                  </a:lnTo>
                  <a:lnTo>
                    <a:pt x="1593" y="813"/>
                  </a:lnTo>
                  <a:lnTo>
                    <a:pt x="1593" y="650"/>
                  </a:lnTo>
                  <a:lnTo>
                    <a:pt x="1560" y="488"/>
                  </a:lnTo>
                  <a:lnTo>
                    <a:pt x="1463" y="358"/>
                  </a:lnTo>
                  <a:lnTo>
                    <a:pt x="1365" y="228"/>
                  </a:lnTo>
                  <a:lnTo>
                    <a:pt x="1268" y="130"/>
                  </a:lnTo>
                  <a:lnTo>
                    <a:pt x="1106" y="65"/>
                  </a:lnTo>
                  <a:lnTo>
                    <a:pt x="976"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5" name="Google Shape;1765;p29"/>
            <p:cNvSpPr/>
            <p:nvPr/>
          </p:nvSpPr>
          <p:spPr>
            <a:xfrm>
              <a:off x="7978450" y="4826429"/>
              <a:ext cx="45016" cy="45016"/>
            </a:xfrm>
            <a:custGeom>
              <a:avLst/>
              <a:gdLst/>
              <a:ahLst/>
              <a:cxnLst/>
              <a:rect l="l" t="t" r="r" b="b"/>
              <a:pathLst>
                <a:path w="1398" h="1398" extrusionOk="0">
                  <a:moveTo>
                    <a:pt x="552" y="1"/>
                  </a:moveTo>
                  <a:lnTo>
                    <a:pt x="422"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22" y="1333"/>
                  </a:lnTo>
                  <a:lnTo>
                    <a:pt x="552" y="1365"/>
                  </a:lnTo>
                  <a:lnTo>
                    <a:pt x="715" y="1398"/>
                  </a:lnTo>
                  <a:lnTo>
                    <a:pt x="845" y="1365"/>
                  </a:lnTo>
                  <a:lnTo>
                    <a:pt x="975" y="1333"/>
                  </a:lnTo>
                  <a:lnTo>
                    <a:pt x="1105" y="1268"/>
                  </a:lnTo>
                  <a:lnTo>
                    <a:pt x="1202" y="1170"/>
                  </a:lnTo>
                  <a:lnTo>
                    <a:pt x="1300" y="1073"/>
                  </a:lnTo>
                  <a:lnTo>
                    <a:pt x="1365" y="943"/>
                  </a:lnTo>
                  <a:lnTo>
                    <a:pt x="1397" y="813"/>
                  </a:lnTo>
                  <a:lnTo>
                    <a:pt x="1397" y="683"/>
                  </a:lnTo>
                  <a:lnTo>
                    <a:pt x="1397" y="553"/>
                  </a:lnTo>
                  <a:lnTo>
                    <a:pt x="1365" y="423"/>
                  </a:lnTo>
                  <a:lnTo>
                    <a:pt x="1300" y="293"/>
                  </a:lnTo>
                  <a:lnTo>
                    <a:pt x="1202" y="195"/>
                  </a:lnTo>
                  <a:lnTo>
                    <a:pt x="1105" y="98"/>
                  </a:lnTo>
                  <a:lnTo>
                    <a:pt x="975" y="33"/>
                  </a:lnTo>
                  <a:lnTo>
                    <a:pt x="84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6" name="Google Shape;1766;p29"/>
            <p:cNvSpPr/>
            <p:nvPr/>
          </p:nvSpPr>
          <p:spPr>
            <a:xfrm>
              <a:off x="8093533" y="4826429"/>
              <a:ext cx="45016" cy="45016"/>
            </a:xfrm>
            <a:custGeom>
              <a:avLst/>
              <a:gdLst/>
              <a:ahLst/>
              <a:cxnLst/>
              <a:rect l="l" t="t" r="r" b="b"/>
              <a:pathLst>
                <a:path w="1398" h="1398" extrusionOk="0">
                  <a:moveTo>
                    <a:pt x="552" y="1"/>
                  </a:moveTo>
                  <a:lnTo>
                    <a:pt x="422" y="33"/>
                  </a:lnTo>
                  <a:lnTo>
                    <a:pt x="292" y="98"/>
                  </a:lnTo>
                  <a:lnTo>
                    <a:pt x="195" y="195"/>
                  </a:lnTo>
                  <a:lnTo>
                    <a:pt x="97" y="293"/>
                  </a:lnTo>
                  <a:lnTo>
                    <a:pt x="32" y="423"/>
                  </a:lnTo>
                  <a:lnTo>
                    <a:pt x="0" y="553"/>
                  </a:lnTo>
                  <a:lnTo>
                    <a:pt x="0" y="683"/>
                  </a:lnTo>
                  <a:lnTo>
                    <a:pt x="0" y="813"/>
                  </a:lnTo>
                  <a:lnTo>
                    <a:pt x="32" y="943"/>
                  </a:lnTo>
                  <a:lnTo>
                    <a:pt x="97" y="1073"/>
                  </a:lnTo>
                  <a:lnTo>
                    <a:pt x="195" y="1170"/>
                  </a:lnTo>
                  <a:lnTo>
                    <a:pt x="292" y="1268"/>
                  </a:lnTo>
                  <a:lnTo>
                    <a:pt x="422" y="1333"/>
                  </a:lnTo>
                  <a:lnTo>
                    <a:pt x="552" y="1365"/>
                  </a:lnTo>
                  <a:lnTo>
                    <a:pt x="682" y="1398"/>
                  </a:lnTo>
                  <a:lnTo>
                    <a:pt x="845" y="1365"/>
                  </a:lnTo>
                  <a:lnTo>
                    <a:pt x="975" y="1333"/>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75" y="33"/>
                  </a:lnTo>
                  <a:lnTo>
                    <a:pt x="84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7" name="Google Shape;1767;p29"/>
            <p:cNvSpPr/>
            <p:nvPr/>
          </p:nvSpPr>
          <p:spPr>
            <a:xfrm>
              <a:off x="8207553" y="4826429"/>
              <a:ext cx="45016" cy="45016"/>
            </a:xfrm>
            <a:custGeom>
              <a:avLst/>
              <a:gdLst/>
              <a:ahLst/>
              <a:cxnLst/>
              <a:rect l="l" t="t" r="r" b="b"/>
              <a:pathLst>
                <a:path w="1398" h="1398" extrusionOk="0">
                  <a:moveTo>
                    <a:pt x="585" y="1"/>
                  </a:moveTo>
                  <a:lnTo>
                    <a:pt x="455"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55" y="1333"/>
                  </a:lnTo>
                  <a:lnTo>
                    <a:pt x="585" y="1365"/>
                  </a:lnTo>
                  <a:lnTo>
                    <a:pt x="715" y="1398"/>
                  </a:lnTo>
                  <a:lnTo>
                    <a:pt x="845" y="1365"/>
                  </a:lnTo>
                  <a:lnTo>
                    <a:pt x="975" y="1333"/>
                  </a:lnTo>
                  <a:lnTo>
                    <a:pt x="1105" y="1268"/>
                  </a:lnTo>
                  <a:lnTo>
                    <a:pt x="1203" y="1170"/>
                  </a:lnTo>
                  <a:lnTo>
                    <a:pt x="1300" y="1073"/>
                  </a:lnTo>
                  <a:lnTo>
                    <a:pt x="1365" y="943"/>
                  </a:lnTo>
                  <a:lnTo>
                    <a:pt x="1397" y="813"/>
                  </a:lnTo>
                  <a:lnTo>
                    <a:pt x="1397" y="683"/>
                  </a:lnTo>
                  <a:lnTo>
                    <a:pt x="1397" y="553"/>
                  </a:lnTo>
                  <a:lnTo>
                    <a:pt x="1365" y="423"/>
                  </a:lnTo>
                  <a:lnTo>
                    <a:pt x="1300" y="293"/>
                  </a:lnTo>
                  <a:lnTo>
                    <a:pt x="1203" y="195"/>
                  </a:lnTo>
                  <a:lnTo>
                    <a:pt x="1105" y="98"/>
                  </a:lnTo>
                  <a:lnTo>
                    <a:pt x="975" y="33"/>
                  </a:lnTo>
                  <a:lnTo>
                    <a:pt x="84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8" name="Google Shape;1768;p29"/>
            <p:cNvSpPr/>
            <p:nvPr/>
          </p:nvSpPr>
          <p:spPr>
            <a:xfrm>
              <a:off x="8322636" y="4826429"/>
              <a:ext cx="45016" cy="45016"/>
            </a:xfrm>
            <a:custGeom>
              <a:avLst/>
              <a:gdLst/>
              <a:ahLst/>
              <a:cxnLst/>
              <a:rect l="l" t="t" r="r" b="b"/>
              <a:pathLst>
                <a:path w="1398" h="1398" extrusionOk="0">
                  <a:moveTo>
                    <a:pt x="553" y="1"/>
                  </a:moveTo>
                  <a:lnTo>
                    <a:pt x="423" y="33"/>
                  </a:lnTo>
                  <a:lnTo>
                    <a:pt x="293" y="98"/>
                  </a:lnTo>
                  <a:lnTo>
                    <a:pt x="195" y="195"/>
                  </a:lnTo>
                  <a:lnTo>
                    <a:pt x="130" y="293"/>
                  </a:lnTo>
                  <a:lnTo>
                    <a:pt x="65" y="423"/>
                  </a:lnTo>
                  <a:lnTo>
                    <a:pt x="0" y="553"/>
                  </a:lnTo>
                  <a:lnTo>
                    <a:pt x="0" y="683"/>
                  </a:lnTo>
                  <a:lnTo>
                    <a:pt x="0" y="813"/>
                  </a:lnTo>
                  <a:lnTo>
                    <a:pt x="65" y="943"/>
                  </a:lnTo>
                  <a:lnTo>
                    <a:pt x="130" y="1073"/>
                  </a:lnTo>
                  <a:lnTo>
                    <a:pt x="195" y="1170"/>
                  </a:lnTo>
                  <a:lnTo>
                    <a:pt x="293" y="1268"/>
                  </a:lnTo>
                  <a:lnTo>
                    <a:pt x="423" y="1333"/>
                  </a:lnTo>
                  <a:lnTo>
                    <a:pt x="553" y="1365"/>
                  </a:lnTo>
                  <a:lnTo>
                    <a:pt x="683" y="1398"/>
                  </a:lnTo>
                  <a:lnTo>
                    <a:pt x="845" y="1365"/>
                  </a:lnTo>
                  <a:lnTo>
                    <a:pt x="975" y="1333"/>
                  </a:lnTo>
                  <a:lnTo>
                    <a:pt x="1072" y="1268"/>
                  </a:lnTo>
                  <a:lnTo>
                    <a:pt x="1202" y="1170"/>
                  </a:lnTo>
                  <a:lnTo>
                    <a:pt x="1267" y="1073"/>
                  </a:lnTo>
                  <a:lnTo>
                    <a:pt x="1332" y="943"/>
                  </a:lnTo>
                  <a:lnTo>
                    <a:pt x="1397" y="813"/>
                  </a:lnTo>
                  <a:lnTo>
                    <a:pt x="1397" y="683"/>
                  </a:lnTo>
                  <a:lnTo>
                    <a:pt x="1397" y="553"/>
                  </a:lnTo>
                  <a:lnTo>
                    <a:pt x="1332" y="423"/>
                  </a:lnTo>
                  <a:lnTo>
                    <a:pt x="1267" y="293"/>
                  </a:lnTo>
                  <a:lnTo>
                    <a:pt x="1202" y="195"/>
                  </a:lnTo>
                  <a:lnTo>
                    <a:pt x="1072" y="98"/>
                  </a:lnTo>
                  <a:lnTo>
                    <a:pt x="975" y="33"/>
                  </a:lnTo>
                  <a:lnTo>
                    <a:pt x="84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9" name="Google Shape;1769;p29"/>
            <p:cNvSpPr/>
            <p:nvPr/>
          </p:nvSpPr>
          <p:spPr>
            <a:xfrm>
              <a:off x="8437718" y="4826429"/>
              <a:ext cx="45016" cy="45016"/>
            </a:xfrm>
            <a:custGeom>
              <a:avLst/>
              <a:gdLst/>
              <a:ahLst/>
              <a:cxnLst/>
              <a:rect l="l" t="t" r="r" b="b"/>
              <a:pathLst>
                <a:path w="1398" h="1398" extrusionOk="0">
                  <a:moveTo>
                    <a:pt x="553" y="1"/>
                  </a:moveTo>
                  <a:lnTo>
                    <a:pt x="423" y="33"/>
                  </a:lnTo>
                  <a:lnTo>
                    <a:pt x="293" y="98"/>
                  </a:lnTo>
                  <a:lnTo>
                    <a:pt x="195" y="195"/>
                  </a:lnTo>
                  <a:lnTo>
                    <a:pt x="98" y="293"/>
                  </a:lnTo>
                  <a:lnTo>
                    <a:pt x="33" y="423"/>
                  </a:lnTo>
                  <a:lnTo>
                    <a:pt x="0" y="553"/>
                  </a:lnTo>
                  <a:lnTo>
                    <a:pt x="0" y="683"/>
                  </a:lnTo>
                  <a:lnTo>
                    <a:pt x="0" y="813"/>
                  </a:lnTo>
                  <a:lnTo>
                    <a:pt x="33" y="943"/>
                  </a:lnTo>
                  <a:lnTo>
                    <a:pt x="98" y="1073"/>
                  </a:lnTo>
                  <a:lnTo>
                    <a:pt x="195" y="1170"/>
                  </a:lnTo>
                  <a:lnTo>
                    <a:pt x="293" y="1268"/>
                  </a:lnTo>
                  <a:lnTo>
                    <a:pt x="423" y="1333"/>
                  </a:lnTo>
                  <a:lnTo>
                    <a:pt x="553" y="1365"/>
                  </a:lnTo>
                  <a:lnTo>
                    <a:pt x="683" y="1398"/>
                  </a:lnTo>
                  <a:lnTo>
                    <a:pt x="812" y="1365"/>
                  </a:lnTo>
                  <a:lnTo>
                    <a:pt x="942" y="1333"/>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42" y="33"/>
                  </a:lnTo>
                  <a:lnTo>
                    <a:pt x="81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0" name="Google Shape;1770;p29"/>
            <p:cNvSpPr/>
            <p:nvPr/>
          </p:nvSpPr>
          <p:spPr>
            <a:xfrm>
              <a:off x="5057491" y="4860948"/>
              <a:ext cx="51295" cy="51295"/>
            </a:xfrm>
            <a:custGeom>
              <a:avLst/>
              <a:gdLst/>
              <a:ahLst/>
              <a:cxnLst/>
              <a:rect l="l" t="t" r="r" b="b"/>
              <a:pathLst>
                <a:path w="1593" h="1593" extrusionOk="0">
                  <a:moveTo>
                    <a:pt x="651" y="1"/>
                  </a:moveTo>
                  <a:lnTo>
                    <a:pt x="488" y="66"/>
                  </a:lnTo>
                  <a:lnTo>
                    <a:pt x="358" y="131"/>
                  </a:lnTo>
                  <a:lnTo>
                    <a:pt x="228" y="228"/>
                  </a:lnTo>
                  <a:lnTo>
                    <a:pt x="131" y="358"/>
                  </a:lnTo>
                  <a:lnTo>
                    <a:pt x="66" y="488"/>
                  </a:lnTo>
                  <a:lnTo>
                    <a:pt x="1" y="618"/>
                  </a:lnTo>
                  <a:lnTo>
                    <a:pt x="1" y="780"/>
                  </a:lnTo>
                  <a:lnTo>
                    <a:pt x="1" y="943"/>
                  </a:lnTo>
                  <a:lnTo>
                    <a:pt x="66" y="1105"/>
                  </a:lnTo>
                  <a:lnTo>
                    <a:pt x="131" y="1235"/>
                  </a:lnTo>
                  <a:lnTo>
                    <a:pt x="228" y="1365"/>
                  </a:lnTo>
                  <a:lnTo>
                    <a:pt x="358" y="1463"/>
                  </a:lnTo>
                  <a:lnTo>
                    <a:pt x="488" y="1528"/>
                  </a:lnTo>
                  <a:lnTo>
                    <a:pt x="651" y="1560"/>
                  </a:lnTo>
                  <a:lnTo>
                    <a:pt x="813" y="1593"/>
                  </a:lnTo>
                  <a:lnTo>
                    <a:pt x="976" y="1560"/>
                  </a:lnTo>
                  <a:lnTo>
                    <a:pt x="1106" y="1528"/>
                  </a:lnTo>
                  <a:lnTo>
                    <a:pt x="1235" y="1463"/>
                  </a:lnTo>
                  <a:lnTo>
                    <a:pt x="1365" y="1365"/>
                  </a:lnTo>
                  <a:lnTo>
                    <a:pt x="1463" y="1235"/>
                  </a:lnTo>
                  <a:lnTo>
                    <a:pt x="1528" y="1105"/>
                  </a:lnTo>
                  <a:lnTo>
                    <a:pt x="1593" y="943"/>
                  </a:lnTo>
                  <a:lnTo>
                    <a:pt x="1593" y="780"/>
                  </a:lnTo>
                  <a:lnTo>
                    <a:pt x="1593" y="618"/>
                  </a:lnTo>
                  <a:lnTo>
                    <a:pt x="1528" y="488"/>
                  </a:lnTo>
                  <a:lnTo>
                    <a:pt x="1463" y="358"/>
                  </a:lnTo>
                  <a:lnTo>
                    <a:pt x="1365" y="228"/>
                  </a:lnTo>
                  <a:lnTo>
                    <a:pt x="1235" y="131"/>
                  </a:lnTo>
                  <a:lnTo>
                    <a:pt x="1106" y="66"/>
                  </a:lnTo>
                  <a:lnTo>
                    <a:pt x="97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1" name="Google Shape;1771;p29"/>
            <p:cNvSpPr/>
            <p:nvPr/>
          </p:nvSpPr>
          <p:spPr>
            <a:xfrm>
              <a:off x="5188288" y="4860948"/>
              <a:ext cx="52325" cy="51295"/>
            </a:xfrm>
            <a:custGeom>
              <a:avLst/>
              <a:gdLst/>
              <a:ahLst/>
              <a:cxnLst/>
              <a:rect l="l" t="t" r="r" b="b"/>
              <a:pathLst>
                <a:path w="1625" h="1593" extrusionOk="0">
                  <a:moveTo>
                    <a:pt x="650" y="1"/>
                  </a:moveTo>
                  <a:lnTo>
                    <a:pt x="520" y="66"/>
                  </a:lnTo>
                  <a:lnTo>
                    <a:pt x="358" y="131"/>
                  </a:lnTo>
                  <a:lnTo>
                    <a:pt x="260" y="228"/>
                  </a:lnTo>
                  <a:lnTo>
                    <a:pt x="163" y="358"/>
                  </a:lnTo>
                  <a:lnTo>
                    <a:pt x="65" y="488"/>
                  </a:lnTo>
                  <a:lnTo>
                    <a:pt x="33" y="618"/>
                  </a:lnTo>
                  <a:lnTo>
                    <a:pt x="0" y="780"/>
                  </a:lnTo>
                  <a:lnTo>
                    <a:pt x="33" y="943"/>
                  </a:lnTo>
                  <a:lnTo>
                    <a:pt x="65" y="1105"/>
                  </a:lnTo>
                  <a:lnTo>
                    <a:pt x="163" y="1235"/>
                  </a:lnTo>
                  <a:lnTo>
                    <a:pt x="260" y="1365"/>
                  </a:lnTo>
                  <a:lnTo>
                    <a:pt x="358" y="1463"/>
                  </a:lnTo>
                  <a:lnTo>
                    <a:pt x="520" y="1528"/>
                  </a:lnTo>
                  <a:lnTo>
                    <a:pt x="650" y="1560"/>
                  </a:lnTo>
                  <a:lnTo>
                    <a:pt x="812" y="1593"/>
                  </a:lnTo>
                  <a:lnTo>
                    <a:pt x="975" y="1560"/>
                  </a:lnTo>
                  <a:lnTo>
                    <a:pt x="1137" y="1528"/>
                  </a:lnTo>
                  <a:lnTo>
                    <a:pt x="1267" y="1463"/>
                  </a:lnTo>
                  <a:lnTo>
                    <a:pt x="1397" y="1365"/>
                  </a:lnTo>
                  <a:lnTo>
                    <a:pt x="1495" y="1235"/>
                  </a:lnTo>
                  <a:lnTo>
                    <a:pt x="1560" y="1105"/>
                  </a:lnTo>
                  <a:lnTo>
                    <a:pt x="1592" y="943"/>
                  </a:lnTo>
                  <a:lnTo>
                    <a:pt x="1625" y="780"/>
                  </a:lnTo>
                  <a:lnTo>
                    <a:pt x="1592" y="618"/>
                  </a:lnTo>
                  <a:lnTo>
                    <a:pt x="1560" y="488"/>
                  </a:lnTo>
                  <a:lnTo>
                    <a:pt x="1495" y="358"/>
                  </a:lnTo>
                  <a:lnTo>
                    <a:pt x="1397" y="228"/>
                  </a:lnTo>
                  <a:lnTo>
                    <a:pt x="1267" y="131"/>
                  </a:lnTo>
                  <a:lnTo>
                    <a:pt x="1137" y="66"/>
                  </a:lnTo>
                  <a:lnTo>
                    <a:pt x="97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2" name="Google Shape;1772;p29"/>
            <p:cNvSpPr/>
            <p:nvPr/>
          </p:nvSpPr>
          <p:spPr>
            <a:xfrm>
              <a:off x="5320082" y="4860948"/>
              <a:ext cx="51295" cy="51295"/>
            </a:xfrm>
            <a:custGeom>
              <a:avLst/>
              <a:gdLst/>
              <a:ahLst/>
              <a:cxnLst/>
              <a:rect l="l" t="t" r="r" b="b"/>
              <a:pathLst>
                <a:path w="1593" h="1593" extrusionOk="0">
                  <a:moveTo>
                    <a:pt x="651" y="1"/>
                  </a:moveTo>
                  <a:lnTo>
                    <a:pt x="488" y="66"/>
                  </a:lnTo>
                  <a:lnTo>
                    <a:pt x="358" y="131"/>
                  </a:lnTo>
                  <a:lnTo>
                    <a:pt x="228" y="228"/>
                  </a:lnTo>
                  <a:lnTo>
                    <a:pt x="131" y="358"/>
                  </a:lnTo>
                  <a:lnTo>
                    <a:pt x="66" y="488"/>
                  </a:lnTo>
                  <a:lnTo>
                    <a:pt x="33" y="618"/>
                  </a:lnTo>
                  <a:lnTo>
                    <a:pt x="1" y="780"/>
                  </a:lnTo>
                  <a:lnTo>
                    <a:pt x="33" y="943"/>
                  </a:lnTo>
                  <a:lnTo>
                    <a:pt x="66" y="1105"/>
                  </a:lnTo>
                  <a:lnTo>
                    <a:pt x="131" y="1235"/>
                  </a:lnTo>
                  <a:lnTo>
                    <a:pt x="228" y="1365"/>
                  </a:lnTo>
                  <a:lnTo>
                    <a:pt x="358" y="1463"/>
                  </a:lnTo>
                  <a:lnTo>
                    <a:pt x="488" y="1528"/>
                  </a:lnTo>
                  <a:lnTo>
                    <a:pt x="651" y="1560"/>
                  </a:lnTo>
                  <a:lnTo>
                    <a:pt x="813" y="1593"/>
                  </a:lnTo>
                  <a:lnTo>
                    <a:pt x="976" y="1560"/>
                  </a:lnTo>
                  <a:lnTo>
                    <a:pt x="1106" y="1528"/>
                  </a:lnTo>
                  <a:lnTo>
                    <a:pt x="1235" y="1463"/>
                  </a:lnTo>
                  <a:lnTo>
                    <a:pt x="1365" y="1365"/>
                  </a:lnTo>
                  <a:lnTo>
                    <a:pt x="1463" y="1235"/>
                  </a:lnTo>
                  <a:lnTo>
                    <a:pt x="1528" y="1105"/>
                  </a:lnTo>
                  <a:lnTo>
                    <a:pt x="1593" y="943"/>
                  </a:lnTo>
                  <a:lnTo>
                    <a:pt x="1593" y="780"/>
                  </a:lnTo>
                  <a:lnTo>
                    <a:pt x="1593" y="618"/>
                  </a:lnTo>
                  <a:lnTo>
                    <a:pt x="1528" y="488"/>
                  </a:lnTo>
                  <a:lnTo>
                    <a:pt x="1463" y="358"/>
                  </a:lnTo>
                  <a:lnTo>
                    <a:pt x="1365" y="228"/>
                  </a:lnTo>
                  <a:lnTo>
                    <a:pt x="1235" y="131"/>
                  </a:lnTo>
                  <a:lnTo>
                    <a:pt x="1106" y="66"/>
                  </a:lnTo>
                  <a:lnTo>
                    <a:pt x="97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3" name="Google Shape;1773;p29"/>
            <p:cNvSpPr/>
            <p:nvPr/>
          </p:nvSpPr>
          <p:spPr>
            <a:xfrm>
              <a:off x="5451909" y="4860948"/>
              <a:ext cx="51295" cy="51295"/>
            </a:xfrm>
            <a:custGeom>
              <a:avLst/>
              <a:gdLst/>
              <a:ahLst/>
              <a:cxnLst/>
              <a:rect l="l" t="t" r="r" b="b"/>
              <a:pathLst>
                <a:path w="1593" h="1593" extrusionOk="0">
                  <a:moveTo>
                    <a:pt x="618" y="1"/>
                  </a:moveTo>
                  <a:lnTo>
                    <a:pt x="488" y="66"/>
                  </a:lnTo>
                  <a:lnTo>
                    <a:pt x="326" y="131"/>
                  </a:lnTo>
                  <a:lnTo>
                    <a:pt x="228" y="228"/>
                  </a:lnTo>
                  <a:lnTo>
                    <a:pt x="131" y="358"/>
                  </a:lnTo>
                  <a:lnTo>
                    <a:pt x="66" y="488"/>
                  </a:lnTo>
                  <a:lnTo>
                    <a:pt x="1" y="618"/>
                  </a:lnTo>
                  <a:lnTo>
                    <a:pt x="1" y="780"/>
                  </a:lnTo>
                  <a:lnTo>
                    <a:pt x="1" y="943"/>
                  </a:lnTo>
                  <a:lnTo>
                    <a:pt x="66" y="1105"/>
                  </a:lnTo>
                  <a:lnTo>
                    <a:pt x="131" y="1235"/>
                  </a:lnTo>
                  <a:lnTo>
                    <a:pt x="228" y="1365"/>
                  </a:lnTo>
                  <a:lnTo>
                    <a:pt x="326" y="1463"/>
                  </a:lnTo>
                  <a:lnTo>
                    <a:pt x="488" y="1528"/>
                  </a:lnTo>
                  <a:lnTo>
                    <a:pt x="618" y="1560"/>
                  </a:lnTo>
                  <a:lnTo>
                    <a:pt x="780" y="1593"/>
                  </a:lnTo>
                  <a:lnTo>
                    <a:pt x="943" y="1560"/>
                  </a:lnTo>
                  <a:lnTo>
                    <a:pt x="1105" y="1528"/>
                  </a:lnTo>
                  <a:lnTo>
                    <a:pt x="1235" y="1463"/>
                  </a:lnTo>
                  <a:lnTo>
                    <a:pt x="1365" y="1365"/>
                  </a:lnTo>
                  <a:lnTo>
                    <a:pt x="1463" y="1235"/>
                  </a:lnTo>
                  <a:lnTo>
                    <a:pt x="1528" y="1105"/>
                  </a:lnTo>
                  <a:lnTo>
                    <a:pt x="1560" y="943"/>
                  </a:lnTo>
                  <a:lnTo>
                    <a:pt x="1593" y="780"/>
                  </a:lnTo>
                  <a:lnTo>
                    <a:pt x="1560" y="618"/>
                  </a:lnTo>
                  <a:lnTo>
                    <a:pt x="1528" y="488"/>
                  </a:lnTo>
                  <a:lnTo>
                    <a:pt x="1463" y="358"/>
                  </a:lnTo>
                  <a:lnTo>
                    <a:pt x="1365" y="228"/>
                  </a:lnTo>
                  <a:lnTo>
                    <a:pt x="1235" y="131"/>
                  </a:lnTo>
                  <a:lnTo>
                    <a:pt x="1105" y="66"/>
                  </a:lnTo>
                  <a:lnTo>
                    <a:pt x="94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4" name="Google Shape;1774;p29"/>
            <p:cNvSpPr/>
            <p:nvPr/>
          </p:nvSpPr>
          <p:spPr>
            <a:xfrm>
              <a:off x="5582673" y="4860948"/>
              <a:ext cx="51295" cy="51295"/>
            </a:xfrm>
            <a:custGeom>
              <a:avLst/>
              <a:gdLst/>
              <a:ahLst/>
              <a:cxnLst/>
              <a:rect l="l" t="t" r="r" b="b"/>
              <a:pathLst>
                <a:path w="1593" h="1593" extrusionOk="0">
                  <a:moveTo>
                    <a:pt x="651" y="1"/>
                  </a:moveTo>
                  <a:lnTo>
                    <a:pt x="488" y="66"/>
                  </a:lnTo>
                  <a:lnTo>
                    <a:pt x="358" y="131"/>
                  </a:lnTo>
                  <a:lnTo>
                    <a:pt x="228" y="228"/>
                  </a:lnTo>
                  <a:lnTo>
                    <a:pt x="131" y="358"/>
                  </a:lnTo>
                  <a:lnTo>
                    <a:pt x="66" y="488"/>
                  </a:lnTo>
                  <a:lnTo>
                    <a:pt x="33" y="618"/>
                  </a:lnTo>
                  <a:lnTo>
                    <a:pt x="1" y="780"/>
                  </a:lnTo>
                  <a:lnTo>
                    <a:pt x="33" y="943"/>
                  </a:lnTo>
                  <a:lnTo>
                    <a:pt x="66" y="1105"/>
                  </a:lnTo>
                  <a:lnTo>
                    <a:pt x="131" y="1235"/>
                  </a:lnTo>
                  <a:lnTo>
                    <a:pt x="228" y="1365"/>
                  </a:lnTo>
                  <a:lnTo>
                    <a:pt x="358" y="1463"/>
                  </a:lnTo>
                  <a:lnTo>
                    <a:pt x="488" y="1528"/>
                  </a:lnTo>
                  <a:lnTo>
                    <a:pt x="651" y="1560"/>
                  </a:lnTo>
                  <a:lnTo>
                    <a:pt x="813" y="1593"/>
                  </a:lnTo>
                  <a:lnTo>
                    <a:pt x="976" y="1560"/>
                  </a:lnTo>
                  <a:lnTo>
                    <a:pt x="1106" y="1528"/>
                  </a:lnTo>
                  <a:lnTo>
                    <a:pt x="1268" y="1463"/>
                  </a:lnTo>
                  <a:lnTo>
                    <a:pt x="1365" y="1365"/>
                  </a:lnTo>
                  <a:lnTo>
                    <a:pt x="1463" y="1235"/>
                  </a:lnTo>
                  <a:lnTo>
                    <a:pt x="1560" y="1105"/>
                  </a:lnTo>
                  <a:lnTo>
                    <a:pt x="1593" y="943"/>
                  </a:lnTo>
                  <a:lnTo>
                    <a:pt x="1593" y="780"/>
                  </a:lnTo>
                  <a:lnTo>
                    <a:pt x="1593" y="618"/>
                  </a:lnTo>
                  <a:lnTo>
                    <a:pt x="1560" y="488"/>
                  </a:lnTo>
                  <a:lnTo>
                    <a:pt x="1463" y="358"/>
                  </a:lnTo>
                  <a:lnTo>
                    <a:pt x="1365" y="228"/>
                  </a:lnTo>
                  <a:lnTo>
                    <a:pt x="1268" y="131"/>
                  </a:lnTo>
                  <a:lnTo>
                    <a:pt x="1106" y="66"/>
                  </a:lnTo>
                  <a:lnTo>
                    <a:pt x="97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5" name="Google Shape;1775;p29"/>
            <p:cNvSpPr/>
            <p:nvPr/>
          </p:nvSpPr>
          <p:spPr>
            <a:xfrm>
              <a:off x="6509785" y="4900033"/>
              <a:ext cx="442557" cy="443587"/>
            </a:xfrm>
            <a:custGeom>
              <a:avLst/>
              <a:gdLst/>
              <a:ahLst/>
              <a:cxnLst/>
              <a:rect l="l" t="t" r="r" b="b"/>
              <a:pathLst>
                <a:path w="13744" h="13776" extrusionOk="0">
                  <a:moveTo>
                    <a:pt x="6856" y="0"/>
                  </a:moveTo>
                  <a:lnTo>
                    <a:pt x="6174" y="65"/>
                  </a:lnTo>
                  <a:lnTo>
                    <a:pt x="5491" y="163"/>
                  </a:lnTo>
                  <a:lnTo>
                    <a:pt x="4809" y="325"/>
                  </a:lnTo>
                  <a:lnTo>
                    <a:pt x="4192" y="553"/>
                  </a:lnTo>
                  <a:lnTo>
                    <a:pt x="3575" y="845"/>
                  </a:lnTo>
                  <a:lnTo>
                    <a:pt x="3022" y="1202"/>
                  </a:lnTo>
                  <a:lnTo>
                    <a:pt x="2502" y="1592"/>
                  </a:lnTo>
                  <a:lnTo>
                    <a:pt x="2015" y="2047"/>
                  </a:lnTo>
                  <a:lnTo>
                    <a:pt x="1560" y="2534"/>
                  </a:lnTo>
                  <a:lnTo>
                    <a:pt x="1170" y="3054"/>
                  </a:lnTo>
                  <a:lnTo>
                    <a:pt x="813" y="3607"/>
                  </a:lnTo>
                  <a:lnTo>
                    <a:pt x="521" y="4224"/>
                  </a:lnTo>
                  <a:lnTo>
                    <a:pt x="293" y="4841"/>
                  </a:lnTo>
                  <a:lnTo>
                    <a:pt x="131" y="5524"/>
                  </a:lnTo>
                  <a:lnTo>
                    <a:pt x="33" y="6206"/>
                  </a:lnTo>
                  <a:lnTo>
                    <a:pt x="1" y="6888"/>
                  </a:lnTo>
                  <a:lnTo>
                    <a:pt x="33" y="7603"/>
                  </a:lnTo>
                  <a:lnTo>
                    <a:pt x="131" y="8285"/>
                  </a:lnTo>
                  <a:lnTo>
                    <a:pt x="293" y="8935"/>
                  </a:lnTo>
                  <a:lnTo>
                    <a:pt x="521" y="9585"/>
                  </a:lnTo>
                  <a:lnTo>
                    <a:pt x="813" y="10170"/>
                  </a:lnTo>
                  <a:lnTo>
                    <a:pt x="1170" y="10754"/>
                  </a:lnTo>
                  <a:lnTo>
                    <a:pt x="1560" y="11274"/>
                  </a:lnTo>
                  <a:lnTo>
                    <a:pt x="2015" y="11762"/>
                  </a:lnTo>
                  <a:lnTo>
                    <a:pt x="2502" y="12216"/>
                  </a:lnTo>
                  <a:lnTo>
                    <a:pt x="3022" y="12606"/>
                  </a:lnTo>
                  <a:lnTo>
                    <a:pt x="3575" y="12964"/>
                  </a:lnTo>
                  <a:lnTo>
                    <a:pt x="4192" y="13224"/>
                  </a:lnTo>
                  <a:lnTo>
                    <a:pt x="4809" y="13484"/>
                  </a:lnTo>
                  <a:lnTo>
                    <a:pt x="5491" y="13646"/>
                  </a:lnTo>
                  <a:lnTo>
                    <a:pt x="6174" y="13743"/>
                  </a:lnTo>
                  <a:lnTo>
                    <a:pt x="6856" y="13776"/>
                  </a:lnTo>
                  <a:lnTo>
                    <a:pt x="7571" y="13743"/>
                  </a:lnTo>
                  <a:lnTo>
                    <a:pt x="8253" y="13646"/>
                  </a:lnTo>
                  <a:lnTo>
                    <a:pt x="8903" y="13484"/>
                  </a:lnTo>
                  <a:lnTo>
                    <a:pt x="9553" y="13224"/>
                  </a:lnTo>
                  <a:lnTo>
                    <a:pt x="10138" y="12964"/>
                  </a:lnTo>
                  <a:lnTo>
                    <a:pt x="10722" y="12606"/>
                  </a:lnTo>
                  <a:lnTo>
                    <a:pt x="11242" y="12216"/>
                  </a:lnTo>
                  <a:lnTo>
                    <a:pt x="11730" y="11762"/>
                  </a:lnTo>
                  <a:lnTo>
                    <a:pt x="12184" y="11274"/>
                  </a:lnTo>
                  <a:lnTo>
                    <a:pt x="12574" y="10754"/>
                  </a:lnTo>
                  <a:lnTo>
                    <a:pt x="12932" y="10170"/>
                  </a:lnTo>
                  <a:lnTo>
                    <a:pt x="13224" y="9585"/>
                  </a:lnTo>
                  <a:lnTo>
                    <a:pt x="13452" y="8935"/>
                  </a:lnTo>
                  <a:lnTo>
                    <a:pt x="13614" y="8285"/>
                  </a:lnTo>
                  <a:lnTo>
                    <a:pt x="13711" y="7603"/>
                  </a:lnTo>
                  <a:lnTo>
                    <a:pt x="13744" y="6888"/>
                  </a:lnTo>
                  <a:lnTo>
                    <a:pt x="13711" y="6206"/>
                  </a:lnTo>
                  <a:lnTo>
                    <a:pt x="13614" y="5524"/>
                  </a:lnTo>
                  <a:lnTo>
                    <a:pt x="13452" y="4841"/>
                  </a:lnTo>
                  <a:lnTo>
                    <a:pt x="13224" y="4224"/>
                  </a:lnTo>
                  <a:lnTo>
                    <a:pt x="12932" y="3607"/>
                  </a:lnTo>
                  <a:lnTo>
                    <a:pt x="12574" y="3054"/>
                  </a:lnTo>
                  <a:lnTo>
                    <a:pt x="12184" y="2534"/>
                  </a:lnTo>
                  <a:lnTo>
                    <a:pt x="11730" y="2047"/>
                  </a:lnTo>
                  <a:lnTo>
                    <a:pt x="11242" y="1592"/>
                  </a:lnTo>
                  <a:lnTo>
                    <a:pt x="10722" y="1202"/>
                  </a:lnTo>
                  <a:lnTo>
                    <a:pt x="10138" y="845"/>
                  </a:lnTo>
                  <a:lnTo>
                    <a:pt x="9553" y="553"/>
                  </a:lnTo>
                  <a:lnTo>
                    <a:pt x="8903" y="325"/>
                  </a:lnTo>
                  <a:lnTo>
                    <a:pt x="8253" y="163"/>
                  </a:lnTo>
                  <a:lnTo>
                    <a:pt x="7571" y="65"/>
                  </a:lnTo>
                  <a:lnTo>
                    <a:pt x="6856"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6" name="Google Shape;1776;p29"/>
            <p:cNvSpPr/>
            <p:nvPr/>
          </p:nvSpPr>
          <p:spPr>
            <a:xfrm>
              <a:off x="5057491" y="4971845"/>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1" y="650"/>
                  </a:lnTo>
                  <a:lnTo>
                    <a:pt x="1" y="813"/>
                  </a:lnTo>
                  <a:lnTo>
                    <a:pt x="1" y="975"/>
                  </a:lnTo>
                  <a:lnTo>
                    <a:pt x="66" y="1105"/>
                  </a:lnTo>
                  <a:lnTo>
                    <a:pt x="131" y="1268"/>
                  </a:lnTo>
                  <a:lnTo>
                    <a:pt x="228" y="1365"/>
                  </a:lnTo>
                  <a:lnTo>
                    <a:pt x="358" y="1463"/>
                  </a:lnTo>
                  <a:lnTo>
                    <a:pt x="488" y="1560"/>
                  </a:lnTo>
                  <a:lnTo>
                    <a:pt x="651" y="1593"/>
                  </a:lnTo>
                  <a:lnTo>
                    <a:pt x="976" y="1593"/>
                  </a:lnTo>
                  <a:lnTo>
                    <a:pt x="1106" y="1560"/>
                  </a:lnTo>
                  <a:lnTo>
                    <a:pt x="1235" y="1463"/>
                  </a:lnTo>
                  <a:lnTo>
                    <a:pt x="1365" y="1365"/>
                  </a:lnTo>
                  <a:lnTo>
                    <a:pt x="1463" y="1268"/>
                  </a:lnTo>
                  <a:lnTo>
                    <a:pt x="1528" y="1105"/>
                  </a:lnTo>
                  <a:lnTo>
                    <a:pt x="1593" y="975"/>
                  </a:lnTo>
                  <a:lnTo>
                    <a:pt x="1593" y="813"/>
                  </a:lnTo>
                  <a:lnTo>
                    <a:pt x="1593" y="650"/>
                  </a:lnTo>
                  <a:lnTo>
                    <a:pt x="1528" y="488"/>
                  </a:lnTo>
                  <a:lnTo>
                    <a:pt x="1463" y="358"/>
                  </a:lnTo>
                  <a:lnTo>
                    <a:pt x="1365" y="228"/>
                  </a:lnTo>
                  <a:lnTo>
                    <a:pt x="1235" y="131"/>
                  </a:lnTo>
                  <a:lnTo>
                    <a:pt x="1106" y="66"/>
                  </a:lnTo>
                  <a:lnTo>
                    <a:pt x="976"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7" name="Google Shape;1777;p29"/>
            <p:cNvSpPr/>
            <p:nvPr/>
          </p:nvSpPr>
          <p:spPr>
            <a:xfrm>
              <a:off x="5188288" y="4971845"/>
              <a:ext cx="52325" cy="51295"/>
            </a:xfrm>
            <a:custGeom>
              <a:avLst/>
              <a:gdLst/>
              <a:ahLst/>
              <a:cxnLst/>
              <a:rect l="l" t="t" r="r" b="b"/>
              <a:pathLst>
                <a:path w="1625" h="1593" extrusionOk="0">
                  <a:moveTo>
                    <a:pt x="812" y="1"/>
                  </a:moveTo>
                  <a:lnTo>
                    <a:pt x="650" y="33"/>
                  </a:lnTo>
                  <a:lnTo>
                    <a:pt x="520" y="66"/>
                  </a:lnTo>
                  <a:lnTo>
                    <a:pt x="358" y="131"/>
                  </a:lnTo>
                  <a:lnTo>
                    <a:pt x="260" y="228"/>
                  </a:lnTo>
                  <a:lnTo>
                    <a:pt x="163" y="358"/>
                  </a:lnTo>
                  <a:lnTo>
                    <a:pt x="65" y="488"/>
                  </a:lnTo>
                  <a:lnTo>
                    <a:pt x="33" y="650"/>
                  </a:lnTo>
                  <a:lnTo>
                    <a:pt x="0" y="813"/>
                  </a:lnTo>
                  <a:lnTo>
                    <a:pt x="33" y="975"/>
                  </a:lnTo>
                  <a:lnTo>
                    <a:pt x="65" y="1105"/>
                  </a:lnTo>
                  <a:lnTo>
                    <a:pt x="163" y="1268"/>
                  </a:lnTo>
                  <a:lnTo>
                    <a:pt x="260" y="1365"/>
                  </a:lnTo>
                  <a:lnTo>
                    <a:pt x="358" y="1463"/>
                  </a:lnTo>
                  <a:lnTo>
                    <a:pt x="520" y="1560"/>
                  </a:lnTo>
                  <a:lnTo>
                    <a:pt x="650" y="1593"/>
                  </a:lnTo>
                  <a:lnTo>
                    <a:pt x="975" y="1593"/>
                  </a:lnTo>
                  <a:lnTo>
                    <a:pt x="1137" y="1560"/>
                  </a:lnTo>
                  <a:lnTo>
                    <a:pt x="1267" y="1463"/>
                  </a:lnTo>
                  <a:lnTo>
                    <a:pt x="1397" y="1365"/>
                  </a:lnTo>
                  <a:lnTo>
                    <a:pt x="1495" y="1268"/>
                  </a:lnTo>
                  <a:lnTo>
                    <a:pt x="1560" y="1105"/>
                  </a:lnTo>
                  <a:lnTo>
                    <a:pt x="1592" y="975"/>
                  </a:lnTo>
                  <a:lnTo>
                    <a:pt x="1625" y="813"/>
                  </a:lnTo>
                  <a:lnTo>
                    <a:pt x="1592" y="650"/>
                  </a:lnTo>
                  <a:lnTo>
                    <a:pt x="1560" y="488"/>
                  </a:lnTo>
                  <a:lnTo>
                    <a:pt x="1495" y="358"/>
                  </a:lnTo>
                  <a:lnTo>
                    <a:pt x="1397" y="228"/>
                  </a:lnTo>
                  <a:lnTo>
                    <a:pt x="1267" y="131"/>
                  </a:lnTo>
                  <a:lnTo>
                    <a:pt x="1137" y="66"/>
                  </a:lnTo>
                  <a:lnTo>
                    <a:pt x="975" y="33"/>
                  </a:lnTo>
                  <a:lnTo>
                    <a:pt x="81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8" name="Google Shape;1778;p29"/>
            <p:cNvSpPr/>
            <p:nvPr/>
          </p:nvSpPr>
          <p:spPr>
            <a:xfrm>
              <a:off x="5320082" y="4971845"/>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33" y="650"/>
                  </a:lnTo>
                  <a:lnTo>
                    <a:pt x="1" y="813"/>
                  </a:lnTo>
                  <a:lnTo>
                    <a:pt x="33" y="975"/>
                  </a:lnTo>
                  <a:lnTo>
                    <a:pt x="66" y="1105"/>
                  </a:lnTo>
                  <a:lnTo>
                    <a:pt x="131" y="1268"/>
                  </a:lnTo>
                  <a:lnTo>
                    <a:pt x="228" y="1365"/>
                  </a:lnTo>
                  <a:lnTo>
                    <a:pt x="358" y="1463"/>
                  </a:lnTo>
                  <a:lnTo>
                    <a:pt x="488" y="1560"/>
                  </a:lnTo>
                  <a:lnTo>
                    <a:pt x="651" y="1593"/>
                  </a:lnTo>
                  <a:lnTo>
                    <a:pt x="976" y="1593"/>
                  </a:lnTo>
                  <a:lnTo>
                    <a:pt x="1106" y="1560"/>
                  </a:lnTo>
                  <a:lnTo>
                    <a:pt x="1235" y="1463"/>
                  </a:lnTo>
                  <a:lnTo>
                    <a:pt x="1365" y="1365"/>
                  </a:lnTo>
                  <a:lnTo>
                    <a:pt x="1463" y="1268"/>
                  </a:lnTo>
                  <a:lnTo>
                    <a:pt x="1528" y="1105"/>
                  </a:lnTo>
                  <a:lnTo>
                    <a:pt x="1593" y="975"/>
                  </a:lnTo>
                  <a:lnTo>
                    <a:pt x="1593" y="813"/>
                  </a:lnTo>
                  <a:lnTo>
                    <a:pt x="1593" y="650"/>
                  </a:lnTo>
                  <a:lnTo>
                    <a:pt x="1528" y="488"/>
                  </a:lnTo>
                  <a:lnTo>
                    <a:pt x="1463" y="358"/>
                  </a:lnTo>
                  <a:lnTo>
                    <a:pt x="1365" y="228"/>
                  </a:lnTo>
                  <a:lnTo>
                    <a:pt x="1235" y="131"/>
                  </a:lnTo>
                  <a:lnTo>
                    <a:pt x="1106" y="66"/>
                  </a:lnTo>
                  <a:lnTo>
                    <a:pt x="976"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9" name="Google Shape;1779;p29"/>
            <p:cNvSpPr/>
            <p:nvPr/>
          </p:nvSpPr>
          <p:spPr>
            <a:xfrm>
              <a:off x="5451909" y="4971845"/>
              <a:ext cx="51295" cy="51295"/>
            </a:xfrm>
            <a:custGeom>
              <a:avLst/>
              <a:gdLst/>
              <a:ahLst/>
              <a:cxnLst/>
              <a:rect l="l" t="t" r="r" b="b"/>
              <a:pathLst>
                <a:path w="1593" h="1593" extrusionOk="0">
                  <a:moveTo>
                    <a:pt x="780" y="1"/>
                  </a:moveTo>
                  <a:lnTo>
                    <a:pt x="618" y="33"/>
                  </a:lnTo>
                  <a:lnTo>
                    <a:pt x="488" y="66"/>
                  </a:lnTo>
                  <a:lnTo>
                    <a:pt x="326" y="131"/>
                  </a:lnTo>
                  <a:lnTo>
                    <a:pt x="228" y="228"/>
                  </a:lnTo>
                  <a:lnTo>
                    <a:pt x="131" y="358"/>
                  </a:lnTo>
                  <a:lnTo>
                    <a:pt x="66" y="488"/>
                  </a:lnTo>
                  <a:lnTo>
                    <a:pt x="1" y="650"/>
                  </a:lnTo>
                  <a:lnTo>
                    <a:pt x="1" y="813"/>
                  </a:lnTo>
                  <a:lnTo>
                    <a:pt x="1" y="975"/>
                  </a:lnTo>
                  <a:lnTo>
                    <a:pt x="66" y="1105"/>
                  </a:lnTo>
                  <a:lnTo>
                    <a:pt x="131" y="1268"/>
                  </a:lnTo>
                  <a:lnTo>
                    <a:pt x="228" y="1365"/>
                  </a:lnTo>
                  <a:lnTo>
                    <a:pt x="326" y="1463"/>
                  </a:lnTo>
                  <a:lnTo>
                    <a:pt x="488" y="1560"/>
                  </a:lnTo>
                  <a:lnTo>
                    <a:pt x="618" y="1593"/>
                  </a:lnTo>
                  <a:lnTo>
                    <a:pt x="943" y="1593"/>
                  </a:lnTo>
                  <a:lnTo>
                    <a:pt x="1105" y="1560"/>
                  </a:lnTo>
                  <a:lnTo>
                    <a:pt x="1235" y="1463"/>
                  </a:lnTo>
                  <a:lnTo>
                    <a:pt x="1365" y="1365"/>
                  </a:lnTo>
                  <a:lnTo>
                    <a:pt x="1463" y="1268"/>
                  </a:lnTo>
                  <a:lnTo>
                    <a:pt x="1528" y="1105"/>
                  </a:lnTo>
                  <a:lnTo>
                    <a:pt x="1560" y="975"/>
                  </a:lnTo>
                  <a:lnTo>
                    <a:pt x="1593" y="813"/>
                  </a:lnTo>
                  <a:lnTo>
                    <a:pt x="1560" y="650"/>
                  </a:lnTo>
                  <a:lnTo>
                    <a:pt x="1528" y="488"/>
                  </a:lnTo>
                  <a:lnTo>
                    <a:pt x="1463" y="358"/>
                  </a:lnTo>
                  <a:lnTo>
                    <a:pt x="1365" y="228"/>
                  </a:lnTo>
                  <a:lnTo>
                    <a:pt x="1235" y="131"/>
                  </a:lnTo>
                  <a:lnTo>
                    <a:pt x="1105" y="66"/>
                  </a:lnTo>
                  <a:lnTo>
                    <a:pt x="943" y="33"/>
                  </a:lnTo>
                  <a:lnTo>
                    <a:pt x="78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0" name="Google Shape;1780;p29"/>
            <p:cNvSpPr/>
            <p:nvPr/>
          </p:nvSpPr>
          <p:spPr>
            <a:xfrm>
              <a:off x="5582673" y="4971845"/>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33" y="650"/>
                  </a:lnTo>
                  <a:lnTo>
                    <a:pt x="1" y="813"/>
                  </a:lnTo>
                  <a:lnTo>
                    <a:pt x="33" y="975"/>
                  </a:lnTo>
                  <a:lnTo>
                    <a:pt x="66" y="1105"/>
                  </a:lnTo>
                  <a:lnTo>
                    <a:pt x="131" y="1268"/>
                  </a:lnTo>
                  <a:lnTo>
                    <a:pt x="228" y="1365"/>
                  </a:lnTo>
                  <a:lnTo>
                    <a:pt x="358" y="1463"/>
                  </a:lnTo>
                  <a:lnTo>
                    <a:pt x="488" y="1560"/>
                  </a:lnTo>
                  <a:lnTo>
                    <a:pt x="651" y="1593"/>
                  </a:lnTo>
                  <a:lnTo>
                    <a:pt x="976" y="1593"/>
                  </a:lnTo>
                  <a:lnTo>
                    <a:pt x="1106" y="1560"/>
                  </a:lnTo>
                  <a:lnTo>
                    <a:pt x="1268" y="1463"/>
                  </a:lnTo>
                  <a:lnTo>
                    <a:pt x="1365" y="1365"/>
                  </a:lnTo>
                  <a:lnTo>
                    <a:pt x="1463" y="1268"/>
                  </a:lnTo>
                  <a:lnTo>
                    <a:pt x="1560" y="1105"/>
                  </a:lnTo>
                  <a:lnTo>
                    <a:pt x="1593" y="975"/>
                  </a:lnTo>
                  <a:lnTo>
                    <a:pt x="1593" y="813"/>
                  </a:lnTo>
                  <a:lnTo>
                    <a:pt x="1593" y="650"/>
                  </a:lnTo>
                  <a:lnTo>
                    <a:pt x="1560" y="488"/>
                  </a:lnTo>
                  <a:lnTo>
                    <a:pt x="1463" y="358"/>
                  </a:lnTo>
                  <a:lnTo>
                    <a:pt x="1365" y="228"/>
                  </a:lnTo>
                  <a:lnTo>
                    <a:pt x="1268" y="131"/>
                  </a:lnTo>
                  <a:lnTo>
                    <a:pt x="1106" y="66"/>
                  </a:lnTo>
                  <a:lnTo>
                    <a:pt x="976"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14953"/>
            <a:ext cx="7543800" cy="1088068"/>
          </a:xfrm>
        </p:spPr>
        <p:txBody>
          <a:bodyPr/>
          <a:lstStyle/>
          <a:p>
            <a:r>
              <a:rPr lang="en-US"/>
              <a:t>Click to edit Master title style</a:t>
            </a:r>
          </a:p>
        </p:txBody>
      </p:sp>
      <p:sp>
        <p:nvSpPr>
          <p:cNvPr id="3" name="Content Placeholder 2"/>
          <p:cNvSpPr>
            <a:spLocks noGrp="1"/>
          </p:cNvSpPr>
          <p:nvPr>
            <p:ph sz="half" idx="1"/>
          </p:nvPr>
        </p:nvSpPr>
        <p:spPr>
          <a:xfrm>
            <a:off x="822960" y="1384301"/>
            <a:ext cx="3703320" cy="301751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63440" y="1384301"/>
            <a:ext cx="3703320" cy="3017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FC2569B-EEC7-4C9A-B5D3-E55884BD094B}" type="datetimeFigureOut">
              <a:rPr lang="en-US" smtClean="0"/>
              <a:t>2/11/2025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3D4793-AE00-4A12-9F93-6243B3538144}" type="slidenum">
              <a:rPr lang="en-US" smtClean="0"/>
              <a:t>‹#›</a:t>
            </a:fld>
            <a:endParaRPr lang="en-US"/>
          </a:p>
        </p:txBody>
      </p:sp>
    </p:spTree>
    <p:extLst>
      <p:ext uri="{BB962C8B-B14F-4D97-AF65-F5344CB8AC3E}">
        <p14:creationId xmlns:p14="http://schemas.microsoft.com/office/powerpoint/2010/main" val="1749888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FC2569B-EEC7-4C9A-B5D3-E55884BD094B}" type="datetimeFigureOut">
              <a:rPr lang="en-US" smtClean="0"/>
              <a:t>2/11/2025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3D4793-AE00-4A12-9F93-6243B3538144}" type="slidenum">
              <a:rPr lang="en-US" smtClean="0"/>
              <a:t>‹#›</a:t>
            </a:fld>
            <a:endParaRPr lang="en-US"/>
          </a:p>
        </p:txBody>
      </p:sp>
    </p:spTree>
    <p:extLst>
      <p:ext uri="{BB962C8B-B14F-4D97-AF65-F5344CB8AC3E}">
        <p14:creationId xmlns:p14="http://schemas.microsoft.com/office/powerpoint/2010/main" val="4648113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A203ED-8CB3-0D4D-B8AB-442012B7B54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62FDE99-6593-2038-62C7-99BBC5341712}"/>
              </a:ext>
            </a:extLst>
          </p:cNvPr>
          <p:cNvSpPr>
            <a:spLocks noGrp="1"/>
          </p:cNvSpPr>
          <p:nvPr>
            <p:ph type="dt" sz="half" idx="10"/>
          </p:nvPr>
        </p:nvSpPr>
        <p:spPr/>
        <p:txBody>
          <a:bodyPr/>
          <a:lstStyle/>
          <a:p>
            <a:fld id="{DFE31B5A-32B7-6941-B076-59281B60D647}" type="datetime1">
              <a:rPr lang="en-US" smtClean="0"/>
              <a:t>2/11/2025</a:t>
            </a:fld>
            <a:endParaRPr lang="en-US"/>
          </a:p>
        </p:txBody>
      </p:sp>
      <p:sp>
        <p:nvSpPr>
          <p:cNvPr id="4" name="Footer Placeholder 3">
            <a:extLst>
              <a:ext uri="{FF2B5EF4-FFF2-40B4-BE49-F238E27FC236}">
                <a16:creationId xmlns:a16="http://schemas.microsoft.com/office/drawing/2014/main" id="{07597D84-6B2B-5BF7-22AE-CEF4AFA93EB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6764059-40EB-32EA-8E4B-81BEB5679AED}"/>
              </a:ext>
            </a:extLst>
          </p:cNvPr>
          <p:cNvSpPr>
            <a:spLocks noGrp="1"/>
          </p:cNvSpPr>
          <p:nvPr>
            <p:ph type="sldNum" sz="quarter" idx="12"/>
          </p:nvPr>
        </p:nvSpPr>
        <p:spPr/>
        <p:txBody>
          <a:bodyPr/>
          <a:lstStyle/>
          <a:p>
            <a:fld id="{3467E7BF-4280-A942-9EA8-E29937B95BD5}" type="slidenum">
              <a:rPr lang="en-US" smtClean="0"/>
              <a:t>‹#›</a:t>
            </a:fld>
            <a:endParaRPr lang="en-US"/>
          </a:p>
        </p:txBody>
      </p:sp>
      <p:pic>
        <p:nvPicPr>
          <p:cNvPr id="11" name="Picture 10">
            <a:extLst>
              <a:ext uri="{FF2B5EF4-FFF2-40B4-BE49-F238E27FC236}">
                <a16:creationId xmlns:a16="http://schemas.microsoft.com/office/drawing/2014/main" id="{A692CB24-3527-15F6-617C-69B7178B69BC}"/>
              </a:ext>
            </a:extLst>
          </p:cNvPr>
          <p:cNvPicPr>
            <a:picLocks noChangeAspect="1"/>
          </p:cNvPicPr>
          <p:nvPr userDrawn="1"/>
        </p:nvPicPr>
        <p:blipFill>
          <a:blip r:embed="rId2"/>
          <a:stretch>
            <a:fillRect/>
          </a:stretch>
        </p:blipFill>
        <p:spPr>
          <a:xfrm>
            <a:off x="0" y="4686300"/>
            <a:ext cx="9144000" cy="457200"/>
          </a:xfrm>
          <a:prstGeom prst="rect">
            <a:avLst/>
          </a:prstGeom>
        </p:spPr>
      </p:pic>
    </p:spTree>
    <p:extLst>
      <p:ext uri="{BB962C8B-B14F-4D97-AF65-F5344CB8AC3E}">
        <p14:creationId xmlns:p14="http://schemas.microsoft.com/office/powerpoint/2010/main" val="20202357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1"/>
        <p:cNvGrpSpPr/>
        <p:nvPr/>
      </p:nvGrpSpPr>
      <p:grpSpPr>
        <a:xfrm>
          <a:off x="0" y="0"/>
          <a:ext cx="0" cy="0"/>
          <a:chOff x="0" y="0"/>
          <a:chExt cx="0" cy="0"/>
        </a:xfrm>
      </p:grpSpPr>
      <p:sp>
        <p:nvSpPr>
          <p:cNvPr id="132" name="Google Shape;132;p3"/>
          <p:cNvSpPr/>
          <p:nvPr/>
        </p:nvSpPr>
        <p:spPr>
          <a:xfrm>
            <a:off x="0" y="0"/>
            <a:ext cx="9144052" cy="5187100"/>
          </a:xfrm>
          <a:custGeom>
            <a:avLst/>
            <a:gdLst/>
            <a:ahLst/>
            <a:cxnLst/>
            <a:rect l="l" t="t" r="r" b="b"/>
            <a:pathLst>
              <a:path w="275216" h="156509" extrusionOk="0">
                <a:moveTo>
                  <a:pt x="6251" y="311"/>
                </a:moveTo>
                <a:lnTo>
                  <a:pt x="6251" y="6247"/>
                </a:lnTo>
                <a:lnTo>
                  <a:pt x="315" y="6247"/>
                </a:lnTo>
                <a:lnTo>
                  <a:pt x="315" y="311"/>
                </a:lnTo>
                <a:close/>
                <a:moveTo>
                  <a:pt x="12498" y="311"/>
                </a:moveTo>
                <a:lnTo>
                  <a:pt x="12498" y="6247"/>
                </a:lnTo>
                <a:lnTo>
                  <a:pt x="6562" y="6247"/>
                </a:lnTo>
                <a:lnTo>
                  <a:pt x="6562" y="311"/>
                </a:lnTo>
                <a:close/>
                <a:moveTo>
                  <a:pt x="18745" y="311"/>
                </a:moveTo>
                <a:lnTo>
                  <a:pt x="18745" y="6247"/>
                </a:lnTo>
                <a:lnTo>
                  <a:pt x="12810" y="6247"/>
                </a:lnTo>
                <a:lnTo>
                  <a:pt x="12810" y="311"/>
                </a:lnTo>
                <a:close/>
                <a:moveTo>
                  <a:pt x="24992" y="311"/>
                </a:moveTo>
                <a:lnTo>
                  <a:pt x="24992" y="6247"/>
                </a:lnTo>
                <a:lnTo>
                  <a:pt x="19058" y="6247"/>
                </a:lnTo>
                <a:lnTo>
                  <a:pt x="19058" y="311"/>
                </a:lnTo>
                <a:close/>
                <a:moveTo>
                  <a:pt x="31241" y="311"/>
                </a:moveTo>
                <a:lnTo>
                  <a:pt x="31241" y="6247"/>
                </a:lnTo>
                <a:lnTo>
                  <a:pt x="25305" y="6247"/>
                </a:lnTo>
                <a:lnTo>
                  <a:pt x="25305" y="311"/>
                </a:lnTo>
                <a:close/>
                <a:moveTo>
                  <a:pt x="37489" y="311"/>
                </a:moveTo>
                <a:lnTo>
                  <a:pt x="37489" y="6247"/>
                </a:lnTo>
                <a:lnTo>
                  <a:pt x="31553" y="6247"/>
                </a:lnTo>
                <a:lnTo>
                  <a:pt x="31553" y="311"/>
                </a:lnTo>
                <a:close/>
                <a:moveTo>
                  <a:pt x="43737" y="311"/>
                </a:moveTo>
                <a:lnTo>
                  <a:pt x="43737" y="6247"/>
                </a:lnTo>
                <a:lnTo>
                  <a:pt x="37802" y="6247"/>
                </a:lnTo>
                <a:lnTo>
                  <a:pt x="37802" y="311"/>
                </a:lnTo>
                <a:close/>
                <a:moveTo>
                  <a:pt x="49985" y="311"/>
                </a:moveTo>
                <a:lnTo>
                  <a:pt x="49985" y="6247"/>
                </a:lnTo>
                <a:lnTo>
                  <a:pt x="44049" y="6247"/>
                </a:lnTo>
                <a:lnTo>
                  <a:pt x="44049" y="311"/>
                </a:lnTo>
                <a:close/>
                <a:moveTo>
                  <a:pt x="56232" y="311"/>
                </a:moveTo>
                <a:lnTo>
                  <a:pt x="56232" y="6247"/>
                </a:lnTo>
                <a:lnTo>
                  <a:pt x="50296" y="6247"/>
                </a:lnTo>
                <a:lnTo>
                  <a:pt x="50296" y="311"/>
                </a:lnTo>
                <a:close/>
                <a:moveTo>
                  <a:pt x="62480" y="311"/>
                </a:moveTo>
                <a:lnTo>
                  <a:pt x="62480" y="6247"/>
                </a:lnTo>
                <a:lnTo>
                  <a:pt x="56545" y="6247"/>
                </a:lnTo>
                <a:lnTo>
                  <a:pt x="56545" y="311"/>
                </a:lnTo>
                <a:close/>
                <a:moveTo>
                  <a:pt x="68727" y="311"/>
                </a:moveTo>
                <a:lnTo>
                  <a:pt x="68727" y="6247"/>
                </a:lnTo>
                <a:lnTo>
                  <a:pt x="62792" y="6247"/>
                </a:lnTo>
                <a:lnTo>
                  <a:pt x="62792" y="311"/>
                </a:lnTo>
                <a:close/>
                <a:moveTo>
                  <a:pt x="74975" y="311"/>
                </a:moveTo>
                <a:lnTo>
                  <a:pt x="74975" y="6247"/>
                </a:lnTo>
                <a:lnTo>
                  <a:pt x="69039" y="6247"/>
                </a:lnTo>
                <a:lnTo>
                  <a:pt x="69039" y="311"/>
                </a:lnTo>
                <a:close/>
                <a:moveTo>
                  <a:pt x="81223" y="311"/>
                </a:moveTo>
                <a:lnTo>
                  <a:pt x="81223" y="6247"/>
                </a:lnTo>
                <a:lnTo>
                  <a:pt x="75286" y="6247"/>
                </a:lnTo>
                <a:lnTo>
                  <a:pt x="75286" y="311"/>
                </a:lnTo>
                <a:close/>
                <a:moveTo>
                  <a:pt x="87470" y="311"/>
                </a:moveTo>
                <a:lnTo>
                  <a:pt x="87470" y="6247"/>
                </a:lnTo>
                <a:lnTo>
                  <a:pt x="81535" y="6247"/>
                </a:lnTo>
                <a:lnTo>
                  <a:pt x="81535" y="311"/>
                </a:lnTo>
                <a:close/>
                <a:moveTo>
                  <a:pt x="93720" y="311"/>
                </a:moveTo>
                <a:lnTo>
                  <a:pt x="93720" y="6247"/>
                </a:lnTo>
                <a:lnTo>
                  <a:pt x="87784" y="6247"/>
                </a:lnTo>
                <a:lnTo>
                  <a:pt x="87784" y="311"/>
                </a:lnTo>
                <a:close/>
                <a:moveTo>
                  <a:pt x="99967" y="311"/>
                </a:moveTo>
                <a:lnTo>
                  <a:pt x="99967" y="6247"/>
                </a:lnTo>
                <a:lnTo>
                  <a:pt x="94031" y="6247"/>
                </a:lnTo>
                <a:lnTo>
                  <a:pt x="94031" y="311"/>
                </a:lnTo>
                <a:close/>
                <a:moveTo>
                  <a:pt x="106214" y="311"/>
                </a:moveTo>
                <a:lnTo>
                  <a:pt x="106214" y="6247"/>
                </a:lnTo>
                <a:lnTo>
                  <a:pt x="100280" y="6247"/>
                </a:lnTo>
                <a:lnTo>
                  <a:pt x="100280" y="311"/>
                </a:lnTo>
                <a:close/>
                <a:moveTo>
                  <a:pt x="112461" y="311"/>
                </a:moveTo>
                <a:lnTo>
                  <a:pt x="112461" y="6247"/>
                </a:lnTo>
                <a:lnTo>
                  <a:pt x="106527" y="6247"/>
                </a:lnTo>
                <a:lnTo>
                  <a:pt x="106527" y="311"/>
                </a:lnTo>
                <a:close/>
                <a:moveTo>
                  <a:pt x="118710" y="311"/>
                </a:moveTo>
                <a:lnTo>
                  <a:pt x="118710" y="6247"/>
                </a:lnTo>
                <a:lnTo>
                  <a:pt x="112774" y="6247"/>
                </a:lnTo>
                <a:lnTo>
                  <a:pt x="112774" y="311"/>
                </a:lnTo>
                <a:close/>
                <a:moveTo>
                  <a:pt x="124957" y="311"/>
                </a:moveTo>
                <a:lnTo>
                  <a:pt x="124957" y="6247"/>
                </a:lnTo>
                <a:lnTo>
                  <a:pt x="119021" y="6247"/>
                </a:lnTo>
                <a:lnTo>
                  <a:pt x="119021" y="311"/>
                </a:lnTo>
                <a:close/>
                <a:moveTo>
                  <a:pt x="131204" y="311"/>
                </a:moveTo>
                <a:lnTo>
                  <a:pt x="131204" y="6247"/>
                </a:lnTo>
                <a:lnTo>
                  <a:pt x="125270" y="6247"/>
                </a:lnTo>
                <a:lnTo>
                  <a:pt x="125270" y="311"/>
                </a:lnTo>
                <a:close/>
                <a:moveTo>
                  <a:pt x="137451" y="311"/>
                </a:moveTo>
                <a:lnTo>
                  <a:pt x="137451" y="6247"/>
                </a:lnTo>
                <a:lnTo>
                  <a:pt x="131517" y="6247"/>
                </a:lnTo>
                <a:lnTo>
                  <a:pt x="131517" y="311"/>
                </a:lnTo>
                <a:close/>
                <a:moveTo>
                  <a:pt x="143702" y="311"/>
                </a:moveTo>
                <a:lnTo>
                  <a:pt x="143702" y="6247"/>
                </a:lnTo>
                <a:lnTo>
                  <a:pt x="137766" y="6247"/>
                </a:lnTo>
                <a:lnTo>
                  <a:pt x="137766" y="311"/>
                </a:lnTo>
                <a:close/>
                <a:moveTo>
                  <a:pt x="149949" y="311"/>
                </a:moveTo>
                <a:lnTo>
                  <a:pt x="149949" y="6247"/>
                </a:lnTo>
                <a:lnTo>
                  <a:pt x="144015" y="6247"/>
                </a:lnTo>
                <a:lnTo>
                  <a:pt x="144015" y="311"/>
                </a:lnTo>
                <a:close/>
                <a:moveTo>
                  <a:pt x="156196" y="311"/>
                </a:moveTo>
                <a:lnTo>
                  <a:pt x="156196" y="6247"/>
                </a:lnTo>
                <a:lnTo>
                  <a:pt x="150262" y="6247"/>
                </a:lnTo>
                <a:lnTo>
                  <a:pt x="150262" y="311"/>
                </a:lnTo>
                <a:close/>
                <a:moveTo>
                  <a:pt x="162445" y="311"/>
                </a:moveTo>
                <a:lnTo>
                  <a:pt x="162445" y="6247"/>
                </a:lnTo>
                <a:lnTo>
                  <a:pt x="156509" y="6247"/>
                </a:lnTo>
                <a:lnTo>
                  <a:pt x="156509" y="311"/>
                </a:lnTo>
                <a:close/>
                <a:moveTo>
                  <a:pt x="168692" y="311"/>
                </a:moveTo>
                <a:lnTo>
                  <a:pt x="168692" y="6247"/>
                </a:lnTo>
                <a:lnTo>
                  <a:pt x="162756" y="6247"/>
                </a:lnTo>
                <a:lnTo>
                  <a:pt x="162756" y="311"/>
                </a:lnTo>
                <a:close/>
                <a:moveTo>
                  <a:pt x="174939" y="311"/>
                </a:moveTo>
                <a:lnTo>
                  <a:pt x="174939" y="6247"/>
                </a:lnTo>
                <a:lnTo>
                  <a:pt x="169005" y="6247"/>
                </a:lnTo>
                <a:lnTo>
                  <a:pt x="169005" y="311"/>
                </a:lnTo>
                <a:close/>
                <a:moveTo>
                  <a:pt x="181186" y="311"/>
                </a:moveTo>
                <a:lnTo>
                  <a:pt x="181186" y="6247"/>
                </a:lnTo>
                <a:lnTo>
                  <a:pt x="175252" y="6247"/>
                </a:lnTo>
                <a:lnTo>
                  <a:pt x="175252" y="311"/>
                </a:lnTo>
                <a:close/>
                <a:moveTo>
                  <a:pt x="187435" y="311"/>
                </a:moveTo>
                <a:lnTo>
                  <a:pt x="187435" y="6247"/>
                </a:lnTo>
                <a:lnTo>
                  <a:pt x="181499" y="6247"/>
                </a:lnTo>
                <a:lnTo>
                  <a:pt x="181499" y="311"/>
                </a:lnTo>
                <a:close/>
                <a:moveTo>
                  <a:pt x="193684" y="311"/>
                </a:moveTo>
                <a:lnTo>
                  <a:pt x="193684" y="6247"/>
                </a:lnTo>
                <a:lnTo>
                  <a:pt x="187749" y="6247"/>
                </a:lnTo>
                <a:lnTo>
                  <a:pt x="187749" y="311"/>
                </a:lnTo>
                <a:close/>
                <a:moveTo>
                  <a:pt x="199931" y="311"/>
                </a:moveTo>
                <a:lnTo>
                  <a:pt x="199931" y="6247"/>
                </a:lnTo>
                <a:lnTo>
                  <a:pt x="193996" y="6247"/>
                </a:lnTo>
                <a:lnTo>
                  <a:pt x="193996" y="311"/>
                </a:lnTo>
                <a:close/>
                <a:moveTo>
                  <a:pt x="206180" y="311"/>
                </a:moveTo>
                <a:lnTo>
                  <a:pt x="206180" y="6247"/>
                </a:lnTo>
                <a:lnTo>
                  <a:pt x="200244" y="6247"/>
                </a:lnTo>
                <a:lnTo>
                  <a:pt x="200244" y="311"/>
                </a:lnTo>
                <a:close/>
                <a:moveTo>
                  <a:pt x="212427" y="311"/>
                </a:moveTo>
                <a:lnTo>
                  <a:pt x="212427" y="6247"/>
                </a:lnTo>
                <a:lnTo>
                  <a:pt x="206491" y="6247"/>
                </a:lnTo>
                <a:lnTo>
                  <a:pt x="206491" y="311"/>
                </a:lnTo>
                <a:close/>
                <a:moveTo>
                  <a:pt x="218674" y="311"/>
                </a:moveTo>
                <a:lnTo>
                  <a:pt x="218674" y="6247"/>
                </a:lnTo>
                <a:lnTo>
                  <a:pt x="212739" y="6247"/>
                </a:lnTo>
                <a:lnTo>
                  <a:pt x="212739" y="311"/>
                </a:lnTo>
                <a:close/>
                <a:moveTo>
                  <a:pt x="224921" y="311"/>
                </a:moveTo>
                <a:lnTo>
                  <a:pt x="224921" y="6247"/>
                </a:lnTo>
                <a:lnTo>
                  <a:pt x="218987" y="6247"/>
                </a:lnTo>
                <a:lnTo>
                  <a:pt x="218987" y="311"/>
                </a:lnTo>
                <a:close/>
                <a:moveTo>
                  <a:pt x="231170" y="311"/>
                </a:moveTo>
                <a:lnTo>
                  <a:pt x="231170" y="6247"/>
                </a:lnTo>
                <a:lnTo>
                  <a:pt x="225234" y="6247"/>
                </a:lnTo>
                <a:lnTo>
                  <a:pt x="225234" y="311"/>
                </a:lnTo>
                <a:close/>
                <a:moveTo>
                  <a:pt x="237417" y="311"/>
                </a:moveTo>
                <a:lnTo>
                  <a:pt x="237417" y="6247"/>
                </a:lnTo>
                <a:lnTo>
                  <a:pt x="231481" y="6247"/>
                </a:lnTo>
                <a:lnTo>
                  <a:pt x="231481" y="311"/>
                </a:lnTo>
                <a:close/>
                <a:moveTo>
                  <a:pt x="243664" y="311"/>
                </a:moveTo>
                <a:lnTo>
                  <a:pt x="243664" y="6247"/>
                </a:lnTo>
                <a:lnTo>
                  <a:pt x="237729" y="6247"/>
                </a:lnTo>
                <a:lnTo>
                  <a:pt x="237729" y="311"/>
                </a:lnTo>
                <a:close/>
                <a:moveTo>
                  <a:pt x="249914" y="311"/>
                </a:moveTo>
                <a:lnTo>
                  <a:pt x="249914" y="6247"/>
                </a:lnTo>
                <a:lnTo>
                  <a:pt x="243978" y="6247"/>
                </a:lnTo>
                <a:lnTo>
                  <a:pt x="243978" y="311"/>
                </a:lnTo>
                <a:close/>
                <a:moveTo>
                  <a:pt x="256161" y="311"/>
                </a:moveTo>
                <a:lnTo>
                  <a:pt x="256161" y="6247"/>
                </a:lnTo>
                <a:lnTo>
                  <a:pt x="250225" y="6247"/>
                </a:lnTo>
                <a:lnTo>
                  <a:pt x="250225" y="311"/>
                </a:lnTo>
                <a:close/>
                <a:moveTo>
                  <a:pt x="262409" y="311"/>
                </a:moveTo>
                <a:lnTo>
                  <a:pt x="262409" y="6247"/>
                </a:lnTo>
                <a:lnTo>
                  <a:pt x="256474" y="6247"/>
                </a:lnTo>
                <a:lnTo>
                  <a:pt x="256474" y="311"/>
                </a:lnTo>
                <a:close/>
                <a:moveTo>
                  <a:pt x="268656" y="311"/>
                </a:moveTo>
                <a:lnTo>
                  <a:pt x="268656" y="6247"/>
                </a:lnTo>
                <a:lnTo>
                  <a:pt x="262721" y="6247"/>
                </a:lnTo>
                <a:lnTo>
                  <a:pt x="262721" y="311"/>
                </a:lnTo>
                <a:close/>
                <a:moveTo>
                  <a:pt x="274904" y="311"/>
                </a:moveTo>
                <a:lnTo>
                  <a:pt x="274904" y="6247"/>
                </a:lnTo>
                <a:lnTo>
                  <a:pt x="268968" y="6247"/>
                </a:lnTo>
                <a:lnTo>
                  <a:pt x="268968" y="311"/>
                </a:lnTo>
                <a:close/>
                <a:moveTo>
                  <a:pt x="6251" y="6560"/>
                </a:moveTo>
                <a:lnTo>
                  <a:pt x="6251" y="12494"/>
                </a:lnTo>
                <a:lnTo>
                  <a:pt x="315" y="12494"/>
                </a:lnTo>
                <a:lnTo>
                  <a:pt x="315" y="6560"/>
                </a:lnTo>
                <a:close/>
                <a:moveTo>
                  <a:pt x="12498" y="6560"/>
                </a:moveTo>
                <a:lnTo>
                  <a:pt x="12498" y="12494"/>
                </a:lnTo>
                <a:lnTo>
                  <a:pt x="6562" y="12494"/>
                </a:lnTo>
                <a:lnTo>
                  <a:pt x="6562" y="6560"/>
                </a:lnTo>
                <a:close/>
                <a:moveTo>
                  <a:pt x="18745" y="6560"/>
                </a:moveTo>
                <a:lnTo>
                  <a:pt x="18745" y="12494"/>
                </a:lnTo>
                <a:lnTo>
                  <a:pt x="12810" y="12494"/>
                </a:lnTo>
                <a:lnTo>
                  <a:pt x="12810" y="6560"/>
                </a:lnTo>
                <a:close/>
                <a:moveTo>
                  <a:pt x="24992" y="6560"/>
                </a:moveTo>
                <a:lnTo>
                  <a:pt x="24992" y="12494"/>
                </a:lnTo>
                <a:lnTo>
                  <a:pt x="19058" y="12494"/>
                </a:lnTo>
                <a:lnTo>
                  <a:pt x="19058" y="6560"/>
                </a:lnTo>
                <a:close/>
                <a:moveTo>
                  <a:pt x="31241" y="6560"/>
                </a:moveTo>
                <a:lnTo>
                  <a:pt x="31241" y="12494"/>
                </a:lnTo>
                <a:lnTo>
                  <a:pt x="25305" y="12494"/>
                </a:lnTo>
                <a:lnTo>
                  <a:pt x="25305" y="6560"/>
                </a:lnTo>
                <a:close/>
                <a:moveTo>
                  <a:pt x="37489" y="6560"/>
                </a:moveTo>
                <a:lnTo>
                  <a:pt x="37489" y="12494"/>
                </a:lnTo>
                <a:lnTo>
                  <a:pt x="31553" y="12494"/>
                </a:lnTo>
                <a:lnTo>
                  <a:pt x="31553" y="6560"/>
                </a:lnTo>
                <a:close/>
                <a:moveTo>
                  <a:pt x="43737" y="6560"/>
                </a:moveTo>
                <a:lnTo>
                  <a:pt x="43737" y="12494"/>
                </a:lnTo>
                <a:lnTo>
                  <a:pt x="37802" y="12494"/>
                </a:lnTo>
                <a:lnTo>
                  <a:pt x="37802" y="6560"/>
                </a:lnTo>
                <a:close/>
                <a:moveTo>
                  <a:pt x="49985" y="6560"/>
                </a:moveTo>
                <a:lnTo>
                  <a:pt x="49985" y="12494"/>
                </a:lnTo>
                <a:lnTo>
                  <a:pt x="44049" y="12494"/>
                </a:lnTo>
                <a:lnTo>
                  <a:pt x="44049" y="6560"/>
                </a:lnTo>
                <a:close/>
                <a:moveTo>
                  <a:pt x="56232" y="6560"/>
                </a:moveTo>
                <a:lnTo>
                  <a:pt x="56232" y="12494"/>
                </a:lnTo>
                <a:lnTo>
                  <a:pt x="50296" y="12494"/>
                </a:lnTo>
                <a:lnTo>
                  <a:pt x="50296" y="6560"/>
                </a:lnTo>
                <a:close/>
                <a:moveTo>
                  <a:pt x="62480" y="6560"/>
                </a:moveTo>
                <a:lnTo>
                  <a:pt x="62480" y="12494"/>
                </a:lnTo>
                <a:lnTo>
                  <a:pt x="56545" y="12494"/>
                </a:lnTo>
                <a:lnTo>
                  <a:pt x="56545" y="6560"/>
                </a:lnTo>
                <a:close/>
                <a:moveTo>
                  <a:pt x="68727" y="6560"/>
                </a:moveTo>
                <a:lnTo>
                  <a:pt x="68727" y="12494"/>
                </a:lnTo>
                <a:lnTo>
                  <a:pt x="62792" y="12494"/>
                </a:lnTo>
                <a:lnTo>
                  <a:pt x="62792" y="6560"/>
                </a:lnTo>
                <a:close/>
                <a:moveTo>
                  <a:pt x="74975" y="6560"/>
                </a:moveTo>
                <a:lnTo>
                  <a:pt x="74975" y="12494"/>
                </a:lnTo>
                <a:lnTo>
                  <a:pt x="69039" y="12494"/>
                </a:lnTo>
                <a:lnTo>
                  <a:pt x="69039" y="6560"/>
                </a:lnTo>
                <a:close/>
                <a:moveTo>
                  <a:pt x="81223" y="6560"/>
                </a:moveTo>
                <a:lnTo>
                  <a:pt x="81223" y="12494"/>
                </a:lnTo>
                <a:lnTo>
                  <a:pt x="75286" y="12494"/>
                </a:lnTo>
                <a:lnTo>
                  <a:pt x="75286" y="6560"/>
                </a:lnTo>
                <a:close/>
                <a:moveTo>
                  <a:pt x="87470" y="6560"/>
                </a:moveTo>
                <a:lnTo>
                  <a:pt x="87470" y="12494"/>
                </a:lnTo>
                <a:lnTo>
                  <a:pt x="81535" y="12494"/>
                </a:lnTo>
                <a:lnTo>
                  <a:pt x="81535" y="6560"/>
                </a:lnTo>
                <a:close/>
                <a:moveTo>
                  <a:pt x="93720" y="6560"/>
                </a:moveTo>
                <a:lnTo>
                  <a:pt x="93720" y="12494"/>
                </a:lnTo>
                <a:lnTo>
                  <a:pt x="87784" y="12494"/>
                </a:lnTo>
                <a:lnTo>
                  <a:pt x="87784" y="6560"/>
                </a:lnTo>
                <a:close/>
                <a:moveTo>
                  <a:pt x="99967" y="6560"/>
                </a:moveTo>
                <a:lnTo>
                  <a:pt x="99967" y="12494"/>
                </a:lnTo>
                <a:lnTo>
                  <a:pt x="94031" y="12494"/>
                </a:lnTo>
                <a:lnTo>
                  <a:pt x="94031" y="6560"/>
                </a:lnTo>
                <a:close/>
                <a:moveTo>
                  <a:pt x="106214" y="6560"/>
                </a:moveTo>
                <a:lnTo>
                  <a:pt x="106214" y="12494"/>
                </a:lnTo>
                <a:lnTo>
                  <a:pt x="100280" y="12494"/>
                </a:lnTo>
                <a:lnTo>
                  <a:pt x="100280" y="6560"/>
                </a:lnTo>
                <a:close/>
                <a:moveTo>
                  <a:pt x="112461" y="6560"/>
                </a:moveTo>
                <a:lnTo>
                  <a:pt x="112461" y="12494"/>
                </a:lnTo>
                <a:lnTo>
                  <a:pt x="106527" y="12494"/>
                </a:lnTo>
                <a:lnTo>
                  <a:pt x="106527" y="6560"/>
                </a:lnTo>
                <a:close/>
                <a:moveTo>
                  <a:pt x="118710" y="6560"/>
                </a:moveTo>
                <a:lnTo>
                  <a:pt x="118710" y="12494"/>
                </a:lnTo>
                <a:lnTo>
                  <a:pt x="112774" y="12494"/>
                </a:lnTo>
                <a:lnTo>
                  <a:pt x="112774" y="6560"/>
                </a:lnTo>
                <a:close/>
                <a:moveTo>
                  <a:pt x="124957" y="6560"/>
                </a:moveTo>
                <a:lnTo>
                  <a:pt x="124957" y="12494"/>
                </a:lnTo>
                <a:lnTo>
                  <a:pt x="119021" y="12494"/>
                </a:lnTo>
                <a:lnTo>
                  <a:pt x="119021" y="6560"/>
                </a:lnTo>
                <a:close/>
                <a:moveTo>
                  <a:pt x="131204" y="6560"/>
                </a:moveTo>
                <a:lnTo>
                  <a:pt x="131204" y="12494"/>
                </a:lnTo>
                <a:lnTo>
                  <a:pt x="125270" y="12494"/>
                </a:lnTo>
                <a:lnTo>
                  <a:pt x="125270" y="6560"/>
                </a:lnTo>
                <a:close/>
                <a:moveTo>
                  <a:pt x="137451" y="6560"/>
                </a:moveTo>
                <a:lnTo>
                  <a:pt x="137451" y="12494"/>
                </a:lnTo>
                <a:lnTo>
                  <a:pt x="131517" y="12494"/>
                </a:lnTo>
                <a:lnTo>
                  <a:pt x="131517" y="6560"/>
                </a:lnTo>
                <a:close/>
                <a:moveTo>
                  <a:pt x="143702" y="6560"/>
                </a:moveTo>
                <a:lnTo>
                  <a:pt x="143702" y="12494"/>
                </a:lnTo>
                <a:lnTo>
                  <a:pt x="137766" y="12494"/>
                </a:lnTo>
                <a:lnTo>
                  <a:pt x="137766" y="6560"/>
                </a:lnTo>
                <a:close/>
                <a:moveTo>
                  <a:pt x="149949" y="6560"/>
                </a:moveTo>
                <a:lnTo>
                  <a:pt x="149949" y="12494"/>
                </a:lnTo>
                <a:lnTo>
                  <a:pt x="144015" y="12494"/>
                </a:lnTo>
                <a:lnTo>
                  <a:pt x="144015" y="6560"/>
                </a:lnTo>
                <a:close/>
                <a:moveTo>
                  <a:pt x="156196" y="6560"/>
                </a:moveTo>
                <a:lnTo>
                  <a:pt x="156196" y="12494"/>
                </a:lnTo>
                <a:lnTo>
                  <a:pt x="150262" y="12494"/>
                </a:lnTo>
                <a:lnTo>
                  <a:pt x="150262" y="6560"/>
                </a:lnTo>
                <a:close/>
                <a:moveTo>
                  <a:pt x="162445" y="6560"/>
                </a:moveTo>
                <a:lnTo>
                  <a:pt x="162445" y="12494"/>
                </a:lnTo>
                <a:lnTo>
                  <a:pt x="156509" y="12494"/>
                </a:lnTo>
                <a:lnTo>
                  <a:pt x="156509" y="6560"/>
                </a:lnTo>
                <a:close/>
                <a:moveTo>
                  <a:pt x="168692" y="6560"/>
                </a:moveTo>
                <a:lnTo>
                  <a:pt x="168692" y="12494"/>
                </a:lnTo>
                <a:lnTo>
                  <a:pt x="162756" y="12494"/>
                </a:lnTo>
                <a:lnTo>
                  <a:pt x="162756" y="6560"/>
                </a:lnTo>
                <a:close/>
                <a:moveTo>
                  <a:pt x="174939" y="6560"/>
                </a:moveTo>
                <a:lnTo>
                  <a:pt x="174939" y="12494"/>
                </a:lnTo>
                <a:lnTo>
                  <a:pt x="169005" y="12494"/>
                </a:lnTo>
                <a:lnTo>
                  <a:pt x="169005" y="6560"/>
                </a:lnTo>
                <a:close/>
                <a:moveTo>
                  <a:pt x="181186" y="6560"/>
                </a:moveTo>
                <a:lnTo>
                  <a:pt x="181186" y="12494"/>
                </a:lnTo>
                <a:lnTo>
                  <a:pt x="175252" y="12494"/>
                </a:lnTo>
                <a:lnTo>
                  <a:pt x="175252" y="6560"/>
                </a:lnTo>
                <a:close/>
                <a:moveTo>
                  <a:pt x="187435" y="6560"/>
                </a:moveTo>
                <a:lnTo>
                  <a:pt x="187435" y="12494"/>
                </a:lnTo>
                <a:lnTo>
                  <a:pt x="181499" y="12494"/>
                </a:lnTo>
                <a:lnTo>
                  <a:pt x="181499" y="6560"/>
                </a:lnTo>
                <a:close/>
                <a:moveTo>
                  <a:pt x="193684" y="6560"/>
                </a:moveTo>
                <a:lnTo>
                  <a:pt x="193684" y="12494"/>
                </a:lnTo>
                <a:lnTo>
                  <a:pt x="187749" y="12494"/>
                </a:lnTo>
                <a:lnTo>
                  <a:pt x="187749" y="6560"/>
                </a:lnTo>
                <a:close/>
                <a:moveTo>
                  <a:pt x="199931" y="6560"/>
                </a:moveTo>
                <a:lnTo>
                  <a:pt x="199931" y="12494"/>
                </a:lnTo>
                <a:lnTo>
                  <a:pt x="193996" y="12494"/>
                </a:lnTo>
                <a:lnTo>
                  <a:pt x="193996" y="6560"/>
                </a:lnTo>
                <a:close/>
                <a:moveTo>
                  <a:pt x="206180" y="6560"/>
                </a:moveTo>
                <a:lnTo>
                  <a:pt x="206180" y="12494"/>
                </a:lnTo>
                <a:lnTo>
                  <a:pt x="200244" y="12494"/>
                </a:lnTo>
                <a:lnTo>
                  <a:pt x="200244" y="6560"/>
                </a:lnTo>
                <a:close/>
                <a:moveTo>
                  <a:pt x="212427" y="6560"/>
                </a:moveTo>
                <a:lnTo>
                  <a:pt x="212427" y="12494"/>
                </a:lnTo>
                <a:lnTo>
                  <a:pt x="206491" y="12494"/>
                </a:lnTo>
                <a:lnTo>
                  <a:pt x="206491" y="6560"/>
                </a:lnTo>
                <a:close/>
                <a:moveTo>
                  <a:pt x="218674" y="6560"/>
                </a:moveTo>
                <a:lnTo>
                  <a:pt x="218674" y="12494"/>
                </a:lnTo>
                <a:lnTo>
                  <a:pt x="212739" y="12494"/>
                </a:lnTo>
                <a:lnTo>
                  <a:pt x="212739" y="6560"/>
                </a:lnTo>
                <a:close/>
                <a:moveTo>
                  <a:pt x="224921" y="6560"/>
                </a:moveTo>
                <a:lnTo>
                  <a:pt x="224921" y="12494"/>
                </a:lnTo>
                <a:lnTo>
                  <a:pt x="218987" y="12494"/>
                </a:lnTo>
                <a:lnTo>
                  <a:pt x="218987" y="6560"/>
                </a:lnTo>
                <a:close/>
                <a:moveTo>
                  <a:pt x="231170" y="6560"/>
                </a:moveTo>
                <a:lnTo>
                  <a:pt x="231170" y="12494"/>
                </a:lnTo>
                <a:lnTo>
                  <a:pt x="225234" y="12494"/>
                </a:lnTo>
                <a:lnTo>
                  <a:pt x="225234" y="6560"/>
                </a:lnTo>
                <a:close/>
                <a:moveTo>
                  <a:pt x="237417" y="6560"/>
                </a:moveTo>
                <a:lnTo>
                  <a:pt x="237417" y="12494"/>
                </a:lnTo>
                <a:lnTo>
                  <a:pt x="231481" y="12494"/>
                </a:lnTo>
                <a:lnTo>
                  <a:pt x="231481" y="6560"/>
                </a:lnTo>
                <a:close/>
                <a:moveTo>
                  <a:pt x="243664" y="6560"/>
                </a:moveTo>
                <a:lnTo>
                  <a:pt x="243664" y="12494"/>
                </a:lnTo>
                <a:lnTo>
                  <a:pt x="237729" y="12494"/>
                </a:lnTo>
                <a:lnTo>
                  <a:pt x="237729" y="6560"/>
                </a:lnTo>
                <a:close/>
                <a:moveTo>
                  <a:pt x="249914" y="6560"/>
                </a:moveTo>
                <a:lnTo>
                  <a:pt x="249914" y="12494"/>
                </a:lnTo>
                <a:lnTo>
                  <a:pt x="243978" y="12494"/>
                </a:lnTo>
                <a:lnTo>
                  <a:pt x="243978" y="6560"/>
                </a:lnTo>
                <a:close/>
                <a:moveTo>
                  <a:pt x="256161" y="6560"/>
                </a:moveTo>
                <a:lnTo>
                  <a:pt x="256161" y="12494"/>
                </a:lnTo>
                <a:lnTo>
                  <a:pt x="250225" y="12494"/>
                </a:lnTo>
                <a:lnTo>
                  <a:pt x="250225" y="6560"/>
                </a:lnTo>
                <a:close/>
                <a:moveTo>
                  <a:pt x="262409" y="6560"/>
                </a:moveTo>
                <a:lnTo>
                  <a:pt x="262409" y="12494"/>
                </a:lnTo>
                <a:lnTo>
                  <a:pt x="256474" y="12494"/>
                </a:lnTo>
                <a:lnTo>
                  <a:pt x="256474" y="6560"/>
                </a:lnTo>
                <a:close/>
                <a:moveTo>
                  <a:pt x="268656" y="6560"/>
                </a:moveTo>
                <a:lnTo>
                  <a:pt x="268656" y="12494"/>
                </a:lnTo>
                <a:lnTo>
                  <a:pt x="262721" y="12494"/>
                </a:lnTo>
                <a:lnTo>
                  <a:pt x="262721" y="6560"/>
                </a:lnTo>
                <a:close/>
                <a:moveTo>
                  <a:pt x="274904" y="6560"/>
                </a:moveTo>
                <a:lnTo>
                  <a:pt x="274904" y="12494"/>
                </a:lnTo>
                <a:lnTo>
                  <a:pt x="268968" y="12494"/>
                </a:lnTo>
                <a:lnTo>
                  <a:pt x="268968" y="6560"/>
                </a:lnTo>
                <a:close/>
                <a:moveTo>
                  <a:pt x="6251" y="12807"/>
                </a:moveTo>
                <a:lnTo>
                  <a:pt x="6251" y="18742"/>
                </a:lnTo>
                <a:lnTo>
                  <a:pt x="315" y="18742"/>
                </a:lnTo>
                <a:lnTo>
                  <a:pt x="315" y="12807"/>
                </a:lnTo>
                <a:close/>
                <a:moveTo>
                  <a:pt x="12498" y="12807"/>
                </a:moveTo>
                <a:lnTo>
                  <a:pt x="12498" y="18742"/>
                </a:lnTo>
                <a:lnTo>
                  <a:pt x="6562" y="18742"/>
                </a:lnTo>
                <a:lnTo>
                  <a:pt x="6562" y="12807"/>
                </a:lnTo>
                <a:close/>
                <a:moveTo>
                  <a:pt x="18745" y="12807"/>
                </a:moveTo>
                <a:lnTo>
                  <a:pt x="18745" y="18742"/>
                </a:lnTo>
                <a:lnTo>
                  <a:pt x="12810" y="18742"/>
                </a:lnTo>
                <a:lnTo>
                  <a:pt x="12810" y="12807"/>
                </a:lnTo>
                <a:close/>
                <a:moveTo>
                  <a:pt x="24992" y="12807"/>
                </a:moveTo>
                <a:lnTo>
                  <a:pt x="24992" y="18742"/>
                </a:lnTo>
                <a:lnTo>
                  <a:pt x="19058" y="18742"/>
                </a:lnTo>
                <a:lnTo>
                  <a:pt x="19058" y="12807"/>
                </a:lnTo>
                <a:close/>
                <a:moveTo>
                  <a:pt x="31241" y="12807"/>
                </a:moveTo>
                <a:lnTo>
                  <a:pt x="31241" y="18742"/>
                </a:lnTo>
                <a:lnTo>
                  <a:pt x="25305" y="18742"/>
                </a:lnTo>
                <a:lnTo>
                  <a:pt x="25305" y="12807"/>
                </a:lnTo>
                <a:close/>
                <a:moveTo>
                  <a:pt x="37489" y="12807"/>
                </a:moveTo>
                <a:lnTo>
                  <a:pt x="37489" y="18742"/>
                </a:lnTo>
                <a:lnTo>
                  <a:pt x="31553" y="18742"/>
                </a:lnTo>
                <a:lnTo>
                  <a:pt x="31553" y="12807"/>
                </a:lnTo>
                <a:close/>
                <a:moveTo>
                  <a:pt x="43737" y="12807"/>
                </a:moveTo>
                <a:lnTo>
                  <a:pt x="43737" y="18742"/>
                </a:lnTo>
                <a:lnTo>
                  <a:pt x="37802" y="18742"/>
                </a:lnTo>
                <a:lnTo>
                  <a:pt x="37802" y="12807"/>
                </a:lnTo>
                <a:close/>
                <a:moveTo>
                  <a:pt x="49985" y="12807"/>
                </a:moveTo>
                <a:lnTo>
                  <a:pt x="49985" y="18742"/>
                </a:lnTo>
                <a:lnTo>
                  <a:pt x="44049" y="18742"/>
                </a:lnTo>
                <a:lnTo>
                  <a:pt x="44049" y="12807"/>
                </a:lnTo>
                <a:close/>
                <a:moveTo>
                  <a:pt x="56232" y="12807"/>
                </a:moveTo>
                <a:lnTo>
                  <a:pt x="56232" y="18742"/>
                </a:lnTo>
                <a:lnTo>
                  <a:pt x="50296" y="18742"/>
                </a:lnTo>
                <a:lnTo>
                  <a:pt x="50296" y="12807"/>
                </a:lnTo>
                <a:close/>
                <a:moveTo>
                  <a:pt x="62480" y="12807"/>
                </a:moveTo>
                <a:lnTo>
                  <a:pt x="62480" y="18742"/>
                </a:lnTo>
                <a:lnTo>
                  <a:pt x="56545" y="18742"/>
                </a:lnTo>
                <a:lnTo>
                  <a:pt x="56545" y="12807"/>
                </a:lnTo>
                <a:close/>
                <a:moveTo>
                  <a:pt x="68727" y="12807"/>
                </a:moveTo>
                <a:lnTo>
                  <a:pt x="68727" y="18742"/>
                </a:lnTo>
                <a:lnTo>
                  <a:pt x="62792" y="18742"/>
                </a:lnTo>
                <a:lnTo>
                  <a:pt x="62792" y="12807"/>
                </a:lnTo>
                <a:close/>
                <a:moveTo>
                  <a:pt x="74975" y="12807"/>
                </a:moveTo>
                <a:lnTo>
                  <a:pt x="74975" y="18742"/>
                </a:lnTo>
                <a:lnTo>
                  <a:pt x="69039" y="18742"/>
                </a:lnTo>
                <a:lnTo>
                  <a:pt x="69039" y="12807"/>
                </a:lnTo>
                <a:close/>
                <a:moveTo>
                  <a:pt x="81223" y="12807"/>
                </a:moveTo>
                <a:lnTo>
                  <a:pt x="81223" y="18742"/>
                </a:lnTo>
                <a:lnTo>
                  <a:pt x="75286" y="18742"/>
                </a:lnTo>
                <a:lnTo>
                  <a:pt x="75286" y="12807"/>
                </a:lnTo>
                <a:close/>
                <a:moveTo>
                  <a:pt x="87470" y="12807"/>
                </a:moveTo>
                <a:lnTo>
                  <a:pt x="87470" y="18742"/>
                </a:lnTo>
                <a:lnTo>
                  <a:pt x="81535" y="18742"/>
                </a:lnTo>
                <a:lnTo>
                  <a:pt x="81535" y="12807"/>
                </a:lnTo>
                <a:close/>
                <a:moveTo>
                  <a:pt x="93720" y="12807"/>
                </a:moveTo>
                <a:lnTo>
                  <a:pt x="93720" y="18742"/>
                </a:lnTo>
                <a:lnTo>
                  <a:pt x="87784" y="18742"/>
                </a:lnTo>
                <a:lnTo>
                  <a:pt x="87784" y="12807"/>
                </a:lnTo>
                <a:close/>
                <a:moveTo>
                  <a:pt x="99967" y="12807"/>
                </a:moveTo>
                <a:lnTo>
                  <a:pt x="99967" y="18742"/>
                </a:lnTo>
                <a:lnTo>
                  <a:pt x="94031" y="18742"/>
                </a:lnTo>
                <a:lnTo>
                  <a:pt x="94031" y="12807"/>
                </a:lnTo>
                <a:close/>
                <a:moveTo>
                  <a:pt x="106214" y="12807"/>
                </a:moveTo>
                <a:lnTo>
                  <a:pt x="106214" y="18742"/>
                </a:lnTo>
                <a:lnTo>
                  <a:pt x="100280" y="18742"/>
                </a:lnTo>
                <a:lnTo>
                  <a:pt x="100280" y="12807"/>
                </a:lnTo>
                <a:close/>
                <a:moveTo>
                  <a:pt x="112461" y="12807"/>
                </a:moveTo>
                <a:lnTo>
                  <a:pt x="112461" y="18742"/>
                </a:lnTo>
                <a:lnTo>
                  <a:pt x="106527" y="18742"/>
                </a:lnTo>
                <a:lnTo>
                  <a:pt x="106527" y="12807"/>
                </a:lnTo>
                <a:close/>
                <a:moveTo>
                  <a:pt x="118710" y="12807"/>
                </a:moveTo>
                <a:lnTo>
                  <a:pt x="118710" y="18742"/>
                </a:lnTo>
                <a:lnTo>
                  <a:pt x="112774" y="18742"/>
                </a:lnTo>
                <a:lnTo>
                  <a:pt x="112774" y="12807"/>
                </a:lnTo>
                <a:close/>
                <a:moveTo>
                  <a:pt x="124957" y="12807"/>
                </a:moveTo>
                <a:lnTo>
                  <a:pt x="124957" y="18742"/>
                </a:lnTo>
                <a:lnTo>
                  <a:pt x="119021" y="18742"/>
                </a:lnTo>
                <a:lnTo>
                  <a:pt x="119021" y="12807"/>
                </a:lnTo>
                <a:close/>
                <a:moveTo>
                  <a:pt x="131204" y="12807"/>
                </a:moveTo>
                <a:lnTo>
                  <a:pt x="131204" y="18742"/>
                </a:lnTo>
                <a:lnTo>
                  <a:pt x="125270" y="18742"/>
                </a:lnTo>
                <a:lnTo>
                  <a:pt x="125270" y="12807"/>
                </a:lnTo>
                <a:close/>
                <a:moveTo>
                  <a:pt x="137451" y="12807"/>
                </a:moveTo>
                <a:lnTo>
                  <a:pt x="137451" y="18742"/>
                </a:lnTo>
                <a:lnTo>
                  <a:pt x="131517" y="18742"/>
                </a:lnTo>
                <a:lnTo>
                  <a:pt x="131517" y="12807"/>
                </a:lnTo>
                <a:close/>
                <a:moveTo>
                  <a:pt x="143702" y="12807"/>
                </a:moveTo>
                <a:lnTo>
                  <a:pt x="143702" y="18742"/>
                </a:lnTo>
                <a:lnTo>
                  <a:pt x="137766" y="18742"/>
                </a:lnTo>
                <a:lnTo>
                  <a:pt x="137766" y="12807"/>
                </a:lnTo>
                <a:close/>
                <a:moveTo>
                  <a:pt x="149949" y="12807"/>
                </a:moveTo>
                <a:lnTo>
                  <a:pt x="149949" y="18742"/>
                </a:lnTo>
                <a:lnTo>
                  <a:pt x="144015" y="18742"/>
                </a:lnTo>
                <a:lnTo>
                  <a:pt x="144015" y="12807"/>
                </a:lnTo>
                <a:close/>
                <a:moveTo>
                  <a:pt x="156196" y="12807"/>
                </a:moveTo>
                <a:lnTo>
                  <a:pt x="156196" y="18742"/>
                </a:lnTo>
                <a:lnTo>
                  <a:pt x="150262" y="18742"/>
                </a:lnTo>
                <a:lnTo>
                  <a:pt x="150262" y="12807"/>
                </a:lnTo>
                <a:close/>
                <a:moveTo>
                  <a:pt x="162445" y="12807"/>
                </a:moveTo>
                <a:lnTo>
                  <a:pt x="162445" y="18742"/>
                </a:lnTo>
                <a:lnTo>
                  <a:pt x="156509" y="18742"/>
                </a:lnTo>
                <a:lnTo>
                  <a:pt x="156509" y="12807"/>
                </a:lnTo>
                <a:close/>
                <a:moveTo>
                  <a:pt x="168692" y="12807"/>
                </a:moveTo>
                <a:lnTo>
                  <a:pt x="168692" y="18742"/>
                </a:lnTo>
                <a:lnTo>
                  <a:pt x="162756" y="18742"/>
                </a:lnTo>
                <a:lnTo>
                  <a:pt x="162756" y="12807"/>
                </a:lnTo>
                <a:close/>
                <a:moveTo>
                  <a:pt x="174939" y="12807"/>
                </a:moveTo>
                <a:lnTo>
                  <a:pt x="174939" y="18742"/>
                </a:lnTo>
                <a:lnTo>
                  <a:pt x="169005" y="18742"/>
                </a:lnTo>
                <a:lnTo>
                  <a:pt x="169005" y="12807"/>
                </a:lnTo>
                <a:close/>
                <a:moveTo>
                  <a:pt x="181186" y="12807"/>
                </a:moveTo>
                <a:lnTo>
                  <a:pt x="181186" y="18742"/>
                </a:lnTo>
                <a:lnTo>
                  <a:pt x="175252" y="18742"/>
                </a:lnTo>
                <a:lnTo>
                  <a:pt x="175252" y="12807"/>
                </a:lnTo>
                <a:close/>
                <a:moveTo>
                  <a:pt x="187435" y="12807"/>
                </a:moveTo>
                <a:lnTo>
                  <a:pt x="187435" y="18742"/>
                </a:lnTo>
                <a:lnTo>
                  <a:pt x="181499" y="18742"/>
                </a:lnTo>
                <a:lnTo>
                  <a:pt x="181499" y="12807"/>
                </a:lnTo>
                <a:close/>
                <a:moveTo>
                  <a:pt x="193684" y="12807"/>
                </a:moveTo>
                <a:lnTo>
                  <a:pt x="193684" y="18742"/>
                </a:lnTo>
                <a:lnTo>
                  <a:pt x="187749" y="18742"/>
                </a:lnTo>
                <a:lnTo>
                  <a:pt x="187749" y="12807"/>
                </a:lnTo>
                <a:close/>
                <a:moveTo>
                  <a:pt x="199931" y="12807"/>
                </a:moveTo>
                <a:lnTo>
                  <a:pt x="199931" y="18742"/>
                </a:lnTo>
                <a:lnTo>
                  <a:pt x="193996" y="18742"/>
                </a:lnTo>
                <a:lnTo>
                  <a:pt x="193996" y="12807"/>
                </a:lnTo>
                <a:close/>
                <a:moveTo>
                  <a:pt x="206180" y="12807"/>
                </a:moveTo>
                <a:lnTo>
                  <a:pt x="206180" y="18742"/>
                </a:lnTo>
                <a:lnTo>
                  <a:pt x="200244" y="18742"/>
                </a:lnTo>
                <a:lnTo>
                  <a:pt x="200244" y="12807"/>
                </a:lnTo>
                <a:close/>
                <a:moveTo>
                  <a:pt x="212427" y="12807"/>
                </a:moveTo>
                <a:lnTo>
                  <a:pt x="212427" y="18742"/>
                </a:lnTo>
                <a:lnTo>
                  <a:pt x="206491" y="18742"/>
                </a:lnTo>
                <a:lnTo>
                  <a:pt x="206491" y="12807"/>
                </a:lnTo>
                <a:close/>
                <a:moveTo>
                  <a:pt x="218674" y="12807"/>
                </a:moveTo>
                <a:lnTo>
                  <a:pt x="218674" y="18742"/>
                </a:lnTo>
                <a:lnTo>
                  <a:pt x="212739" y="18742"/>
                </a:lnTo>
                <a:lnTo>
                  <a:pt x="212739" y="12807"/>
                </a:lnTo>
                <a:close/>
                <a:moveTo>
                  <a:pt x="224921" y="12807"/>
                </a:moveTo>
                <a:lnTo>
                  <a:pt x="224921" y="18742"/>
                </a:lnTo>
                <a:lnTo>
                  <a:pt x="218987" y="18742"/>
                </a:lnTo>
                <a:lnTo>
                  <a:pt x="218987" y="12807"/>
                </a:lnTo>
                <a:close/>
                <a:moveTo>
                  <a:pt x="231170" y="12807"/>
                </a:moveTo>
                <a:lnTo>
                  <a:pt x="231170" y="18742"/>
                </a:lnTo>
                <a:lnTo>
                  <a:pt x="225234" y="18742"/>
                </a:lnTo>
                <a:lnTo>
                  <a:pt x="225234" y="12807"/>
                </a:lnTo>
                <a:close/>
                <a:moveTo>
                  <a:pt x="237417" y="12807"/>
                </a:moveTo>
                <a:lnTo>
                  <a:pt x="237417" y="18742"/>
                </a:lnTo>
                <a:lnTo>
                  <a:pt x="231481" y="18742"/>
                </a:lnTo>
                <a:lnTo>
                  <a:pt x="231481" y="12807"/>
                </a:lnTo>
                <a:close/>
                <a:moveTo>
                  <a:pt x="243664" y="12807"/>
                </a:moveTo>
                <a:lnTo>
                  <a:pt x="243664" y="18742"/>
                </a:lnTo>
                <a:lnTo>
                  <a:pt x="237729" y="18742"/>
                </a:lnTo>
                <a:lnTo>
                  <a:pt x="237729" y="12807"/>
                </a:lnTo>
                <a:close/>
                <a:moveTo>
                  <a:pt x="249914" y="12807"/>
                </a:moveTo>
                <a:lnTo>
                  <a:pt x="249914" y="18742"/>
                </a:lnTo>
                <a:lnTo>
                  <a:pt x="243978" y="18742"/>
                </a:lnTo>
                <a:lnTo>
                  <a:pt x="243978" y="12807"/>
                </a:lnTo>
                <a:close/>
                <a:moveTo>
                  <a:pt x="256161" y="12807"/>
                </a:moveTo>
                <a:lnTo>
                  <a:pt x="256161" y="18742"/>
                </a:lnTo>
                <a:lnTo>
                  <a:pt x="250225" y="18742"/>
                </a:lnTo>
                <a:lnTo>
                  <a:pt x="250225" y="12807"/>
                </a:lnTo>
                <a:close/>
                <a:moveTo>
                  <a:pt x="262409" y="12807"/>
                </a:moveTo>
                <a:lnTo>
                  <a:pt x="262409" y="18742"/>
                </a:lnTo>
                <a:lnTo>
                  <a:pt x="256474" y="18742"/>
                </a:lnTo>
                <a:lnTo>
                  <a:pt x="256474" y="12807"/>
                </a:lnTo>
                <a:close/>
                <a:moveTo>
                  <a:pt x="268656" y="12807"/>
                </a:moveTo>
                <a:lnTo>
                  <a:pt x="268656" y="18742"/>
                </a:lnTo>
                <a:lnTo>
                  <a:pt x="262721" y="18742"/>
                </a:lnTo>
                <a:lnTo>
                  <a:pt x="262721" y="12807"/>
                </a:lnTo>
                <a:close/>
                <a:moveTo>
                  <a:pt x="274904" y="12807"/>
                </a:moveTo>
                <a:lnTo>
                  <a:pt x="274904" y="18742"/>
                </a:lnTo>
                <a:lnTo>
                  <a:pt x="268968" y="18742"/>
                </a:lnTo>
                <a:lnTo>
                  <a:pt x="268968" y="12807"/>
                </a:lnTo>
                <a:close/>
                <a:moveTo>
                  <a:pt x="6251" y="19054"/>
                </a:moveTo>
                <a:lnTo>
                  <a:pt x="6251" y="24990"/>
                </a:lnTo>
                <a:lnTo>
                  <a:pt x="315" y="24990"/>
                </a:lnTo>
                <a:lnTo>
                  <a:pt x="315" y="19054"/>
                </a:lnTo>
                <a:close/>
                <a:moveTo>
                  <a:pt x="12498" y="19054"/>
                </a:moveTo>
                <a:lnTo>
                  <a:pt x="12498" y="24990"/>
                </a:lnTo>
                <a:lnTo>
                  <a:pt x="6562" y="24990"/>
                </a:lnTo>
                <a:lnTo>
                  <a:pt x="6562" y="19054"/>
                </a:lnTo>
                <a:close/>
                <a:moveTo>
                  <a:pt x="18745" y="19054"/>
                </a:moveTo>
                <a:lnTo>
                  <a:pt x="18745" y="24990"/>
                </a:lnTo>
                <a:lnTo>
                  <a:pt x="12810" y="24990"/>
                </a:lnTo>
                <a:lnTo>
                  <a:pt x="12810" y="19054"/>
                </a:lnTo>
                <a:close/>
                <a:moveTo>
                  <a:pt x="24992" y="19054"/>
                </a:moveTo>
                <a:lnTo>
                  <a:pt x="24992" y="24990"/>
                </a:lnTo>
                <a:lnTo>
                  <a:pt x="19058" y="24990"/>
                </a:lnTo>
                <a:lnTo>
                  <a:pt x="19058" y="19054"/>
                </a:lnTo>
                <a:close/>
                <a:moveTo>
                  <a:pt x="31241" y="19054"/>
                </a:moveTo>
                <a:lnTo>
                  <a:pt x="31241" y="24990"/>
                </a:lnTo>
                <a:lnTo>
                  <a:pt x="25305" y="24990"/>
                </a:lnTo>
                <a:lnTo>
                  <a:pt x="25305" y="19054"/>
                </a:lnTo>
                <a:close/>
                <a:moveTo>
                  <a:pt x="37489" y="19054"/>
                </a:moveTo>
                <a:lnTo>
                  <a:pt x="37489" y="24990"/>
                </a:lnTo>
                <a:lnTo>
                  <a:pt x="31553" y="24990"/>
                </a:lnTo>
                <a:lnTo>
                  <a:pt x="31553" y="19054"/>
                </a:lnTo>
                <a:close/>
                <a:moveTo>
                  <a:pt x="43737" y="19054"/>
                </a:moveTo>
                <a:lnTo>
                  <a:pt x="43737" y="24990"/>
                </a:lnTo>
                <a:lnTo>
                  <a:pt x="37802" y="24990"/>
                </a:lnTo>
                <a:lnTo>
                  <a:pt x="37802" y="19054"/>
                </a:lnTo>
                <a:close/>
                <a:moveTo>
                  <a:pt x="49985" y="19054"/>
                </a:moveTo>
                <a:lnTo>
                  <a:pt x="49985" y="24990"/>
                </a:lnTo>
                <a:lnTo>
                  <a:pt x="44049" y="24990"/>
                </a:lnTo>
                <a:lnTo>
                  <a:pt x="44049" y="19054"/>
                </a:lnTo>
                <a:close/>
                <a:moveTo>
                  <a:pt x="56232" y="19054"/>
                </a:moveTo>
                <a:lnTo>
                  <a:pt x="56232" y="24990"/>
                </a:lnTo>
                <a:lnTo>
                  <a:pt x="50296" y="24990"/>
                </a:lnTo>
                <a:lnTo>
                  <a:pt x="50296" y="19054"/>
                </a:lnTo>
                <a:close/>
                <a:moveTo>
                  <a:pt x="62480" y="19054"/>
                </a:moveTo>
                <a:lnTo>
                  <a:pt x="62480" y="24990"/>
                </a:lnTo>
                <a:lnTo>
                  <a:pt x="56545" y="24990"/>
                </a:lnTo>
                <a:lnTo>
                  <a:pt x="56545" y="19054"/>
                </a:lnTo>
                <a:close/>
                <a:moveTo>
                  <a:pt x="68727" y="19054"/>
                </a:moveTo>
                <a:lnTo>
                  <a:pt x="68727" y="24990"/>
                </a:lnTo>
                <a:lnTo>
                  <a:pt x="62792" y="24990"/>
                </a:lnTo>
                <a:lnTo>
                  <a:pt x="62792" y="19054"/>
                </a:lnTo>
                <a:close/>
                <a:moveTo>
                  <a:pt x="74975" y="19054"/>
                </a:moveTo>
                <a:lnTo>
                  <a:pt x="74975" y="24990"/>
                </a:lnTo>
                <a:lnTo>
                  <a:pt x="69039" y="24990"/>
                </a:lnTo>
                <a:lnTo>
                  <a:pt x="69039" y="19054"/>
                </a:lnTo>
                <a:close/>
                <a:moveTo>
                  <a:pt x="81223" y="19054"/>
                </a:moveTo>
                <a:lnTo>
                  <a:pt x="81223" y="24990"/>
                </a:lnTo>
                <a:lnTo>
                  <a:pt x="75286" y="24990"/>
                </a:lnTo>
                <a:lnTo>
                  <a:pt x="75286" y="19054"/>
                </a:lnTo>
                <a:close/>
                <a:moveTo>
                  <a:pt x="87470" y="19054"/>
                </a:moveTo>
                <a:lnTo>
                  <a:pt x="87470" y="24990"/>
                </a:lnTo>
                <a:lnTo>
                  <a:pt x="81535" y="24990"/>
                </a:lnTo>
                <a:lnTo>
                  <a:pt x="81535" y="19054"/>
                </a:lnTo>
                <a:close/>
                <a:moveTo>
                  <a:pt x="93720" y="19054"/>
                </a:moveTo>
                <a:lnTo>
                  <a:pt x="93720" y="24990"/>
                </a:lnTo>
                <a:lnTo>
                  <a:pt x="87784" y="24990"/>
                </a:lnTo>
                <a:lnTo>
                  <a:pt x="87784" y="19054"/>
                </a:lnTo>
                <a:close/>
                <a:moveTo>
                  <a:pt x="99967" y="19054"/>
                </a:moveTo>
                <a:lnTo>
                  <a:pt x="99967" y="24990"/>
                </a:lnTo>
                <a:lnTo>
                  <a:pt x="94031" y="24990"/>
                </a:lnTo>
                <a:lnTo>
                  <a:pt x="94031" y="19054"/>
                </a:lnTo>
                <a:close/>
                <a:moveTo>
                  <a:pt x="106214" y="19054"/>
                </a:moveTo>
                <a:lnTo>
                  <a:pt x="106214" y="24990"/>
                </a:lnTo>
                <a:lnTo>
                  <a:pt x="100280" y="24990"/>
                </a:lnTo>
                <a:lnTo>
                  <a:pt x="100280" y="19054"/>
                </a:lnTo>
                <a:close/>
                <a:moveTo>
                  <a:pt x="112461" y="19054"/>
                </a:moveTo>
                <a:lnTo>
                  <a:pt x="112461" y="24990"/>
                </a:lnTo>
                <a:lnTo>
                  <a:pt x="106527" y="24990"/>
                </a:lnTo>
                <a:lnTo>
                  <a:pt x="106527" y="19054"/>
                </a:lnTo>
                <a:close/>
                <a:moveTo>
                  <a:pt x="118710" y="19054"/>
                </a:moveTo>
                <a:lnTo>
                  <a:pt x="118710" y="24990"/>
                </a:lnTo>
                <a:lnTo>
                  <a:pt x="112774" y="24990"/>
                </a:lnTo>
                <a:lnTo>
                  <a:pt x="112774" y="19054"/>
                </a:lnTo>
                <a:close/>
                <a:moveTo>
                  <a:pt x="124957" y="19054"/>
                </a:moveTo>
                <a:lnTo>
                  <a:pt x="124957" y="24990"/>
                </a:lnTo>
                <a:lnTo>
                  <a:pt x="119021" y="24990"/>
                </a:lnTo>
                <a:lnTo>
                  <a:pt x="119021" y="19054"/>
                </a:lnTo>
                <a:close/>
                <a:moveTo>
                  <a:pt x="131204" y="19054"/>
                </a:moveTo>
                <a:lnTo>
                  <a:pt x="131204" y="24990"/>
                </a:lnTo>
                <a:lnTo>
                  <a:pt x="125270" y="24990"/>
                </a:lnTo>
                <a:lnTo>
                  <a:pt x="125270" y="19054"/>
                </a:lnTo>
                <a:close/>
                <a:moveTo>
                  <a:pt x="137451" y="19054"/>
                </a:moveTo>
                <a:lnTo>
                  <a:pt x="137451" y="24990"/>
                </a:lnTo>
                <a:lnTo>
                  <a:pt x="131517" y="24990"/>
                </a:lnTo>
                <a:lnTo>
                  <a:pt x="131517" y="19054"/>
                </a:lnTo>
                <a:close/>
                <a:moveTo>
                  <a:pt x="143702" y="19054"/>
                </a:moveTo>
                <a:lnTo>
                  <a:pt x="143702" y="24990"/>
                </a:lnTo>
                <a:lnTo>
                  <a:pt x="137766" y="24990"/>
                </a:lnTo>
                <a:lnTo>
                  <a:pt x="137766" y="19054"/>
                </a:lnTo>
                <a:close/>
                <a:moveTo>
                  <a:pt x="149949" y="19054"/>
                </a:moveTo>
                <a:lnTo>
                  <a:pt x="149949" y="24990"/>
                </a:lnTo>
                <a:lnTo>
                  <a:pt x="144015" y="24990"/>
                </a:lnTo>
                <a:lnTo>
                  <a:pt x="144015" y="19054"/>
                </a:lnTo>
                <a:close/>
                <a:moveTo>
                  <a:pt x="156196" y="19054"/>
                </a:moveTo>
                <a:lnTo>
                  <a:pt x="156196" y="24990"/>
                </a:lnTo>
                <a:lnTo>
                  <a:pt x="150262" y="24990"/>
                </a:lnTo>
                <a:lnTo>
                  <a:pt x="150262" y="19054"/>
                </a:lnTo>
                <a:close/>
                <a:moveTo>
                  <a:pt x="162445" y="19054"/>
                </a:moveTo>
                <a:lnTo>
                  <a:pt x="162445" y="24990"/>
                </a:lnTo>
                <a:lnTo>
                  <a:pt x="156509" y="24990"/>
                </a:lnTo>
                <a:lnTo>
                  <a:pt x="156509" y="19054"/>
                </a:lnTo>
                <a:close/>
                <a:moveTo>
                  <a:pt x="168692" y="19054"/>
                </a:moveTo>
                <a:lnTo>
                  <a:pt x="168692" y="24990"/>
                </a:lnTo>
                <a:lnTo>
                  <a:pt x="162756" y="24990"/>
                </a:lnTo>
                <a:lnTo>
                  <a:pt x="162756" y="19054"/>
                </a:lnTo>
                <a:close/>
                <a:moveTo>
                  <a:pt x="174939" y="19054"/>
                </a:moveTo>
                <a:lnTo>
                  <a:pt x="174939" y="24990"/>
                </a:lnTo>
                <a:lnTo>
                  <a:pt x="169005" y="24990"/>
                </a:lnTo>
                <a:lnTo>
                  <a:pt x="169005" y="19054"/>
                </a:lnTo>
                <a:close/>
                <a:moveTo>
                  <a:pt x="181186" y="19054"/>
                </a:moveTo>
                <a:lnTo>
                  <a:pt x="181186" y="24990"/>
                </a:lnTo>
                <a:lnTo>
                  <a:pt x="175252" y="24990"/>
                </a:lnTo>
                <a:lnTo>
                  <a:pt x="175252" y="19054"/>
                </a:lnTo>
                <a:close/>
                <a:moveTo>
                  <a:pt x="187435" y="19054"/>
                </a:moveTo>
                <a:lnTo>
                  <a:pt x="187435" y="24990"/>
                </a:lnTo>
                <a:lnTo>
                  <a:pt x="181499" y="24990"/>
                </a:lnTo>
                <a:lnTo>
                  <a:pt x="181499" y="19054"/>
                </a:lnTo>
                <a:close/>
                <a:moveTo>
                  <a:pt x="193684" y="19054"/>
                </a:moveTo>
                <a:lnTo>
                  <a:pt x="193684" y="24990"/>
                </a:lnTo>
                <a:lnTo>
                  <a:pt x="187749" y="24990"/>
                </a:lnTo>
                <a:lnTo>
                  <a:pt x="187749" y="19054"/>
                </a:lnTo>
                <a:close/>
                <a:moveTo>
                  <a:pt x="199931" y="19054"/>
                </a:moveTo>
                <a:lnTo>
                  <a:pt x="199931" y="24990"/>
                </a:lnTo>
                <a:lnTo>
                  <a:pt x="193996" y="24990"/>
                </a:lnTo>
                <a:lnTo>
                  <a:pt x="193996" y="19054"/>
                </a:lnTo>
                <a:close/>
                <a:moveTo>
                  <a:pt x="206180" y="19054"/>
                </a:moveTo>
                <a:lnTo>
                  <a:pt x="206180" y="24990"/>
                </a:lnTo>
                <a:lnTo>
                  <a:pt x="200244" y="24990"/>
                </a:lnTo>
                <a:lnTo>
                  <a:pt x="200244" y="19054"/>
                </a:lnTo>
                <a:close/>
                <a:moveTo>
                  <a:pt x="212427" y="19054"/>
                </a:moveTo>
                <a:lnTo>
                  <a:pt x="212427" y="24990"/>
                </a:lnTo>
                <a:lnTo>
                  <a:pt x="206491" y="24990"/>
                </a:lnTo>
                <a:lnTo>
                  <a:pt x="206491" y="19054"/>
                </a:lnTo>
                <a:close/>
                <a:moveTo>
                  <a:pt x="218674" y="19054"/>
                </a:moveTo>
                <a:lnTo>
                  <a:pt x="218674" y="24990"/>
                </a:lnTo>
                <a:lnTo>
                  <a:pt x="212739" y="24990"/>
                </a:lnTo>
                <a:lnTo>
                  <a:pt x="212739" y="19054"/>
                </a:lnTo>
                <a:close/>
                <a:moveTo>
                  <a:pt x="224921" y="19054"/>
                </a:moveTo>
                <a:lnTo>
                  <a:pt x="224921" y="24990"/>
                </a:lnTo>
                <a:lnTo>
                  <a:pt x="218987" y="24990"/>
                </a:lnTo>
                <a:lnTo>
                  <a:pt x="218987" y="19054"/>
                </a:lnTo>
                <a:close/>
                <a:moveTo>
                  <a:pt x="231170" y="19054"/>
                </a:moveTo>
                <a:lnTo>
                  <a:pt x="231170" y="24990"/>
                </a:lnTo>
                <a:lnTo>
                  <a:pt x="225234" y="24990"/>
                </a:lnTo>
                <a:lnTo>
                  <a:pt x="225234" y="19054"/>
                </a:lnTo>
                <a:close/>
                <a:moveTo>
                  <a:pt x="237417" y="19054"/>
                </a:moveTo>
                <a:lnTo>
                  <a:pt x="237417" y="24990"/>
                </a:lnTo>
                <a:lnTo>
                  <a:pt x="231481" y="24990"/>
                </a:lnTo>
                <a:lnTo>
                  <a:pt x="231481" y="19054"/>
                </a:lnTo>
                <a:close/>
                <a:moveTo>
                  <a:pt x="243664" y="19054"/>
                </a:moveTo>
                <a:lnTo>
                  <a:pt x="243664" y="24990"/>
                </a:lnTo>
                <a:lnTo>
                  <a:pt x="237729" y="24990"/>
                </a:lnTo>
                <a:lnTo>
                  <a:pt x="237729" y="19054"/>
                </a:lnTo>
                <a:close/>
                <a:moveTo>
                  <a:pt x="249911" y="19054"/>
                </a:moveTo>
                <a:lnTo>
                  <a:pt x="249911" y="24990"/>
                </a:lnTo>
                <a:lnTo>
                  <a:pt x="243977" y="24990"/>
                </a:lnTo>
                <a:lnTo>
                  <a:pt x="243977" y="19054"/>
                </a:lnTo>
                <a:close/>
                <a:moveTo>
                  <a:pt x="256161" y="19054"/>
                </a:moveTo>
                <a:lnTo>
                  <a:pt x="256161" y="24990"/>
                </a:lnTo>
                <a:lnTo>
                  <a:pt x="250225" y="24990"/>
                </a:lnTo>
                <a:lnTo>
                  <a:pt x="250225" y="19054"/>
                </a:lnTo>
                <a:close/>
                <a:moveTo>
                  <a:pt x="262409" y="19054"/>
                </a:moveTo>
                <a:lnTo>
                  <a:pt x="262409" y="24990"/>
                </a:lnTo>
                <a:lnTo>
                  <a:pt x="256474" y="24990"/>
                </a:lnTo>
                <a:lnTo>
                  <a:pt x="256474" y="19054"/>
                </a:lnTo>
                <a:close/>
                <a:moveTo>
                  <a:pt x="268656" y="19054"/>
                </a:moveTo>
                <a:lnTo>
                  <a:pt x="268656" y="24990"/>
                </a:lnTo>
                <a:lnTo>
                  <a:pt x="262721" y="24990"/>
                </a:lnTo>
                <a:lnTo>
                  <a:pt x="262721" y="19054"/>
                </a:lnTo>
                <a:close/>
                <a:moveTo>
                  <a:pt x="274904" y="19054"/>
                </a:moveTo>
                <a:lnTo>
                  <a:pt x="274904" y="24990"/>
                </a:lnTo>
                <a:lnTo>
                  <a:pt x="268968" y="24990"/>
                </a:lnTo>
                <a:lnTo>
                  <a:pt x="268968" y="19054"/>
                </a:lnTo>
                <a:close/>
                <a:moveTo>
                  <a:pt x="6251" y="25301"/>
                </a:moveTo>
                <a:lnTo>
                  <a:pt x="6251" y="31237"/>
                </a:lnTo>
                <a:lnTo>
                  <a:pt x="315" y="31237"/>
                </a:lnTo>
                <a:lnTo>
                  <a:pt x="315" y="25301"/>
                </a:lnTo>
                <a:close/>
                <a:moveTo>
                  <a:pt x="12498" y="25301"/>
                </a:moveTo>
                <a:lnTo>
                  <a:pt x="12498" y="31237"/>
                </a:lnTo>
                <a:lnTo>
                  <a:pt x="6562" y="31237"/>
                </a:lnTo>
                <a:lnTo>
                  <a:pt x="6562" y="25301"/>
                </a:lnTo>
                <a:close/>
                <a:moveTo>
                  <a:pt x="18745" y="25301"/>
                </a:moveTo>
                <a:lnTo>
                  <a:pt x="18745" y="31237"/>
                </a:lnTo>
                <a:lnTo>
                  <a:pt x="12810" y="31237"/>
                </a:lnTo>
                <a:lnTo>
                  <a:pt x="12810" y="25301"/>
                </a:lnTo>
                <a:close/>
                <a:moveTo>
                  <a:pt x="24992" y="25301"/>
                </a:moveTo>
                <a:lnTo>
                  <a:pt x="24992" y="31237"/>
                </a:lnTo>
                <a:lnTo>
                  <a:pt x="19058" y="31237"/>
                </a:lnTo>
                <a:lnTo>
                  <a:pt x="19058" y="25301"/>
                </a:lnTo>
                <a:close/>
                <a:moveTo>
                  <a:pt x="31241" y="25301"/>
                </a:moveTo>
                <a:lnTo>
                  <a:pt x="31241" y="31237"/>
                </a:lnTo>
                <a:lnTo>
                  <a:pt x="25305" y="31237"/>
                </a:lnTo>
                <a:lnTo>
                  <a:pt x="25305" y="25301"/>
                </a:lnTo>
                <a:close/>
                <a:moveTo>
                  <a:pt x="37489" y="25301"/>
                </a:moveTo>
                <a:lnTo>
                  <a:pt x="37489" y="31237"/>
                </a:lnTo>
                <a:lnTo>
                  <a:pt x="31553" y="31237"/>
                </a:lnTo>
                <a:lnTo>
                  <a:pt x="31553" y="25301"/>
                </a:lnTo>
                <a:close/>
                <a:moveTo>
                  <a:pt x="43737" y="25301"/>
                </a:moveTo>
                <a:lnTo>
                  <a:pt x="43737" y="31237"/>
                </a:lnTo>
                <a:lnTo>
                  <a:pt x="37802" y="31237"/>
                </a:lnTo>
                <a:lnTo>
                  <a:pt x="37802" y="25301"/>
                </a:lnTo>
                <a:close/>
                <a:moveTo>
                  <a:pt x="49985" y="25301"/>
                </a:moveTo>
                <a:lnTo>
                  <a:pt x="49985" y="31237"/>
                </a:lnTo>
                <a:lnTo>
                  <a:pt x="44049" y="31237"/>
                </a:lnTo>
                <a:lnTo>
                  <a:pt x="44049" y="25301"/>
                </a:lnTo>
                <a:close/>
                <a:moveTo>
                  <a:pt x="56232" y="25301"/>
                </a:moveTo>
                <a:lnTo>
                  <a:pt x="56232" y="31237"/>
                </a:lnTo>
                <a:lnTo>
                  <a:pt x="50296" y="31237"/>
                </a:lnTo>
                <a:lnTo>
                  <a:pt x="50296" y="25301"/>
                </a:lnTo>
                <a:close/>
                <a:moveTo>
                  <a:pt x="62480" y="25301"/>
                </a:moveTo>
                <a:lnTo>
                  <a:pt x="62480" y="31237"/>
                </a:lnTo>
                <a:lnTo>
                  <a:pt x="56545" y="31237"/>
                </a:lnTo>
                <a:lnTo>
                  <a:pt x="56545" y="25301"/>
                </a:lnTo>
                <a:close/>
                <a:moveTo>
                  <a:pt x="68727" y="25301"/>
                </a:moveTo>
                <a:lnTo>
                  <a:pt x="68727" y="31237"/>
                </a:lnTo>
                <a:lnTo>
                  <a:pt x="62792" y="31237"/>
                </a:lnTo>
                <a:lnTo>
                  <a:pt x="62792" y="25301"/>
                </a:lnTo>
                <a:close/>
                <a:moveTo>
                  <a:pt x="74975" y="25301"/>
                </a:moveTo>
                <a:lnTo>
                  <a:pt x="74975" y="31237"/>
                </a:lnTo>
                <a:lnTo>
                  <a:pt x="69039" y="31237"/>
                </a:lnTo>
                <a:lnTo>
                  <a:pt x="69039" y="25301"/>
                </a:lnTo>
                <a:close/>
                <a:moveTo>
                  <a:pt x="81223" y="25301"/>
                </a:moveTo>
                <a:lnTo>
                  <a:pt x="81223" y="31237"/>
                </a:lnTo>
                <a:lnTo>
                  <a:pt x="75286" y="31237"/>
                </a:lnTo>
                <a:lnTo>
                  <a:pt x="75286" y="25301"/>
                </a:lnTo>
                <a:close/>
                <a:moveTo>
                  <a:pt x="87470" y="25301"/>
                </a:moveTo>
                <a:lnTo>
                  <a:pt x="87470" y="31237"/>
                </a:lnTo>
                <a:lnTo>
                  <a:pt x="81535" y="31237"/>
                </a:lnTo>
                <a:lnTo>
                  <a:pt x="81535" y="25301"/>
                </a:lnTo>
                <a:close/>
                <a:moveTo>
                  <a:pt x="93720" y="25301"/>
                </a:moveTo>
                <a:lnTo>
                  <a:pt x="93720" y="31237"/>
                </a:lnTo>
                <a:lnTo>
                  <a:pt x="87784" y="31237"/>
                </a:lnTo>
                <a:lnTo>
                  <a:pt x="87784" y="25301"/>
                </a:lnTo>
                <a:close/>
                <a:moveTo>
                  <a:pt x="99967" y="25301"/>
                </a:moveTo>
                <a:lnTo>
                  <a:pt x="99967" y="31237"/>
                </a:lnTo>
                <a:lnTo>
                  <a:pt x="94031" y="31237"/>
                </a:lnTo>
                <a:lnTo>
                  <a:pt x="94031" y="25301"/>
                </a:lnTo>
                <a:close/>
                <a:moveTo>
                  <a:pt x="106214" y="25301"/>
                </a:moveTo>
                <a:lnTo>
                  <a:pt x="106214" y="31237"/>
                </a:lnTo>
                <a:lnTo>
                  <a:pt x="100280" y="31237"/>
                </a:lnTo>
                <a:lnTo>
                  <a:pt x="100280" y="25301"/>
                </a:lnTo>
                <a:close/>
                <a:moveTo>
                  <a:pt x="112461" y="25301"/>
                </a:moveTo>
                <a:lnTo>
                  <a:pt x="112461" y="31237"/>
                </a:lnTo>
                <a:lnTo>
                  <a:pt x="106527" y="31237"/>
                </a:lnTo>
                <a:lnTo>
                  <a:pt x="106527" y="25301"/>
                </a:lnTo>
                <a:close/>
                <a:moveTo>
                  <a:pt x="118710" y="25301"/>
                </a:moveTo>
                <a:lnTo>
                  <a:pt x="118710" y="31237"/>
                </a:lnTo>
                <a:lnTo>
                  <a:pt x="112774" y="31237"/>
                </a:lnTo>
                <a:lnTo>
                  <a:pt x="112774" y="25301"/>
                </a:lnTo>
                <a:close/>
                <a:moveTo>
                  <a:pt x="124957" y="25301"/>
                </a:moveTo>
                <a:lnTo>
                  <a:pt x="124957" y="31237"/>
                </a:lnTo>
                <a:lnTo>
                  <a:pt x="119021" y="31237"/>
                </a:lnTo>
                <a:lnTo>
                  <a:pt x="119021" y="25301"/>
                </a:lnTo>
                <a:close/>
                <a:moveTo>
                  <a:pt x="131204" y="25301"/>
                </a:moveTo>
                <a:lnTo>
                  <a:pt x="131204" y="31237"/>
                </a:lnTo>
                <a:lnTo>
                  <a:pt x="125270" y="31237"/>
                </a:lnTo>
                <a:lnTo>
                  <a:pt x="125270" y="25301"/>
                </a:lnTo>
                <a:close/>
                <a:moveTo>
                  <a:pt x="137451" y="25301"/>
                </a:moveTo>
                <a:lnTo>
                  <a:pt x="137451" y="31237"/>
                </a:lnTo>
                <a:lnTo>
                  <a:pt x="131517" y="31237"/>
                </a:lnTo>
                <a:lnTo>
                  <a:pt x="131517" y="25301"/>
                </a:lnTo>
                <a:close/>
                <a:moveTo>
                  <a:pt x="143702" y="25301"/>
                </a:moveTo>
                <a:lnTo>
                  <a:pt x="143702" y="31237"/>
                </a:lnTo>
                <a:lnTo>
                  <a:pt x="137766" y="31237"/>
                </a:lnTo>
                <a:lnTo>
                  <a:pt x="137766" y="25301"/>
                </a:lnTo>
                <a:close/>
                <a:moveTo>
                  <a:pt x="149949" y="25301"/>
                </a:moveTo>
                <a:lnTo>
                  <a:pt x="149949" y="31237"/>
                </a:lnTo>
                <a:lnTo>
                  <a:pt x="144015" y="31237"/>
                </a:lnTo>
                <a:lnTo>
                  <a:pt x="144015" y="25301"/>
                </a:lnTo>
                <a:close/>
                <a:moveTo>
                  <a:pt x="156196" y="25301"/>
                </a:moveTo>
                <a:lnTo>
                  <a:pt x="156196" y="31237"/>
                </a:lnTo>
                <a:lnTo>
                  <a:pt x="150262" y="31237"/>
                </a:lnTo>
                <a:lnTo>
                  <a:pt x="150262" y="25301"/>
                </a:lnTo>
                <a:close/>
                <a:moveTo>
                  <a:pt x="162445" y="25301"/>
                </a:moveTo>
                <a:lnTo>
                  <a:pt x="162445" y="31237"/>
                </a:lnTo>
                <a:lnTo>
                  <a:pt x="156509" y="31237"/>
                </a:lnTo>
                <a:lnTo>
                  <a:pt x="156509" y="25301"/>
                </a:lnTo>
                <a:close/>
                <a:moveTo>
                  <a:pt x="168692" y="25301"/>
                </a:moveTo>
                <a:lnTo>
                  <a:pt x="168692" y="31237"/>
                </a:lnTo>
                <a:lnTo>
                  <a:pt x="162756" y="31237"/>
                </a:lnTo>
                <a:lnTo>
                  <a:pt x="162756" y="25301"/>
                </a:lnTo>
                <a:close/>
                <a:moveTo>
                  <a:pt x="174939" y="25301"/>
                </a:moveTo>
                <a:lnTo>
                  <a:pt x="174939" y="31237"/>
                </a:lnTo>
                <a:lnTo>
                  <a:pt x="169005" y="31237"/>
                </a:lnTo>
                <a:lnTo>
                  <a:pt x="169005" y="25301"/>
                </a:lnTo>
                <a:close/>
                <a:moveTo>
                  <a:pt x="181186" y="25301"/>
                </a:moveTo>
                <a:lnTo>
                  <a:pt x="181186" y="31237"/>
                </a:lnTo>
                <a:lnTo>
                  <a:pt x="175252" y="31237"/>
                </a:lnTo>
                <a:lnTo>
                  <a:pt x="175252" y="25301"/>
                </a:lnTo>
                <a:close/>
                <a:moveTo>
                  <a:pt x="187435" y="25301"/>
                </a:moveTo>
                <a:lnTo>
                  <a:pt x="187435" y="31237"/>
                </a:lnTo>
                <a:lnTo>
                  <a:pt x="181499" y="31237"/>
                </a:lnTo>
                <a:lnTo>
                  <a:pt x="181499" y="25301"/>
                </a:lnTo>
                <a:close/>
                <a:moveTo>
                  <a:pt x="193684" y="25301"/>
                </a:moveTo>
                <a:lnTo>
                  <a:pt x="193684" y="31237"/>
                </a:lnTo>
                <a:lnTo>
                  <a:pt x="187749" y="31237"/>
                </a:lnTo>
                <a:lnTo>
                  <a:pt x="187749" y="25301"/>
                </a:lnTo>
                <a:close/>
                <a:moveTo>
                  <a:pt x="199931" y="25301"/>
                </a:moveTo>
                <a:lnTo>
                  <a:pt x="199931" y="31237"/>
                </a:lnTo>
                <a:lnTo>
                  <a:pt x="193996" y="31237"/>
                </a:lnTo>
                <a:lnTo>
                  <a:pt x="193996" y="25301"/>
                </a:lnTo>
                <a:close/>
                <a:moveTo>
                  <a:pt x="206180" y="25301"/>
                </a:moveTo>
                <a:lnTo>
                  <a:pt x="206180" y="31237"/>
                </a:lnTo>
                <a:lnTo>
                  <a:pt x="200244" y="31237"/>
                </a:lnTo>
                <a:lnTo>
                  <a:pt x="200244" y="25301"/>
                </a:lnTo>
                <a:close/>
                <a:moveTo>
                  <a:pt x="212427" y="25301"/>
                </a:moveTo>
                <a:lnTo>
                  <a:pt x="212427" y="31237"/>
                </a:lnTo>
                <a:lnTo>
                  <a:pt x="206491" y="31237"/>
                </a:lnTo>
                <a:lnTo>
                  <a:pt x="206491" y="25301"/>
                </a:lnTo>
                <a:close/>
                <a:moveTo>
                  <a:pt x="218674" y="25301"/>
                </a:moveTo>
                <a:lnTo>
                  <a:pt x="218674" y="31237"/>
                </a:lnTo>
                <a:lnTo>
                  <a:pt x="212739" y="31237"/>
                </a:lnTo>
                <a:lnTo>
                  <a:pt x="212739" y="25301"/>
                </a:lnTo>
                <a:close/>
                <a:moveTo>
                  <a:pt x="224921" y="25301"/>
                </a:moveTo>
                <a:lnTo>
                  <a:pt x="224921" y="31237"/>
                </a:lnTo>
                <a:lnTo>
                  <a:pt x="218987" y="31237"/>
                </a:lnTo>
                <a:lnTo>
                  <a:pt x="218987" y="25301"/>
                </a:lnTo>
                <a:close/>
                <a:moveTo>
                  <a:pt x="231170" y="25301"/>
                </a:moveTo>
                <a:lnTo>
                  <a:pt x="231170" y="31237"/>
                </a:lnTo>
                <a:lnTo>
                  <a:pt x="225234" y="31237"/>
                </a:lnTo>
                <a:lnTo>
                  <a:pt x="225234" y="25301"/>
                </a:lnTo>
                <a:close/>
                <a:moveTo>
                  <a:pt x="237417" y="25301"/>
                </a:moveTo>
                <a:lnTo>
                  <a:pt x="237417" y="31237"/>
                </a:lnTo>
                <a:lnTo>
                  <a:pt x="231481" y="31237"/>
                </a:lnTo>
                <a:lnTo>
                  <a:pt x="231481" y="25301"/>
                </a:lnTo>
                <a:close/>
                <a:moveTo>
                  <a:pt x="243664" y="25301"/>
                </a:moveTo>
                <a:lnTo>
                  <a:pt x="243664" y="31237"/>
                </a:lnTo>
                <a:lnTo>
                  <a:pt x="237729" y="31237"/>
                </a:lnTo>
                <a:lnTo>
                  <a:pt x="237729" y="25301"/>
                </a:lnTo>
                <a:close/>
                <a:moveTo>
                  <a:pt x="249911" y="25301"/>
                </a:moveTo>
                <a:lnTo>
                  <a:pt x="249911" y="31237"/>
                </a:lnTo>
                <a:lnTo>
                  <a:pt x="243977" y="31237"/>
                </a:lnTo>
                <a:lnTo>
                  <a:pt x="243977" y="25301"/>
                </a:lnTo>
                <a:close/>
                <a:moveTo>
                  <a:pt x="256161" y="25301"/>
                </a:moveTo>
                <a:lnTo>
                  <a:pt x="256161" y="31237"/>
                </a:lnTo>
                <a:lnTo>
                  <a:pt x="250225" y="31237"/>
                </a:lnTo>
                <a:lnTo>
                  <a:pt x="250225" y="25301"/>
                </a:lnTo>
                <a:close/>
                <a:moveTo>
                  <a:pt x="262409" y="25301"/>
                </a:moveTo>
                <a:lnTo>
                  <a:pt x="262409" y="31237"/>
                </a:lnTo>
                <a:lnTo>
                  <a:pt x="256474" y="31237"/>
                </a:lnTo>
                <a:lnTo>
                  <a:pt x="256474" y="25301"/>
                </a:lnTo>
                <a:close/>
                <a:moveTo>
                  <a:pt x="268656" y="25301"/>
                </a:moveTo>
                <a:lnTo>
                  <a:pt x="268656" y="31237"/>
                </a:lnTo>
                <a:lnTo>
                  <a:pt x="262721" y="31237"/>
                </a:lnTo>
                <a:lnTo>
                  <a:pt x="262721" y="25301"/>
                </a:lnTo>
                <a:close/>
                <a:moveTo>
                  <a:pt x="274904" y="25301"/>
                </a:moveTo>
                <a:lnTo>
                  <a:pt x="274904" y="31237"/>
                </a:lnTo>
                <a:lnTo>
                  <a:pt x="268968" y="31237"/>
                </a:lnTo>
                <a:lnTo>
                  <a:pt x="268968" y="25301"/>
                </a:lnTo>
                <a:close/>
                <a:moveTo>
                  <a:pt x="6251" y="31548"/>
                </a:moveTo>
                <a:lnTo>
                  <a:pt x="6251" y="31550"/>
                </a:lnTo>
                <a:lnTo>
                  <a:pt x="6251" y="37484"/>
                </a:lnTo>
                <a:lnTo>
                  <a:pt x="315" y="37484"/>
                </a:lnTo>
                <a:lnTo>
                  <a:pt x="315" y="31548"/>
                </a:lnTo>
                <a:close/>
                <a:moveTo>
                  <a:pt x="12498" y="31548"/>
                </a:moveTo>
                <a:lnTo>
                  <a:pt x="12498" y="31550"/>
                </a:lnTo>
                <a:lnTo>
                  <a:pt x="12498" y="37484"/>
                </a:lnTo>
                <a:lnTo>
                  <a:pt x="6562" y="37484"/>
                </a:lnTo>
                <a:lnTo>
                  <a:pt x="6562" y="31548"/>
                </a:lnTo>
                <a:close/>
                <a:moveTo>
                  <a:pt x="18745" y="31548"/>
                </a:moveTo>
                <a:lnTo>
                  <a:pt x="18745" y="31550"/>
                </a:lnTo>
                <a:lnTo>
                  <a:pt x="18745" y="37484"/>
                </a:lnTo>
                <a:lnTo>
                  <a:pt x="12810" y="37484"/>
                </a:lnTo>
                <a:lnTo>
                  <a:pt x="12810" y="31548"/>
                </a:lnTo>
                <a:close/>
                <a:moveTo>
                  <a:pt x="24992" y="31548"/>
                </a:moveTo>
                <a:lnTo>
                  <a:pt x="24992" y="31550"/>
                </a:lnTo>
                <a:lnTo>
                  <a:pt x="24992" y="37484"/>
                </a:lnTo>
                <a:lnTo>
                  <a:pt x="19058" y="37484"/>
                </a:lnTo>
                <a:lnTo>
                  <a:pt x="19058" y="31548"/>
                </a:lnTo>
                <a:close/>
                <a:moveTo>
                  <a:pt x="31242" y="31548"/>
                </a:moveTo>
                <a:lnTo>
                  <a:pt x="31242" y="31550"/>
                </a:lnTo>
                <a:lnTo>
                  <a:pt x="31242" y="37484"/>
                </a:lnTo>
                <a:lnTo>
                  <a:pt x="25305" y="37484"/>
                </a:lnTo>
                <a:lnTo>
                  <a:pt x="25305" y="31548"/>
                </a:lnTo>
                <a:close/>
                <a:moveTo>
                  <a:pt x="162445" y="31548"/>
                </a:moveTo>
                <a:lnTo>
                  <a:pt x="162445" y="31550"/>
                </a:lnTo>
                <a:lnTo>
                  <a:pt x="162445" y="37484"/>
                </a:lnTo>
                <a:lnTo>
                  <a:pt x="156509" y="37484"/>
                </a:lnTo>
                <a:lnTo>
                  <a:pt x="156509" y="31548"/>
                </a:lnTo>
                <a:close/>
                <a:moveTo>
                  <a:pt x="168692" y="31548"/>
                </a:moveTo>
                <a:lnTo>
                  <a:pt x="168692" y="31550"/>
                </a:lnTo>
                <a:lnTo>
                  <a:pt x="168692" y="37484"/>
                </a:lnTo>
                <a:lnTo>
                  <a:pt x="162756" y="37484"/>
                </a:lnTo>
                <a:lnTo>
                  <a:pt x="162756" y="31548"/>
                </a:lnTo>
                <a:close/>
                <a:moveTo>
                  <a:pt x="174939" y="31548"/>
                </a:moveTo>
                <a:lnTo>
                  <a:pt x="174939" y="31550"/>
                </a:lnTo>
                <a:lnTo>
                  <a:pt x="174939" y="37484"/>
                </a:lnTo>
                <a:lnTo>
                  <a:pt x="169005" y="37484"/>
                </a:lnTo>
                <a:lnTo>
                  <a:pt x="169005" y="31548"/>
                </a:lnTo>
                <a:close/>
                <a:moveTo>
                  <a:pt x="181186" y="31548"/>
                </a:moveTo>
                <a:lnTo>
                  <a:pt x="181186" y="31550"/>
                </a:lnTo>
                <a:lnTo>
                  <a:pt x="181186" y="37484"/>
                </a:lnTo>
                <a:lnTo>
                  <a:pt x="175252" y="37484"/>
                </a:lnTo>
                <a:lnTo>
                  <a:pt x="175252" y="31548"/>
                </a:lnTo>
                <a:close/>
                <a:moveTo>
                  <a:pt x="187435" y="31548"/>
                </a:moveTo>
                <a:lnTo>
                  <a:pt x="187435" y="31550"/>
                </a:lnTo>
                <a:lnTo>
                  <a:pt x="187435" y="37484"/>
                </a:lnTo>
                <a:lnTo>
                  <a:pt x="181499" y="37484"/>
                </a:lnTo>
                <a:lnTo>
                  <a:pt x="181499" y="31548"/>
                </a:lnTo>
                <a:close/>
                <a:moveTo>
                  <a:pt x="37489" y="31552"/>
                </a:moveTo>
                <a:lnTo>
                  <a:pt x="37489" y="37486"/>
                </a:lnTo>
                <a:lnTo>
                  <a:pt x="31553" y="37486"/>
                </a:lnTo>
                <a:lnTo>
                  <a:pt x="31553" y="31552"/>
                </a:lnTo>
                <a:close/>
                <a:moveTo>
                  <a:pt x="43737" y="31552"/>
                </a:moveTo>
                <a:lnTo>
                  <a:pt x="43737" y="37486"/>
                </a:lnTo>
                <a:lnTo>
                  <a:pt x="37802" y="37486"/>
                </a:lnTo>
                <a:lnTo>
                  <a:pt x="37802" y="31552"/>
                </a:lnTo>
                <a:close/>
                <a:moveTo>
                  <a:pt x="49985" y="31552"/>
                </a:moveTo>
                <a:lnTo>
                  <a:pt x="49985" y="37486"/>
                </a:lnTo>
                <a:lnTo>
                  <a:pt x="44049" y="37486"/>
                </a:lnTo>
                <a:lnTo>
                  <a:pt x="44049" y="31552"/>
                </a:lnTo>
                <a:close/>
                <a:moveTo>
                  <a:pt x="56232" y="31552"/>
                </a:moveTo>
                <a:lnTo>
                  <a:pt x="56232" y="37486"/>
                </a:lnTo>
                <a:lnTo>
                  <a:pt x="50296" y="37486"/>
                </a:lnTo>
                <a:lnTo>
                  <a:pt x="50296" y="31552"/>
                </a:lnTo>
                <a:close/>
                <a:moveTo>
                  <a:pt x="62480" y="31552"/>
                </a:moveTo>
                <a:lnTo>
                  <a:pt x="62480" y="37486"/>
                </a:lnTo>
                <a:lnTo>
                  <a:pt x="56545" y="37486"/>
                </a:lnTo>
                <a:lnTo>
                  <a:pt x="56545" y="31552"/>
                </a:lnTo>
                <a:close/>
                <a:moveTo>
                  <a:pt x="68727" y="31552"/>
                </a:moveTo>
                <a:lnTo>
                  <a:pt x="68727" y="37486"/>
                </a:lnTo>
                <a:lnTo>
                  <a:pt x="62792" y="37486"/>
                </a:lnTo>
                <a:lnTo>
                  <a:pt x="62792" y="31552"/>
                </a:lnTo>
                <a:close/>
                <a:moveTo>
                  <a:pt x="74975" y="31552"/>
                </a:moveTo>
                <a:lnTo>
                  <a:pt x="74975" y="37486"/>
                </a:lnTo>
                <a:lnTo>
                  <a:pt x="69039" y="37486"/>
                </a:lnTo>
                <a:lnTo>
                  <a:pt x="69039" y="31552"/>
                </a:lnTo>
                <a:close/>
                <a:moveTo>
                  <a:pt x="81223" y="31552"/>
                </a:moveTo>
                <a:lnTo>
                  <a:pt x="81223" y="37486"/>
                </a:lnTo>
                <a:lnTo>
                  <a:pt x="75286" y="37486"/>
                </a:lnTo>
                <a:lnTo>
                  <a:pt x="75286" y="31552"/>
                </a:lnTo>
                <a:close/>
                <a:moveTo>
                  <a:pt x="87470" y="31552"/>
                </a:moveTo>
                <a:lnTo>
                  <a:pt x="87470" y="37486"/>
                </a:lnTo>
                <a:lnTo>
                  <a:pt x="81535" y="37486"/>
                </a:lnTo>
                <a:lnTo>
                  <a:pt x="81535" y="31552"/>
                </a:lnTo>
                <a:close/>
                <a:moveTo>
                  <a:pt x="93720" y="31552"/>
                </a:moveTo>
                <a:lnTo>
                  <a:pt x="93720" y="37486"/>
                </a:lnTo>
                <a:lnTo>
                  <a:pt x="87784" y="37486"/>
                </a:lnTo>
                <a:lnTo>
                  <a:pt x="87784" y="31552"/>
                </a:lnTo>
                <a:close/>
                <a:moveTo>
                  <a:pt x="99967" y="31552"/>
                </a:moveTo>
                <a:lnTo>
                  <a:pt x="99967" y="37486"/>
                </a:lnTo>
                <a:lnTo>
                  <a:pt x="94031" y="37486"/>
                </a:lnTo>
                <a:lnTo>
                  <a:pt x="94031" y="31552"/>
                </a:lnTo>
                <a:close/>
                <a:moveTo>
                  <a:pt x="106214" y="31552"/>
                </a:moveTo>
                <a:lnTo>
                  <a:pt x="106214" y="37486"/>
                </a:lnTo>
                <a:lnTo>
                  <a:pt x="100280" y="37486"/>
                </a:lnTo>
                <a:lnTo>
                  <a:pt x="100280" y="31552"/>
                </a:lnTo>
                <a:close/>
                <a:moveTo>
                  <a:pt x="112461" y="31552"/>
                </a:moveTo>
                <a:lnTo>
                  <a:pt x="112461" y="37486"/>
                </a:lnTo>
                <a:lnTo>
                  <a:pt x="106527" y="37486"/>
                </a:lnTo>
                <a:lnTo>
                  <a:pt x="106527" y="31552"/>
                </a:lnTo>
                <a:close/>
                <a:moveTo>
                  <a:pt x="118710" y="31552"/>
                </a:moveTo>
                <a:lnTo>
                  <a:pt x="118710" y="37486"/>
                </a:lnTo>
                <a:lnTo>
                  <a:pt x="112774" y="37486"/>
                </a:lnTo>
                <a:lnTo>
                  <a:pt x="112774" y="31552"/>
                </a:lnTo>
                <a:close/>
                <a:moveTo>
                  <a:pt x="124957" y="31552"/>
                </a:moveTo>
                <a:lnTo>
                  <a:pt x="124957" y="37486"/>
                </a:lnTo>
                <a:lnTo>
                  <a:pt x="119021" y="37486"/>
                </a:lnTo>
                <a:lnTo>
                  <a:pt x="119021" y="31552"/>
                </a:lnTo>
                <a:close/>
                <a:moveTo>
                  <a:pt x="131204" y="31552"/>
                </a:moveTo>
                <a:lnTo>
                  <a:pt x="131204" y="37486"/>
                </a:lnTo>
                <a:lnTo>
                  <a:pt x="125270" y="37486"/>
                </a:lnTo>
                <a:lnTo>
                  <a:pt x="125270" y="31552"/>
                </a:lnTo>
                <a:close/>
                <a:moveTo>
                  <a:pt x="137451" y="31552"/>
                </a:moveTo>
                <a:lnTo>
                  <a:pt x="137451" y="37486"/>
                </a:lnTo>
                <a:lnTo>
                  <a:pt x="131517" y="37486"/>
                </a:lnTo>
                <a:lnTo>
                  <a:pt x="131517" y="31552"/>
                </a:lnTo>
                <a:close/>
                <a:moveTo>
                  <a:pt x="143702" y="31552"/>
                </a:moveTo>
                <a:lnTo>
                  <a:pt x="143702" y="37486"/>
                </a:lnTo>
                <a:lnTo>
                  <a:pt x="137766" y="37486"/>
                </a:lnTo>
                <a:lnTo>
                  <a:pt x="137766" y="31552"/>
                </a:lnTo>
                <a:close/>
                <a:moveTo>
                  <a:pt x="149949" y="31552"/>
                </a:moveTo>
                <a:lnTo>
                  <a:pt x="149949" y="37486"/>
                </a:lnTo>
                <a:lnTo>
                  <a:pt x="144015" y="37486"/>
                </a:lnTo>
                <a:lnTo>
                  <a:pt x="144015" y="31552"/>
                </a:lnTo>
                <a:close/>
                <a:moveTo>
                  <a:pt x="156196" y="31552"/>
                </a:moveTo>
                <a:lnTo>
                  <a:pt x="156196" y="37486"/>
                </a:lnTo>
                <a:lnTo>
                  <a:pt x="150262" y="37486"/>
                </a:lnTo>
                <a:lnTo>
                  <a:pt x="150262" y="31552"/>
                </a:lnTo>
                <a:close/>
                <a:moveTo>
                  <a:pt x="193684" y="31552"/>
                </a:moveTo>
                <a:lnTo>
                  <a:pt x="193684" y="37486"/>
                </a:lnTo>
                <a:lnTo>
                  <a:pt x="187749" y="37486"/>
                </a:lnTo>
                <a:lnTo>
                  <a:pt x="187749" y="31552"/>
                </a:lnTo>
                <a:close/>
                <a:moveTo>
                  <a:pt x="199931" y="31552"/>
                </a:moveTo>
                <a:lnTo>
                  <a:pt x="199931" y="37486"/>
                </a:lnTo>
                <a:lnTo>
                  <a:pt x="193996" y="37486"/>
                </a:lnTo>
                <a:lnTo>
                  <a:pt x="193996" y="31552"/>
                </a:lnTo>
                <a:close/>
                <a:moveTo>
                  <a:pt x="206180" y="31552"/>
                </a:moveTo>
                <a:lnTo>
                  <a:pt x="206180" y="37486"/>
                </a:lnTo>
                <a:lnTo>
                  <a:pt x="200244" y="37486"/>
                </a:lnTo>
                <a:lnTo>
                  <a:pt x="200244" y="31552"/>
                </a:lnTo>
                <a:close/>
                <a:moveTo>
                  <a:pt x="212427" y="31552"/>
                </a:moveTo>
                <a:lnTo>
                  <a:pt x="212427" y="37486"/>
                </a:lnTo>
                <a:lnTo>
                  <a:pt x="206491" y="37486"/>
                </a:lnTo>
                <a:lnTo>
                  <a:pt x="206491" y="31552"/>
                </a:lnTo>
                <a:close/>
                <a:moveTo>
                  <a:pt x="218674" y="31552"/>
                </a:moveTo>
                <a:lnTo>
                  <a:pt x="218674" y="37486"/>
                </a:lnTo>
                <a:lnTo>
                  <a:pt x="212739" y="37486"/>
                </a:lnTo>
                <a:lnTo>
                  <a:pt x="212739" y="31552"/>
                </a:lnTo>
                <a:close/>
                <a:moveTo>
                  <a:pt x="224921" y="31552"/>
                </a:moveTo>
                <a:lnTo>
                  <a:pt x="224921" y="37486"/>
                </a:lnTo>
                <a:lnTo>
                  <a:pt x="218987" y="37486"/>
                </a:lnTo>
                <a:lnTo>
                  <a:pt x="218987" y="31552"/>
                </a:lnTo>
                <a:close/>
                <a:moveTo>
                  <a:pt x="231170" y="31552"/>
                </a:moveTo>
                <a:lnTo>
                  <a:pt x="231170" y="37486"/>
                </a:lnTo>
                <a:lnTo>
                  <a:pt x="225234" y="37486"/>
                </a:lnTo>
                <a:lnTo>
                  <a:pt x="225234" y="31552"/>
                </a:lnTo>
                <a:close/>
                <a:moveTo>
                  <a:pt x="237417" y="31552"/>
                </a:moveTo>
                <a:lnTo>
                  <a:pt x="237417" y="37486"/>
                </a:lnTo>
                <a:lnTo>
                  <a:pt x="231481" y="37486"/>
                </a:lnTo>
                <a:lnTo>
                  <a:pt x="231481" y="31552"/>
                </a:lnTo>
                <a:close/>
                <a:moveTo>
                  <a:pt x="243664" y="31552"/>
                </a:moveTo>
                <a:lnTo>
                  <a:pt x="243664" y="37486"/>
                </a:lnTo>
                <a:lnTo>
                  <a:pt x="237729" y="37486"/>
                </a:lnTo>
                <a:lnTo>
                  <a:pt x="237729" y="31552"/>
                </a:lnTo>
                <a:close/>
                <a:moveTo>
                  <a:pt x="249911" y="31552"/>
                </a:moveTo>
                <a:lnTo>
                  <a:pt x="249911" y="37486"/>
                </a:lnTo>
                <a:lnTo>
                  <a:pt x="243977" y="37486"/>
                </a:lnTo>
                <a:lnTo>
                  <a:pt x="243977" y="31552"/>
                </a:lnTo>
                <a:close/>
                <a:moveTo>
                  <a:pt x="256161" y="31552"/>
                </a:moveTo>
                <a:lnTo>
                  <a:pt x="256161" y="37486"/>
                </a:lnTo>
                <a:lnTo>
                  <a:pt x="250225" y="37486"/>
                </a:lnTo>
                <a:lnTo>
                  <a:pt x="250225" y="31552"/>
                </a:lnTo>
                <a:close/>
                <a:moveTo>
                  <a:pt x="262409" y="31552"/>
                </a:moveTo>
                <a:lnTo>
                  <a:pt x="262409" y="37486"/>
                </a:lnTo>
                <a:lnTo>
                  <a:pt x="256474" y="37486"/>
                </a:lnTo>
                <a:lnTo>
                  <a:pt x="256474" y="31552"/>
                </a:lnTo>
                <a:close/>
                <a:moveTo>
                  <a:pt x="268656" y="31552"/>
                </a:moveTo>
                <a:lnTo>
                  <a:pt x="268656" y="37486"/>
                </a:lnTo>
                <a:lnTo>
                  <a:pt x="262721" y="37486"/>
                </a:lnTo>
                <a:lnTo>
                  <a:pt x="262721" y="31552"/>
                </a:lnTo>
                <a:close/>
                <a:moveTo>
                  <a:pt x="274904" y="31552"/>
                </a:moveTo>
                <a:lnTo>
                  <a:pt x="274904" y="37486"/>
                </a:lnTo>
                <a:lnTo>
                  <a:pt x="268968" y="37486"/>
                </a:lnTo>
                <a:lnTo>
                  <a:pt x="268968" y="31552"/>
                </a:lnTo>
                <a:close/>
                <a:moveTo>
                  <a:pt x="6251" y="37799"/>
                </a:moveTo>
                <a:lnTo>
                  <a:pt x="6251" y="43735"/>
                </a:lnTo>
                <a:lnTo>
                  <a:pt x="315" y="43735"/>
                </a:lnTo>
                <a:lnTo>
                  <a:pt x="315" y="37799"/>
                </a:lnTo>
                <a:close/>
                <a:moveTo>
                  <a:pt x="12498" y="37799"/>
                </a:moveTo>
                <a:lnTo>
                  <a:pt x="12498" y="43735"/>
                </a:lnTo>
                <a:lnTo>
                  <a:pt x="6562" y="43735"/>
                </a:lnTo>
                <a:lnTo>
                  <a:pt x="6562" y="37799"/>
                </a:lnTo>
                <a:close/>
                <a:moveTo>
                  <a:pt x="18745" y="37799"/>
                </a:moveTo>
                <a:lnTo>
                  <a:pt x="18745" y="43735"/>
                </a:lnTo>
                <a:lnTo>
                  <a:pt x="12810" y="43735"/>
                </a:lnTo>
                <a:lnTo>
                  <a:pt x="12810" y="37799"/>
                </a:lnTo>
                <a:close/>
                <a:moveTo>
                  <a:pt x="24992" y="37799"/>
                </a:moveTo>
                <a:lnTo>
                  <a:pt x="24992" y="43735"/>
                </a:lnTo>
                <a:lnTo>
                  <a:pt x="19058" y="43735"/>
                </a:lnTo>
                <a:lnTo>
                  <a:pt x="19058" y="37799"/>
                </a:lnTo>
                <a:close/>
                <a:moveTo>
                  <a:pt x="31242" y="37799"/>
                </a:moveTo>
                <a:lnTo>
                  <a:pt x="31242" y="43735"/>
                </a:lnTo>
                <a:lnTo>
                  <a:pt x="25305" y="43735"/>
                </a:lnTo>
                <a:lnTo>
                  <a:pt x="25305" y="37799"/>
                </a:lnTo>
                <a:close/>
                <a:moveTo>
                  <a:pt x="37489" y="37799"/>
                </a:moveTo>
                <a:lnTo>
                  <a:pt x="37489" y="43735"/>
                </a:lnTo>
                <a:lnTo>
                  <a:pt x="31553" y="43735"/>
                </a:lnTo>
                <a:lnTo>
                  <a:pt x="31553" y="37799"/>
                </a:lnTo>
                <a:close/>
                <a:moveTo>
                  <a:pt x="43737" y="37799"/>
                </a:moveTo>
                <a:lnTo>
                  <a:pt x="43737" y="43735"/>
                </a:lnTo>
                <a:lnTo>
                  <a:pt x="37802" y="43735"/>
                </a:lnTo>
                <a:lnTo>
                  <a:pt x="37802" y="37799"/>
                </a:lnTo>
                <a:close/>
                <a:moveTo>
                  <a:pt x="49985" y="37799"/>
                </a:moveTo>
                <a:lnTo>
                  <a:pt x="49985" y="43735"/>
                </a:lnTo>
                <a:lnTo>
                  <a:pt x="44049" y="43735"/>
                </a:lnTo>
                <a:lnTo>
                  <a:pt x="44049" y="37799"/>
                </a:lnTo>
                <a:close/>
                <a:moveTo>
                  <a:pt x="56232" y="37799"/>
                </a:moveTo>
                <a:lnTo>
                  <a:pt x="56232" y="43735"/>
                </a:lnTo>
                <a:lnTo>
                  <a:pt x="50296" y="43735"/>
                </a:lnTo>
                <a:lnTo>
                  <a:pt x="50296" y="37799"/>
                </a:lnTo>
                <a:close/>
                <a:moveTo>
                  <a:pt x="62480" y="37799"/>
                </a:moveTo>
                <a:lnTo>
                  <a:pt x="62480" y="43735"/>
                </a:lnTo>
                <a:lnTo>
                  <a:pt x="56545" y="43735"/>
                </a:lnTo>
                <a:lnTo>
                  <a:pt x="56545" y="37799"/>
                </a:lnTo>
                <a:close/>
                <a:moveTo>
                  <a:pt x="68727" y="37799"/>
                </a:moveTo>
                <a:lnTo>
                  <a:pt x="68727" y="43735"/>
                </a:lnTo>
                <a:lnTo>
                  <a:pt x="62792" y="43735"/>
                </a:lnTo>
                <a:lnTo>
                  <a:pt x="62792" y="37799"/>
                </a:lnTo>
                <a:close/>
                <a:moveTo>
                  <a:pt x="74975" y="37799"/>
                </a:moveTo>
                <a:lnTo>
                  <a:pt x="74975" y="43735"/>
                </a:lnTo>
                <a:lnTo>
                  <a:pt x="69039" y="43735"/>
                </a:lnTo>
                <a:lnTo>
                  <a:pt x="69039" y="37799"/>
                </a:lnTo>
                <a:close/>
                <a:moveTo>
                  <a:pt x="81223" y="37799"/>
                </a:moveTo>
                <a:lnTo>
                  <a:pt x="81223" y="43735"/>
                </a:lnTo>
                <a:lnTo>
                  <a:pt x="75286" y="43735"/>
                </a:lnTo>
                <a:lnTo>
                  <a:pt x="75286" y="37799"/>
                </a:lnTo>
                <a:close/>
                <a:moveTo>
                  <a:pt x="87470" y="37799"/>
                </a:moveTo>
                <a:lnTo>
                  <a:pt x="87470" y="43735"/>
                </a:lnTo>
                <a:lnTo>
                  <a:pt x="81535" y="43735"/>
                </a:lnTo>
                <a:lnTo>
                  <a:pt x="81535" y="37799"/>
                </a:lnTo>
                <a:close/>
                <a:moveTo>
                  <a:pt x="93720" y="37799"/>
                </a:moveTo>
                <a:lnTo>
                  <a:pt x="93720" y="43735"/>
                </a:lnTo>
                <a:lnTo>
                  <a:pt x="87784" y="43735"/>
                </a:lnTo>
                <a:lnTo>
                  <a:pt x="87784" y="37799"/>
                </a:lnTo>
                <a:close/>
                <a:moveTo>
                  <a:pt x="99967" y="37799"/>
                </a:moveTo>
                <a:lnTo>
                  <a:pt x="99967" y="43735"/>
                </a:lnTo>
                <a:lnTo>
                  <a:pt x="94031" y="43735"/>
                </a:lnTo>
                <a:lnTo>
                  <a:pt x="94031" y="37799"/>
                </a:lnTo>
                <a:close/>
                <a:moveTo>
                  <a:pt x="106214" y="37799"/>
                </a:moveTo>
                <a:lnTo>
                  <a:pt x="106214" y="43735"/>
                </a:lnTo>
                <a:lnTo>
                  <a:pt x="100280" y="43735"/>
                </a:lnTo>
                <a:lnTo>
                  <a:pt x="100280" y="37799"/>
                </a:lnTo>
                <a:close/>
                <a:moveTo>
                  <a:pt x="112461" y="37799"/>
                </a:moveTo>
                <a:lnTo>
                  <a:pt x="112461" y="43735"/>
                </a:lnTo>
                <a:lnTo>
                  <a:pt x="106527" y="43735"/>
                </a:lnTo>
                <a:lnTo>
                  <a:pt x="106527" y="37799"/>
                </a:lnTo>
                <a:close/>
                <a:moveTo>
                  <a:pt x="118710" y="37799"/>
                </a:moveTo>
                <a:lnTo>
                  <a:pt x="118710" y="43735"/>
                </a:lnTo>
                <a:lnTo>
                  <a:pt x="112774" y="43735"/>
                </a:lnTo>
                <a:lnTo>
                  <a:pt x="112774" y="37799"/>
                </a:lnTo>
                <a:close/>
                <a:moveTo>
                  <a:pt x="124957" y="37799"/>
                </a:moveTo>
                <a:lnTo>
                  <a:pt x="124957" y="43735"/>
                </a:lnTo>
                <a:lnTo>
                  <a:pt x="119021" y="43735"/>
                </a:lnTo>
                <a:lnTo>
                  <a:pt x="119021" y="37799"/>
                </a:lnTo>
                <a:close/>
                <a:moveTo>
                  <a:pt x="131204" y="37799"/>
                </a:moveTo>
                <a:lnTo>
                  <a:pt x="131204" y="43735"/>
                </a:lnTo>
                <a:lnTo>
                  <a:pt x="125270" y="43735"/>
                </a:lnTo>
                <a:lnTo>
                  <a:pt x="125270" y="37799"/>
                </a:lnTo>
                <a:close/>
                <a:moveTo>
                  <a:pt x="137451" y="37799"/>
                </a:moveTo>
                <a:lnTo>
                  <a:pt x="137451" y="43735"/>
                </a:lnTo>
                <a:lnTo>
                  <a:pt x="131517" y="43735"/>
                </a:lnTo>
                <a:lnTo>
                  <a:pt x="131517" y="37799"/>
                </a:lnTo>
                <a:close/>
                <a:moveTo>
                  <a:pt x="143702" y="37799"/>
                </a:moveTo>
                <a:lnTo>
                  <a:pt x="143702" y="43735"/>
                </a:lnTo>
                <a:lnTo>
                  <a:pt x="137766" y="43735"/>
                </a:lnTo>
                <a:lnTo>
                  <a:pt x="137766" y="37799"/>
                </a:lnTo>
                <a:close/>
                <a:moveTo>
                  <a:pt x="149949" y="37799"/>
                </a:moveTo>
                <a:lnTo>
                  <a:pt x="149949" y="43735"/>
                </a:lnTo>
                <a:lnTo>
                  <a:pt x="144015" y="43735"/>
                </a:lnTo>
                <a:lnTo>
                  <a:pt x="144015" y="37799"/>
                </a:lnTo>
                <a:close/>
                <a:moveTo>
                  <a:pt x="156196" y="37799"/>
                </a:moveTo>
                <a:lnTo>
                  <a:pt x="156196" y="43735"/>
                </a:lnTo>
                <a:lnTo>
                  <a:pt x="150262" y="43735"/>
                </a:lnTo>
                <a:lnTo>
                  <a:pt x="150262" y="37799"/>
                </a:lnTo>
                <a:close/>
                <a:moveTo>
                  <a:pt x="162445" y="37799"/>
                </a:moveTo>
                <a:lnTo>
                  <a:pt x="162445" y="43735"/>
                </a:lnTo>
                <a:lnTo>
                  <a:pt x="156509" y="43735"/>
                </a:lnTo>
                <a:lnTo>
                  <a:pt x="156509" y="37799"/>
                </a:lnTo>
                <a:close/>
                <a:moveTo>
                  <a:pt x="168692" y="37799"/>
                </a:moveTo>
                <a:lnTo>
                  <a:pt x="168692" y="43735"/>
                </a:lnTo>
                <a:lnTo>
                  <a:pt x="162756" y="43735"/>
                </a:lnTo>
                <a:lnTo>
                  <a:pt x="162756" y="37799"/>
                </a:lnTo>
                <a:close/>
                <a:moveTo>
                  <a:pt x="174939" y="37799"/>
                </a:moveTo>
                <a:lnTo>
                  <a:pt x="174939" y="43735"/>
                </a:lnTo>
                <a:lnTo>
                  <a:pt x="169005" y="43735"/>
                </a:lnTo>
                <a:lnTo>
                  <a:pt x="169005" y="37799"/>
                </a:lnTo>
                <a:close/>
                <a:moveTo>
                  <a:pt x="181186" y="37799"/>
                </a:moveTo>
                <a:lnTo>
                  <a:pt x="181186" y="43735"/>
                </a:lnTo>
                <a:lnTo>
                  <a:pt x="175252" y="43735"/>
                </a:lnTo>
                <a:lnTo>
                  <a:pt x="175252" y="37799"/>
                </a:lnTo>
                <a:close/>
                <a:moveTo>
                  <a:pt x="187435" y="37799"/>
                </a:moveTo>
                <a:lnTo>
                  <a:pt x="187435" y="43735"/>
                </a:lnTo>
                <a:lnTo>
                  <a:pt x="181499" y="43735"/>
                </a:lnTo>
                <a:lnTo>
                  <a:pt x="181499" y="37799"/>
                </a:lnTo>
                <a:close/>
                <a:moveTo>
                  <a:pt x="193684" y="37799"/>
                </a:moveTo>
                <a:lnTo>
                  <a:pt x="193684" y="43735"/>
                </a:lnTo>
                <a:lnTo>
                  <a:pt x="187749" y="43735"/>
                </a:lnTo>
                <a:lnTo>
                  <a:pt x="187749" y="37799"/>
                </a:lnTo>
                <a:close/>
                <a:moveTo>
                  <a:pt x="199931" y="37799"/>
                </a:moveTo>
                <a:lnTo>
                  <a:pt x="199931" y="43735"/>
                </a:lnTo>
                <a:lnTo>
                  <a:pt x="193996" y="43735"/>
                </a:lnTo>
                <a:lnTo>
                  <a:pt x="193996" y="37799"/>
                </a:lnTo>
                <a:close/>
                <a:moveTo>
                  <a:pt x="206180" y="37799"/>
                </a:moveTo>
                <a:lnTo>
                  <a:pt x="206180" y="43735"/>
                </a:lnTo>
                <a:lnTo>
                  <a:pt x="200244" y="43735"/>
                </a:lnTo>
                <a:lnTo>
                  <a:pt x="200244" y="37799"/>
                </a:lnTo>
                <a:close/>
                <a:moveTo>
                  <a:pt x="212427" y="37799"/>
                </a:moveTo>
                <a:lnTo>
                  <a:pt x="212427" y="43735"/>
                </a:lnTo>
                <a:lnTo>
                  <a:pt x="206491" y="43735"/>
                </a:lnTo>
                <a:lnTo>
                  <a:pt x="206491" y="37799"/>
                </a:lnTo>
                <a:close/>
                <a:moveTo>
                  <a:pt x="218674" y="37799"/>
                </a:moveTo>
                <a:lnTo>
                  <a:pt x="218674" y="43735"/>
                </a:lnTo>
                <a:lnTo>
                  <a:pt x="212739" y="43735"/>
                </a:lnTo>
                <a:lnTo>
                  <a:pt x="212739" y="37799"/>
                </a:lnTo>
                <a:close/>
                <a:moveTo>
                  <a:pt x="224921" y="37799"/>
                </a:moveTo>
                <a:lnTo>
                  <a:pt x="224921" y="43735"/>
                </a:lnTo>
                <a:lnTo>
                  <a:pt x="218987" y="43735"/>
                </a:lnTo>
                <a:lnTo>
                  <a:pt x="218987" y="37799"/>
                </a:lnTo>
                <a:close/>
                <a:moveTo>
                  <a:pt x="231170" y="37799"/>
                </a:moveTo>
                <a:lnTo>
                  <a:pt x="231170" y="43735"/>
                </a:lnTo>
                <a:lnTo>
                  <a:pt x="225234" y="43735"/>
                </a:lnTo>
                <a:lnTo>
                  <a:pt x="225234" y="37799"/>
                </a:lnTo>
                <a:close/>
                <a:moveTo>
                  <a:pt x="237417" y="37799"/>
                </a:moveTo>
                <a:lnTo>
                  <a:pt x="237417" y="43735"/>
                </a:lnTo>
                <a:lnTo>
                  <a:pt x="231481" y="43735"/>
                </a:lnTo>
                <a:lnTo>
                  <a:pt x="231481" y="37799"/>
                </a:lnTo>
                <a:close/>
                <a:moveTo>
                  <a:pt x="243664" y="37799"/>
                </a:moveTo>
                <a:lnTo>
                  <a:pt x="243664" y="43735"/>
                </a:lnTo>
                <a:lnTo>
                  <a:pt x="237729" y="43735"/>
                </a:lnTo>
                <a:lnTo>
                  <a:pt x="237729" y="37799"/>
                </a:lnTo>
                <a:close/>
                <a:moveTo>
                  <a:pt x="249911" y="37799"/>
                </a:moveTo>
                <a:lnTo>
                  <a:pt x="249911" y="43735"/>
                </a:lnTo>
                <a:lnTo>
                  <a:pt x="243977" y="43735"/>
                </a:lnTo>
                <a:lnTo>
                  <a:pt x="243977" y="37799"/>
                </a:lnTo>
                <a:close/>
                <a:moveTo>
                  <a:pt x="256161" y="37799"/>
                </a:moveTo>
                <a:lnTo>
                  <a:pt x="256161" y="43735"/>
                </a:lnTo>
                <a:lnTo>
                  <a:pt x="250225" y="43735"/>
                </a:lnTo>
                <a:lnTo>
                  <a:pt x="250225" y="37799"/>
                </a:lnTo>
                <a:close/>
                <a:moveTo>
                  <a:pt x="262409" y="37799"/>
                </a:moveTo>
                <a:lnTo>
                  <a:pt x="262409" y="43735"/>
                </a:lnTo>
                <a:lnTo>
                  <a:pt x="256474" y="43735"/>
                </a:lnTo>
                <a:lnTo>
                  <a:pt x="256474" y="37799"/>
                </a:lnTo>
                <a:close/>
                <a:moveTo>
                  <a:pt x="268656" y="37799"/>
                </a:moveTo>
                <a:lnTo>
                  <a:pt x="268656" y="43735"/>
                </a:lnTo>
                <a:lnTo>
                  <a:pt x="262721" y="43735"/>
                </a:lnTo>
                <a:lnTo>
                  <a:pt x="262721" y="37799"/>
                </a:lnTo>
                <a:close/>
                <a:moveTo>
                  <a:pt x="274904" y="37799"/>
                </a:moveTo>
                <a:lnTo>
                  <a:pt x="274904" y="43735"/>
                </a:lnTo>
                <a:lnTo>
                  <a:pt x="268968" y="43735"/>
                </a:lnTo>
                <a:lnTo>
                  <a:pt x="268968" y="37799"/>
                </a:lnTo>
                <a:close/>
                <a:moveTo>
                  <a:pt x="6251" y="44046"/>
                </a:moveTo>
                <a:lnTo>
                  <a:pt x="6251" y="49982"/>
                </a:lnTo>
                <a:lnTo>
                  <a:pt x="315" y="49982"/>
                </a:lnTo>
                <a:lnTo>
                  <a:pt x="315" y="44046"/>
                </a:lnTo>
                <a:close/>
                <a:moveTo>
                  <a:pt x="12498" y="44046"/>
                </a:moveTo>
                <a:lnTo>
                  <a:pt x="12498" y="49982"/>
                </a:lnTo>
                <a:lnTo>
                  <a:pt x="6562" y="49982"/>
                </a:lnTo>
                <a:lnTo>
                  <a:pt x="6562" y="44046"/>
                </a:lnTo>
                <a:close/>
                <a:moveTo>
                  <a:pt x="18745" y="44046"/>
                </a:moveTo>
                <a:lnTo>
                  <a:pt x="18745" y="49982"/>
                </a:lnTo>
                <a:lnTo>
                  <a:pt x="12810" y="49982"/>
                </a:lnTo>
                <a:lnTo>
                  <a:pt x="12810" y="44046"/>
                </a:lnTo>
                <a:close/>
                <a:moveTo>
                  <a:pt x="24992" y="44046"/>
                </a:moveTo>
                <a:lnTo>
                  <a:pt x="24992" y="49982"/>
                </a:lnTo>
                <a:lnTo>
                  <a:pt x="19058" y="49982"/>
                </a:lnTo>
                <a:lnTo>
                  <a:pt x="19058" y="44046"/>
                </a:lnTo>
                <a:close/>
                <a:moveTo>
                  <a:pt x="31242" y="44046"/>
                </a:moveTo>
                <a:lnTo>
                  <a:pt x="31242" y="49982"/>
                </a:lnTo>
                <a:lnTo>
                  <a:pt x="25305" y="49982"/>
                </a:lnTo>
                <a:lnTo>
                  <a:pt x="25305" y="44046"/>
                </a:lnTo>
                <a:close/>
                <a:moveTo>
                  <a:pt x="37489" y="44046"/>
                </a:moveTo>
                <a:lnTo>
                  <a:pt x="37489" y="49982"/>
                </a:lnTo>
                <a:lnTo>
                  <a:pt x="31553" y="49982"/>
                </a:lnTo>
                <a:lnTo>
                  <a:pt x="31553" y="44046"/>
                </a:lnTo>
                <a:close/>
                <a:moveTo>
                  <a:pt x="43737" y="44046"/>
                </a:moveTo>
                <a:lnTo>
                  <a:pt x="43737" y="49982"/>
                </a:lnTo>
                <a:lnTo>
                  <a:pt x="37802" y="49982"/>
                </a:lnTo>
                <a:lnTo>
                  <a:pt x="37802" y="44046"/>
                </a:lnTo>
                <a:close/>
                <a:moveTo>
                  <a:pt x="49985" y="44046"/>
                </a:moveTo>
                <a:lnTo>
                  <a:pt x="49985" y="49982"/>
                </a:lnTo>
                <a:lnTo>
                  <a:pt x="44049" y="49982"/>
                </a:lnTo>
                <a:lnTo>
                  <a:pt x="44049" y="44046"/>
                </a:lnTo>
                <a:close/>
                <a:moveTo>
                  <a:pt x="56232" y="44046"/>
                </a:moveTo>
                <a:lnTo>
                  <a:pt x="56232" y="49982"/>
                </a:lnTo>
                <a:lnTo>
                  <a:pt x="50296" y="49982"/>
                </a:lnTo>
                <a:lnTo>
                  <a:pt x="50296" y="44046"/>
                </a:lnTo>
                <a:close/>
                <a:moveTo>
                  <a:pt x="62480" y="44046"/>
                </a:moveTo>
                <a:lnTo>
                  <a:pt x="62480" y="49982"/>
                </a:lnTo>
                <a:lnTo>
                  <a:pt x="56545" y="49982"/>
                </a:lnTo>
                <a:lnTo>
                  <a:pt x="56545" y="44046"/>
                </a:lnTo>
                <a:close/>
                <a:moveTo>
                  <a:pt x="68727" y="44046"/>
                </a:moveTo>
                <a:lnTo>
                  <a:pt x="68727" y="49982"/>
                </a:lnTo>
                <a:lnTo>
                  <a:pt x="62792" y="49982"/>
                </a:lnTo>
                <a:lnTo>
                  <a:pt x="62792" y="44046"/>
                </a:lnTo>
                <a:close/>
                <a:moveTo>
                  <a:pt x="74975" y="44046"/>
                </a:moveTo>
                <a:lnTo>
                  <a:pt x="74975" y="49982"/>
                </a:lnTo>
                <a:lnTo>
                  <a:pt x="69039" y="49982"/>
                </a:lnTo>
                <a:lnTo>
                  <a:pt x="69039" y="44046"/>
                </a:lnTo>
                <a:close/>
                <a:moveTo>
                  <a:pt x="81223" y="44046"/>
                </a:moveTo>
                <a:lnTo>
                  <a:pt x="81223" y="49982"/>
                </a:lnTo>
                <a:lnTo>
                  <a:pt x="75286" y="49982"/>
                </a:lnTo>
                <a:lnTo>
                  <a:pt x="75286" y="44046"/>
                </a:lnTo>
                <a:close/>
                <a:moveTo>
                  <a:pt x="87470" y="44046"/>
                </a:moveTo>
                <a:lnTo>
                  <a:pt x="87470" y="49982"/>
                </a:lnTo>
                <a:lnTo>
                  <a:pt x="81535" y="49982"/>
                </a:lnTo>
                <a:lnTo>
                  <a:pt x="81535" y="44046"/>
                </a:lnTo>
                <a:close/>
                <a:moveTo>
                  <a:pt x="93720" y="44046"/>
                </a:moveTo>
                <a:lnTo>
                  <a:pt x="93720" y="49982"/>
                </a:lnTo>
                <a:lnTo>
                  <a:pt x="87784" y="49982"/>
                </a:lnTo>
                <a:lnTo>
                  <a:pt x="87784" y="44046"/>
                </a:lnTo>
                <a:close/>
                <a:moveTo>
                  <a:pt x="99967" y="44046"/>
                </a:moveTo>
                <a:lnTo>
                  <a:pt x="99967" y="49982"/>
                </a:lnTo>
                <a:lnTo>
                  <a:pt x="94031" y="49982"/>
                </a:lnTo>
                <a:lnTo>
                  <a:pt x="94031" y="44046"/>
                </a:lnTo>
                <a:close/>
                <a:moveTo>
                  <a:pt x="106214" y="44046"/>
                </a:moveTo>
                <a:lnTo>
                  <a:pt x="106214" y="49982"/>
                </a:lnTo>
                <a:lnTo>
                  <a:pt x="100278" y="49982"/>
                </a:lnTo>
                <a:lnTo>
                  <a:pt x="100278" y="44046"/>
                </a:lnTo>
                <a:close/>
                <a:moveTo>
                  <a:pt x="112461" y="44046"/>
                </a:moveTo>
                <a:lnTo>
                  <a:pt x="112461" y="49982"/>
                </a:lnTo>
                <a:lnTo>
                  <a:pt x="106527" y="49982"/>
                </a:lnTo>
                <a:lnTo>
                  <a:pt x="106527" y="44046"/>
                </a:lnTo>
                <a:close/>
                <a:moveTo>
                  <a:pt x="118710" y="44046"/>
                </a:moveTo>
                <a:lnTo>
                  <a:pt x="118710" y="49982"/>
                </a:lnTo>
                <a:lnTo>
                  <a:pt x="112774" y="49982"/>
                </a:lnTo>
                <a:lnTo>
                  <a:pt x="112774" y="44046"/>
                </a:lnTo>
                <a:close/>
                <a:moveTo>
                  <a:pt x="124957" y="44046"/>
                </a:moveTo>
                <a:lnTo>
                  <a:pt x="124957" y="49982"/>
                </a:lnTo>
                <a:lnTo>
                  <a:pt x="119021" y="49982"/>
                </a:lnTo>
                <a:lnTo>
                  <a:pt x="119021" y="44046"/>
                </a:lnTo>
                <a:close/>
                <a:moveTo>
                  <a:pt x="131204" y="44046"/>
                </a:moveTo>
                <a:lnTo>
                  <a:pt x="131204" y="49982"/>
                </a:lnTo>
                <a:lnTo>
                  <a:pt x="125270" y="49982"/>
                </a:lnTo>
                <a:lnTo>
                  <a:pt x="125270" y="44046"/>
                </a:lnTo>
                <a:close/>
                <a:moveTo>
                  <a:pt x="137451" y="44046"/>
                </a:moveTo>
                <a:lnTo>
                  <a:pt x="137451" y="49982"/>
                </a:lnTo>
                <a:lnTo>
                  <a:pt x="131517" y="49982"/>
                </a:lnTo>
                <a:lnTo>
                  <a:pt x="131517" y="44046"/>
                </a:lnTo>
                <a:close/>
                <a:moveTo>
                  <a:pt x="143702" y="44046"/>
                </a:moveTo>
                <a:lnTo>
                  <a:pt x="143702" y="49982"/>
                </a:lnTo>
                <a:lnTo>
                  <a:pt x="137766" y="49982"/>
                </a:lnTo>
                <a:lnTo>
                  <a:pt x="137766" y="44046"/>
                </a:lnTo>
                <a:close/>
                <a:moveTo>
                  <a:pt x="149949" y="44046"/>
                </a:moveTo>
                <a:lnTo>
                  <a:pt x="149949" y="49982"/>
                </a:lnTo>
                <a:lnTo>
                  <a:pt x="144015" y="49982"/>
                </a:lnTo>
                <a:lnTo>
                  <a:pt x="144015" y="44046"/>
                </a:lnTo>
                <a:close/>
                <a:moveTo>
                  <a:pt x="156196" y="44046"/>
                </a:moveTo>
                <a:lnTo>
                  <a:pt x="156196" y="49982"/>
                </a:lnTo>
                <a:lnTo>
                  <a:pt x="150262" y="49982"/>
                </a:lnTo>
                <a:lnTo>
                  <a:pt x="150262" y="44046"/>
                </a:lnTo>
                <a:close/>
                <a:moveTo>
                  <a:pt x="162445" y="44046"/>
                </a:moveTo>
                <a:lnTo>
                  <a:pt x="162445" y="49982"/>
                </a:lnTo>
                <a:lnTo>
                  <a:pt x="156509" y="49982"/>
                </a:lnTo>
                <a:lnTo>
                  <a:pt x="156509" y="44046"/>
                </a:lnTo>
                <a:close/>
                <a:moveTo>
                  <a:pt x="168692" y="44046"/>
                </a:moveTo>
                <a:lnTo>
                  <a:pt x="168692" y="49982"/>
                </a:lnTo>
                <a:lnTo>
                  <a:pt x="162756" y="49982"/>
                </a:lnTo>
                <a:lnTo>
                  <a:pt x="162756" y="44046"/>
                </a:lnTo>
                <a:close/>
                <a:moveTo>
                  <a:pt x="174939" y="44046"/>
                </a:moveTo>
                <a:lnTo>
                  <a:pt x="174939" y="49982"/>
                </a:lnTo>
                <a:lnTo>
                  <a:pt x="169005" y="49982"/>
                </a:lnTo>
                <a:lnTo>
                  <a:pt x="169005" y="44046"/>
                </a:lnTo>
                <a:close/>
                <a:moveTo>
                  <a:pt x="181186" y="44046"/>
                </a:moveTo>
                <a:lnTo>
                  <a:pt x="181186" y="49982"/>
                </a:lnTo>
                <a:lnTo>
                  <a:pt x="175252" y="49982"/>
                </a:lnTo>
                <a:lnTo>
                  <a:pt x="175252" y="44046"/>
                </a:lnTo>
                <a:close/>
                <a:moveTo>
                  <a:pt x="187435" y="44046"/>
                </a:moveTo>
                <a:lnTo>
                  <a:pt x="187435" y="49982"/>
                </a:lnTo>
                <a:lnTo>
                  <a:pt x="181499" y="49982"/>
                </a:lnTo>
                <a:lnTo>
                  <a:pt x="181499" y="44046"/>
                </a:lnTo>
                <a:close/>
                <a:moveTo>
                  <a:pt x="193684" y="44046"/>
                </a:moveTo>
                <a:lnTo>
                  <a:pt x="193684" y="49982"/>
                </a:lnTo>
                <a:lnTo>
                  <a:pt x="187749" y="49982"/>
                </a:lnTo>
                <a:lnTo>
                  <a:pt x="187749" y="44046"/>
                </a:lnTo>
                <a:close/>
                <a:moveTo>
                  <a:pt x="199931" y="44046"/>
                </a:moveTo>
                <a:lnTo>
                  <a:pt x="199931" y="49982"/>
                </a:lnTo>
                <a:lnTo>
                  <a:pt x="193996" y="49982"/>
                </a:lnTo>
                <a:lnTo>
                  <a:pt x="193996" y="44046"/>
                </a:lnTo>
                <a:close/>
                <a:moveTo>
                  <a:pt x="206180" y="44046"/>
                </a:moveTo>
                <a:lnTo>
                  <a:pt x="206180" y="49982"/>
                </a:lnTo>
                <a:lnTo>
                  <a:pt x="200244" y="49982"/>
                </a:lnTo>
                <a:lnTo>
                  <a:pt x="200244" y="44046"/>
                </a:lnTo>
                <a:close/>
                <a:moveTo>
                  <a:pt x="212427" y="44046"/>
                </a:moveTo>
                <a:lnTo>
                  <a:pt x="212427" y="49982"/>
                </a:lnTo>
                <a:lnTo>
                  <a:pt x="206491" y="49982"/>
                </a:lnTo>
                <a:lnTo>
                  <a:pt x="206491" y="44046"/>
                </a:lnTo>
                <a:close/>
                <a:moveTo>
                  <a:pt x="218674" y="44046"/>
                </a:moveTo>
                <a:lnTo>
                  <a:pt x="218674" y="49982"/>
                </a:lnTo>
                <a:lnTo>
                  <a:pt x="212739" y="49982"/>
                </a:lnTo>
                <a:lnTo>
                  <a:pt x="212739" y="44046"/>
                </a:lnTo>
                <a:close/>
                <a:moveTo>
                  <a:pt x="224921" y="44046"/>
                </a:moveTo>
                <a:lnTo>
                  <a:pt x="224921" y="49982"/>
                </a:lnTo>
                <a:lnTo>
                  <a:pt x="218987" y="49982"/>
                </a:lnTo>
                <a:lnTo>
                  <a:pt x="218987" y="44046"/>
                </a:lnTo>
                <a:close/>
                <a:moveTo>
                  <a:pt x="231170" y="44046"/>
                </a:moveTo>
                <a:lnTo>
                  <a:pt x="231170" y="49982"/>
                </a:lnTo>
                <a:lnTo>
                  <a:pt x="225234" y="49982"/>
                </a:lnTo>
                <a:lnTo>
                  <a:pt x="225234" y="44046"/>
                </a:lnTo>
                <a:close/>
                <a:moveTo>
                  <a:pt x="237417" y="44046"/>
                </a:moveTo>
                <a:lnTo>
                  <a:pt x="237417" y="49982"/>
                </a:lnTo>
                <a:lnTo>
                  <a:pt x="231481" y="49982"/>
                </a:lnTo>
                <a:lnTo>
                  <a:pt x="231481" y="44046"/>
                </a:lnTo>
                <a:close/>
                <a:moveTo>
                  <a:pt x="243664" y="44046"/>
                </a:moveTo>
                <a:lnTo>
                  <a:pt x="243664" y="49982"/>
                </a:lnTo>
                <a:lnTo>
                  <a:pt x="237729" y="49982"/>
                </a:lnTo>
                <a:lnTo>
                  <a:pt x="237729" y="44046"/>
                </a:lnTo>
                <a:close/>
                <a:moveTo>
                  <a:pt x="249911" y="44046"/>
                </a:moveTo>
                <a:lnTo>
                  <a:pt x="249911" y="49982"/>
                </a:lnTo>
                <a:lnTo>
                  <a:pt x="243977" y="49982"/>
                </a:lnTo>
                <a:lnTo>
                  <a:pt x="243977" y="44046"/>
                </a:lnTo>
                <a:close/>
                <a:moveTo>
                  <a:pt x="256161" y="44046"/>
                </a:moveTo>
                <a:lnTo>
                  <a:pt x="256161" y="49982"/>
                </a:lnTo>
                <a:lnTo>
                  <a:pt x="250225" y="49982"/>
                </a:lnTo>
                <a:lnTo>
                  <a:pt x="250225" y="44046"/>
                </a:lnTo>
                <a:close/>
                <a:moveTo>
                  <a:pt x="262409" y="44046"/>
                </a:moveTo>
                <a:lnTo>
                  <a:pt x="262409" y="49982"/>
                </a:lnTo>
                <a:lnTo>
                  <a:pt x="256474" y="49982"/>
                </a:lnTo>
                <a:lnTo>
                  <a:pt x="256474" y="44046"/>
                </a:lnTo>
                <a:close/>
                <a:moveTo>
                  <a:pt x="268656" y="44046"/>
                </a:moveTo>
                <a:lnTo>
                  <a:pt x="268656" y="49982"/>
                </a:lnTo>
                <a:lnTo>
                  <a:pt x="262721" y="49982"/>
                </a:lnTo>
                <a:lnTo>
                  <a:pt x="262721" y="44046"/>
                </a:lnTo>
                <a:close/>
                <a:moveTo>
                  <a:pt x="274904" y="44046"/>
                </a:moveTo>
                <a:lnTo>
                  <a:pt x="274904" y="49982"/>
                </a:lnTo>
                <a:lnTo>
                  <a:pt x="268968" y="49982"/>
                </a:lnTo>
                <a:lnTo>
                  <a:pt x="268968" y="44046"/>
                </a:lnTo>
                <a:close/>
                <a:moveTo>
                  <a:pt x="6251" y="50295"/>
                </a:moveTo>
                <a:lnTo>
                  <a:pt x="6251" y="56229"/>
                </a:lnTo>
                <a:lnTo>
                  <a:pt x="315" y="56229"/>
                </a:lnTo>
                <a:lnTo>
                  <a:pt x="315" y="50295"/>
                </a:lnTo>
                <a:close/>
                <a:moveTo>
                  <a:pt x="12498" y="50295"/>
                </a:moveTo>
                <a:lnTo>
                  <a:pt x="12498" y="56229"/>
                </a:lnTo>
                <a:lnTo>
                  <a:pt x="6562" y="56229"/>
                </a:lnTo>
                <a:lnTo>
                  <a:pt x="6562" y="50295"/>
                </a:lnTo>
                <a:close/>
                <a:moveTo>
                  <a:pt x="18745" y="50295"/>
                </a:moveTo>
                <a:lnTo>
                  <a:pt x="18745" y="56229"/>
                </a:lnTo>
                <a:lnTo>
                  <a:pt x="12810" y="56229"/>
                </a:lnTo>
                <a:lnTo>
                  <a:pt x="12810" y="50295"/>
                </a:lnTo>
                <a:close/>
                <a:moveTo>
                  <a:pt x="24992" y="50295"/>
                </a:moveTo>
                <a:lnTo>
                  <a:pt x="24992" y="56229"/>
                </a:lnTo>
                <a:lnTo>
                  <a:pt x="19058" y="56229"/>
                </a:lnTo>
                <a:lnTo>
                  <a:pt x="19058" y="50295"/>
                </a:lnTo>
                <a:close/>
                <a:moveTo>
                  <a:pt x="31242" y="50295"/>
                </a:moveTo>
                <a:lnTo>
                  <a:pt x="31242" y="56229"/>
                </a:lnTo>
                <a:lnTo>
                  <a:pt x="25305" y="56229"/>
                </a:lnTo>
                <a:lnTo>
                  <a:pt x="25305" y="50295"/>
                </a:lnTo>
                <a:close/>
                <a:moveTo>
                  <a:pt x="37489" y="50295"/>
                </a:moveTo>
                <a:lnTo>
                  <a:pt x="37489" y="56229"/>
                </a:lnTo>
                <a:lnTo>
                  <a:pt x="31553" y="56229"/>
                </a:lnTo>
                <a:lnTo>
                  <a:pt x="31553" y="50295"/>
                </a:lnTo>
                <a:close/>
                <a:moveTo>
                  <a:pt x="43737" y="50295"/>
                </a:moveTo>
                <a:lnTo>
                  <a:pt x="43737" y="56229"/>
                </a:lnTo>
                <a:lnTo>
                  <a:pt x="37802" y="56229"/>
                </a:lnTo>
                <a:lnTo>
                  <a:pt x="37802" y="50295"/>
                </a:lnTo>
                <a:close/>
                <a:moveTo>
                  <a:pt x="49985" y="50295"/>
                </a:moveTo>
                <a:lnTo>
                  <a:pt x="49985" y="56229"/>
                </a:lnTo>
                <a:lnTo>
                  <a:pt x="44049" y="56229"/>
                </a:lnTo>
                <a:lnTo>
                  <a:pt x="44049" y="50295"/>
                </a:lnTo>
                <a:close/>
                <a:moveTo>
                  <a:pt x="56232" y="50295"/>
                </a:moveTo>
                <a:lnTo>
                  <a:pt x="56232" y="56229"/>
                </a:lnTo>
                <a:lnTo>
                  <a:pt x="50296" y="56229"/>
                </a:lnTo>
                <a:lnTo>
                  <a:pt x="50296" y="50295"/>
                </a:lnTo>
                <a:close/>
                <a:moveTo>
                  <a:pt x="62480" y="50295"/>
                </a:moveTo>
                <a:lnTo>
                  <a:pt x="62480" y="56229"/>
                </a:lnTo>
                <a:lnTo>
                  <a:pt x="56545" y="56229"/>
                </a:lnTo>
                <a:lnTo>
                  <a:pt x="56545" y="50295"/>
                </a:lnTo>
                <a:close/>
                <a:moveTo>
                  <a:pt x="68727" y="50295"/>
                </a:moveTo>
                <a:lnTo>
                  <a:pt x="68727" y="56229"/>
                </a:lnTo>
                <a:lnTo>
                  <a:pt x="62792" y="56229"/>
                </a:lnTo>
                <a:lnTo>
                  <a:pt x="62792" y="50295"/>
                </a:lnTo>
                <a:close/>
                <a:moveTo>
                  <a:pt x="74975" y="50295"/>
                </a:moveTo>
                <a:lnTo>
                  <a:pt x="74975" y="56229"/>
                </a:lnTo>
                <a:lnTo>
                  <a:pt x="69039" y="56229"/>
                </a:lnTo>
                <a:lnTo>
                  <a:pt x="69039" y="50295"/>
                </a:lnTo>
                <a:close/>
                <a:moveTo>
                  <a:pt x="81223" y="50295"/>
                </a:moveTo>
                <a:lnTo>
                  <a:pt x="81223" y="56229"/>
                </a:lnTo>
                <a:lnTo>
                  <a:pt x="75286" y="56229"/>
                </a:lnTo>
                <a:lnTo>
                  <a:pt x="75286" y="50295"/>
                </a:lnTo>
                <a:close/>
                <a:moveTo>
                  <a:pt x="87470" y="50295"/>
                </a:moveTo>
                <a:lnTo>
                  <a:pt x="87470" y="56229"/>
                </a:lnTo>
                <a:lnTo>
                  <a:pt x="81535" y="56229"/>
                </a:lnTo>
                <a:lnTo>
                  <a:pt x="81535" y="50295"/>
                </a:lnTo>
                <a:close/>
                <a:moveTo>
                  <a:pt x="93720" y="50295"/>
                </a:moveTo>
                <a:lnTo>
                  <a:pt x="93720" y="56229"/>
                </a:lnTo>
                <a:lnTo>
                  <a:pt x="87784" y="56229"/>
                </a:lnTo>
                <a:lnTo>
                  <a:pt x="87784" y="50295"/>
                </a:lnTo>
                <a:close/>
                <a:moveTo>
                  <a:pt x="99967" y="50295"/>
                </a:moveTo>
                <a:lnTo>
                  <a:pt x="99967" y="56229"/>
                </a:lnTo>
                <a:lnTo>
                  <a:pt x="94031" y="56229"/>
                </a:lnTo>
                <a:lnTo>
                  <a:pt x="94031" y="50295"/>
                </a:lnTo>
                <a:close/>
                <a:moveTo>
                  <a:pt x="106214" y="50295"/>
                </a:moveTo>
                <a:lnTo>
                  <a:pt x="106214" y="56229"/>
                </a:lnTo>
                <a:lnTo>
                  <a:pt x="100278" y="56229"/>
                </a:lnTo>
                <a:lnTo>
                  <a:pt x="100278" y="50295"/>
                </a:lnTo>
                <a:close/>
                <a:moveTo>
                  <a:pt x="112461" y="50295"/>
                </a:moveTo>
                <a:lnTo>
                  <a:pt x="112461" y="56229"/>
                </a:lnTo>
                <a:lnTo>
                  <a:pt x="106527" y="56229"/>
                </a:lnTo>
                <a:lnTo>
                  <a:pt x="106527" y="50295"/>
                </a:lnTo>
                <a:close/>
                <a:moveTo>
                  <a:pt x="118710" y="50295"/>
                </a:moveTo>
                <a:lnTo>
                  <a:pt x="118710" y="56229"/>
                </a:lnTo>
                <a:lnTo>
                  <a:pt x="112774" y="56229"/>
                </a:lnTo>
                <a:lnTo>
                  <a:pt x="112774" y="50295"/>
                </a:lnTo>
                <a:close/>
                <a:moveTo>
                  <a:pt x="124957" y="50295"/>
                </a:moveTo>
                <a:lnTo>
                  <a:pt x="124957" y="56229"/>
                </a:lnTo>
                <a:lnTo>
                  <a:pt x="119021" y="56229"/>
                </a:lnTo>
                <a:lnTo>
                  <a:pt x="119021" y="50295"/>
                </a:lnTo>
                <a:close/>
                <a:moveTo>
                  <a:pt x="131204" y="50295"/>
                </a:moveTo>
                <a:lnTo>
                  <a:pt x="131204" y="56229"/>
                </a:lnTo>
                <a:lnTo>
                  <a:pt x="125270" y="56229"/>
                </a:lnTo>
                <a:lnTo>
                  <a:pt x="125270" y="50295"/>
                </a:lnTo>
                <a:close/>
                <a:moveTo>
                  <a:pt x="137451" y="50295"/>
                </a:moveTo>
                <a:lnTo>
                  <a:pt x="137451" y="56229"/>
                </a:lnTo>
                <a:lnTo>
                  <a:pt x="131517" y="56229"/>
                </a:lnTo>
                <a:lnTo>
                  <a:pt x="131517" y="50295"/>
                </a:lnTo>
                <a:close/>
                <a:moveTo>
                  <a:pt x="143702" y="50295"/>
                </a:moveTo>
                <a:lnTo>
                  <a:pt x="143702" y="56229"/>
                </a:lnTo>
                <a:lnTo>
                  <a:pt x="137766" y="56229"/>
                </a:lnTo>
                <a:lnTo>
                  <a:pt x="137766" y="50295"/>
                </a:lnTo>
                <a:close/>
                <a:moveTo>
                  <a:pt x="149949" y="50295"/>
                </a:moveTo>
                <a:lnTo>
                  <a:pt x="149949" y="56229"/>
                </a:lnTo>
                <a:lnTo>
                  <a:pt x="144015" y="56229"/>
                </a:lnTo>
                <a:lnTo>
                  <a:pt x="144015" y="50295"/>
                </a:lnTo>
                <a:close/>
                <a:moveTo>
                  <a:pt x="156196" y="50295"/>
                </a:moveTo>
                <a:lnTo>
                  <a:pt x="156196" y="56229"/>
                </a:lnTo>
                <a:lnTo>
                  <a:pt x="150262" y="56229"/>
                </a:lnTo>
                <a:lnTo>
                  <a:pt x="150262" y="50295"/>
                </a:lnTo>
                <a:close/>
                <a:moveTo>
                  <a:pt x="162445" y="50295"/>
                </a:moveTo>
                <a:lnTo>
                  <a:pt x="162445" y="56229"/>
                </a:lnTo>
                <a:lnTo>
                  <a:pt x="156509" y="56229"/>
                </a:lnTo>
                <a:lnTo>
                  <a:pt x="156509" y="50295"/>
                </a:lnTo>
                <a:close/>
                <a:moveTo>
                  <a:pt x="168692" y="50295"/>
                </a:moveTo>
                <a:lnTo>
                  <a:pt x="168692" y="56229"/>
                </a:lnTo>
                <a:lnTo>
                  <a:pt x="162756" y="56229"/>
                </a:lnTo>
                <a:lnTo>
                  <a:pt x="162756" y="50295"/>
                </a:lnTo>
                <a:close/>
                <a:moveTo>
                  <a:pt x="174939" y="50295"/>
                </a:moveTo>
                <a:lnTo>
                  <a:pt x="174939" y="56229"/>
                </a:lnTo>
                <a:lnTo>
                  <a:pt x="169005" y="56229"/>
                </a:lnTo>
                <a:lnTo>
                  <a:pt x="169005" y="50295"/>
                </a:lnTo>
                <a:close/>
                <a:moveTo>
                  <a:pt x="181186" y="50295"/>
                </a:moveTo>
                <a:lnTo>
                  <a:pt x="181186" y="56229"/>
                </a:lnTo>
                <a:lnTo>
                  <a:pt x="175252" y="56229"/>
                </a:lnTo>
                <a:lnTo>
                  <a:pt x="175252" y="50295"/>
                </a:lnTo>
                <a:close/>
                <a:moveTo>
                  <a:pt x="187435" y="50295"/>
                </a:moveTo>
                <a:lnTo>
                  <a:pt x="187435" y="56229"/>
                </a:lnTo>
                <a:lnTo>
                  <a:pt x="181499" y="56229"/>
                </a:lnTo>
                <a:lnTo>
                  <a:pt x="181499" y="50295"/>
                </a:lnTo>
                <a:close/>
                <a:moveTo>
                  <a:pt x="193684" y="50295"/>
                </a:moveTo>
                <a:lnTo>
                  <a:pt x="193684" y="56229"/>
                </a:lnTo>
                <a:lnTo>
                  <a:pt x="187749" y="56229"/>
                </a:lnTo>
                <a:lnTo>
                  <a:pt x="187749" y="50295"/>
                </a:lnTo>
                <a:close/>
                <a:moveTo>
                  <a:pt x="199931" y="50295"/>
                </a:moveTo>
                <a:lnTo>
                  <a:pt x="199931" y="56229"/>
                </a:lnTo>
                <a:lnTo>
                  <a:pt x="193996" y="56229"/>
                </a:lnTo>
                <a:lnTo>
                  <a:pt x="193996" y="50295"/>
                </a:lnTo>
                <a:close/>
                <a:moveTo>
                  <a:pt x="206180" y="50295"/>
                </a:moveTo>
                <a:lnTo>
                  <a:pt x="206180" y="56229"/>
                </a:lnTo>
                <a:lnTo>
                  <a:pt x="200244" y="56229"/>
                </a:lnTo>
                <a:lnTo>
                  <a:pt x="200244" y="50295"/>
                </a:lnTo>
                <a:close/>
                <a:moveTo>
                  <a:pt x="212427" y="50295"/>
                </a:moveTo>
                <a:lnTo>
                  <a:pt x="212427" y="56229"/>
                </a:lnTo>
                <a:lnTo>
                  <a:pt x="206491" y="56229"/>
                </a:lnTo>
                <a:lnTo>
                  <a:pt x="206491" y="50295"/>
                </a:lnTo>
                <a:close/>
                <a:moveTo>
                  <a:pt x="218674" y="50295"/>
                </a:moveTo>
                <a:lnTo>
                  <a:pt x="218674" y="56229"/>
                </a:lnTo>
                <a:lnTo>
                  <a:pt x="212739" y="56229"/>
                </a:lnTo>
                <a:lnTo>
                  <a:pt x="212739" y="50295"/>
                </a:lnTo>
                <a:close/>
                <a:moveTo>
                  <a:pt x="224921" y="50295"/>
                </a:moveTo>
                <a:lnTo>
                  <a:pt x="224921" y="56229"/>
                </a:lnTo>
                <a:lnTo>
                  <a:pt x="218987" y="56229"/>
                </a:lnTo>
                <a:lnTo>
                  <a:pt x="218987" y="50295"/>
                </a:lnTo>
                <a:close/>
                <a:moveTo>
                  <a:pt x="231170" y="50295"/>
                </a:moveTo>
                <a:lnTo>
                  <a:pt x="231170" y="56229"/>
                </a:lnTo>
                <a:lnTo>
                  <a:pt x="225234" y="56229"/>
                </a:lnTo>
                <a:lnTo>
                  <a:pt x="225234" y="50295"/>
                </a:lnTo>
                <a:close/>
                <a:moveTo>
                  <a:pt x="237417" y="50295"/>
                </a:moveTo>
                <a:lnTo>
                  <a:pt x="237417" y="56229"/>
                </a:lnTo>
                <a:lnTo>
                  <a:pt x="231481" y="56229"/>
                </a:lnTo>
                <a:lnTo>
                  <a:pt x="231481" y="50295"/>
                </a:lnTo>
                <a:close/>
                <a:moveTo>
                  <a:pt x="243664" y="50295"/>
                </a:moveTo>
                <a:lnTo>
                  <a:pt x="243664" y="56229"/>
                </a:lnTo>
                <a:lnTo>
                  <a:pt x="237729" y="56229"/>
                </a:lnTo>
                <a:lnTo>
                  <a:pt x="237729" y="50295"/>
                </a:lnTo>
                <a:close/>
                <a:moveTo>
                  <a:pt x="249911" y="50295"/>
                </a:moveTo>
                <a:lnTo>
                  <a:pt x="249911" y="56229"/>
                </a:lnTo>
                <a:lnTo>
                  <a:pt x="243977" y="56229"/>
                </a:lnTo>
                <a:lnTo>
                  <a:pt x="243977" y="50295"/>
                </a:lnTo>
                <a:close/>
                <a:moveTo>
                  <a:pt x="256161" y="50295"/>
                </a:moveTo>
                <a:lnTo>
                  <a:pt x="256161" y="56229"/>
                </a:lnTo>
                <a:lnTo>
                  <a:pt x="250225" y="56229"/>
                </a:lnTo>
                <a:lnTo>
                  <a:pt x="250225" y="50295"/>
                </a:lnTo>
                <a:close/>
                <a:moveTo>
                  <a:pt x="262409" y="50295"/>
                </a:moveTo>
                <a:lnTo>
                  <a:pt x="262409" y="56229"/>
                </a:lnTo>
                <a:lnTo>
                  <a:pt x="256474" y="56229"/>
                </a:lnTo>
                <a:lnTo>
                  <a:pt x="256474" y="50295"/>
                </a:lnTo>
                <a:close/>
                <a:moveTo>
                  <a:pt x="268656" y="50295"/>
                </a:moveTo>
                <a:lnTo>
                  <a:pt x="268656" y="56229"/>
                </a:lnTo>
                <a:lnTo>
                  <a:pt x="262721" y="56229"/>
                </a:lnTo>
                <a:lnTo>
                  <a:pt x="262721" y="50295"/>
                </a:lnTo>
                <a:close/>
                <a:moveTo>
                  <a:pt x="274904" y="50295"/>
                </a:moveTo>
                <a:lnTo>
                  <a:pt x="274904" y="56229"/>
                </a:lnTo>
                <a:lnTo>
                  <a:pt x="268968" y="56229"/>
                </a:lnTo>
                <a:lnTo>
                  <a:pt x="268968" y="50295"/>
                </a:lnTo>
                <a:close/>
                <a:moveTo>
                  <a:pt x="6251" y="56542"/>
                </a:moveTo>
                <a:lnTo>
                  <a:pt x="6251" y="62476"/>
                </a:lnTo>
                <a:lnTo>
                  <a:pt x="315" y="62476"/>
                </a:lnTo>
                <a:lnTo>
                  <a:pt x="315" y="56542"/>
                </a:lnTo>
                <a:close/>
                <a:moveTo>
                  <a:pt x="12498" y="56542"/>
                </a:moveTo>
                <a:lnTo>
                  <a:pt x="12498" y="62476"/>
                </a:lnTo>
                <a:lnTo>
                  <a:pt x="6562" y="62476"/>
                </a:lnTo>
                <a:lnTo>
                  <a:pt x="6562" y="56542"/>
                </a:lnTo>
                <a:close/>
                <a:moveTo>
                  <a:pt x="18745" y="56542"/>
                </a:moveTo>
                <a:lnTo>
                  <a:pt x="18745" y="62476"/>
                </a:lnTo>
                <a:lnTo>
                  <a:pt x="12810" y="62476"/>
                </a:lnTo>
                <a:lnTo>
                  <a:pt x="12810" y="56542"/>
                </a:lnTo>
                <a:close/>
                <a:moveTo>
                  <a:pt x="24992" y="56542"/>
                </a:moveTo>
                <a:lnTo>
                  <a:pt x="24992" y="62476"/>
                </a:lnTo>
                <a:lnTo>
                  <a:pt x="19058" y="62476"/>
                </a:lnTo>
                <a:lnTo>
                  <a:pt x="19058" y="56542"/>
                </a:lnTo>
                <a:close/>
                <a:moveTo>
                  <a:pt x="31242" y="56542"/>
                </a:moveTo>
                <a:lnTo>
                  <a:pt x="31242" y="62476"/>
                </a:lnTo>
                <a:lnTo>
                  <a:pt x="25305" y="62476"/>
                </a:lnTo>
                <a:lnTo>
                  <a:pt x="25305" y="56542"/>
                </a:lnTo>
                <a:close/>
                <a:moveTo>
                  <a:pt x="37489" y="56542"/>
                </a:moveTo>
                <a:lnTo>
                  <a:pt x="37489" y="62476"/>
                </a:lnTo>
                <a:lnTo>
                  <a:pt x="31553" y="62476"/>
                </a:lnTo>
                <a:lnTo>
                  <a:pt x="31553" y="56542"/>
                </a:lnTo>
                <a:close/>
                <a:moveTo>
                  <a:pt x="43737" y="56542"/>
                </a:moveTo>
                <a:lnTo>
                  <a:pt x="43737" y="62476"/>
                </a:lnTo>
                <a:lnTo>
                  <a:pt x="37802" y="62476"/>
                </a:lnTo>
                <a:lnTo>
                  <a:pt x="37802" y="56542"/>
                </a:lnTo>
                <a:close/>
                <a:moveTo>
                  <a:pt x="49985" y="56542"/>
                </a:moveTo>
                <a:lnTo>
                  <a:pt x="49985" y="62476"/>
                </a:lnTo>
                <a:lnTo>
                  <a:pt x="44049" y="62476"/>
                </a:lnTo>
                <a:lnTo>
                  <a:pt x="44049" y="56542"/>
                </a:lnTo>
                <a:close/>
                <a:moveTo>
                  <a:pt x="56232" y="56542"/>
                </a:moveTo>
                <a:lnTo>
                  <a:pt x="56232" y="62476"/>
                </a:lnTo>
                <a:lnTo>
                  <a:pt x="50296" y="62476"/>
                </a:lnTo>
                <a:lnTo>
                  <a:pt x="50296" y="56542"/>
                </a:lnTo>
                <a:close/>
                <a:moveTo>
                  <a:pt x="62480" y="56542"/>
                </a:moveTo>
                <a:lnTo>
                  <a:pt x="62480" y="62476"/>
                </a:lnTo>
                <a:lnTo>
                  <a:pt x="56545" y="62476"/>
                </a:lnTo>
                <a:lnTo>
                  <a:pt x="56545" y="56542"/>
                </a:lnTo>
                <a:close/>
                <a:moveTo>
                  <a:pt x="68727" y="56542"/>
                </a:moveTo>
                <a:lnTo>
                  <a:pt x="68727" y="62476"/>
                </a:lnTo>
                <a:lnTo>
                  <a:pt x="62792" y="62476"/>
                </a:lnTo>
                <a:lnTo>
                  <a:pt x="62792" y="56542"/>
                </a:lnTo>
                <a:close/>
                <a:moveTo>
                  <a:pt x="74975" y="56542"/>
                </a:moveTo>
                <a:lnTo>
                  <a:pt x="74975" y="62476"/>
                </a:lnTo>
                <a:lnTo>
                  <a:pt x="69039" y="62476"/>
                </a:lnTo>
                <a:lnTo>
                  <a:pt x="69039" y="56542"/>
                </a:lnTo>
                <a:close/>
                <a:moveTo>
                  <a:pt x="81223" y="56542"/>
                </a:moveTo>
                <a:lnTo>
                  <a:pt x="81223" y="62476"/>
                </a:lnTo>
                <a:lnTo>
                  <a:pt x="75286" y="62476"/>
                </a:lnTo>
                <a:lnTo>
                  <a:pt x="75286" y="56542"/>
                </a:lnTo>
                <a:close/>
                <a:moveTo>
                  <a:pt x="87470" y="56542"/>
                </a:moveTo>
                <a:lnTo>
                  <a:pt x="87470" y="62476"/>
                </a:lnTo>
                <a:lnTo>
                  <a:pt x="81535" y="62476"/>
                </a:lnTo>
                <a:lnTo>
                  <a:pt x="81535" y="56542"/>
                </a:lnTo>
                <a:close/>
                <a:moveTo>
                  <a:pt x="93718" y="56542"/>
                </a:moveTo>
                <a:lnTo>
                  <a:pt x="93718" y="62476"/>
                </a:lnTo>
                <a:lnTo>
                  <a:pt x="87784" y="62476"/>
                </a:lnTo>
                <a:lnTo>
                  <a:pt x="87784" y="56542"/>
                </a:lnTo>
                <a:close/>
                <a:moveTo>
                  <a:pt x="99967" y="56542"/>
                </a:moveTo>
                <a:lnTo>
                  <a:pt x="99967" y="62476"/>
                </a:lnTo>
                <a:lnTo>
                  <a:pt x="94031" y="62476"/>
                </a:lnTo>
                <a:lnTo>
                  <a:pt x="94031" y="56542"/>
                </a:lnTo>
                <a:close/>
                <a:moveTo>
                  <a:pt x="106214" y="56542"/>
                </a:moveTo>
                <a:lnTo>
                  <a:pt x="106214" y="62476"/>
                </a:lnTo>
                <a:lnTo>
                  <a:pt x="100278" y="62476"/>
                </a:lnTo>
                <a:lnTo>
                  <a:pt x="100278" y="56542"/>
                </a:lnTo>
                <a:close/>
                <a:moveTo>
                  <a:pt x="112461" y="56542"/>
                </a:moveTo>
                <a:lnTo>
                  <a:pt x="112461" y="62476"/>
                </a:lnTo>
                <a:lnTo>
                  <a:pt x="106527" y="62476"/>
                </a:lnTo>
                <a:lnTo>
                  <a:pt x="106527" y="56542"/>
                </a:lnTo>
                <a:close/>
                <a:moveTo>
                  <a:pt x="118710" y="56542"/>
                </a:moveTo>
                <a:lnTo>
                  <a:pt x="118710" y="62476"/>
                </a:lnTo>
                <a:lnTo>
                  <a:pt x="112774" y="62476"/>
                </a:lnTo>
                <a:lnTo>
                  <a:pt x="112774" y="56542"/>
                </a:lnTo>
                <a:close/>
                <a:moveTo>
                  <a:pt x="124957" y="56542"/>
                </a:moveTo>
                <a:lnTo>
                  <a:pt x="124957" y="62476"/>
                </a:lnTo>
                <a:lnTo>
                  <a:pt x="119021" y="62476"/>
                </a:lnTo>
                <a:lnTo>
                  <a:pt x="119021" y="56542"/>
                </a:lnTo>
                <a:close/>
                <a:moveTo>
                  <a:pt x="131204" y="56542"/>
                </a:moveTo>
                <a:lnTo>
                  <a:pt x="131204" y="62476"/>
                </a:lnTo>
                <a:lnTo>
                  <a:pt x="125270" y="62476"/>
                </a:lnTo>
                <a:lnTo>
                  <a:pt x="125270" y="56542"/>
                </a:lnTo>
                <a:close/>
                <a:moveTo>
                  <a:pt x="137451" y="56542"/>
                </a:moveTo>
                <a:lnTo>
                  <a:pt x="137451" y="62476"/>
                </a:lnTo>
                <a:lnTo>
                  <a:pt x="131517" y="62476"/>
                </a:lnTo>
                <a:lnTo>
                  <a:pt x="131517" y="56542"/>
                </a:lnTo>
                <a:close/>
                <a:moveTo>
                  <a:pt x="143702" y="56542"/>
                </a:moveTo>
                <a:lnTo>
                  <a:pt x="143702" y="62476"/>
                </a:lnTo>
                <a:lnTo>
                  <a:pt x="137766" y="62476"/>
                </a:lnTo>
                <a:lnTo>
                  <a:pt x="137766" y="56542"/>
                </a:lnTo>
                <a:close/>
                <a:moveTo>
                  <a:pt x="149949" y="56542"/>
                </a:moveTo>
                <a:lnTo>
                  <a:pt x="149949" y="62476"/>
                </a:lnTo>
                <a:lnTo>
                  <a:pt x="144015" y="62476"/>
                </a:lnTo>
                <a:lnTo>
                  <a:pt x="144015" y="56542"/>
                </a:lnTo>
                <a:close/>
                <a:moveTo>
                  <a:pt x="156196" y="56542"/>
                </a:moveTo>
                <a:lnTo>
                  <a:pt x="156196" y="62476"/>
                </a:lnTo>
                <a:lnTo>
                  <a:pt x="150262" y="62476"/>
                </a:lnTo>
                <a:lnTo>
                  <a:pt x="150262" y="56542"/>
                </a:lnTo>
                <a:close/>
                <a:moveTo>
                  <a:pt x="162445" y="56542"/>
                </a:moveTo>
                <a:lnTo>
                  <a:pt x="162445" y="62476"/>
                </a:lnTo>
                <a:lnTo>
                  <a:pt x="156509" y="62476"/>
                </a:lnTo>
                <a:lnTo>
                  <a:pt x="156509" y="56542"/>
                </a:lnTo>
                <a:close/>
                <a:moveTo>
                  <a:pt x="168692" y="56542"/>
                </a:moveTo>
                <a:lnTo>
                  <a:pt x="168692" y="62476"/>
                </a:lnTo>
                <a:lnTo>
                  <a:pt x="162756" y="62476"/>
                </a:lnTo>
                <a:lnTo>
                  <a:pt x="162756" y="56542"/>
                </a:lnTo>
                <a:close/>
                <a:moveTo>
                  <a:pt x="174939" y="56542"/>
                </a:moveTo>
                <a:lnTo>
                  <a:pt x="174939" y="62476"/>
                </a:lnTo>
                <a:lnTo>
                  <a:pt x="169005" y="62476"/>
                </a:lnTo>
                <a:lnTo>
                  <a:pt x="169005" y="56542"/>
                </a:lnTo>
                <a:close/>
                <a:moveTo>
                  <a:pt x="181186" y="56542"/>
                </a:moveTo>
                <a:lnTo>
                  <a:pt x="181186" y="62476"/>
                </a:lnTo>
                <a:lnTo>
                  <a:pt x="175252" y="62476"/>
                </a:lnTo>
                <a:lnTo>
                  <a:pt x="175252" y="56542"/>
                </a:lnTo>
                <a:close/>
                <a:moveTo>
                  <a:pt x="187435" y="56542"/>
                </a:moveTo>
                <a:lnTo>
                  <a:pt x="187435" y="62476"/>
                </a:lnTo>
                <a:lnTo>
                  <a:pt x="181499" y="62476"/>
                </a:lnTo>
                <a:lnTo>
                  <a:pt x="181499" y="56542"/>
                </a:lnTo>
                <a:close/>
                <a:moveTo>
                  <a:pt x="193684" y="56542"/>
                </a:moveTo>
                <a:lnTo>
                  <a:pt x="193684" y="62476"/>
                </a:lnTo>
                <a:lnTo>
                  <a:pt x="187749" y="62476"/>
                </a:lnTo>
                <a:lnTo>
                  <a:pt x="187749" y="56542"/>
                </a:lnTo>
                <a:close/>
                <a:moveTo>
                  <a:pt x="199931" y="56542"/>
                </a:moveTo>
                <a:lnTo>
                  <a:pt x="199931" y="62476"/>
                </a:lnTo>
                <a:lnTo>
                  <a:pt x="193996" y="62476"/>
                </a:lnTo>
                <a:lnTo>
                  <a:pt x="193996" y="56542"/>
                </a:lnTo>
                <a:close/>
                <a:moveTo>
                  <a:pt x="206180" y="56542"/>
                </a:moveTo>
                <a:lnTo>
                  <a:pt x="206180" y="62476"/>
                </a:lnTo>
                <a:lnTo>
                  <a:pt x="200244" y="62476"/>
                </a:lnTo>
                <a:lnTo>
                  <a:pt x="200244" y="56542"/>
                </a:lnTo>
                <a:close/>
                <a:moveTo>
                  <a:pt x="212427" y="56542"/>
                </a:moveTo>
                <a:lnTo>
                  <a:pt x="212427" y="62476"/>
                </a:lnTo>
                <a:lnTo>
                  <a:pt x="206491" y="62476"/>
                </a:lnTo>
                <a:lnTo>
                  <a:pt x="206491" y="56542"/>
                </a:lnTo>
                <a:close/>
                <a:moveTo>
                  <a:pt x="218674" y="56542"/>
                </a:moveTo>
                <a:lnTo>
                  <a:pt x="218674" y="62476"/>
                </a:lnTo>
                <a:lnTo>
                  <a:pt x="212739" y="62476"/>
                </a:lnTo>
                <a:lnTo>
                  <a:pt x="212739" y="56542"/>
                </a:lnTo>
                <a:close/>
                <a:moveTo>
                  <a:pt x="224921" y="56542"/>
                </a:moveTo>
                <a:lnTo>
                  <a:pt x="224921" y="62476"/>
                </a:lnTo>
                <a:lnTo>
                  <a:pt x="218987" y="62476"/>
                </a:lnTo>
                <a:lnTo>
                  <a:pt x="218987" y="56542"/>
                </a:lnTo>
                <a:close/>
                <a:moveTo>
                  <a:pt x="231170" y="56542"/>
                </a:moveTo>
                <a:lnTo>
                  <a:pt x="231170" y="62476"/>
                </a:lnTo>
                <a:lnTo>
                  <a:pt x="225234" y="62476"/>
                </a:lnTo>
                <a:lnTo>
                  <a:pt x="225234" y="56542"/>
                </a:lnTo>
                <a:close/>
                <a:moveTo>
                  <a:pt x="237417" y="56542"/>
                </a:moveTo>
                <a:lnTo>
                  <a:pt x="237417" y="62476"/>
                </a:lnTo>
                <a:lnTo>
                  <a:pt x="231481" y="62476"/>
                </a:lnTo>
                <a:lnTo>
                  <a:pt x="231481" y="56542"/>
                </a:lnTo>
                <a:close/>
                <a:moveTo>
                  <a:pt x="243664" y="56542"/>
                </a:moveTo>
                <a:lnTo>
                  <a:pt x="243664" y="62476"/>
                </a:lnTo>
                <a:lnTo>
                  <a:pt x="237729" y="62476"/>
                </a:lnTo>
                <a:lnTo>
                  <a:pt x="237729" y="56542"/>
                </a:lnTo>
                <a:close/>
                <a:moveTo>
                  <a:pt x="249911" y="56542"/>
                </a:moveTo>
                <a:lnTo>
                  <a:pt x="249911" y="62476"/>
                </a:lnTo>
                <a:lnTo>
                  <a:pt x="243977" y="62476"/>
                </a:lnTo>
                <a:lnTo>
                  <a:pt x="243977" y="56542"/>
                </a:lnTo>
                <a:close/>
                <a:moveTo>
                  <a:pt x="256161" y="56542"/>
                </a:moveTo>
                <a:lnTo>
                  <a:pt x="256161" y="62476"/>
                </a:lnTo>
                <a:lnTo>
                  <a:pt x="250225" y="62476"/>
                </a:lnTo>
                <a:lnTo>
                  <a:pt x="250225" y="56542"/>
                </a:lnTo>
                <a:close/>
                <a:moveTo>
                  <a:pt x="262409" y="56542"/>
                </a:moveTo>
                <a:lnTo>
                  <a:pt x="262409" y="62476"/>
                </a:lnTo>
                <a:lnTo>
                  <a:pt x="256474" y="62476"/>
                </a:lnTo>
                <a:lnTo>
                  <a:pt x="256474" y="56542"/>
                </a:lnTo>
                <a:close/>
                <a:moveTo>
                  <a:pt x="268656" y="56542"/>
                </a:moveTo>
                <a:lnTo>
                  <a:pt x="268656" y="62476"/>
                </a:lnTo>
                <a:lnTo>
                  <a:pt x="262721" y="62476"/>
                </a:lnTo>
                <a:lnTo>
                  <a:pt x="262721" y="56542"/>
                </a:lnTo>
                <a:close/>
                <a:moveTo>
                  <a:pt x="274904" y="56542"/>
                </a:moveTo>
                <a:lnTo>
                  <a:pt x="274904" y="62476"/>
                </a:lnTo>
                <a:lnTo>
                  <a:pt x="268968" y="62476"/>
                </a:lnTo>
                <a:lnTo>
                  <a:pt x="268968" y="56542"/>
                </a:lnTo>
                <a:close/>
                <a:moveTo>
                  <a:pt x="6251" y="62789"/>
                </a:moveTo>
                <a:lnTo>
                  <a:pt x="6251" y="68725"/>
                </a:lnTo>
                <a:lnTo>
                  <a:pt x="315" y="68725"/>
                </a:lnTo>
                <a:lnTo>
                  <a:pt x="315" y="62789"/>
                </a:lnTo>
                <a:close/>
                <a:moveTo>
                  <a:pt x="12498" y="62789"/>
                </a:moveTo>
                <a:lnTo>
                  <a:pt x="12498" y="68725"/>
                </a:lnTo>
                <a:lnTo>
                  <a:pt x="6562" y="68725"/>
                </a:lnTo>
                <a:lnTo>
                  <a:pt x="6562" y="62789"/>
                </a:lnTo>
                <a:close/>
                <a:moveTo>
                  <a:pt x="18745" y="62789"/>
                </a:moveTo>
                <a:lnTo>
                  <a:pt x="18745" y="68725"/>
                </a:lnTo>
                <a:lnTo>
                  <a:pt x="12810" y="68725"/>
                </a:lnTo>
                <a:lnTo>
                  <a:pt x="12810" y="62789"/>
                </a:lnTo>
                <a:close/>
                <a:moveTo>
                  <a:pt x="24992" y="62789"/>
                </a:moveTo>
                <a:lnTo>
                  <a:pt x="24992" y="68725"/>
                </a:lnTo>
                <a:lnTo>
                  <a:pt x="19058" y="68725"/>
                </a:lnTo>
                <a:lnTo>
                  <a:pt x="19058" y="62789"/>
                </a:lnTo>
                <a:close/>
                <a:moveTo>
                  <a:pt x="31242" y="62789"/>
                </a:moveTo>
                <a:lnTo>
                  <a:pt x="31242" y="68725"/>
                </a:lnTo>
                <a:lnTo>
                  <a:pt x="25305" y="68725"/>
                </a:lnTo>
                <a:lnTo>
                  <a:pt x="25305" y="62789"/>
                </a:lnTo>
                <a:close/>
                <a:moveTo>
                  <a:pt x="37489" y="62789"/>
                </a:moveTo>
                <a:lnTo>
                  <a:pt x="37489" y="68725"/>
                </a:lnTo>
                <a:lnTo>
                  <a:pt x="31553" y="68725"/>
                </a:lnTo>
                <a:lnTo>
                  <a:pt x="31553" y="62789"/>
                </a:lnTo>
                <a:close/>
                <a:moveTo>
                  <a:pt x="43737" y="62789"/>
                </a:moveTo>
                <a:lnTo>
                  <a:pt x="43737" y="68725"/>
                </a:lnTo>
                <a:lnTo>
                  <a:pt x="37802" y="68725"/>
                </a:lnTo>
                <a:lnTo>
                  <a:pt x="37802" y="62789"/>
                </a:lnTo>
                <a:close/>
                <a:moveTo>
                  <a:pt x="49985" y="62789"/>
                </a:moveTo>
                <a:lnTo>
                  <a:pt x="49985" y="68725"/>
                </a:lnTo>
                <a:lnTo>
                  <a:pt x="44049" y="68725"/>
                </a:lnTo>
                <a:lnTo>
                  <a:pt x="44049" y="62789"/>
                </a:lnTo>
                <a:close/>
                <a:moveTo>
                  <a:pt x="56232" y="62789"/>
                </a:moveTo>
                <a:lnTo>
                  <a:pt x="56232" y="68725"/>
                </a:lnTo>
                <a:lnTo>
                  <a:pt x="50296" y="68725"/>
                </a:lnTo>
                <a:lnTo>
                  <a:pt x="50296" y="62789"/>
                </a:lnTo>
                <a:close/>
                <a:moveTo>
                  <a:pt x="62480" y="62789"/>
                </a:moveTo>
                <a:lnTo>
                  <a:pt x="62480" y="68725"/>
                </a:lnTo>
                <a:lnTo>
                  <a:pt x="56545" y="68725"/>
                </a:lnTo>
                <a:lnTo>
                  <a:pt x="56545" y="62789"/>
                </a:lnTo>
                <a:close/>
                <a:moveTo>
                  <a:pt x="68727" y="62789"/>
                </a:moveTo>
                <a:lnTo>
                  <a:pt x="68727" y="68725"/>
                </a:lnTo>
                <a:lnTo>
                  <a:pt x="62792" y="68725"/>
                </a:lnTo>
                <a:lnTo>
                  <a:pt x="62792" y="62789"/>
                </a:lnTo>
                <a:close/>
                <a:moveTo>
                  <a:pt x="74975" y="62789"/>
                </a:moveTo>
                <a:lnTo>
                  <a:pt x="74975" y="68725"/>
                </a:lnTo>
                <a:lnTo>
                  <a:pt x="69039" y="68725"/>
                </a:lnTo>
                <a:lnTo>
                  <a:pt x="69039" y="62789"/>
                </a:lnTo>
                <a:close/>
                <a:moveTo>
                  <a:pt x="81223" y="62789"/>
                </a:moveTo>
                <a:lnTo>
                  <a:pt x="81223" y="68725"/>
                </a:lnTo>
                <a:lnTo>
                  <a:pt x="75286" y="68725"/>
                </a:lnTo>
                <a:lnTo>
                  <a:pt x="75286" y="62789"/>
                </a:lnTo>
                <a:close/>
                <a:moveTo>
                  <a:pt x="87470" y="62789"/>
                </a:moveTo>
                <a:lnTo>
                  <a:pt x="87470" y="68725"/>
                </a:lnTo>
                <a:lnTo>
                  <a:pt x="81535" y="68725"/>
                </a:lnTo>
                <a:lnTo>
                  <a:pt x="81535" y="62789"/>
                </a:lnTo>
                <a:close/>
                <a:moveTo>
                  <a:pt x="93718" y="62789"/>
                </a:moveTo>
                <a:lnTo>
                  <a:pt x="93718" y="68725"/>
                </a:lnTo>
                <a:lnTo>
                  <a:pt x="87784" y="68725"/>
                </a:lnTo>
                <a:lnTo>
                  <a:pt x="87784" y="62789"/>
                </a:lnTo>
                <a:close/>
                <a:moveTo>
                  <a:pt x="99967" y="62789"/>
                </a:moveTo>
                <a:lnTo>
                  <a:pt x="99967" y="68725"/>
                </a:lnTo>
                <a:lnTo>
                  <a:pt x="94031" y="68725"/>
                </a:lnTo>
                <a:lnTo>
                  <a:pt x="94031" y="62789"/>
                </a:lnTo>
                <a:close/>
                <a:moveTo>
                  <a:pt x="106214" y="62789"/>
                </a:moveTo>
                <a:lnTo>
                  <a:pt x="106214" y="68725"/>
                </a:lnTo>
                <a:lnTo>
                  <a:pt x="100278" y="68725"/>
                </a:lnTo>
                <a:lnTo>
                  <a:pt x="100278" y="62789"/>
                </a:lnTo>
                <a:close/>
                <a:moveTo>
                  <a:pt x="112461" y="62789"/>
                </a:moveTo>
                <a:lnTo>
                  <a:pt x="112461" y="68725"/>
                </a:lnTo>
                <a:lnTo>
                  <a:pt x="106527" y="68725"/>
                </a:lnTo>
                <a:lnTo>
                  <a:pt x="106527" y="62789"/>
                </a:lnTo>
                <a:close/>
                <a:moveTo>
                  <a:pt x="118710" y="62789"/>
                </a:moveTo>
                <a:lnTo>
                  <a:pt x="118710" y="68725"/>
                </a:lnTo>
                <a:lnTo>
                  <a:pt x="112774" y="68725"/>
                </a:lnTo>
                <a:lnTo>
                  <a:pt x="112774" y="62789"/>
                </a:lnTo>
                <a:close/>
                <a:moveTo>
                  <a:pt x="124957" y="62789"/>
                </a:moveTo>
                <a:lnTo>
                  <a:pt x="124957" y="68725"/>
                </a:lnTo>
                <a:lnTo>
                  <a:pt x="119021" y="68725"/>
                </a:lnTo>
                <a:lnTo>
                  <a:pt x="119021" y="62789"/>
                </a:lnTo>
                <a:close/>
                <a:moveTo>
                  <a:pt x="131204" y="62789"/>
                </a:moveTo>
                <a:lnTo>
                  <a:pt x="131204" y="68725"/>
                </a:lnTo>
                <a:lnTo>
                  <a:pt x="125270" y="68725"/>
                </a:lnTo>
                <a:lnTo>
                  <a:pt x="125270" y="62789"/>
                </a:lnTo>
                <a:close/>
                <a:moveTo>
                  <a:pt x="137451" y="62789"/>
                </a:moveTo>
                <a:lnTo>
                  <a:pt x="137451" y="68725"/>
                </a:lnTo>
                <a:lnTo>
                  <a:pt x="131517" y="68725"/>
                </a:lnTo>
                <a:lnTo>
                  <a:pt x="131517" y="62789"/>
                </a:lnTo>
                <a:close/>
                <a:moveTo>
                  <a:pt x="143702" y="62789"/>
                </a:moveTo>
                <a:lnTo>
                  <a:pt x="143702" y="68725"/>
                </a:lnTo>
                <a:lnTo>
                  <a:pt x="137766" y="68725"/>
                </a:lnTo>
                <a:lnTo>
                  <a:pt x="137766" y="62789"/>
                </a:lnTo>
                <a:close/>
                <a:moveTo>
                  <a:pt x="149949" y="62789"/>
                </a:moveTo>
                <a:lnTo>
                  <a:pt x="149949" y="68725"/>
                </a:lnTo>
                <a:lnTo>
                  <a:pt x="144015" y="68725"/>
                </a:lnTo>
                <a:lnTo>
                  <a:pt x="144015" y="62789"/>
                </a:lnTo>
                <a:close/>
                <a:moveTo>
                  <a:pt x="156196" y="62789"/>
                </a:moveTo>
                <a:lnTo>
                  <a:pt x="156196" y="68725"/>
                </a:lnTo>
                <a:lnTo>
                  <a:pt x="150262" y="68725"/>
                </a:lnTo>
                <a:lnTo>
                  <a:pt x="150262" y="62789"/>
                </a:lnTo>
                <a:close/>
                <a:moveTo>
                  <a:pt x="162445" y="62789"/>
                </a:moveTo>
                <a:lnTo>
                  <a:pt x="162445" y="68725"/>
                </a:lnTo>
                <a:lnTo>
                  <a:pt x="156509" y="68725"/>
                </a:lnTo>
                <a:lnTo>
                  <a:pt x="156509" y="62789"/>
                </a:lnTo>
                <a:close/>
                <a:moveTo>
                  <a:pt x="168692" y="62789"/>
                </a:moveTo>
                <a:lnTo>
                  <a:pt x="168692" y="68725"/>
                </a:lnTo>
                <a:lnTo>
                  <a:pt x="162756" y="68725"/>
                </a:lnTo>
                <a:lnTo>
                  <a:pt x="162756" y="62789"/>
                </a:lnTo>
                <a:close/>
                <a:moveTo>
                  <a:pt x="174939" y="62789"/>
                </a:moveTo>
                <a:lnTo>
                  <a:pt x="174939" y="68725"/>
                </a:lnTo>
                <a:lnTo>
                  <a:pt x="169005" y="68725"/>
                </a:lnTo>
                <a:lnTo>
                  <a:pt x="169005" y="62789"/>
                </a:lnTo>
                <a:close/>
                <a:moveTo>
                  <a:pt x="181186" y="62789"/>
                </a:moveTo>
                <a:lnTo>
                  <a:pt x="181186" y="68725"/>
                </a:lnTo>
                <a:lnTo>
                  <a:pt x="175252" y="68725"/>
                </a:lnTo>
                <a:lnTo>
                  <a:pt x="175252" y="62789"/>
                </a:lnTo>
                <a:close/>
                <a:moveTo>
                  <a:pt x="187435" y="62789"/>
                </a:moveTo>
                <a:lnTo>
                  <a:pt x="187435" y="68725"/>
                </a:lnTo>
                <a:lnTo>
                  <a:pt x="181499" y="68725"/>
                </a:lnTo>
                <a:lnTo>
                  <a:pt x="181499" y="62789"/>
                </a:lnTo>
                <a:close/>
                <a:moveTo>
                  <a:pt x="193684" y="62789"/>
                </a:moveTo>
                <a:lnTo>
                  <a:pt x="193684" y="68725"/>
                </a:lnTo>
                <a:lnTo>
                  <a:pt x="187749" y="68725"/>
                </a:lnTo>
                <a:lnTo>
                  <a:pt x="187749" y="62789"/>
                </a:lnTo>
                <a:close/>
                <a:moveTo>
                  <a:pt x="199931" y="62789"/>
                </a:moveTo>
                <a:lnTo>
                  <a:pt x="199931" y="68725"/>
                </a:lnTo>
                <a:lnTo>
                  <a:pt x="193996" y="68725"/>
                </a:lnTo>
                <a:lnTo>
                  <a:pt x="193996" y="62789"/>
                </a:lnTo>
                <a:close/>
                <a:moveTo>
                  <a:pt x="206180" y="62789"/>
                </a:moveTo>
                <a:lnTo>
                  <a:pt x="206180" y="68725"/>
                </a:lnTo>
                <a:lnTo>
                  <a:pt x="200244" y="68725"/>
                </a:lnTo>
                <a:lnTo>
                  <a:pt x="200244" y="62789"/>
                </a:lnTo>
                <a:close/>
                <a:moveTo>
                  <a:pt x="212427" y="62789"/>
                </a:moveTo>
                <a:lnTo>
                  <a:pt x="212427" y="68725"/>
                </a:lnTo>
                <a:lnTo>
                  <a:pt x="206491" y="68725"/>
                </a:lnTo>
                <a:lnTo>
                  <a:pt x="206491" y="62789"/>
                </a:lnTo>
                <a:close/>
                <a:moveTo>
                  <a:pt x="218674" y="62789"/>
                </a:moveTo>
                <a:lnTo>
                  <a:pt x="218674" y="68725"/>
                </a:lnTo>
                <a:lnTo>
                  <a:pt x="212739" y="68725"/>
                </a:lnTo>
                <a:lnTo>
                  <a:pt x="212739" y="62789"/>
                </a:lnTo>
                <a:close/>
                <a:moveTo>
                  <a:pt x="224921" y="62789"/>
                </a:moveTo>
                <a:lnTo>
                  <a:pt x="224921" y="68725"/>
                </a:lnTo>
                <a:lnTo>
                  <a:pt x="218987" y="68725"/>
                </a:lnTo>
                <a:lnTo>
                  <a:pt x="218987" y="62789"/>
                </a:lnTo>
                <a:close/>
                <a:moveTo>
                  <a:pt x="231170" y="62789"/>
                </a:moveTo>
                <a:lnTo>
                  <a:pt x="231170" y="68725"/>
                </a:lnTo>
                <a:lnTo>
                  <a:pt x="225234" y="68725"/>
                </a:lnTo>
                <a:lnTo>
                  <a:pt x="225234" y="62789"/>
                </a:lnTo>
                <a:close/>
                <a:moveTo>
                  <a:pt x="237417" y="62789"/>
                </a:moveTo>
                <a:lnTo>
                  <a:pt x="237417" y="68725"/>
                </a:lnTo>
                <a:lnTo>
                  <a:pt x="231481" y="68725"/>
                </a:lnTo>
                <a:lnTo>
                  <a:pt x="231481" y="62789"/>
                </a:lnTo>
                <a:close/>
                <a:moveTo>
                  <a:pt x="243664" y="62789"/>
                </a:moveTo>
                <a:lnTo>
                  <a:pt x="243664" y="68725"/>
                </a:lnTo>
                <a:lnTo>
                  <a:pt x="237729" y="68725"/>
                </a:lnTo>
                <a:lnTo>
                  <a:pt x="237729" y="62789"/>
                </a:lnTo>
                <a:close/>
                <a:moveTo>
                  <a:pt x="249911" y="62789"/>
                </a:moveTo>
                <a:lnTo>
                  <a:pt x="249911" y="68725"/>
                </a:lnTo>
                <a:lnTo>
                  <a:pt x="243977" y="68725"/>
                </a:lnTo>
                <a:lnTo>
                  <a:pt x="243977" y="62789"/>
                </a:lnTo>
                <a:close/>
                <a:moveTo>
                  <a:pt x="256161" y="62789"/>
                </a:moveTo>
                <a:lnTo>
                  <a:pt x="256161" y="68725"/>
                </a:lnTo>
                <a:lnTo>
                  <a:pt x="250225" y="68725"/>
                </a:lnTo>
                <a:lnTo>
                  <a:pt x="250225" y="62789"/>
                </a:lnTo>
                <a:close/>
                <a:moveTo>
                  <a:pt x="262409" y="62789"/>
                </a:moveTo>
                <a:lnTo>
                  <a:pt x="262409" y="68725"/>
                </a:lnTo>
                <a:lnTo>
                  <a:pt x="256474" y="68725"/>
                </a:lnTo>
                <a:lnTo>
                  <a:pt x="256474" y="62789"/>
                </a:lnTo>
                <a:close/>
                <a:moveTo>
                  <a:pt x="268656" y="62789"/>
                </a:moveTo>
                <a:lnTo>
                  <a:pt x="268656" y="68725"/>
                </a:lnTo>
                <a:lnTo>
                  <a:pt x="262721" y="68725"/>
                </a:lnTo>
                <a:lnTo>
                  <a:pt x="262721" y="62789"/>
                </a:lnTo>
                <a:close/>
                <a:moveTo>
                  <a:pt x="274904" y="62789"/>
                </a:moveTo>
                <a:lnTo>
                  <a:pt x="274904" y="68725"/>
                </a:lnTo>
                <a:lnTo>
                  <a:pt x="268968" y="68725"/>
                </a:lnTo>
                <a:lnTo>
                  <a:pt x="268968" y="62789"/>
                </a:lnTo>
                <a:close/>
                <a:moveTo>
                  <a:pt x="6251" y="69036"/>
                </a:moveTo>
                <a:lnTo>
                  <a:pt x="6251" y="74972"/>
                </a:lnTo>
                <a:lnTo>
                  <a:pt x="315" y="74972"/>
                </a:lnTo>
                <a:lnTo>
                  <a:pt x="315" y="69036"/>
                </a:lnTo>
                <a:close/>
                <a:moveTo>
                  <a:pt x="12498" y="69036"/>
                </a:moveTo>
                <a:lnTo>
                  <a:pt x="12498" y="74972"/>
                </a:lnTo>
                <a:lnTo>
                  <a:pt x="6562" y="74972"/>
                </a:lnTo>
                <a:lnTo>
                  <a:pt x="6562" y="69036"/>
                </a:lnTo>
                <a:close/>
                <a:moveTo>
                  <a:pt x="18745" y="69036"/>
                </a:moveTo>
                <a:lnTo>
                  <a:pt x="18745" y="74972"/>
                </a:lnTo>
                <a:lnTo>
                  <a:pt x="12810" y="74972"/>
                </a:lnTo>
                <a:lnTo>
                  <a:pt x="12810" y="69036"/>
                </a:lnTo>
                <a:close/>
                <a:moveTo>
                  <a:pt x="24992" y="69036"/>
                </a:moveTo>
                <a:lnTo>
                  <a:pt x="24992" y="74972"/>
                </a:lnTo>
                <a:lnTo>
                  <a:pt x="19058" y="74972"/>
                </a:lnTo>
                <a:lnTo>
                  <a:pt x="19058" y="69036"/>
                </a:lnTo>
                <a:close/>
                <a:moveTo>
                  <a:pt x="31242" y="69036"/>
                </a:moveTo>
                <a:lnTo>
                  <a:pt x="31242" y="74972"/>
                </a:lnTo>
                <a:lnTo>
                  <a:pt x="25305" y="74972"/>
                </a:lnTo>
                <a:lnTo>
                  <a:pt x="25305" y="69036"/>
                </a:lnTo>
                <a:close/>
                <a:moveTo>
                  <a:pt x="37489" y="69036"/>
                </a:moveTo>
                <a:lnTo>
                  <a:pt x="37489" y="74972"/>
                </a:lnTo>
                <a:lnTo>
                  <a:pt x="31553" y="74972"/>
                </a:lnTo>
                <a:lnTo>
                  <a:pt x="31553" y="69036"/>
                </a:lnTo>
                <a:close/>
                <a:moveTo>
                  <a:pt x="43737" y="69036"/>
                </a:moveTo>
                <a:lnTo>
                  <a:pt x="43737" y="74972"/>
                </a:lnTo>
                <a:lnTo>
                  <a:pt x="37802" y="74972"/>
                </a:lnTo>
                <a:lnTo>
                  <a:pt x="37802" y="69036"/>
                </a:lnTo>
                <a:close/>
                <a:moveTo>
                  <a:pt x="49985" y="69036"/>
                </a:moveTo>
                <a:lnTo>
                  <a:pt x="49985" y="74972"/>
                </a:lnTo>
                <a:lnTo>
                  <a:pt x="44049" y="74972"/>
                </a:lnTo>
                <a:lnTo>
                  <a:pt x="44049" y="69036"/>
                </a:lnTo>
                <a:close/>
                <a:moveTo>
                  <a:pt x="56232" y="69036"/>
                </a:moveTo>
                <a:lnTo>
                  <a:pt x="56232" y="74972"/>
                </a:lnTo>
                <a:lnTo>
                  <a:pt x="50296" y="74972"/>
                </a:lnTo>
                <a:lnTo>
                  <a:pt x="50296" y="69036"/>
                </a:lnTo>
                <a:close/>
                <a:moveTo>
                  <a:pt x="62480" y="69036"/>
                </a:moveTo>
                <a:lnTo>
                  <a:pt x="62480" y="74972"/>
                </a:lnTo>
                <a:lnTo>
                  <a:pt x="56545" y="74972"/>
                </a:lnTo>
                <a:lnTo>
                  <a:pt x="56545" y="69036"/>
                </a:lnTo>
                <a:close/>
                <a:moveTo>
                  <a:pt x="68727" y="69036"/>
                </a:moveTo>
                <a:lnTo>
                  <a:pt x="68727" y="74972"/>
                </a:lnTo>
                <a:lnTo>
                  <a:pt x="62792" y="74972"/>
                </a:lnTo>
                <a:lnTo>
                  <a:pt x="62792" y="69036"/>
                </a:lnTo>
                <a:close/>
                <a:moveTo>
                  <a:pt x="74975" y="69036"/>
                </a:moveTo>
                <a:lnTo>
                  <a:pt x="74975" y="74972"/>
                </a:lnTo>
                <a:lnTo>
                  <a:pt x="69039" y="74972"/>
                </a:lnTo>
                <a:lnTo>
                  <a:pt x="69039" y="69036"/>
                </a:lnTo>
                <a:close/>
                <a:moveTo>
                  <a:pt x="81223" y="69036"/>
                </a:moveTo>
                <a:lnTo>
                  <a:pt x="81223" y="74972"/>
                </a:lnTo>
                <a:lnTo>
                  <a:pt x="75286" y="74972"/>
                </a:lnTo>
                <a:lnTo>
                  <a:pt x="75286" y="69036"/>
                </a:lnTo>
                <a:close/>
                <a:moveTo>
                  <a:pt x="87470" y="69036"/>
                </a:moveTo>
                <a:lnTo>
                  <a:pt x="87470" y="74972"/>
                </a:lnTo>
                <a:lnTo>
                  <a:pt x="81535" y="74972"/>
                </a:lnTo>
                <a:lnTo>
                  <a:pt x="81535" y="69036"/>
                </a:lnTo>
                <a:close/>
                <a:moveTo>
                  <a:pt x="93718" y="69036"/>
                </a:moveTo>
                <a:lnTo>
                  <a:pt x="93718" y="74972"/>
                </a:lnTo>
                <a:lnTo>
                  <a:pt x="87784" y="74972"/>
                </a:lnTo>
                <a:lnTo>
                  <a:pt x="87784" y="69036"/>
                </a:lnTo>
                <a:close/>
                <a:moveTo>
                  <a:pt x="99967" y="69036"/>
                </a:moveTo>
                <a:lnTo>
                  <a:pt x="99967" y="74972"/>
                </a:lnTo>
                <a:lnTo>
                  <a:pt x="94031" y="74972"/>
                </a:lnTo>
                <a:lnTo>
                  <a:pt x="94031" y="69036"/>
                </a:lnTo>
                <a:close/>
                <a:moveTo>
                  <a:pt x="106214" y="69036"/>
                </a:moveTo>
                <a:lnTo>
                  <a:pt x="106214" y="74972"/>
                </a:lnTo>
                <a:lnTo>
                  <a:pt x="100278" y="74972"/>
                </a:lnTo>
                <a:lnTo>
                  <a:pt x="100278" y="69036"/>
                </a:lnTo>
                <a:close/>
                <a:moveTo>
                  <a:pt x="112461" y="69036"/>
                </a:moveTo>
                <a:lnTo>
                  <a:pt x="112461" y="74972"/>
                </a:lnTo>
                <a:lnTo>
                  <a:pt x="106527" y="74972"/>
                </a:lnTo>
                <a:lnTo>
                  <a:pt x="106527" y="69036"/>
                </a:lnTo>
                <a:close/>
                <a:moveTo>
                  <a:pt x="118710" y="69036"/>
                </a:moveTo>
                <a:lnTo>
                  <a:pt x="118710" y="74972"/>
                </a:lnTo>
                <a:lnTo>
                  <a:pt x="112774" y="74972"/>
                </a:lnTo>
                <a:lnTo>
                  <a:pt x="112774" y="69036"/>
                </a:lnTo>
                <a:close/>
                <a:moveTo>
                  <a:pt x="124957" y="69036"/>
                </a:moveTo>
                <a:lnTo>
                  <a:pt x="124957" y="74972"/>
                </a:lnTo>
                <a:lnTo>
                  <a:pt x="119021" y="74972"/>
                </a:lnTo>
                <a:lnTo>
                  <a:pt x="119021" y="69036"/>
                </a:lnTo>
                <a:close/>
                <a:moveTo>
                  <a:pt x="131204" y="69036"/>
                </a:moveTo>
                <a:lnTo>
                  <a:pt x="131204" y="74972"/>
                </a:lnTo>
                <a:lnTo>
                  <a:pt x="125270" y="74972"/>
                </a:lnTo>
                <a:lnTo>
                  <a:pt x="125270" y="69036"/>
                </a:lnTo>
                <a:close/>
                <a:moveTo>
                  <a:pt x="137451" y="69036"/>
                </a:moveTo>
                <a:lnTo>
                  <a:pt x="137451" y="74972"/>
                </a:lnTo>
                <a:lnTo>
                  <a:pt x="131517" y="74972"/>
                </a:lnTo>
                <a:lnTo>
                  <a:pt x="131517" y="69036"/>
                </a:lnTo>
                <a:close/>
                <a:moveTo>
                  <a:pt x="143702" y="69036"/>
                </a:moveTo>
                <a:lnTo>
                  <a:pt x="143702" y="74972"/>
                </a:lnTo>
                <a:lnTo>
                  <a:pt x="137766" y="74972"/>
                </a:lnTo>
                <a:lnTo>
                  <a:pt x="137766" y="69036"/>
                </a:lnTo>
                <a:close/>
                <a:moveTo>
                  <a:pt x="149949" y="69036"/>
                </a:moveTo>
                <a:lnTo>
                  <a:pt x="149949" y="74972"/>
                </a:lnTo>
                <a:lnTo>
                  <a:pt x="144015" y="74972"/>
                </a:lnTo>
                <a:lnTo>
                  <a:pt x="144015" y="69036"/>
                </a:lnTo>
                <a:close/>
                <a:moveTo>
                  <a:pt x="156196" y="69036"/>
                </a:moveTo>
                <a:lnTo>
                  <a:pt x="156196" y="74972"/>
                </a:lnTo>
                <a:lnTo>
                  <a:pt x="150262" y="74972"/>
                </a:lnTo>
                <a:lnTo>
                  <a:pt x="150262" y="69036"/>
                </a:lnTo>
                <a:close/>
                <a:moveTo>
                  <a:pt x="162445" y="69036"/>
                </a:moveTo>
                <a:lnTo>
                  <a:pt x="162445" y="74972"/>
                </a:lnTo>
                <a:lnTo>
                  <a:pt x="156509" y="74972"/>
                </a:lnTo>
                <a:lnTo>
                  <a:pt x="156509" y="69036"/>
                </a:lnTo>
                <a:close/>
                <a:moveTo>
                  <a:pt x="168692" y="69036"/>
                </a:moveTo>
                <a:lnTo>
                  <a:pt x="168692" y="74972"/>
                </a:lnTo>
                <a:lnTo>
                  <a:pt x="162756" y="74972"/>
                </a:lnTo>
                <a:lnTo>
                  <a:pt x="162756" y="69036"/>
                </a:lnTo>
                <a:close/>
                <a:moveTo>
                  <a:pt x="174939" y="69036"/>
                </a:moveTo>
                <a:lnTo>
                  <a:pt x="174939" y="74972"/>
                </a:lnTo>
                <a:lnTo>
                  <a:pt x="169005" y="74972"/>
                </a:lnTo>
                <a:lnTo>
                  <a:pt x="169005" y="69036"/>
                </a:lnTo>
                <a:close/>
                <a:moveTo>
                  <a:pt x="181186" y="69036"/>
                </a:moveTo>
                <a:lnTo>
                  <a:pt x="181186" y="74972"/>
                </a:lnTo>
                <a:lnTo>
                  <a:pt x="175252" y="74972"/>
                </a:lnTo>
                <a:lnTo>
                  <a:pt x="175252" y="69036"/>
                </a:lnTo>
                <a:close/>
                <a:moveTo>
                  <a:pt x="187435" y="69036"/>
                </a:moveTo>
                <a:lnTo>
                  <a:pt x="187435" y="74972"/>
                </a:lnTo>
                <a:lnTo>
                  <a:pt x="181499" y="74972"/>
                </a:lnTo>
                <a:lnTo>
                  <a:pt x="181499" y="69036"/>
                </a:lnTo>
                <a:close/>
                <a:moveTo>
                  <a:pt x="193684" y="69036"/>
                </a:moveTo>
                <a:lnTo>
                  <a:pt x="193684" y="74972"/>
                </a:lnTo>
                <a:lnTo>
                  <a:pt x="187749" y="74972"/>
                </a:lnTo>
                <a:lnTo>
                  <a:pt x="187749" y="69036"/>
                </a:lnTo>
                <a:close/>
                <a:moveTo>
                  <a:pt x="199931" y="69036"/>
                </a:moveTo>
                <a:lnTo>
                  <a:pt x="199931" y="74972"/>
                </a:lnTo>
                <a:lnTo>
                  <a:pt x="193996" y="74972"/>
                </a:lnTo>
                <a:lnTo>
                  <a:pt x="193996" y="69036"/>
                </a:lnTo>
                <a:close/>
                <a:moveTo>
                  <a:pt x="206180" y="69036"/>
                </a:moveTo>
                <a:lnTo>
                  <a:pt x="206180" y="74972"/>
                </a:lnTo>
                <a:lnTo>
                  <a:pt x="200244" y="74972"/>
                </a:lnTo>
                <a:lnTo>
                  <a:pt x="200244" y="69036"/>
                </a:lnTo>
                <a:close/>
                <a:moveTo>
                  <a:pt x="212427" y="69036"/>
                </a:moveTo>
                <a:lnTo>
                  <a:pt x="212427" y="74972"/>
                </a:lnTo>
                <a:lnTo>
                  <a:pt x="206491" y="74972"/>
                </a:lnTo>
                <a:lnTo>
                  <a:pt x="206491" y="69036"/>
                </a:lnTo>
                <a:close/>
                <a:moveTo>
                  <a:pt x="218674" y="69036"/>
                </a:moveTo>
                <a:lnTo>
                  <a:pt x="218674" y="74972"/>
                </a:lnTo>
                <a:lnTo>
                  <a:pt x="212739" y="74972"/>
                </a:lnTo>
                <a:lnTo>
                  <a:pt x="212739" y="69036"/>
                </a:lnTo>
                <a:close/>
                <a:moveTo>
                  <a:pt x="224921" y="69036"/>
                </a:moveTo>
                <a:lnTo>
                  <a:pt x="224921" y="74972"/>
                </a:lnTo>
                <a:lnTo>
                  <a:pt x="218987" y="74972"/>
                </a:lnTo>
                <a:lnTo>
                  <a:pt x="218987" y="69036"/>
                </a:lnTo>
                <a:close/>
                <a:moveTo>
                  <a:pt x="231170" y="69036"/>
                </a:moveTo>
                <a:lnTo>
                  <a:pt x="231170" y="74972"/>
                </a:lnTo>
                <a:lnTo>
                  <a:pt x="225234" y="74972"/>
                </a:lnTo>
                <a:lnTo>
                  <a:pt x="225234" y="69036"/>
                </a:lnTo>
                <a:close/>
                <a:moveTo>
                  <a:pt x="237417" y="69036"/>
                </a:moveTo>
                <a:lnTo>
                  <a:pt x="237417" y="74972"/>
                </a:lnTo>
                <a:lnTo>
                  <a:pt x="231481" y="74972"/>
                </a:lnTo>
                <a:lnTo>
                  <a:pt x="231481" y="69036"/>
                </a:lnTo>
                <a:close/>
                <a:moveTo>
                  <a:pt x="243664" y="69036"/>
                </a:moveTo>
                <a:lnTo>
                  <a:pt x="243664" y="74972"/>
                </a:lnTo>
                <a:lnTo>
                  <a:pt x="237729" y="74972"/>
                </a:lnTo>
                <a:lnTo>
                  <a:pt x="237729" y="69036"/>
                </a:lnTo>
                <a:close/>
                <a:moveTo>
                  <a:pt x="249911" y="69036"/>
                </a:moveTo>
                <a:lnTo>
                  <a:pt x="249911" y="74972"/>
                </a:lnTo>
                <a:lnTo>
                  <a:pt x="243977" y="74972"/>
                </a:lnTo>
                <a:lnTo>
                  <a:pt x="243977" y="69036"/>
                </a:lnTo>
                <a:close/>
                <a:moveTo>
                  <a:pt x="256161" y="69036"/>
                </a:moveTo>
                <a:lnTo>
                  <a:pt x="256161" y="74972"/>
                </a:lnTo>
                <a:lnTo>
                  <a:pt x="250225" y="74972"/>
                </a:lnTo>
                <a:lnTo>
                  <a:pt x="250225" y="69036"/>
                </a:lnTo>
                <a:close/>
                <a:moveTo>
                  <a:pt x="262409" y="69036"/>
                </a:moveTo>
                <a:lnTo>
                  <a:pt x="262409" y="74972"/>
                </a:lnTo>
                <a:lnTo>
                  <a:pt x="256474" y="74972"/>
                </a:lnTo>
                <a:lnTo>
                  <a:pt x="256474" y="69036"/>
                </a:lnTo>
                <a:close/>
                <a:moveTo>
                  <a:pt x="268656" y="69036"/>
                </a:moveTo>
                <a:lnTo>
                  <a:pt x="268656" y="74972"/>
                </a:lnTo>
                <a:lnTo>
                  <a:pt x="262721" y="74972"/>
                </a:lnTo>
                <a:lnTo>
                  <a:pt x="262721" y="69036"/>
                </a:lnTo>
                <a:close/>
                <a:moveTo>
                  <a:pt x="274904" y="69036"/>
                </a:moveTo>
                <a:lnTo>
                  <a:pt x="274904" y="74972"/>
                </a:lnTo>
                <a:lnTo>
                  <a:pt x="268968" y="74972"/>
                </a:lnTo>
                <a:lnTo>
                  <a:pt x="268968" y="69036"/>
                </a:lnTo>
                <a:close/>
                <a:moveTo>
                  <a:pt x="6251" y="75285"/>
                </a:moveTo>
                <a:lnTo>
                  <a:pt x="6251" y="81219"/>
                </a:lnTo>
                <a:lnTo>
                  <a:pt x="315" y="81219"/>
                </a:lnTo>
                <a:lnTo>
                  <a:pt x="315" y="75285"/>
                </a:lnTo>
                <a:close/>
                <a:moveTo>
                  <a:pt x="12498" y="75285"/>
                </a:moveTo>
                <a:lnTo>
                  <a:pt x="12498" y="81219"/>
                </a:lnTo>
                <a:lnTo>
                  <a:pt x="6562" y="81219"/>
                </a:lnTo>
                <a:lnTo>
                  <a:pt x="6562" y="75285"/>
                </a:lnTo>
                <a:close/>
                <a:moveTo>
                  <a:pt x="18745" y="75285"/>
                </a:moveTo>
                <a:lnTo>
                  <a:pt x="18745" y="81219"/>
                </a:lnTo>
                <a:lnTo>
                  <a:pt x="12810" y="81219"/>
                </a:lnTo>
                <a:lnTo>
                  <a:pt x="12810" y="75285"/>
                </a:lnTo>
                <a:close/>
                <a:moveTo>
                  <a:pt x="24992" y="75285"/>
                </a:moveTo>
                <a:lnTo>
                  <a:pt x="24992" y="81219"/>
                </a:lnTo>
                <a:lnTo>
                  <a:pt x="19058" y="81219"/>
                </a:lnTo>
                <a:lnTo>
                  <a:pt x="19058" y="75285"/>
                </a:lnTo>
                <a:close/>
                <a:moveTo>
                  <a:pt x="31242" y="75285"/>
                </a:moveTo>
                <a:lnTo>
                  <a:pt x="31242" y="81219"/>
                </a:lnTo>
                <a:lnTo>
                  <a:pt x="25305" y="81219"/>
                </a:lnTo>
                <a:lnTo>
                  <a:pt x="25305" y="75285"/>
                </a:lnTo>
                <a:close/>
                <a:moveTo>
                  <a:pt x="37489" y="75285"/>
                </a:moveTo>
                <a:lnTo>
                  <a:pt x="37489" y="81219"/>
                </a:lnTo>
                <a:lnTo>
                  <a:pt x="31553" y="81219"/>
                </a:lnTo>
                <a:lnTo>
                  <a:pt x="31553" y="75285"/>
                </a:lnTo>
                <a:close/>
                <a:moveTo>
                  <a:pt x="43737" y="75285"/>
                </a:moveTo>
                <a:lnTo>
                  <a:pt x="43737" y="81219"/>
                </a:lnTo>
                <a:lnTo>
                  <a:pt x="37802" y="81219"/>
                </a:lnTo>
                <a:lnTo>
                  <a:pt x="37802" y="75285"/>
                </a:lnTo>
                <a:close/>
                <a:moveTo>
                  <a:pt x="49985" y="75285"/>
                </a:moveTo>
                <a:lnTo>
                  <a:pt x="49985" y="81219"/>
                </a:lnTo>
                <a:lnTo>
                  <a:pt x="44049" y="81219"/>
                </a:lnTo>
                <a:lnTo>
                  <a:pt x="44049" y="75285"/>
                </a:lnTo>
                <a:close/>
                <a:moveTo>
                  <a:pt x="56232" y="75285"/>
                </a:moveTo>
                <a:lnTo>
                  <a:pt x="56232" y="81219"/>
                </a:lnTo>
                <a:lnTo>
                  <a:pt x="50296" y="81219"/>
                </a:lnTo>
                <a:lnTo>
                  <a:pt x="50296" y="75285"/>
                </a:lnTo>
                <a:close/>
                <a:moveTo>
                  <a:pt x="62480" y="75285"/>
                </a:moveTo>
                <a:lnTo>
                  <a:pt x="62480" y="81219"/>
                </a:lnTo>
                <a:lnTo>
                  <a:pt x="56545" y="81219"/>
                </a:lnTo>
                <a:lnTo>
                  <a:pt x="56545" y="75285"/>
                </a:lnTo>
                <a:close/>
                <a:moveTo>
                  <a:pt x="68727" y="75285"/>
                </a:moveTo>
                <a:lnTo>
                  <a:pt x="68727" y="81219"/>
                </a:lnTo>
                <a:lnTo>
                  <a:pt x="62792" y="81219"/>
                </a:lnTo>
                <a:lnTo>
                  <a:pt x="62792" y="75285"/>
                </a:lnTo>
                <a:close/>
                <a:moveTo>
                  <a:pt x="74975" y="75285"/>
                </a:moveTo>
                <a:lnTo>
                  <a:pt x="74975" y="81219"/>
                </a:lnTo>
                <a:lnTo>
                  <a:pt x="69039" y="81219"/>
                </a:lnTo>
                <a:lnTo>
                  <a:pt x="69039" y="75285"/>
                </a:lnTo>
                <a:close/>
                <a:moveTo>
                  <a:pt x="81223" y="75285"/>
                </a:moveTo>
                <a:lnTo>
                  <a:pt x="81223" y="81219"/>
                </a:lnTo>
                <a:lnTo>
                  <a:pt x="75286" y="81219"/>
                </a:lnTo>
                <a:lnTo>
                  <a:pt x="75286" y="75285"/>
                </a:lnTo>
                <a:close/>
                <a:moveTo>
                  <a:pt x="87470" y="75285"/>
                </a:moveTo>
                <a:lnTo>
                  <a:pt x="87470" y="81219"/>
                </a:lnTo>
                <a:lnTo>
                  <a:pt x="81535" y="81219"/>
                </a:lnTo>
                <a:lnTo>
                  <a:pt x="81535" y="75285"/>
                </a:lnTo>
                <a:close/>
                <a:moveTo>
                  <a:pt x="93718" y="75285"/>
                </a:moveTo>
                <a:lnTo>
                  <a:pt x="93718" y="81219"/>
                </a:lnTo>
                <a:lnTo>
                  <a:pt x="87784" y="81219"/>
                </a:lnTo>
                <a:lnTo>
                  <a:pt x="87784" y="75285"/>
                </a:lnTo>
                <a:close/>
                <a:moveTo>
                  <a:pt x="99967" y="75285"/>
                </a:moveTo>
                <a:lnTo>
                  <a:pt x="99967" y="81219"/>
                </a:lnTo>
                <a:lnTo>
                  <a:pt x="94031" y="81219"/>
                </a:lnTo>
                <a:lnTo>
                  <a:pt x="94031" y="75285"/>
                </a:lnTo>
                <a:close/>
                <a:moveTo>
                  <a:pt x="106214" y="75285"/>
                </a:moveTo>
                <a:lnTo>
                  <a:pt x="106214" y="81219"/>
                </a:lnTo>
                <a:lnTo>
                  <a:pt x="100278" y="81219"/>
                </a:lnTo>
                <a:lnTo>
                  <a:pt x="100278" y="75285"/>
                </a:lnTo>
                <a:close/>
                <a:moveTo>
                  <a:pt x="112461" y="75285"/>
                </a:moveTo>
                <a:lnTo>
                  <a:pt x="112461" y="81219"/>
                </a:lnTo>
                <a:lnTo>
                  <a:pt x="106527" y="81219"/>
                </a:lnTo>
                <a:lnTo>
                  <a:pt x="106527" y="75285"/>
                </a:lnTo>
                <a:close/>
                <a:moveTo>
                  <a:pt x="118710" y="75285"/>
                </a:moveTo>
                <a:lnTo>
                  <a:pt x="118710" y="81219"/>
                </a:lnTo>
                <a:lnTo>
                  <a:pt x="112774" y="81219"/>
                </a:lnTo>
                <a:lnTo>
                  <a:pt x="112774" y="75285"/>
                </a:lnTo>
                <a:close/>
                <a:moveTo>
                  <a:pt x="124957" y="75285"/>
                </a:moveTo>
                <a:lnTo>
                  <a:pt x="124957" y="81219"/>
                </a:lnTo>
                <a:lnTo>
                  <a:pt x="119021" y="81219"/>
                </a:lnTo>
                <a:lnTo>
                  <a:pt x="119021" y="75285"/>
                </a:lnTo>
                <a:close/>
                <a:moveTo>
                  <a:pt x="131204" y="75285"/>
                </a:moveTo>
                <a:lnTo>
                  <a:pt x="131204" y="81219"/>
                </a:lnTo>
                <a:lnTo>
                  <a:pt x="125270" y="81219"/>
                </a:lnTo>
                <a:lnTo>
                  <a:pt x="125270" y="75285"/>
                </a:lnTo>
                <a:close/>
                <a:moveTo>
                  <a:pt x="137451" y="75285"/>
                </a:moveTo>
                <a:lnTo>
                  <a:pt x="137451" y="81219"/>
                </a:lnTo>
                <a:lnTo>
                  <a:pt x="131517" y="81219"/>
                </a:lnTo>
                <a:lnTo>
                  <a:pt x="131517" y="75285"/>
                </a:lnTo>
                <a:close/>
                <a:moveTo>
                  <a:pt x="143702" y="75285"/>
                </a:moveTo>
                <a:lnTo>
                  <a:pt x="143702" y="81219"/>
                </a:lnTo>
                <a:lnTo>
                  <a:pt x="137766" y="81219"/>
                </a:lnTo>
                <a:lnTo>
                  <a:pt x="137766" y="75285"/>
                </a:lnTo>
                <a:close/>
                <a:moveTo>
                  <a:pt x="149949" y="75285"/>
                </a:moveTo>
                <a:lnTo>
                  <a:pt x="149949" y="81219"/>
                </a:lnTo>
                <a:lnTo>
                  <a:pt x="144015" y="81219"/>
                </a:lnTo>
                <a:lnTo>
                  <a:pt x="144015" y="75285"/>
                </a:lnTo>
                <a:close/>
                <a:moveTo>
                  <a:pt x="156196" y="75285"/>
                </a:moveTo>
                <a:lnTo>
                  <a:pt x="156196" y="81219"/>
                </a:lnTo>
                <a:lnTo>
                  <a:pt x="150262" y="81219"/>
                </a:lnTo>
                <a:lnTo>
                  <a:pt x="150262" y="75285"/>
                </a:lnTo>
                <a:close/>
                <a:moveTo>
                  <a:pt x="162445" y="75285"/>
                </a:moveTo>
                <a:lnTo>
                  <a:pt x="162445" y="81219"/>
                </a:lnTo>
                <a:lnTo>
                  <a:pt x="156509" y="81219"/>
                </a:lnTo>
                <a:lnTo>
                  <a:pt x="156509" y="75285"/>
                </a:lnTo>
                <a:close/>
                <a:moveTo>
                  <a:pt x="168692" y="75285"/>
                </a:moveTo>
                <a:lnTo>
                  <a:pt x="168692" y="81219"/>
                </a:lnTo>
                <a:lnTo>
                  <a:pt x="162756" y="81219"/>
                </a:lnTo>
                <a:lnTo>
                  <a:pt x="162756" y="75285"/>
                </a:lnTo>
                <a:close/>
                <a:moveTo>
                  <a:pt x="174939" y="75285"/>
                </a:moveTo>
                <a:lnTo>
                  <a:pt x="174939" y="81219"/>
                </a:lnTo>
                <a:lnTo>
                  <a:pt x="169005" y="81219"/>
                </a:lnTo>
                <a:lnTo>
                  <a:pt x="169005" y="75285"/>
                </a:lnTo>
                <a:close/>
                <a:moveTo>
                  <a:pt x="181186" y="75285"/>
                </a:moveTo>
                <a:lnTo>
                  <a:pt x="181186" y="81219"/>
                </a:lnTo>
                <a:lnTo>
                  <a:pt x="175252" y="81219"/>
                </a:lnTo>
                <a:lnTo>
                  <a:pt x="175252" y="75285"/>
                </a:lnTo>
                <a:close/>
                <a:moveTo>
                  <a:pt x="187435" y="75285"/>
                </a:moveTo>
                <a:lnTo>
                  <a:pt x="187435" y="81219"/>
                </a:lnTo>
                <a:lnTo>
                  <a:pt x="181499" y="81219"/>
                </a:lnTo>
                <a:lnTo>
                  <a:pt x="181499" y="75285"/>
                </a:lnTo>
                <a:close/>
                <a:moveTo>
                  <a:pt x="193684" y="75285"/>
                </a:moveTo>
                <a:lnTo>
                  <a:pt x="193684" y="81219"/>
                </a:lnTo>
                <a:lnTo>
                  <a:pt x="187749" y="81219"/>
                </a:lnTo>
                <a:lnTo>
                  <a:pt x="187749" y="75285"/>
                </a:lnTo>
                <a:close/>
                <a:moveTo>
                  <a:pt x="199931" y="75285"/>
                </a:moveTo>
                <a:lnTo>
                  <a:pt x="199931" y="81219"/>
                </a:lnTo>
                <a:lnTo>
                  <a:pt x="193996" y="81219"/>
                </a:lnTo>
                <a:lnTo>
                  <a:pt x="193996" y="75285"/>
                </a:lnTo>
                <a:close/>
                <a:moveTo>
                  <a:pt x="206180" y="75285"/>
                </a:moveTo>
                <a:lnTo>
                  <a:pt x="206180" y="81219"/>
                </a:lnTo>
                <a:lnTo>
                  <a:pt x="200244" y="81219"/>
                </a:lnTo>
                <a:lnTo>
                  <a:pt x="200244" y="75285"/>
                </a:lnTo>
                <a:close/>
                <a:moveTo>
                  <a:pt x="212427" y="75285"/>
                </a:moveTo>
                <a:lnTo>
                  <a:pt x="212427" y="81219"/>
                </a:lnTo>
                <a:lnTo>
                  <a:pt x="206491" y="81219"/>
                </a:lnTo>
                <a:lnTo>
                  <a:pt x="206491" y="75285"/>
                </a:lnTo>
                <a:close/>
                <a:moveTo>
                  <a:pt x="218674" y="75285"/>
                </a:moveTo>
                <a:lnTo>
                  <a:pt x="218674" y="81219"/>
                </a:lnTo>
                <a:lnTo>
                  <a:pt x="212739" y="81219"/>
                </a:lnTo>
                <a:lnTo>
                  <a:pt x="212739" y="75285"/>
                </a:lnTo>
                <a:close/>
                <a:moveTo>
                  <a:pt x="224921" y="75285"/>
                </a:moveTo>
                <a:lnTo>
                  <a:pt x="224921" y="81219"/>
                </a:lnTo>
                <a:lnTo>
                  <a:pt x="218987" y="81219"/>
                </a:lnTo>
                <a:lnTo>
                  <a:pt x="218987" y="75285"/>
                </a:lnTo>
                <a:close/>
                <a:moveTo>
                  <a:pt x="231170" y="75285"/>
                </a:moveTo>
                <a:lnTo>
                  <a:pt x="231170" y="81219"/>
                </a:lnTo>
                <a:lnTo>
                  <a:pt x="225234" y="81219"/>
                </a:lnTo>
                <a:lnTo>
                  <a:pt x="225234" y="75285"/>
                </a:lnTo>
                <a:close/>
                <a:moveTo>
                  <a:pt x="237417" y="75285"/>
                </a:moveTo>
                <a:lnTo>
                  <a:pt x="237417" y="81219"/>
                </a:lnTo>
                <a:lnTo>
                  <a:pt x="231481" y="81219"/>
                </a:lnTo>
                <a:lnTo>
                  <a:pt x="231481" y="75285"/>
                </a:lnTo>
                <a:close/>
                <a:moveTo>
                  <a:pt x="243664" y="75285"/>
                </a:moveTo>
                <a:lnTo>
                  <a:pt x="243664" y="81219"/>
                </a:lnTo>
                <a:lnTo>
                  <a:pt x="237729" y="81219"/>
                </a:lnTo>
                <a:lnTo>
                  <a:pt x="237729" y="75285"/>
                </a:lnTo>
                <a:close/>
                <a:moveTo>
                  <a:pt x="249911" y="75285"/>
                </a:moveTo>
                <a:lnTo>
                  <a:pt x="249911" y="81219"/>
                </a:lnTo>
                <a:lnTo>
                  <a:pt x="243977" y="81219"/>
                </a:lnTo>
                <a:lnTo>
                  <a:pt x="243977" y="75285"/>
                </a:lnTo>
                <a:close/>
                <a:moveTo>
                  <a:pt x="256161" y="75285"/>
                </a:moveTo>
                <a:lnTo>
                  <a:pt x="256161" y="81219"/>
                </a:lnTo>
                <a:lnTo>
                  <a:pt x="250225" y="81219"/>
                </a:lnTo>
                <a:lnTo>
                  <a:pt x="250225" y="75285"/>
                </a:lnTo>
                <a:close/>
                <a:moveTo>
                  <a:pt x="262409" y="75285"/>
                </a:moveTo>
                <a:lnTo>
                  <a:pt x="262409" y="81219"/>
                </a:lnTo>
                <a:lnTo>
                  <a:pt x="256474" y="81219"/>
                </a:lnTo>
                <a:lnTo>
                  <a:pt x="256474" y="75285"/>
                </a:lnTo>
                <a:close/>
                <a:moveTo>
                  <a:pt x="268656" y="75285"/>
                </a:moveTo>
                <a:lnTo>
                  <a:pt x="268656" y="81219"/>
                </a:lnTo>
                <a:lnTo>
                  <a:pt x="262721" y="81219"/>
                </a:lnTo>
                <a:lnTo>
                  <a:pt x="262721" y="75285"/>
                </a:lnTo>
                <a:close/>
                <a:moveTo>
                  <a:pt x="274904" y="75285"/>
                </a:moveTo>
                <a:lnTo>
                  <a:pt x="274904" y="81219"/>
                </a:lnTo>
                <a:lnTo>
                  <a:pt x="268968" y="81219"/>
                </a:lnTo>
                <a:lnTo>
                  <a:pt x="268968" y="75285"/>
                </a:lnTo>
                <a:close/>
                <a:moveTo>
                  <a:pt x="6251" y="81532"/>
                </a:moveTo>
                <a:lnTo>
                  <a:pt x="6251" y="87466"/>
                </a:lnTo>
                <a:lnTo>
                  <a:pt x="315" y="87466"/>
                </a:lnTo>
                <a:lnTo>
                  <a:pt x="315" y="81532"/>
                </a:lnTo>
                <a:close/>
                <a:moveTo>
                  <a:pt x="12498" y="81532"/>
                </a:moveTo>
                <a:lnTo>
                  <a:pt x="12498" y="87466"/>
                </a:lnTo>
                <a:lnTo>
                  <a:pt x="6562" y="87466"/>
                </a:lnTo>
                <a:lnTo>
                  <a:pt x="6562" y="81532"/>
                </a:lnTo>
                <a:close/>
                <a:moveTo>
                  <a:pt x="18745" y="81532"/>
                </a:moveTo>
                <a:lnTo>
                  <a:pt x="18745" y="87466"/>
                </a:lnTo>
                <a:lnTo>
                  <a:pt x="12810" y="87466"/>
                </a:lnTo>
                <a:lnTo>
                  <a:pt x="12810" y="81532"/>
                </a:lnTo>
                <a:close/>
                <a:moveTo>
                  <a:pt x="24992" y="81532"/>
                </a:moveTo>
                <a:lnTo>
                  <a:pt x="24992" y="87466"/>
                </a:lnTo>
                <a:lnTo>
                  <a:pt x="19058" y="87466"/>
                </a:lnTo>
                <a:lnTo>
                  <a:pt x="19058" y="81532"/>
                </a:lnTo>
                <a:close/>
                <a:moveTo>
                  <a:pt x="31242" y="81532"/>
                </a:moveTo>
                <a:lnTo>
                  <a:pt x="31242" y="87466"/>
                </a:lnTo>
                <a:lnTo>
                  <a:pt x="25305" y="87466"/>
                </a:lnTo>
                <a:lnTo>
                  <a:pt x="25305" y="81532"/>
                </a:lnTo>
                <a:close/>
                <a:moveTo>
                  <a:pt x="37489" y="81532"/>
                </a:moveTo>
                <a:lnTo>
                  <a:pt x="37489" y="87466"/>
                </a:lnTo>
                <a:lnTo>
                  <a:pt x="31553" y="87466"/>
                </a:lnTo>
                <a:lnTo>
                  <a:pt x="31553" y="81532"/>
                </a:lnTo>
                <a:close/>
                <a:moveTo>
                  <a:pt x="43737" y="81532"/>
                </a:moveTo>
                <a:lnTo>
                  <a:pt x="43737" y="87466"/>
                </a:lnTo>
                <a:lnTo>
                  <a:pt x="37802" y="87466"/>
                </a:lnTo>
                <a:lnTo>
                  <a:pt x="37802" y="81532"/>
                </a:lnTo>
                <a:close/>
                <a:moveTo>
                  <a:pt x="49985" y="81532"/>
                </a:moveTo>
                <a:lnTo>
                  <a:pt x="49985" y="87466"/>
                </a:lnTo>
                <a:lnTo>
                  <a:pt x="44049" y="87466"/>
                </a:lnTo>
                <a:lnTo>
                  <a:pt x="44049" y="81532"/>
                </a:lnTo>
                <a:close/>
                <a:moveTo>
                  <a:pt x="56232" y="81532"/>
                </a:moveTo>
                <a:lnTo>
                  <a:pt x="56232" y="87466"/>
                </a:lnTo>
                <a:lnTo>
                  <a:pt x="50296" y="87466"/>
                </a:lnTo>
                <a:lnTo>
                  <a:pt x="50296" y="81532"/>
                </a:lnTo>
                <a:close/>
                <a:moveTo>
                  <a:pt x="62480" y="81532"/>
                </a:moveTo>
                <a:lnTo>
                  <a:pt x="62480" y="87466"/>
                </a:lnTo>
                <a:lnTo>
                  <a:pt x="56545" y="87466"/>
                </a:lnTo>
                <a:lnTo>
                  <a:pt x="56545" y="81532"/>
                </a:lnTo>
                <a:close/>
                <a:moveTo>
                  <a:pt x="68727" y="81532"/>
                </a:moveTo>
                <a:lnTo>
                  <a:pt x="68727" y="87466"/>
                </a:lnTo>
                <a:lnTo>
                  <a:pt x="62792" y="87466"/>
                </a:lnTo>
                <a:lnTo>
                  <a:pt x="62792" y="81532"/>
                </a:lnTo>
                <a:close/>
                <a:moveTo>
                  <a:pt x="74975" y="81532"/>
                </a:moveTo>
                <a:lnTo>
                  <a:pt x="74975" y="87466"/>
                </a:lnTo>
                <a:lnTo>
                  <a:pt x="69039" y="87466"/>
                </a:lnTo>
                <a:lnTo>
                  <a:pt x="69039" y="81532"/>
                </a:lnTo>
                <a:close/>
                <a:moveTo>
                  <a:pt x="81223" y="81532"/>
                </a:moveTo>
                <a:lnTo>
                  <a:pt x="81223" y="87466"/>
                </a:lnTo>
                <a:lnTo>
                  <a:pt x="75286" y="87466"/>
                </a:lnTo>
                <a:lnTo>
                  <a:pt x="75286" y="81532"/>
                </a:lnTo>
                <a:close/>
                <a:moveTo>
                  <a:pt x="87470" y="81532"/>
                </a:moveTo>
                <a:lnTo>
                  <a:pt x="87470" y="87466"/>
                </a:lnTo>
                <a:lnTo>
                  <a:pt x="81535" y="87466"/>
                </a:lnTo>
                <a:lnTo>
                  <a:pt x="81535" y="81532"/>
                </a:lnTo>
                <a:close/>
                <a:moveTo>
                  <a:pt x="93718" y="81532"/>
                </a:moveTo>
                <a:lnTo>
                  <a:pt x="93718" y="87466"/>
                </a:lnTo>
                <a:lnTo>
                  <a:pt x="87784" y="87466"/>
                </a:lnTo>
                <a:lnTo>
                  <a:pt x="87784" y="81532"/>
                </a:lnTo>
                <a:close/>
                <a:moveTo>
                  <a:pt x="99967" y="81532"/>
                </a:moveTo>
                <a:lnTo>
                  <a:pt x="99967" y="87466"/>
                </a:lnTo>
                <a:lnTo>
                  <a:pt x="94031" y="87466"/>
                </a:lnTo>
                <a:lnTo>
                  <a:pt x="94031" y="81532"/>
                </a:lnTo>
                <a:close/>
                <a:moveTo>
                  <a:pt x="106214" y="81532"/>
                </a:moveTo>
                <a:lnTo>
                  <a:pt x="106214" y="87466"/>
                </a:lnTo>
                <a:lnTo>
                  <a:pt x="100278" y="87466"/>
                </a:lnTo>
                <a:lnTo>
                  <a:pt x="100278" y="81532"/>
                </a:lnTo>
                <a:close/>
                <a:moveTo>
                  <a:pt x="112461" y="81532"/>
                </a:moveTo>
                <a:lnTo>
                  <a:pt x="112461" y="87466"/>
                </a:lnTo>
                <a:lnTo>
                  <a:pt x="106527" y="87466"/>
                </a:lnTo>
                <a:lnTo>
                  <a:pt x="106527" y="81532"/>
                </a:lnTo>
                <a:close/>
                <a:moveTo>
                  <a:pt x="118710" y="81532"/>
                </a:moveTo>
                <a:lnTo>
                  <a:pt x="118710" y="87466"/>
                </a:lnTo>
                <a:lnTo>
                  <a:pt x="112774" y="87466"/>
                </a:lnTo>
                <a:lnTo>
                  <a:pt x="112774" y="81532"/>
                </a:lnTo>
                <a:close/>
                <a:moveTo>
                  <a:pt x="124957" y="81532"/>
                </a:moveTo>
                <a:lnTo>
                  <a:pt x="124957" y="87466"/>
                </a:lnTo>
                <a:lnTo>
                  <a:pt x="119021" y="87466"/>
                </a:lnTo>
                <a:lnTo>
                  <a:pt x="119021" y="81532"/>
                </a:lnTo>
                <a:close/>
                <a:moveTo>
                  <a:pt x="131204" y="81532"/>
                </a:moveTo>
                <a:lnTo>
                  <a:pt x="131204" y="87466"/>
                </a:lnTo>
                <a:lnTo>
                  <a:pt x="125270" y="87466"/>
                </a:lnTo>
                <a:lnTo>
                  <a:pt x="125270" y="81532"/>
                </a:lnTo>
                <a:close/>
                <a:moveTo>
                  <a:pt x="137451" y="81532"/>
                </a:moveTo>
                <a:lnTo>
                  <a:pt x="137451" y="87466"/>
                </a:lnTo>
                <a:lnTo>
                  <a:pt x="131517" y="87466"/>
                </a:lnTo>
                <a:lnTo>
                  <a:pt x="131517" y="81532"/>
                </a:lnTo>
                <a:close/>
                <a:moveTo>
                  <a:pt x="143702" y="81532"/>
                </a:moveTo>
                <a:lnTo>
                  <a:pt x="143702" y="87466"/>
                </a:lnTo>
                <a:lnTo>
                  <a:pt x="137766" y="87466"/>
                </a:lnTo>
                <a:lnTo>
                  <a:pt x="137766" y="81532"/>
                </a:lnTo>
                <a:close/>
                <a:moveTo>
                  <a:pt x="149949" y="81532"/>
                </a:moveTo>
                <a:lnTo>
                  <a:pt x="149949" y="87466"/>
                </a:lnTo>
                <a:lnTo>
                  <a:pt x="144015" y="87466"/>
                </a:lnTo>
                <a:lnTo>
                  <a:pt x="144015" y="81532"/>
                </a:lnTo>
                <a:close/>
                <a:moveTo>
                  <a:pt x="156196" y="81532"/>
                </a:moveTo>
                <a:lnTo>
                  <a:pt x="156196" y="87466"/>
                </a:lnTo>
                <a:lnTo>
                  <a:pt x="150262" y="87466"/>
                </a:lnTo>
                <a:lnTo>
                  <a:pt x="150262" y="81532"/>
                </a:lnTo>
                <a:close/>
                <a:moveTo>
                  <a:pt x="162445" y="81532"/>
                </a:moveTo>
                <a:lnTo>
                  <a:pt x="162445" y="87466"/>
                </a:lnTo>
                <a:lnTo>
                  <a:pt x="156509" y="87466"/>
                </a:lnTo>
                <a:lnTo>
                  <a:pt x="156509" y="81532"/>
                </a:lnTo>
                <a:close/>
                <a:moveTo>
                  <a:pt x="168692" y="81532"/>
                </a:moveTo>
                <a:lnTo>
                  <a:pt x="168692" y="87466"/>
                </a:lnTo>
                <a:lnTo>
                  <a:pt x="162756" y="87466"/>
                </a:lnTo>
                <a:lnTo>
                  <a:pt x="162756" y="81532"/>
                </a:lnTo>
                <a:close/>
                <a:moveTo>
                  <a:pt x="174939" y="81532"/>
                </a:moveTo>
                <a:lnTo>
                  <a:pt x="174939" y="87466"/>
                </a:lnTo>
                <a:lnTo>
                  <a:pt x="169005" y="87466"/>
                </a:lnTo>
                <a:lnTo>
                  <a:pt x="169005" y="81532"/>
                </a:lnTo>
                <a:close/>
                <a:moveTo>
                  <a:pt x="181186" y="81532"/>
                </a:moveTo>
                <a:lnTo>
                  <a:pt x="181186" y="87466"/>
                </a:lnTo>
                <a:lnTo>
                  <a:pt x="175252" y="87466"/>
                </a:lnTo>
                <a:lnTo>
                  <a:pt x="175252" y="81532"/>
                </a:lnTo>
                <a:close/>
                <a:moveTo>
                  <a:pt x="187435" y="81532"/>
                </a:moveTo>
                <a:lnTo>
                  <a:pt x="187435" y="87466"/>
                </a:lnTo>
                <a:lnTo>
                  <a:pt x="181499" y="87466"/>
                </a:lnTo>
                <a:lnTo>
                  <a:pt x="181499" y="81532"/>
                </a:lnTo>
                <a:close/>
                <a:moveTo>
                  <a:pt x="193684" y="81532"/>
                </a:moveTo>
                <a:lnTo>
                  <a:pt x="193684" y="87466"/>
                </a:lnTo>
                <a:lnTo>
                  <a:pt x="187749" y="87466"/>
                </a:lnTo>
                <a:lnTo>
                  <a:pt x="187749" y="81532"/>
                </a:lnTo>
                <a:close/>
                <a:moveTo>
                  <a:pt x="199931" y="81532"/>
                </a:moveTo>
                <a:lnTo>
                  <a:pt x="199931" y="87466"/>
                </a:lnTo>
                <a:lnTo>
                  <a:pt x="193996" y="87466"/>
                </a:lnTo>
                <a:lnTo>
                  <a:pt x="193996" y="81532"/>
                </a:lnTo>
                <a:close/>
                <a:moveTo>
                  <a:pt x="206180" y="81532"/>
                </a:moveTo>
                <a:lnTo>
                  <a:pt x="206180" y="87466"/>
                </a:lnTo>
                <a:lnTo>
                  <a:pt x="200244" y="87466"/>
                </a:lnTo>
                <a:lnTo>
                  <a:pt x="200244" y="81532"/>
                </a:lnTo>
                <a:close/>
                <a:moveTo>
                  <a:pt x="212427" y="81532"/>
                </a:moveTo>
                <a:lnTo>
                  <a:pt x="212427" y="87466"/>
                </a:lnTo>
                <a:lnTo>
                  <a:pt x="206491" y="87466"/>
                </a:lnTo>
                <a:lnTo>
                  <a:pt x="206491" y="81532"/>
                </a:lnTo>
                <a:close/>
                <a:moveTo>
                  <a:pt x="218674" y="81532"/>
                </a:moveTo>
                <a:lnTo>
                  <a:pt x="218674" y="87466"/>
                </a:lnTo>
                <a:lnTo>
                  <a:pt x="212739" y="87466"/>
                </a:lnTo>
                <a:lnTo>
                  <a:pt x="212739" y="81532"/>
                </a:lnTo>
                <a:close/>
                <a:moveTo>
                  <a:pt x="224921" y="81532"/>
                </a:moveTo>
                <a:lnTo>
                  <a:pt x="224921" y="87466"/>
                </a:lnTo>
                <a:lnTo>
                  <a:pt x="218987" y="87466"/>
                </a:lnTo>
                <a:lnTo>
                  <a:pt x="218987" y="81532"/>
                </a:lnTo>
                <a:close/>
                <a:moveTo>
                  <a:pt x="231170" y="81532"/>
                </a:moveTo>
                <a:lnTo>
                  <a:pt x="231170" y="87466"/>
                </a:lnTo>
                <a:lnTo>
                  <a:pt x="225234" y="87466"/>
                </a:lnTo>
                <a:lnTo>
                  <a:pt x="225234" y="81532"/>
                </a:lnTo>
                <a:close/>
                <a:moveTo>
                  <a:pt x="237417" y="81532"/>
                </a:moveTo>
                <a:lnTo>
                  <a:pt x="237417" y="87466"/>
                </a:lnTo>
                <a:lnTo>
                  <a:pt x="231481" y="87466"/>
                </a:lnTo>
                <a:lnTo>
                  <a:pt x="231481" y="81532"/>
                </a:lnTo>
                <a:close/>
                <a:moveTo>
                  <a:pt x="243664" y="81532"/>
                </a:moveTo>
                <a:lnTo>
                  <a:pt x="243664" y="87466"/>
                </a:lnTo>
                <a:lnTo>
                  <a:pt x="237729" y="87466"/>
                </a:lnTo>
                <a:lnTo>
                  <a:pt x="237729" y="81532"/>
                </a:lnTo>
                <a:close/>
                <a:moveTo>
                  <a:pt x="249911" y="81532"/>
                </a:moveTo>
                <a:lnTo>
                  <a:pt x="249911" y="87466"/>
                </a:lnTo>
                <a:lnTo>
                  <a:pt x="243977" y="87466"/>
                </a:lnTo>
                <a:lnTo>
                  <a:pt x="243977" y="81532"/>
                </a:lnTo>
                <a:close/>
                <a:moveTo>
                  <a:pt x="256161" y="81532"/>
                </a:moveTo>
                <a:lnTo>
                  <a:pt x="256161" y="87466"/>
                </a:lnTo>
                <a:lnTo>
                  <a:pt x="250225" y="87466"/>
                </a:lnTo>
                <a:lnTo>
                  <a:pt x="250225" y="81532"/>
                </a:lnTo>
                <a:close/>
                <a:moveTo>
                  <a:pt x="262409" y="81532"/>
                </a:moveTo>
                <a:lnTo>
                  <a:pt x="262409" y="87466"/>
                </a:lnTo>
                <a:lnTo>
                  <a:pt x="256474" y="87466"/>
                </a:lnTo>
                <a:lnTo>
                  <a:pt x="256474" y="81532"/>
                </a:lnTo>
                <a:close/>
                <a:moveTo>
                  <a:pt x="268656" y="81532"/>
                </a:moveTo>
                <a:lnTo>
                  <a:pt x="268656" y="87466"/>
                </a:lnTo>
                <a:lnTo>
                  <a:pt x="262721" y="87466"/>
                </a:lnTo>
                <a:lnTo>
                  <a:pt x="262721" y="81532"/>
                </a:lnTo>
                <a:close/>
                <a:moveTo>
                  <a:pt x="274904" y="81532"/>
                </a:moveTo>
                <a:lnTo>
                  <a:pt x="274904" y="87466"/>
                </a:lnTo>
                <a:lnTo>
                  <a:pt x="268968" y="87466"/>
                </a:lnTo>
                <a:lnTo>
                  <a:pt x="268968" y="81532"/>
                </a:lnTo>
                <a:close/>
                <a:moveTo>
                  <a:pt x="6251" y="87779"/>
                </a:moveTo>
                <a:lnTo>
                  <a:pt x="6251" y="93713"/>
                </a:lnTo>
                <a:lnTo>
                  <a:pt x="315" y="93713"/>
                </a:lnTo>
                <a:lnTo>
                  <a:pt x="315" y="87779"/>
                </a:lnTo>
                <a:close/>
                <a:moveTo>
                  <a:pt x="12498" y="87779"/>
                </a:moveTo>
                <a:lnTo>
                  <a:pt x="12498" y="93713"/>
                </a:lnTo>
                <a:lnTo>
                  <a:pt x="6562" y="93713"/>
                </a:lnTo>
                <a:lnTo>
                  <a:pt x="6562" y="87779"/>
                </a:lnTo>
                <a:close/>
                <a:moveTo>
                  <a:pt x="18745" y="87779"/>
                </a:moveTo>
                <a:lnTo>
                  <a:pt x="18745" y="93713"/>
                </a:lnTo>
                <a:lnTo>
                  <a:pt x="12810" y="93713"/>
                </a:lnTo>
                <a:lnTo>
                  <a:pt x="12810" y="87779"/>
                </a:lnTo>
                <a:close/>
                <a:moveTo>
                  <a:pt x="24992" y="87779"/>
                </a:moveTo>
                <a:lnTo>
                  <a:pt x="24992" y="93713"/>
                </a:lnTo>
                <a:lnTo>
                  <a:pt x="19058" y="93713"/>
                </a:lnTo>
                <a:lnTo>
                  <a:pt x="19058" y="87779"/>
                </a:lnTo>
                <a:close/>
                <a:moveTo>
                  <a:pt x="31242" y="87779"/>
                </a:moveTo>
                <a:lnTo>
                  <a:pt x="31242" y="93713"/>
                </a:lnTo>
                <a:lnTo>
                  <a:pt x="25305" y="93713"/>
                </a:lnTo>
                <a:lnTo>
                  <a:pt x="25305" y="87779"/>
                </a:lnTo>
                <a:close/>
                <a:moveTo>
                  <a:pt x="37489" y="87779"/>
                </a:moveTo>
                <a:lnTo>
                  <a:pt x="37489" y="93713"/>
                </a:lnTo>
                <a:lnTo>
                  <a:pt x="31553" y="93713"/>
                </a:lnTo>
                <a:lnTo>
                  <a:pt x="31553" y="87779"/>
                </a:lnTo>
                <a:close/>
                <a:moveTo>
                  <a:pt x="43737" y="87779"/>
                </a:moveTo>
                <a:lnTo>
                  <a:pt x="43737" y="93713"/>
                </a:lnTo>
                <a:lnTo>
                  <a:pt x="37802" y="93713"/>
                </a:lnTo>
                <a:lnTo>
                  <a:pt x="37802" y="87779"/>
                </a:lnTo>
                <a:close/>
                <a:moveTo>
                  <a:pt x="49985" y="87779"/>
                </a:moveTo>
                <a:lnTo>
                  <a:pt x="49985" y="93713"/>
                </a:lnTo>
                <a:lnTo>
                  <a:pt x="44049" y="93713"/>
                </a:lnTo>
                <a:lnTo>
                  <a:pt x="44049" y="87779"/>
                </a:lnTo>
                <a:close/>
                <a:moveTo>
                  <a:pt x="56232" y="87779"/>
                </a:moveTo>
                <a:lnTo>
                  <a:pt x="56232" y="93713"/>
                </a:lnTo>
                <a:lnTo>
                  <a:pt x="50296" y="93713"/>
                </a:lnTo>
                <a:lnTo>
                  <a:pt x="50296" y="87779"/>
                </a:lnTo>
                <a:close/>
                <a:moveTo>
                  <a:pt x="62480" y="87779"/>
                </a:moveTo>
                <a:lnTo>
                  <a:pt x="62480" y="93713"/>
                </a:lnTo>
                <a:lnTo>
                  <a:pt x="56545" y="93713"/>
                </a:lnTo>
                <a:lnTo>
                  <a:pt x="56545" y="87779"/>
                </a:lnTo>
                <a:close/>
                <a:moveTo>
                  <a:pt x="68727" y="87779"/>
                </a:moveTo>
                <a:lnTo>
                  <a:pt x="68727" y="93713"/>
                </a:lnTo>
                <a:lnTo>
                  <a:pt x="62792" y="93713"/>
                </a:lnTo>
                <a:lnTo>
                  <a:pt x="62792" y="87779"/>
                </a:lnTo>
                <a:close/>
                <a:moveTo>
                  <a:pt x="74975" y="87779"/>
                </a:moveTo>
                <a:lnTo>
                  <a:pt x="74975" y="93713"/>
                </a:lnTo>
                <a:lnTo>
                  <a:pt x="69039" y="93713"/>
                </a:lnTo>
                <a:lnTo>
                  <a:pt x="69039" y="87779"/>
                </a:lnTo>
                <a:close/>
                <a:moveTo>
                  <a:pt x="81223" y="87779"/>
                </a:moveTo>
                <a:lnTo>
                  <a:pt x="81223" y="93713"/>
                </a:lnTo>
                <a:lnTo>
                  <a:pt x="75286" y="93713"/>
                </a:lnTo>
                <a:lnTo>
                  <a:pt x="75286" y="87779"/>
                </a:lnTo>
                <a:close/>
                <a:moveTo>
                  <a:pt x="87470" y="87779"/>
                </a:moveTo>
                <a:lnTo>
                  <a:pt x="87470" y="93713"/>
                </a:lnTo>
                <a:lnTo>
                  <a:pt x="81535" y="93713"/>
                </a:lnTo>
                <a:lnTo>
                  <a:pt x="81535" y="87779"/>
                </a:lnTo>
                <a:close/>
                <a:moveTo>
                  <a:pt x="93718" y="87779"/>
                </a:moveTo>
                <a:lnTo>
                  <a:pt x="93718" y="93713"/>
                </a:lnTo>
                <a:lnTo>
                  <a:pt x="87784" y="93713"/>
                </a:lnTo>
                <a:lnTo>
                  <a:pt x="87784" y="87779"/>
                </a:lnTo>
                <a:close/>
                <a:moveTo>
                  <a:pt x="162445" y="87779"/>
                </a:moveTo>
                <a:lnTo>
                  <a:pt x="162445" y="93713"/>
                </a:lnTo>
                <a:lnTo>
                  <a:pt x="156509" y="93713"/>
                </a:lnTo>
                <a:lnTo>
                  <a:pt x="156509" y="87779"/>
                </a:lnTo>
                <a:close/>
                <a:moveTo>
                  <a:pt x="168692" y="87779"/>
                </a:moveTo>
                <a:lnTo>
                  <a:pt x="168692" y="93713"/>
                </a:lnTo>
                <a:lnTo>
                  <a:pt x="162756" y="93713"/>
                </a:lnTo>
                <a:lnTo>
                  <a:pt x="162756" y="87779"/>
                </a:lnTo>
                <a:close/>
                <a:moveTo>
                  <a:pt x="174939" y="87779"/>
                </a:moveTo>
                <a:lnTo>
                  <a:pt x="174939" y="93713"/>
                </a:lnTo>
                <a:lnTo>
                  <a:pt x="169005" y="93713"/>
                </a:lnTo>
                <a:lnTo>
                  <a:pt x="169005" y="87779"/>
                </a:lnTo>
                <a:close/>
                <a:moveTo>
                  <a:pt x="181186" y="87779"/>
                </a:moveTo>
                <a:lnTo>
                  <a:pt x="181186" y="93713"/>
                </a:lnTo>
                <a:lnTo>
                  <a:pt x="175252" y="93713"/>
                </a:lnTo>
                <a:lnTo>
                  <a:pt x="175252" y="87779"/>
                </a:lnTo>
                <a:close/>
                <a:moveTo>
                  <a:pt x="187435" y="87779"/>
                </a:moveTo>
                <a:lnTo>
                  <a:pt x="187435" y="93713"/>
                </a:lnTo>
                <a:lnTo>
                  <a:pt x="181499" y="93713"/>
                </a:lnTo>
                <a:lnTo>
                  <a:pt x="181499" y="87779"/>
                </a:lnTo>
                <a:close/>
                <a:moveTo>
                  <a:pt x="193684" y="87779"/>
                </a:moveTo>
                <a:lnTo>
                  <a:pt x="193684" y="93713"/>
                </a:lnTo>
                <a:lnTo>
                  <a:pt x="187749" y="93713"/>
                </a:lnTo>
                <a:lnTo>
                  <a:pt x="187749" y="87779"/>
                </a:lnTo>
                <a:close/>
                <a:moveTo>
                  <a:pt x="199931" y="87779"/>
                </a:moveTo>
                <a:lnTo>
                  <a:pt x="199931" y="93713"/>
                </a:lnTo>
                <a:lnTo>
                  <a:pt x="193996" y="93713"/>
                </a:lnTo>
                <a:lnTo>
                  <a:pt x="193996" y="87779"/>
                </a:lnTo>
                <a:close/>
                <a:moveTo>
                  <a:pt x="206180" y="87779"/>
                </a:moveTo>
                <a:lnTo>
                  <a:pt x="206180" y="93713"/>
                </a:lnTo>
                <a:lnTo>
                  <a:pt x="200244" y="93713"/>
                </a:lnTo>
                <a:lnTo>
                  <a:pt x="200244" y="87779"/>
                </a:lnTo>
                <a:close/>
                <a:moveTo>
                  <a:pt x="212427" y="87779"/>
                </a:moveTo>
                <a:lnTo>
                  <a:pt x="212427" y="93713"/>
                </a:lnTo>
                <a:lnTo>
                  <a:pt x="206491" y="93713"/>
                </a:lnTo>
                <a:lnTo>
                  <a:pt x="206491" y="87779"/>
                </a:lnTo>
                <a:close/>
                <a:moveTo>
                  <a:pt x="99967" y="87781"/>
                </a:moveTo>
                <a:lnTo>
                  <a:pt x="99967" y="93717"/>
                </a:lnTo>
                <a:lnTo>
                  <a:pt x="94031" y="93717"/>
                </a:lnTo>
                <a:lnTo>
                  <a:pt x="94031" y="87781"/>
                </a:lnTo>
                <a:close/>
                <a:moveTo>
                  <a:pt x="106214" y="87781"/>
                </a:moveTo>
                <a:lnTo>
                  <a:pt x="106214" y="93717"/>
                </a:lnTo>
                <a:lnTo>
                  <a:pt x="100278" y="93717"/>
                </a:lnTo>
                <a:lnTo>
                  <a:pt x="100278" y="87781"/>
                </a:lnTo>
                <a:close/>
                <a:moveTo>
                  <a:pt x="112461" y="87781"/>
                </a:moveTo>
                <a:lnTo>
                  <a:pt x="112461" y="93717"/>
                </a:lnTo>
                <a:lnTo>
                  <a:pt x="106527" y="93717"/>
                </a:lnTo>
                <a:lnTo>
                  <a:pt x="106527" y="87781"/>
                </a:lnTo>
                <a:close/>
                <a:moveTo>
                  <a:pt x="118710" y="87781"/>
                </a:moveTo>
                <a:lnTo>
                  <a:pt x="118710" y="93717"/>
                </a:lnTo>
                <a:lnTo>
                  <a:pt x="112774" y="93717"/>
                </a:lnTo>
                <a:lnTo>
                  <a:pt x="112774" y="87781"/>
                </a:lnTo>
                <a:close/>
                <a:moveTo>
                  <a:pt x="124957" y="87781"/>
                </a:moveTo>
                <a:lnTo>
                  <a:pt x="124957" y="93717"/>
                </a:lnTo>
                <a:lnTo>
                  <a:pt x="119021" y="93717"/>
                </a:lnTo>
                <a:lnTo>
                  <a:pt x="119021" y="87781"/>
                </a:lnTo>
                <a:close/>
                <a:moveTo>
                  <a:pt x="131204" y="87781"/>
                </a:moveTo>
                <a:lnTo>
                  <a:pt x="131204" y="93717"/>
                </a:lnTo>
                <a:lnTo>
                  <a:pt x="125270" y="93717"/>
                </a:lnTo>
                <a:lnTo>
                  <a:pt x="125270" y="87781"/>
                </a:lnTo>
                <a:close/>
                <a:moveTo>
                  <a:pt x="137451" y="87781"/>
                </a:moveTo>
                <a:lnTo>
                  <a:pt x="137451" y="93717"/>
                </a:lnTo>
                <a:lnTo>
                  <a:pt x="131517" y="93717"/>
                </a:lnTo>
                <a:lnTo>
                  <a:pt x="131517" y="87781"/>
                </a:lnTo>
                <a:close/>
                <a:moveTo>
                  <a:pt x="143702" y="87781"/>
                </a:moveTo>
                <a:lnTo>
                  <a:pt x="143702" y="93717"/>
                </a:lnTo>
                <a:lnTo>
                  <a:pt x="137766" y="93717"/>
                </a:lnTo>
                <a:lnTo>
                  <a:pt x="137766" y="87781"/>
                </a:lnTo>
                <a:close/>
                <a:moveTo>
                  <a:pt x="149949" y="87781"/>
                </a:moveTo>
                <a:lnTo>
                  <a:pt x="149949" y="93717"/>
                </a:lnTo>
                <a:lnTo>
                  <a:pt x="144015" y="93717"/>
                </a:lnTo>
                <a:lnTo>
                  <a:pt x="144015" y="87781"/>
                </a:lnTo>
                <a:close/>
                <a:moveTo>
                  <a:pt x="156196" y="87781"/>
                </a:moveTo>
                <a:lnTo>
                  <a:pt x="156196" y="93717"/>
                </a:lnTo>
                <a:lnTo>
                  <a:pt x="150262" y="93717"/>
                </a:lnTo>
                <a:lnTo>
                  <a:pt x="150262" y="87781"/>
                </a:lnTo>
                <a:close/>
                <a:moveTo>
                  <a:pt x="218674" y="87781"/>
                </a:moveTo>
                <a:lnTo>
                  <a:pt x="218674" y="93717"/>
                </a:lnTo>
                <a:lnTo>
                  <a:pt x="212739" y="93717"/>
                </a:lnTo>
                <a:lnTo>
                  <a:pt x="212739" y="87781"/>
                </a:lnTo>
                <a:close/>
                <a:moveTo>
                  <a:pt x="224921" y="87781"/>
                </a:moveTo>
                <a:lnTo>
                  <a:pt x="224921" y="93717"/>
                </a:lnTo>
                <a:lnTo>
                  <a:pt x="218987" y="93717"/>
                </a:lnTo>
                <a:lnTo>
                  <a:pt x="218987" y="87781"/>
                </a:lnTo>
                <a:close/>
                <a:moveTo>
                  <a:pt x="231170" y="87781"/>
                </a:moveTo>
                <a:lnTo>
                  <a:pt x="231170" y="93717"/>
                </a:lnTo>
                <a:lnTo>
                  <a:pt x="225234" y="93717"/>
                </a:lnTo>
                <a:lnTo>
                  <a:pt x="225234" y="87781"/>
                </a:lnTo>
                <a:close/>
                <a:moveTo>
                  <a:pt x="237417" y="87781"/>
                </a:moveTo>
                <a:lnTo>
                  <a:pt x="237417" y="93717"/>
                </a:lnTo>
                <a:lnTo>
                  <a:pt x="231481" y="93717"/>
                </a:lnTo>
                <a:lnTo>
                  <a:pt x="231481" y="87781"/>
                </a:lnTo>
                <a:close/>
                <a:moveTo>
                  <a:pt x="243664" y="87781"/>
                </a:moveTo>
                <a:lnTo>
                  <a:pt x="243664" y="93717"/>
                </a:lnTo>
                <a:lnTo>
                  <a:pt x="237729" y="93717"/>
                </a:lnTo>
                <a:lnTo>
                  <a:pt x="237729" y="87781"/>
                </a:lnTo>
                <a:close/>
                <a:moveTo>
                  <a:pt x="249911" y="87781"/>
                </a:moveTo>
                <a:lnTo>
                  <a:pt x="249911" y="93717"/>
                </a:lnTo>
                <a:lnTo>
                  <a:pt x="243977" y="93717"/>
                </a:lnTo>
                <a:lnTo>
                  <a:pt x="243977" y="87781"/>
                </a:lnTo>
                <a:close/>
                <a:moveTo>
                  <a:pt x="256161" y="87781"/>
                </a:moveTo>
                <a:lnTo>
                  <a:pt x="256161" y="93717"/>
                </a:lnTo>
                <a:lnTo>
                  <a:pt x="250225" y="93717"/>
                </a:lnTo>
                <a:lnTo>
                  <a:pt x="250225" y="87781"/>
                </a:lnTo>
                <a:close/>
                <a:moveTo>
                  <a:pt x="262409" y="87781"/>
                </a:moveTo>
                <a:lnTo>
                  <a:pt x="262409" y="93717"/>
                </a:lnTo>
                <a:lnTo>
                  <a:pt x="256474" y="93717"/>
                </a:lnTo>
                <a:lnTo>
                  <a:pt x="256474" y="87781"/>
                </a:lnTo>
                <a:close/>
                <a:moveTo>
                  <a:pt x="268656" y="87781"/>
                </a:moveTo>
                <a:lnTo>
                  <a:pt x="268656" y="93717"/>
                </a:lnTo>
                <a:lnTo>
                  <a:pt x="262721" y="93717"/>
                </a:lnTo>
                <a:lnTo>
                  <a:pt x="262721" y="87781"/>
                </a:lnTo>
                <a:close/>
                <a:moveTo>
                  <a:pt x="274904" y="87781"/>
                </a:moveTo>
                <a:lnTo>
                  <a:pt x="274904" y="93717"/>
                </a:lnTo>
                <a:lnTo>
                  <a:pt x="268968" y="93717"/>
                </a:lnTo>
                <a:lnTo>
                  <a:pt x="268968" y="87781"/>
                </a:lnTo>
                <a:close/>
                <a:moveTo>
                  <a:pt x="6251" y="94028"/>
                </a:moveTo>
                <a:lnTo>
                  <a:pt x="6251" y="99964"/>
                </a:lnTo>
                <a:lnTo>
                  <a:pt x="315" y="99964"/>
                </a:lnTo>
                <a:lnTo>
                  <a:pt x="315" y="94028"/>
                </a:lnTo>
                <a:close/>
                <a:moveTo>
                  <a:pt x="12498" y="94028"/>
                </a:moveTo>
                <a:lnTo>
                  <a:pt x="12498" y="99964"/>
                </a:lnTo>
                <a:lnTo>
                  <a:pt x="6562" y="99964"/>
                </a:lnTo>
                <a:lnTo>
                  <a:pt x="6562" y="94028"/>
                </a:lnTo>
                <a:close/>
                <a:moveTo>
                  <a:pt x="18745" y="94028"/>
                </a:moveTo>
                <a:lnTo>
                  <a:pt x="18745" y="99964"/>
                </a:lnTo>
                <a:lnTo>
                  <a:pt x="12810" y="99964"/>
                </a:lnTo>
                <a:lnTo>
                  <a:pt x="12810" y="94028"/>
                </a:lnTo>
                <a:close/>
                <a:moveTo>
                  <a:pt x="24992" y="94028"/>
                </a:moveTo>
                <a:lnTo>
                  <a:pt x="24992" y="99964"/>
                </a:lnTo>
                <a:lnTo>
                  <a:pt x="19058" y="99964"/>
                </a:lnTo>
                <a:lnTo>
                  <a:pt x="19058" y="94028"/>
                </a:lnTo>
                <a:close/>
                <a:moveTo>
                  <a:pt x="31242" y="94028"/>
                </a:moveTo>
                <a:lnTo>
                  <a:pt x="31242" y="99964"/>
                </a:lnTo>
                <a:lnTo>
                  <a:pt x="25305" y="99964"/>
                </a:lnTo>
                <a:lnTo>
                  <a:pt x="25305" y="94028"/>
                </a:lnTo>
                <a:close/>
                <a:moveTo>
                  <a:pt x="37489" y="94028"/>
                </a:moveTo>
                <a:lnTo>
                  <a:pt x="37489" y="99964"/>
                </a:lnTo>
                <a:lnTo>
                  <a:pt x="31553" y="99964"/>
                </a:lnTo>
                <a:lnTo>
                  <a:pt x="31553" y="94028"/>
                </a:lnTo>
                <a:close/>
                <a:moveTo>
                  <a:pt x="43737" y="94028"/>
                </a:moveTo>
                <a:lnTo>
                  <a:pt x="43737" y="99964"/>
                </a:lnTo>
                <a:lnTo>
                  <a:pt x="37802" y="99964"/>
                </a:lnTo>
                <a:lnTo>
                  <a:pt x="37802" y="94028"/>
                </a:lnTo>
                <a:close/>
                <a:moveTo>
                  <a:pt x="49985" y="94028"/>
                </a:moveTo>
                <a:lnTo>
                  <a:pt x="49985" y="99964"/>
                </a:lnTo>
                <a:lnTo>
                  <a:pt x="44049" y="99964"/>
                </a:lnTo>
                <a:lnTo>
                  <a:pt x="44049" y="94028"/>
                </a:lnTo>
                <a:close/>
                <a:moveTo>
                  <a:pt x="56232" y="94028"/>
                </a:moveTo>
                <a:lnTo>
                  <a:pt x="56232" y="99964"/>
                </a:lnTo>
                <a:lnTo>
                  <a:pt x="50296" y="99964"/>
                </a:lnTo>
                <a:lnTo>
                  <a:pt x="50296" y="94028"/>
                </a:lnTo>
                <a:close/>
                <a:moveTo>
                  <a:pt x="62480" y="94028"/>
                </a:moveTo>
                <a:lnTo>
                  <a:pt x="62480" y="99964"/>
                </a:lnTo>
                <a:lnTo>
                  <a:pt x="56545" y="99964"/>
                </a:lnTo>
                <a:lnTo>
                  <a:pt x="56545" y="94028"/>
                </a:lnTo>
                <a:close/>
                <a:moveTo>
                  <a:pt x="68727" y="94028"/>
                </a:moveTo>
                <a:lnTo>
                  <a:pt x="68727" y="99964"/>
                </a:lnTo>
                <a:lnTo>
                  <a:pt x="62792" y="99964"/>
                </a:lnTo>
                <a:lnTo>
                  <a:pt x="62792" y="94028"/>
                </a:lnTo>
                <a:close/>
                <a:moveTo>
                  <a:pt x="74975" y="94028"/>
                </a:moveTo>
                <a:lnTo>
                  <a:pt x="74975" y="99964"/>
                </a:lnTo>
                <a:lnTo>
                  <a:pt x="69039" y="99964"/>
                </a:lnTo>
                <a:lnTo>
                  <a:pt x="69039" y="94028"/>
                </a:lnTo>
                <a:close/>
                <a:moveTo>
                  <a:pt x="81223" y="94028"/>
                </a:moveTo>
                <a:lnTo>
                  <a:pt x="81223" y="99964"/>
                </a:lnTo>
                <a:lnTo>
                  <a:pt x="75286" y="99964"/>
                </a:lnTo>
                <a:lnTo>
                  <a:pt x="75286" y="94028"/>
                </a:lnTo>
                <a:close/>
                <a:moveTo>
                  <a:pt x="87470" y="94028"/>
                </a:moveTo>
                <a:lnTo>
                  <a:pt x="87470" y="99964"/>
                </a:lnTo>
                <a:lnTo>
                  <a:pt x="81535" y="99964"/>
                </a:lnTo>
                <a:lnTo>
                  <a:pt x="81535" y="94028"/>
                </a:lnTo>
                <a:close/>
                <a:moveTo>
                  <a:pt x="93718" y="94028"/>
                </a:moveTo>
                <a:lnTo>
                  <a:pt x="93718" y="99964"/>
                </a:lnTo>
                <a:lnTo>
                  <a:pt x="87784" y="99964"/>
                </a:lnTo>
                <a:lnTo>
                  <a:pt x="87784" y="94028"/>
                </a:lnTo>
                <a:close/>
                <a:moveTo>
                  <a:pt x="99967" y="94028"/>
                </a:moveTo>
                <a:lnTo>
                  <a:pt x="99967" y="99964"/>
                </a:lnTo>
                <a:lnTo>
                  <a:pt x="94031" y="99964"/>
                </a:lnTo>
                <a:lnTo>
                  <a:pt x="94031" y="94028"/>
                </a:lnTo>
                <a:close/>
                <a:moveTo>
                  <a:pt x="106214" y="94029"/>
                </a:moveTo>
                <a:lnTo>
                  <a:pt x="106214" y="99964"/>
                </a:lnTo>
                <a:lnTo>
                  <a:pt x="100278" y="99964"/>
                </a:lnTo>
                <a:lnTo>
                  <a:pt x="100278" y="94029"/>
                </a:lnTo>
                <a:close/>
                <a:moveTo>
                  <a:pt x="112461" y="94029"/>
                </a:moveTo>
                <a:lnTo>
                  <a:pt x="112461" y="99964"/>
                </a:lnTo>
                <a:lnTo>
                  <a:pt x="106527" y="99964"/>
                </a:lnTo>
                <a:lnTo>
                  <a:pt x="106527" y="94029"/>
                </a:lnTo>
                <a:close/>
                <a:moveTo>
                  <a:pt x="118710" y="94029"/>
                </a:moveTo>
                <a:lnTo>
                  <a:pt x="118710" y="99964"/>
                </a:lnTo>
                <a:lnTo>
                  <a:pt x="112774" y="99964"/>
                </a:lnTo>
                <a:lnTo>
                  <a:pt x="112774" y="94029"/>
                </a:lnTo>
                <a:close/>
                <a:moveTo>
                  <a:pt x="124957" y="94029"/>
                </a:moveTo>
                <a:lnTo>
                  <a:pt x="124957" y="99964"/>
                </a:lnTo>
                <a:lnTo>
                  <a:pt x="119021" y="99964"/>
                </a:lnTo>
                <a:lnTo>
                  <a:pt x="119021" y="94029"/>
                </a:lnTo>
                <a:close/>
                <a:moveTo>
                  <a:pt x="131204" y="94029"/>
                </a:moveTo>
                <a:lnTo>
                  <a:pt x="131204" y="99964"/>
                </a:lnTo>
                <a:lnTo>
                  <a:pt x="125270" y="99964"/>
                </a:lnTo>
                <a:lnTo>
                  <a:pt x="125270" y="94029"/>
                </a:lnTo>
                <a:close/>
                <a:moveTo>
                  <a:pt x="137451" y="94029"/>
                </a:moveTo>
                <a:lnTo>
                  <a:pt x="137451" y="99964"/>
                </a:lnTo>
                <a:lnTo>
                  <a:pt x="131517" y="99964"/>
                </a:lnTo>
                <a:lnTo>
                  <a:pt x="131517" y="94029"/>
                </a:lnTo>
                <a:close/>
                <a:moveTo>
                  <a:pt x="143702" y="94029"/>
                </a:moveTo>
                <a:lnTo>
                  <a:pt x="143702" y="99964"/>
                </a:lnTo>
                <a:lnTo>
                  <a:pt x="137766" y="99964"/>
                </a:lnTo>
                <a:lnTo>
                  <a:pt x="137766" y="94029"/>
                </a:lnTo>
                <a:close/>
                <a:moveTo>
                  <a:pt x="149949" y="94029"/>
                </a:moveTo>
                <a:lnTo>
                  <a:pt x="149949" y="99964"/>
                </a:lnTo>
                <a:lnTo>
                  <a:pt x="144015" y="99964"/>
                </a:lnTo>
                <a:lnTo>
                  <a:pt x="144015" y="94029"/>
                </a:lnTo>
                <a:close/>
                <a:moveTo>
                  <a:pt x="156196" y="94029"/>
                </a:moveTo>
                <a:lnTo>
                  <a:pt x="156196" y="99964"/>
                </a:lnTo>
                <a:lnTo>
                  <a:pt x="150262" y="99964"/>
                </a:lnTo>
                <a:lnTo>
                  <a:pt x="150262" y="94029"/>
                </a:lnTo>
                <a:close/>
                <a:moveTo>
                  <a:pt x="162445" y="94028"/>
                </a:moveTo>
                <a:lnTo>
                  <a:pt x="162445" y="99964"/>
                </a:lnTo>
                <a:lnTo>
                  <a:pt x="156509" y="99964"/>
                </a:lnTo>
                <a:lnTo>
                  <a:pt x="156509" y="94028"/>
                </a:lnTo>
                <a:close/>
                <a:moveTo>
                  <a:pt x="168692" y="94028"/>
                </a:moveTo>
                <a:lnTo>
                  <a:pt x="168692" y="99964"/>
                </a:lnTo>
                <a:lnTo>
                  <a:pt x="162756" y="99964"/>
                </a:lnTo>
                <a:lnTo>
                  <a:pt x="162756" y="94028"/>
                </a:lnTo>
                <a:close/>
                <a:moveTo>
                  <a:pt x="174939" y="94028"/>
                </a:moveTo>
                <a:lnTo>
                  <a:pt x="174939" y="99964"/>
                </a:lnTo>
                <a:lnTo>
                  <a:pt x="169005" y="99964"/>
                </a:lnTo>
                <a:lnTo>
                  <a:pt x="169005" y="94028"/>
                </a:lnTo>
                <a:close/>
                <a:moveTo>
                  <a:pt x="181186" y="94028"/>
                </a:moveTo>
                <a:lnTo>
                  <a:pt x="181186" y="99964"/>
                </a:lnTo>
                <a:lnTo>
                  <a:pt x="175252" y="99964"/>
                </a:lnTo>
                <a:lnTo>
                  <a:pt x="175252" y="94028"/>
                </a:lnTo>
                <a:close/>
                <a:moveTo>
                  <a:pt x="187435" y="94028"/>
                </a:moveTo>
                <a:lnTo>
                  <a:pt x="187435" y="99964"/>
                </a:lnTo>
                <a:lnTo>
                  <a:pt x="181499" y="99964"/>
                </a:lnTo>
                <a:lnTo>
                  <a:pt x="181499" y="94028"/>
                </a:lnTo>
                <a:close/>
                <a:moveTo>
                  <a:pt x="193684" y="94028"/>
                </a:moveTo>
                <a:lnTo>
                  <a:pt x="193684" y="99964"/>
                </a:lnTo>
                <a:lnTo>
                  <a:pt x="187749" y="99964"/>
                </a:lnTo>
                <a:lnTo>
                  <a:pt x="187749" y="94028"/>
                </a:lnTo>
                <a:close/>
                <a:moveTo>
                  <a:pt x="199931" y="94028"/>
                </a:moveTo>
                <a:lnTo>
                  <a:pt x="199931" y="99964"/>
                </a:lnTo>
                <a:lnTo>
                  <a:pt x="193996" y="99964"/>
                </a:lnTo>
                <a:lnTo>
                  <a:pt x="193996" y="94028"/>
                </a:lnTo>
                <a:close/>
                <a:moveTo>
                  <a:pt x="206180" y="94028"/>
                </a:moveTo>
                <a:lnTo>
                  <a:pt x="206180" y="99964"/>
                </a:lnTo>
                <a:lnTo>
                  <a:pt x="200244" y="99964"/>
                </a:lnTo>
                <a:lnTo>
                  <a:pt x="200244" y="94028"/>
                </a:lnTo>
                <a:close/>
                <a:moveTo>
                  <a:pt x="212427" y="94028"/>
                </a:moveTo>
                <a:lnTo>
                  <a:pt x="212427" y="99964"/>
                </a:lnTo>
                <a:lnTo>
                  <a:pt x="206491" y="99964"/>
                </a:lnTo>
                <a:lnTo>
                  <a:pt x="206491" y="94028"/>
                </a:lnTo>
                <a:close/>
                <a:moveTo>
                  <a:pt x="218674" y="94028"/>
                </a:moveTo>
                <a:lnTo>
                  <a:pt x="218674" y="99964"/>
                </a:lnTo>
                <a:lnTo>
                  <a:pt x="212739" y="99964"/>
                </a:lnTo>
                <a:lnTo>
                  <a:pt x="212739" y="94028"/>
                </a:lnTo>
                <a:close/>
                <a:moveTo>
                  <a:pt x="224921" y="94029"/>
                </a:moveTo>
                <a:lnTo>
                  <a:pt x="224921" y="99964"/>
                </a:lnTo>
                <a:lnTo>
                  <a:pt x="218987" y="99964"/>
                </a:lnTo>
                <a:lnTo>
                  <a:pt x="218987" y="94029"/>
                </a:lnTo>
                <a:close/>
                <a:moveTo>
                  <a:pt x="231170" y="94029"/>
                </a:moveTo>
                <a:lnTo>
                  <a:pt x="231170" y="99964"/>
                </a:lnTo>
                <a:lnTo>
                  <a:pt x="225234" y="99964"/>
                </a:lnTo>
                <a:lnTo>
                  <a:pt x="225234" y="94029"/>
                </a:lnTo>
                <a:close/>
                <a:moveTo>
                  <a:pt x="237417" y="94029"/>
                </a:moveTo>
                <a:lnTo>
                  <a:pt x="237417" y="99964"/>
                </a:lnTo>
                <a:lnTo>
                  <a:pt x="231481" y="99964"/>
                </a:lnTo>
                <a:lnTo>
                  <a:pt x="231481" y="94029"/>
                </a:lnTo>
                <a:close/>
                <a:moveTo>
                  <a:pt x="243664" y="94029"/>
                </a:moveTo>
                <a:lnTo>
                  <a:pt x="243664" y="99964"/>
                </a:lnTo>
                <a:lnTo>
                  <a:pt x="237729" y="99964"/>
                </a:lnTo>
                <a:lnTo>
                  <a:pt x="237729" y="94029"/>
                </a:lnTo>
                <a:close/>
                <a:moveTo>
                  <a:pt x="249911" y="94029"/>
                </a:moveTo>
                <a:lnTo>
                  <a:pt x="249911" y="99964"/>
                </a:lnTo>
                <a:lnTo>
                  <a:pt x="243977" y="99964"/>
                </a:lnTo>
                <a:lnTo>
                  <a:pt x="243977" y="94029"/>
                </a:lnTo>
                <a:close/>
                <a:moveTo>
                  <a:pt x="256161" y="94029"/>
                </a:moveTo>
                <a:lnTo>
                  <a:pt x="256161" y="99964"/>
                </a:lnTo>
                <a:lnTo>
                  <a:pt x="250225" y="99964"/>
                </a:lnTo>
                <a:lnTo>
                  <a:pt x="250225" y="94029"/>
                </a:lnTo>
                <a:close/>
                <a:moveTo>
                  <a:pt x="262409" y="94029"/>
                </a:moveTo>
                <a:lnTo>
                  <a:pt x="262409" y="99964"/>
                </a:lnTo>
                <a:lnTo>
                  <a:pt x="256474" y="99964"/>
                </a:lnTo>
                <a:lnTo>
                  <a:pt x="256474" y="94029"/>
                </a:lnTo>
                <a:close/>
                <a:moveTo>
                  <a:pt x="268656" y="94029"/>
                </a:moveTo>
                <a:lnTo>
                  <a:pt x="268656" y="99964"/>
                </a:lnTo>
                <a:lnTo>
                  <a:pt x="262721" y="99964"/>
                </a:lnTo>
                <a:lnTo>
                  <a:pt x="262721" y="94029"/>
                </a:lnTo>
                <a:close/>
                <a:moveTo>
                  <a:pt x="274904" y="94029"/>
                </a:moveTo>
                <a:lnTo>
                  <a:pt x="274904" y="99964"/>
                </a:lnTo>
                <a:lnTo>
                  <a:pt x="268968" y="99964"/>
                </a:lnTo>
                <a:lnTo>
                  <a:pt x="268968" y="94029"/>
                </a:lnTo>
                <a:close/>
                <a:moveTo>
                  <a:pt x="6251" y="100276"/>
                </a:moveTo>
                <a:lnTo>
                  <a:pt x="6251" y="106211"/>
                </a:lnTo>
                <a:lnTo>
                  <a:pt x="315" y="106211"/>
                </a:lnTo>
                <a:lnTo>
                  <a:pt x="315" y="100276"/>
                </a:lnTo>
                <a:close/>
                <a:moveTo>
                  <a:pt x="12498" y="100276"/>
                </a:moveTo>
                <a:lnTo>
                  <a:pt x="12498" y="106211"/>
                </a:lnTo>
                <a:lnTo>
                  <a:pt x="6562" y="106211"/>
                </a:lnTo>
                <a:lnTo>
                  <a:pt x="6562" y="100276"/>
                </a:lnTo>
                <a:close/>
                <a:moveTo>
                  <a:pt x="18745" y="100276"/>
                </a:moveTo>
                <a:lnTo>
                  <a:pt x="18745" y="106211"/>
                </a:lnTo>
                <a:lnTo>
                  <a:pt x="12810" y="106211"/>
                </a:lnTo>
                <a:lnTo>
                  <a:pt x="12810" y="100276"/>
                </a:lnTo>
                <a:close/>
                <a:moveTo>
                  <a:pt x="24992" y="100276"/>
                </a:moveTo>
                <a:lnTo>
                  <a:pt x="24992" y="106211"/>
                </a:lnTo>
                <a:lnTo>
                  <a:pt x="19058" y="106211"/>
                </a:lnTo>
                <a:lnTo>
                  <a:pt x="19058" y="100276"/>
                </a:lnTo>
                <a:close/>
                <a:moveTo>
                  <a:pt x="31242" y="100276"/>
                </a:moveTo>
                <a:lnTo>
                  <a:pt x="31242" y="106211"/>
                </a:lnTo>
                <a:lnTo>
                  <a:pt x="25305" y="106211"/>
                </a:lnTo>
                <a:lnTo>
                  <a:pt x="25305" y="100276"/>
                </a:lnTo>
                <a:close/>
                <a:moveTo>
                  <a:pt x="37489" y="100276"/>
                </a:moveTo>
                <a:lnTo>
                  <a:pt x="37489" y="106211"/>
                </a:lnTo>
                <a:lnTo>
                  <a:pt x="31553" y="106211"/>
                </a:lnTo>
                <a:lnTo>
                  <a:pt x="31553" y="100276"/>
                </a:lnTo>
                <a:close/>
                <a:moveTo>
                  <a:pt x="43737" y="100276"/>
                </a:moveTo>
                <a:lnTo>
                  <a:pt x="43737" y="106211"/>
                </a:lnTo>
                <a:lnTo>
                  <a:pt x="37802" y="106211"/>
                </a:lnTo>
                <a:lnTo>
                  <a:pt x="37802" y="100276"/>
                </a:lnTo>
                <a:close/>
                <a:moveTo>
                  <a:pt x="49985" y="100276"/>
                </a:moveTo>
                <a:lnTo>
                  <a:pt x="49985" y="106211"/>
                </a:lnTo>
                <a:lnTo>
                  <a:pt x="44049" y="106211"/>
                </a:lnTo>
                <a:lnTo>
                  <a:pt x="44049" y="100276"/>
                </a:lnTo>
                <a:close/>
                <a:moveTo>
                  <a:pt x="56232" y="100276"/>
                </a:moveTo>
                <a:lnTo>
                  <a:pt x="56232" y="106211"/>
                </a:lnTo>
                <a:lnTo>
                  <a:pt x="50296" y="106211"/>
                </a:lnTo>
                <a:lnTo>
                  <a:pt x="50296" y="100276"/>
                </a:lnTo>
                <a:close/>
                <a:moveTo>
                  <a:pt x="62480" y="100276"/>
                </a:moveTo>
                <a:lnTo>
                  <a:pt x="62480" y="106211"/>
                </a:lnTo>
                <a:lnTo>
                  <a:pt x="56545" y="106211"/>
                </a:lnTo>
                <a:lnTo>
                  <a:pt x="56545" y="100276"/>
                </a:lnTo>
                <a:close/>
                <a:moveTo>
                  <a:pt x="68727" y="100276"/>
                </a:moveTo>
                <a:lnTo>
                  <a:pt x="68727" y="106211"/>
                </a:lnTo>
                <a:lnTo>
                  <a:pt x="62792" y="106211"/>
                </a:lnTo>
                <a:lnTo>
                  <a:pt x="62792" y="100276"/>
                </a:lnTo>
                <a:close/>
                <a:moveTo>
                  <a:pt x="74975" y="100276"/>
                </a:moveTo>
                <a:lnTo>
                  <a:pt x="74975" y="106211"/>
                </a:lnTo>
                <a:lnTo>
                  <a:pt x="69039" y="106211"/>
                </a:lnTo>
                <a:lnTo>
                  <a:pt x="69039" y="100276"/>
                </a:lnTo>
                <a:close/>
                <a:moveTo>
                  <a:pt x="81223" y="100276"/>
                </a:moveTo>
                <a:lnTo>
                  <a:pt x="81223" y="106211"/>
                </a:lnTo>
                <a:lnTo>
                  <a:pt x="75286" y="106211"/>
                </a:lnTo>
                <a:lnTo>
                  <a:pt x="75286" y="100276"/>
                </a:lnTo>
                <a:close/>
                <a:moveTo>
                  <a:pt x="87470" y="100276"/>
                </a:moveTo>
                <a:lnTo>
                  <a:pt x="87470" y="106211"/>
                </a:lnTo>
                <a:lnTo>
                  <a:pt x="81535" y="106211"/>
                </a:lnTo>
                <a:lnTo>
                  <a:pt x="81535" y="100276"/>
                </a:lnTo>
                <a:close/>
                <a:moveTo>
                  <a:pt x="93718" y="100276"/>
                </a:moveTo>
                <a:lnTo>
                  <a:pt x="93718" y="106211"/>
                </a:lnTo>
                <a:lnTo>
                  <a:pt x="87784" y="106211"/>
                </a:lnTo>
                <a:lnTo>
                  <a:pt x="87784" y="100276"/>
                </a:lnTo>
                <a:close/>
                <a:moveTo>
                  <a:pt x="99967" y="100276"/>
                </a:moveTo>
                <a:lnTo>
                  <a:pt x="99967" y="106211"/>
                </a:lnTo>
                <a:lnTo>
                  <a:pt x="94031" y="106211"/>
                </a:lnTo>
                <a:lnTo>
                  <a:pt x="94031" y="100276"/>
                </a:lnTo>
                <a:close/>
                <a:moveTo>
                  <a:pt x="106214" y="100276"/>
                </a:moveTo>
                <a:lnTo>
                  <a:pt x="106214" y="106211"/>
                </a:lnTo>
                <a:lnTo>
                  <a:pt x="100278" y="106211"/>
                </a:lnTo>
                <a:lnTo>
                  <a:pt x="100278" y="100276"/>
                </a:lnTo>
                <a:close/>
                <a:moveTo>
                  <a:pt x="112461" y="100276"/>
                </a:moveTo>
                <a:lnTo>
                  <a:pt x="112461" y="106211"/>
                </a:lnTo>
                <a:lnTo>
                  <a:pt x="106527" y="106211"/>
                </a:lnTo>
                <a:lnTo>
                  <a:pt x="106527" y="100276"/>
                </a:lnTo>
                <a:close/>
                <a:moveTo>
                  <a:pt x="118710" y="100276"/>
                </a:moveTo>
                <a:lnTo>
                  <a:pt x="118710" y="106211"/>
                </a:lnTo>
                <a:lnTo>
                  <a:pt x="112774" y="106211"/>
                </a:lnTo>
                <a:lnTo>
                  <a:pt x="112774" y="100276"/>
                </a:lnTo>
                <a:close/>
                <a:moveTo>
                  <a:pt x="124957" y="100276"/>
                </a:moveTo>
                <a:lnTo>
                  <a:pt x="124957" y="106211"/>
                </a:lnTo>
                <a:lnTo>
                  <a:pt x="119021" y="106211"/>
                </a:lnTo>
                <a:lnTo>
                  <a:pt x="119021" y="100276"/>
                </a:lnTo>
                <a:close/>
                <a:moveTo>
                  <a:pt x="131204" y="100276"/>
                </a:moveTo>
                <a:lnTo>
                  <a:pt x="131204" y="106211"/>
                </a:lnTo>
                <a:lnTo>
                  <a:pt x="125270" y="106211"/>
                </a:lnTo>
                <a:lnTo>
                  <a:pt x="125270" y="100276"/>
                </a:lnTo>
                <a:close/>
                <a:moveTo>
                  <a:pt x="137451" y="100276"/>
                </a:moveTo>
                <a:lnTo>
                  <a:pt x="137451" y="106211"/>
                </a:lnTo>
                <a:lnTo>
                  <a:pt x="131517" y="106211"/>
                </a:lnTo>
                <a:lnTo>
                  <a:pt x="131517" y="100276"/>
                </a:lnTo>
                <a:close/>
                <a:moveTo>
                  <a:pt x="143702" y="100276"/>
                </a:moveTo>
                <a:lnTo>
                  <a:pt x="143702" y="106211"/>
                </a:lnTo>
                <a:lnTo>
                  <a:pt x="137766" y="106211"/>
                </a:lnTo>
                <a:lnTo>
                  <a:pt x="137766" y="100276"/>
                </a:lnTo>
                <a:close/>
                <a:moveTo>
                  <a:pt x="149949" y="100276"/>
                </a:moveTo>
                <a:lnTo>
                  <a:pt x="149949" y="106211"/>
                </a:lnTo>
                <a:lnTo>
                  <a:pt x="144015" y="106211"/>
                </a:lnTo>
                <a:lnTo>
                  <a:pt x="144015" y="100276"/>
                </a:lnTo>
                <a:close/>
                <a:moveTo>
                  <a:pt x="156196" y="100276"/>
                </a:moveTo>
                <a:lnTo>
                  <a:pt x="156196" y="106211"/>
                </a:lnTo>
                <a:lnTo>
                  <a:pt x="150262" y="106211"/>
                </a:lnTo>
                <a:lnTo>
                  <a:pt x="150262" y="100276"/>
                </a:lnTo>
                <a:close/>
                <a:moveTo>
                  <a:pt x="162445" y="100276"/>
                </a:moveTo>
                <a:lnTo>
                  <a:pt x="162445" y="106211"/>
                </a:lnTo>
                <a:lnTo>
                  <a:pt x="156509" y="106211"/>
                </a:lnTo>
                <a:lnTo>
                  <a:pt x="156509" y="100276"/>
                </a:lnTo>
                <a:close/>
                <a:moveTo>
                  <a:pt x="168692" y="100276"/>
                </a:moveTo>
                <a:lnTo>
                  <a:pt x="168692" y="106211"/>
                </a:lnTo>
                <a:lnTo>
                  <a:pt x="162756" y="106211"/>
                </a:lnTo>
                <a:lnTo>
                  <a:pt x="162756" y="100276"/>
                </a:lnTo>
                <a:close/>
                <a:moveTo>
                  <a:pt x="174939" y="100276"/>
                </a:moveTo>
                <a:lnTo>
                  <a:pt x="174939" y="106211"/>
                </a:lnTo>
                <a:lnTo>
                  <a:pt x="169005" y="106211"/>
                </a:lnTo>
                <a:lnTo>
                  <a:pt x="169005" y="100276"/>
                </a:lnTo>
                <a:close/>
                <a:moveTo>
                  <a:pt x="181186" y="100276"/>
                </a:moveTo>
                <a:lnTo>
                  <a:pt x="181186" y="106211"/>
                </a:lnTo>
                <a:lnTo>
                  <a:pt x="175252" y="106211"/>
                </a:lnTo>
                <a:lnTo>
                  <a:pt x="175252" y="100276"/>
                </a:lnTo>
                <a:close/>
                <a:moveTo>
                  <a:pt x="187435" y="100276"/>
                </a:moveTo>
                <a:lnTo>
                  <a:pt x="187435" y="106211"/>
                </a:lnTo>
                <a:lnTo>
                  <a:pt x="181499" y="106211"/>
                </a:lnTo>
                <a:lnTo>
                  <a:pt x="181499" y="100276"/>
                </a:lnTo>
                <a:close/>
                <a:moveTo>
                  <a:pt x="193684" y="100276"/>
                </a:moveTo>
                <a:lnTo>
                  <a:pt x="193684" y="106211"/>
                </a:lnTo>
                <a:lnTo>
                  <a:pt x="187749" y="106211"/>
                </a:lnTo>
                <a:lnTo>
                  <a:pt x="187749" y="100276"/>
                </a:lnTo>
                <a:close/>
                <a:moveTo>
                  <a:pt x="199931" y="100276"/>
                </a:moveTo>
                <a:lnTo>
                  <a:pt x="199931" y="106211"/>
                </a:lnTo>
                <a:lnTo>
                  <a:pt x="193996" y="106211"/>
                </a:lnTo>
                <a:lnTo>
                  <a:pt x="193996" y="100276"/>
                </a:lnTo>
                <a:close/>
                <a:moveTo>
                  <a:pt x="206180" y="100276"/>
                </a:moveTo>
                <a:lnTo>
                  <a:pt x="206180" y="106211"/>
                </a:lnTo>
                <a:lnTo>
                  <a:pt x="200244" y="106211"/>
                </a:lnTo>
                <a:lnTo>
                  <a:pt x="200244" y="100276"/>
                </a:lnTo>
                <a:close/>
                <a:moveTo>
                  <a:pt x="212427" y="100276"/>
                </a:moveTo>
                <a:lnTo>
                  <a:pt x="212427" y="106211"/>
                </a:lnTo>
                <a:lnTo>
                  <a:pt x="206491" y="106211"/>
                </a:lnTo>
                <a:lnTo>
                  <a:pt x="206491" y="100276"/>
                </a:lnTo>
                <a:close/>
                <a:moveTo>
                  <a:pt x="218674" y="100276"/>
                </a:moveTo>
                <a:lnTo>
                  <a:pt x="218674" y="106211"/>
                </a:lnTo>
                <a:lnTo>
                  <a:pt x="212739" y="106211"/>
                </a:lnTo>
                <a:lnTo>
                  <a:pt x="212739" y="100276"/>
                </a:lnTo>
                <a:close/>
                <a:moveTo>
                  <a:pt x="224921" y="100276"/>
                </a:moveTo>
                <a:lnTo>
                  <a:pt x="224921" y="106211"/>
                </a:lnTo>
                <a:lnTo>
                  <a:pt x="218987" y="106211"/>
                </a:lnTo>
                <a:lnTo>
                  <a:pt x="218987" y="100276"/>
                </a:lnTo>
                <a:close/>
                <a:moveTo>
                  <a:pt x="231170" y="100276"/>
                </a:moveTo>
                <a:lnTo>
                  <a:pt x="231170" y="106211"/>
                </a:lnTo>
                <a:lnTo>
                  <a:pt x="225234" y="106211"/>
                </a:lnTo>
                <a:lnTo>
                  <a:pt x="225234" y="100276"/>
                </a:lnTo>
                <a:close/>
                <a:moveTo>
                  <a:pt x="237417" y="100276"/>
                </a:moveTo>
                <a:lnTo>
                  <a:pt x="237417" y="106211"/>
                </a:lnTo>
                <a:lnTo>
                  <a:pt x="231481" y="106211"/>
                </a:lnTo>
                <a:lnTo>
                  <a:pt x="231481" y="100276"/>
                </a:lnTo>
                <a:close/>
                <a:moveTo>
                  <a:pt x="243664" y="100276"/>
                </a:moveTo>
                <a:lnTo>
                  <a:pt x="243664" y="106211"/>
                </a:lnTo>
                <a:lnTo>
                  <a:pt x="237729" y="106211"/>
                </a:lnTo>
                <a:lnTo>
                  <a:pt x="237729" y="100276"/>
                </a:lnTo>
                <a:close/>
                <a:moveTo>
                  <a:pt x="249911" y="100276"/>
                </a:moveTo>
                <a:lnTo>
                  <a:pt x="249911" y="106211"/>
                </a:lnTo>
                <a:lnTo>
                  <a:pt x="243977" y="106211"/>
                </a:lnTo>
                <a:lnTo>
                  <a:pt x="243977" y="100276"/>
                </a:lnTo>
                <a:close/>
                <a:moveTo>
                  <a:pt x="256161" y="100276"/>
                </a:moveTo>
                <a:lnTo>
                  <a:pt x="256161" y="106211"/>
                </a:lnTo>
                <a:lnTo>
                  <a:pt x="250225" y="106211"/>
                </a:lnTo>
                <a:lnTo>
                  <a:pt x="250225" y="100276"/>
                </a:lnTo>
                <a:close/>
                <a:moveTo>
                  <a:pt x="262409" y="100276"/>
                </a:moveTo>
                <a:lnTo>
                  <a:pt x="262409" y="106211"/>
                </a:lnTo>
                <a:lnTo>
                  <a:pt x="256474" y="106211"/>
                </a:lnTo>
                <a:lnTo>
                  <a:pt x="256474" y="100276"/>
                </a:lnTo>
                <a:close/>
                <a:moveTo>
                  <a:pt x="268656" y="100276"/>
                </a:moveTo>
                <a:lnTo>
                  <a:pt x="268656" y="106211"/>
                </a:lnTo>
                <a:lnTo>
                  <a:pt x="262721" y="106211"/>
                </a:lnTo>
                <a:lnTo>
                  <a:pt x="262721" y="100276"/>
                </a:lnTo>
                <a:close/>
                <a:moveTo>
                  <a:pt x="274904" y="100276"/>
                </a:moveTo>
                <a:lnTo>
                  <a:pt x="274904" y="106211"/>
                </a:lnTo>
                <a:lnTo>
                  <a:pt x="268968" y="106211"/>
                </a:lnTo>
                <a:lnTo>
                  <a:pt x="268968" y="100276"/>
                </a:lnTo>
                <a:close/>
                <a:moveTo>
                  <a:pt x="6251" y="106523"/>
                </a:moveTo>
                <a:lnTo>
                  <a:pt x="6251" y="112460"/>
                </a:lnTo>
                <a:lnTo>
                  <a:pt x="315" y="112460"/>
                </a:lnTo>
                <a:lnTo>
                  <a:pt x="315" y="106523"/>
                </a:lnTo>
                <a:close/>
                <a:moveTo>
                  <a:pt x="12498" y="106523"/>
                </a:moveTo>
                <a:lnTo>
                  <a:pt x="12498" y="112460"/>
                </a:lnTo>
                <a:lnTo>
                  <a:pt x="6562" y="112460"/>
                </a:lnTo>
                <a:lnTo>
                  <a:pt x="6562" y="106523"/>
                </a:lnTo>
                <a:close/>
                <a:moveTo>
                  <a:pt x="18745" y="106523"/>
                </a:moveTo>
                <a:lnTo>
                  <a:pt x="18745" y="112460"/>
                </a:lnTo>
                <a:lnTo>
                  <a:pt x="12810" y="112460"/>
                </a:lnTo>
                <a:lnTo>
                  <a:pt x="12810" y="106523"/>
                </a:lnTo>
                <a:close/>
                <a:moveTo>
                  <a:pt x="24992" y="106523"/>
                </a:moveTo>
                <a:lnTo>
                  <a:pt x="24992" y="112460"/>
                </a:lnTo>
                <a:lnTo>
                  <a:pt x="19058" y="112460"/>
                </a:lnTo>
                <a:lnTo>
                  <a:pt x="19058" y="106523"/>
                </a:lnTo>
                <a:close/>
                <a:moveTo>
                  <a:pt x="31242" y="106523"/>
                </a:moveTo>
                <a:lnTo>
                  <a:pt x="31242" y="112460"/>
                </a:lnTo>
                <a:lnTo>
                  <a:pt x="25305" y="112460"/>
                </a:lnTo>
                <a:lnTo>
                  <a:pt x="25305" y="106523"/>
                </a:lnTo>
                <a:close/>
                <a:moveTo>
                  <a:pt x="37489" y="106523"/>
                </a:moveTo>
                <a:lnTo>
                  <a:pt x="37489" y="112460"/>
                </a:lnTo>
                <a:lnTo>
                  <a:pt x="31553" y="112460"/>
                </a:lnTo>
                <a:lnTo>
                  <a:pt x="31553" y="106523"/>
                </a:lnTo>
                <a:close/>
                <a:moveTo>
                  <a:pt x="43737" y="106523"/>
                </a:moveTo>
                <a:lnTo>
                  <a:pt x="43737" y="112460"/>
                </a:lnTo>
                <a:lnTo>
                  <a:pt x="37802" y="112460"/>
                </a:lnTo>
                <a:lnTo>
                  <a:pt x="37802" y="106523"/>
                </a:lnTo>
                <a:close/>
                <a:moveTo>
                  <a:pt x="49985" y="106523"/>
                </a:moveTo>
                <a:lnTo>
                  <a:pt x="49985" y="112460"/>
                </a:lnTo>
                <a:lnTo>
                  <a:pt x="44049" y="112460"/>
                </a:lnTo>
                <a:lnTo>
                  <a:pt x="44049" y="106523"/>
                </a:lnTo>
                <a:close/>
                <a:moveTo>
                  <a:pt x="56232" y="106523"/>
                </a:moveTo>
                <a:lnTo>
                  <a:pt x="56232" y="112460"/>
                </a:lnTo>
                <a:lnTo>
                  <a:pt x="50296" y="112460"/>
                </a:lnTo>
                <a:lnTo>
                  <a:pt x="50296" y="106523"/>
                </a:lnTo>
                <a:close/>
                <a:moveTo>
                  <a:pt x="62480" y="106523"/>
                </a:moveTo>
                <a:lnTo>
                  <a:pt x="62480" y="112460"/>
                </a:lnTo>
                <a:lnTo>
                  <a:pt x="56545" y="112460"/>
                </a:lnTo>
                <a:lnTo>
                  <a:pt x="56545" y="106523"/>
                </a:lnTo>
                <a:close/>
                <a:moveTo>
                  <a:pt x="68727" y="106523"/>
                </a:moveTo>
                <a:lnTo>
                  <a:pt x="68727" y="112460"/>
                </a:lnTo>
                <a:lnTo>
                  <a:pt x="62792" y="112460"/>
                </a:lnTo>
                <a:lnTo>
                  <a:pt x="62792" y="106523"/>
                </a:lnTo>
                <a:close/>
                <a:moveTo>
                  <a:pt x="74975" y="106523"/>
                </a:moveTo>
                <a:lnTo>
                  <a:pt x="74975" y="112460"/>
                </a:lnTo>
                <a:lnTo>
                  <a:pt x="69039" y="112460"/>
                </a:lnTo>
                <a:lnTo>
                  <a:pt x="69039" y="106523"/>
                </a:lnTo>
                <a:close/>
                <a:moveTo>
                  <a:pt x="81223" y="106523"/>
                </a:moveTo>
                <a:lnTo>
                  <a:pt x="81223" y="112460"/>
                </a:lnTo>
                <a:lnTo>
                  <a:pt x="75286" y="112460"/>
                </a:lnTo>
                <a:lnTo>
                  <a:pt x="75286" y="106523"/>
                </a:lnTo>
                <a:close/>
                <a:moveTo>
                  <a:pt x="87470" y="106523"/>
                </a:moveTo>
                <a:lnTo>
                  <a:pt x="87470" y="112460"/>
                </a:lnTo>
                <a:lnTo>
                  <a:pt x="81535" y="112460"/>
                </a:lnTo>
                <a:lnTo>
                  <a:pt x="81535" y="106523"/>
                </a:lnTo>
                <a:close/>
                <a:moveTo>
                  <a:pt x="93718" y="106523"/>
                </a:moveTo>
                <a:lnTo>
                  <a:pt x="93718" y="112460"/>
                </a:lnTo>
                <a:lnTo>
                  <a:pt x="87784" y="112460"/>
                </a:lnTo>
                <a:lnTo>
                  <a:pt x="87784" y="106523"/>
                </a:lnTo>
                <a:close/>
                <a:moveTo>
                  <a:pt x="99967" y="106523"/>
                </a:moveTo>
                <a:lnTo>
                  <a:pt x="99967" y="112460"/>
                </a:lnTo>
                <a:lnTo>
                  <a:pt x="94031" y="112460"/>
                </a:lnTo>
                <a:lnTo>
                  <a:pt x="94031" y="106523"/>
                </a:lnTo>
                <a:close/>
                <a:moveTo>
                  <a:pt x="106214" y="106523"/>
                </a:moveTo>
                <a:lnTo>
                  <a:pt x="106214" y="112460"/>
                </a:lnTo>
                <a:lnTo>
                  <a:pt x="100278" y="112460"/>
                </a:lnTo>
                <a:lnTo>
                  <a:pt x="100278" y="106523"/>
                </a:lnTo>
                <a:close/>
                <a:moveTo>
                  <a:pt x="112461" y="106523"/>
                </a:moveTo>
                <a:lnTo>
                  <a:pt x="112461" y="112460"/>
                </a:lnTo>
                <a:lnTo>
                  <a:pt x="106527" y="112460"/>
                </a:lnTo>
                <a:lnTo>
                  <a:pt x="106527" y="106523"/>
                </a:lnTo>
                <a:close/>
                <a:moveTo>
                  <a:pt x="118710" y="106523"/>
                </a:moveTo>
                <a:lnTo>
                  <a:pt x="118710" y="112460"/>
                </a:lnTo>
                <a:lnTo>
                  <a:pt x="112774" y="112460"/>
                </a:lnTo>
                <a:lnTo>
                  <a:pt x="112774" y="106523"/>
                </a:lnTo>
                <a:close/>
                <a:moveTo>
                  <a:pt x="124957" y="106523"/>
                </a:moveTo>
                <a:lnTo>
                  <a:pt x="124957" y="112460"/>
                </a:lnTo>
                <a:lnTo>
                  <a:pt x="119021" y="112460"/>
                </a:lnTo>
                <a:lnTo>
                  <a:pt x="119021" y="106523"/>
                </a:lnTo>
                <a:close/>
                <a:moveTo>
                  <a:pt x="131204" y="106523"/>
                </a:moveTo>
                <a:lnTo>
                  <a:pt x="131204" y="112460"/>
                </a:lnTo>
                <a:lnTo>
                  <a:pt x="125270" y="112460"/>
                </a:lnTo>
                <a:lnTo>
                  <a:pt x="125270" y="106523"/>
                </a:lnTo>
                <a:close/>
                <a:moveTo>
                  <a:pt x="137451" y="106523"/>
                </a:moveTo>
                <a:lnTo>
                  <a:pt x="137451" y="112460"/>
                </a:lnTo>
                <a:lnTo>
                  <a:pt x="131517" y="112460"/>
                </a:lnTo>
                <a:lnTo>
                  <a:pt x="131517" y="106523"/>
                </a:lnTo>
                <a:close/>
                <a:moveTo>
                  <a:pt x="143702" y="106523"/>
                </a:moveTo>
                <a:lnTo>
                  <a:pt x="143702" y="112460"/>
                </a:lnTo>
                <a:lnTo>
                  <a:pt x="137766" y="112460"/>
                </a:lnTo>
                <a:lnTo>
                  <a:pt x="137766" y="106523"/>
                </a:lnTo>
                <a:close/>
                <a:moveTo>
                  <a:pt x="149949" y="106523"/>
                </a:moveTo>
                <a:lnTo>
                  <a:pt x="149949" y="112460"/>
                </a:lnTo>
                <a:lnTo>
                  <a:pt x="144015" y="112460"/>
                </a:lnTo>
                <a:lnTo>
                  <a:pt x="144015" y="106523"/>
                </a:lnTo>
                <a:close/>
                <a:moveTo>
                  <a:pt x="156196" y="106523"/>
                </a:moveTo>
                <a:lnTo>
                  <a:pt x="156196" y="112460"/>
                </a:lnTo>
                <a:lnTo>
                  <a:pt x="150262" y="112460"/>
                </a:lnTo>
                <a:lnTo>
                  <a:pt x="150262" y="106523"/>
                </a:lnTo>
                <a:close/>
                <a:moveTo>
                  <a:pt x="162445" y="106523"/>
                </a:moveTo>
                <a:lnTo>
                  <a:pt x="162445" y="112460"/>
                </a:lnTo>
                <a:lnTo>
                  <a:pt x="156509" y="112460"/>
                </a:lnTo>
                <a:lnTo>
                  <a:pt x="156509" y="106523"/>
                </a:lnTo>
                <a:close/>
                <a:moveTo>
                  <a:pt x="168692" y="106523"/>
                </a:moveTo>
                <a:lnTo>
                  <a:pt x="168692" y="112460"/>
                </a:lnTo>
                <a:lnTo>
                  <a:pt x="162756" y="112460"/>
                </a:lnTo>
                <a:lnTo>
                  <a:pt x="162756" y="106523"/>
                </a:lnTo>
                <a:close/>
                <a:moveTo>
                  <a:pt x="174939" y="106523"/>
                </a:moveTo>
                <a:lnTo>
                  <a:pt x="174939" y="112460"/>
                </a:lnTo>
                <a:lnTo>
                  <a:pt x="169005" y="112460"/>
                </a:lnTo>
                <a:lnTo>
                  <a:pt x="169005" y="106523"/>
                </a:lnTo>
                <a:close/>
                <a:moveTo>
                  <a:pt x="181186" y="106523"/>
                </a:moveTo>
                <a:lnTo>
                  <a:pt x="181186" y="112460"/>
                </a:lnTo>
                <a:lnTo>
                  <a:pt x="175252" y="112460"/>
                </a:lnTo>
                <a:lnTo>
                  <a:pt x="175252" y="106523"/>
                </a:lnTo>
                <a:close/>
                <a:moveTo>
                  <a:pt x="187435" y="106523"/>
                </a:moveTo>
                <a:lnTo>
                  <a:pt x="187435" y="112460"/>
                </a:lnTo>
                <a:lnTo>
                  <a:pt x="181499" y="112460"/>
                </a:lnTo>
                <a:lnTo>
                  <a:pt x="181499" y="106523"/>
                </a:lnTo>
                <a:close/>
                <a:moveTo>
                  <a:pt x="193684" y="106523"/>
                </a:moveTo>
                <a:lnTo>
                  <a:pt x="193684" y="112460"/>
                </a:lnTo>
                <a:lnTo>
                  <a:pt x="187749" y="112460"/>
                </a:lnTo>
                <a:lnTo>
                  <a:pt x="187749" y="106523"/>
                </a:lnTo>
                <a:close/>
                <a:moveTo>
                  <a:pt x="199931" y="106523"/>
                </a:moveTo>
                <a:lnTo>
                  <a:pt x="199931" y="112460"/>
                </a:lnTo>
                <a:lnTo>
                  <a:pt x="193996" y="112460"/>
                </a:lnTo>
                <a:lnTo>
                  <a:pt x="193996" y="106523"/>
                </a:lnTo>
                <a:close/>
                <a:moveTo>
                  <a:pt x="206180" y="106523"/>
                </a:moveTo>
                <a:lnTo>
                  <a:pt x="206180" y="112460"/>
                </a:lnTo>
                <a:lnTo>
                  <a:pt x="200244" y="112460"/>
                </a:lnTo>
                <a:lnTo>
                  <a:pt x="200244" y="106523"/>
                </a:lnTo>
                <a:close/>
                <a:moveTo>
                  <a:pt x="212427" y="106523"/>
                </a:moveTo>
                <a:lnTo>
                  <a:pt x="212427" y="112460"/>
                </a:lnTo>
                <a:lnTo>
                  <a:pt x="206491" y="112460"/>
                </a:lnTo>
                <a:lnTo>
                  <a:pt x="206491" y="106523"/>
                </a:lnTo>
                <a:close/>
                <a:moveTo>
                  <a:pt x="218674" y="106523"/>
                </a:moveTo>
                <a:lnTo>
                  <a:pt x="218674" y="112460"/>
                </a:lnTo>
                <a:lnTo>
                  <a:pt x="212739" y="112460"/>
                </a:lnTo>
                <a:lnTo>
                  <a:pt x="212739" y="106523"/>
                </a:lnTo>
                <a:close/>
                <a:moveTo>
                  <a:pt x="224921" y="106523"/>
                </a:moveTo>
                <a:lnTo>
                  <a:pt x="224921" y="112460"/>
                </a:lnTo>
                <a:lnTo>
                  <a:pt x="218987" y="112460"/>
                </a:lnTo>
                <a:lnTo>
                  <a:pt x="218987" y="106523"/>
                </a:lnTo>
                <a:close/>
                <a:moveTo>
                  <a:pt x="231170" y="106523"/>
                </a:moveTo>
                <a:lnTo>
                  <a:pt x="231170" y="112460"/>
                </a:lnTo>
                <a:lnTo>
                  <a:pt x="225234" y="112460"/>
                </a:lnTo>
                <a:lnTo>
                  <a:pt x="225234" y="106523"/>
                </a:lnTo>
                <a:close/>
                <a:moveTo>
                  <a:pt x="237417" y="106523"/>
                </a:moveTo>
                <a:lnTo>
                  <a:pt x="237417" y="112460"/>
                </a:lnTo>
                <a:lnTo>
                  <a:pt x="231481" y="112460"/>
                </a:lnTo>
                <a:lnTo>
                  <a:pt x="231481" y="106523"/>
                </a:lnTo>
                <a:close/>
                <a:moveTo>
                  <a:pt x="243664" y="106523"/>
                </a:moveTo>
                <a:lnTo>
                  <a:pt x="243664" y="112460"/>
                </a:lnTo>
                <a:lnTo>
                  <a:pt x="237729" y="112460"/>
                </a:lnTo>
                <a:lnTo>
                  <a:pt x="237729" y="106523"/>
                </a:lnTo>
                <a:close/>
                <a:moveTo>
                  <a:pt x="249911" y="106523"/>
                </a:moveTo>
                <a:lnTo>
                  <a:pt x="249911" y="112460"/>
                </a:lnTo>
                <a:lnTo>
                  <a:pt x="243977" y="112460"/>
                </a:lnTo>
                <a:lnTo>
                  <a:pt x="243977" y="106523"/>
                </a:lnTo>
                <a:close/>
                <a:moveTo>
                  <a:pt x="256161" y="106523"/>
                </a:moveTo>
                <a:lnTo>
                  <a:pt x="256161" y="112460"/>
                </a:lnTo>
                <a:lnTo>
                  <a:pt x="250225" y="112460"/>
                </a:lnTo>
                <a:lnTo>
                  <a:pt x="250225" y="106523"/>
                </a:lnTo>
                <a:close/>
                <a:moveTo>
                  <a:pt x="262409" y="106523"/>
                </a:moveTo>
                <a:lnTo>
                  <a:pt x="262409" y="112460"/>
                </a:lnTo>
                <a:lnTo>
                  <a:pt x="256474" y="112460"/>
                </a:lnTo>
                <a:lnTo>
                  <a:pt x="256474" y="106523"/>
                </a:lnTo>
                <a:close/>
                <a:moveTo>
                  <a:pt x="268656" y="106523"/>
                </a:moveTo>
                <a:lnTo>
                  <a:pt x="268656" y="112460"/>
                </a:lnTo>
                <a:lnTo>
                  <a:pt x="262721" y="112460"/>
                </a:lnTo>
                <a:lnTo>
                  <a:pt x="262721" y="106523"/>
                </a:lnTo>
                <a:close/>
                <a:moveTo>
                  <a:pt x="274904" y="106523"/>
                </a:moveTo>
                <a:lnTo>
                  <a:pt x="274904" y="112460"/>
                </a:lnTo>
                <a:lnTo>
                  <a:pt x="268968" y="112460"/>
                </a:lnTo>
                <a:lnTo>
                  <a:pt x="268968" y="106523"/>
                </a:lnTo>
                <a:close/>
                <a:moveTo>
                  <a:pt x="6251" y="112771"/>
                </a:moveTo>
                <a:lnTo>
                  <a:pt x="6251" y="118707"/>
                </a:lnTo>
                <a:lnTo>
                  <a:pt x="315" y="118707"/>
                </a:lnTo>
                <a:lnTo>
                  <a:pt x="315" y="112771"/>
                </a:lnTo>
                <a:close/>
                <a:moveTo>
                  <a:pt x="12498" y="112771"/>
                </a:moveTo>
                <a:lnTo>
                  <a:pt x="12498" y="118707"/>
                </a:lnTo>
                <a:lnTo>
                  <a:pt x="6562" y="118707"/>
                </a:lnTo>
                <a:lnTo>
                  <a:pt x="6562" y="112771"/>
                </a:lnTo>
                <a:close/>
                <a:moveTo>
                  <a:pt x="18745" y="112771"/>
                </a:moveTo>
                <a:lnTo>
                  <a:pt x="18745" y="118707"/>
                </a:lnTo>
                <a:lnTo>
                  <a:pt x="12810" y="118707"/>
                </a:lnTo>
                <a:lnTo>
                  <a:pt x="12810" y="112771"/>
                </a:lnTo>
                <a:close/>
                <a:moveTo>
                  <a:pt x="24992" y="112771"/>
                </a:moveTo>
                <a:lnTo>
                  <a:pt x="24992" y="118707"/>
                </a:lnTo>
                <a:lnTo>
                  <a:pt x="19058" y="118707"/>
                </a:lnTo>
                <a:lnTo>
                  <a:pt x="19058" y="112771"/>
                </a:lnTo>
                <a:close/>
                <a:moveTo>
                  <a:pt x="31242" y="112771"/>
                </a:moveTo>
                <a:lnTo>
                  <a:pt x="31242" y="118707"/>
                </a:lnTo>
                <a:lnTo>
                  <a:pt x="25305" y="118707"/>
                </a:lnTo>
                <a:lnTo>
                  <a:pt x="25305" y="112771"/>
                </a:lnTo>
                <a:close/>
                <a:moveTo>
                  <a:pt x="37489" y="112771"/>
                </a:moveTo>
                <a:lnTo>
                  <a:pt x="37489" y="118707"/>
                </a:lnTo>
                <a:lnTo>
                  <a:pt x="31553" y="118707"/>
                </a:lnTo>
                <a:lnTo>
                  <a:pt x="31553" y="112771"/>
                </a:lnTo>
                <a:close/>
                <a:moveTo>
                  <a:pt x="43737" y="112771"/>
                </a:moveTo>
                <a:lnTo>
                  <a:pt x="43737" y="118707"/>
                </a:lnTo>
                <a:lnTo>
                  <a:pt x="37802" y="118707"/>
                </a:lnTo>
                <a:lnTo>
                  <a:pt x="37802" y="112771"/>
                </a:lnTo>
                <a:close/>
                <a:moveTo>
                  <a:pt x="49985" y="112771"/>
                </a:moveTo>
                <a:lnTo>
                  <a:pt x="49985" y="118707"/>
                </a:lnTo>
                <a:lnTo>
                  <a:pt x="44049" y="118707"/>
                </a:lnTo>
                <a:lnTo>
                  <a:pt x="44049" y="112771"/>
                </a:lnTo>
                <a:close/>
                <a:moveTo>
                  <a:pt x="56232" y="112771"/>
                </a:moveTo>
                <a:lnTo>
                  <a:pt x="56232" y="118707"/>
                </a:lnTo>
                <a:lnTo>
                  <a:pt x="50296" y="118707"/>
                </a:lnTo>
                <a:lnTo>
                  <a:pt x="50296" y="112771"/>
                </a:lnTo>
                <a:close/>
                <a:moveTo>
                  <a:pt x="62480" y="112771"/>
                </a:moveTo>
                <a:lnTo>
                  <a:pt x="62480" y="118707"/>
                </a:lnTo>
                <a:lnTo>
                  <a:pt x="56545" y="118707"/>
                </a:lnTo>
                <a:lnTo>
                  <a:pt x="56545" y="112771"/>
                </a:lnTo>
                <a:close/>
                <a:moveTo>
                  <a:pt x="68727" y="112771"/>
                </a:moveTo>
                <a:lnTo>
                  <a:pt x="68727" y="118707"/>
                </a:lnTo>
                <a:lnTo>
                  <a:pt x="62792" y="118707"/>
                </a:lnTo>
                <a:lnTo>
                  <a:pt x="62792" y="112771"/>
                </a:lnTo>
                <a:close/>
                <a:moveTo>
                  <a:pt x="74975" y="112771"/>
                </a:moveTo>
                <a:lnTo>
                  <a:pt x="74975" y="118707"/>
                </a:lnTo>
                <a:lnTo>
                  <a:pt x="69039" y="118707"/>
                </a:lnTo>
                <a:lnTo>
                  <a:pt x="69039" y="112771"/>
                </a:lnTo>
                <a:close/>
                <a:moveTo>
                  <a:pt x="81223" y="112771"/>
                </a:moveTo>
                <a:lnTo>
                  <a:pt x="81223" y="118707"/>
                </a:lnTo>
                <a:lnTo>
                  <a:pt x="75286" y="118707"/>
                </a:lnTo>
                <a:lnTo>
                  <a:pt x="75286" y="112771"/>
                </a:lnTo>
                <a:close/>
                <a:moveTo>
                  <a:pt x="87470" y="112771"/>
                </a:moveTo>
                <a:lnTo>
                  <a:pt x="87470" y="118707"/>
                </a:lnTo>
                <a:lnTo>
                  <a:pt x="81535" y="118707"/>
                </a:lnTo>
                <a:lnTo>
                  <a:pt x="81535" y="112771"/>
                </a:lnTo>
                <a:close/>
                <a:moveTo>
                  <a:pt x="93718" y="112771"/>
                </a:moveTo>
                <a:lnTo>
                  <a:pt x="93718" y="118707"/>
                </a:lnTo>
                <a:lnTo>
                  <a:pt x="87784" y="118707"/>
                </a:lnTo>
                <a:lnTo>
                  <a:pt x="87784" y="112771"/>
                </a:lnTo>
                <a:close/>
                <a:moveTo>
                  <a:pt x="99967" y="112771"/>
                </a:moveTo>
                <a:lnTo>
                  <a:pt x="99967" y="118707"/>
                </a:lnTo>
                <a:lnTo>
                  <a:pt x="94031" y="118707"/>
                </a:lnTo>
                <a:lnTo>
                  <a:pt x="94031" y="112771"/>
                </a:lnTo>
                <a:close/>
                <a:moveTo>
                  <a:pt x="106214" y="112771"/>
                </a:moveTo>
                <a:lnTo>
                  <a:pt x="106214" y="118707"/>
                </a:lnTo>
                <a:lnTo>
                  <a:pt x="100278" y="118707"/>
                </a:lnTo>
                <a:lnTo>
                  <a:pt x="100278" y="112771"/>
                </a:lnTo>
                <a:close/>
                <a:moveTo>
                  <a:pt x="112461" y="112771"/>
                </a:moveTo>
                <a:lnTo>
                  <a:pt x="112461" y="118707"/>
                </a:lnTo>
                <a:lnTo>
                  <a:pt x="106527" y="118707"/>
                </a:lnTo>
                <a:lnTo>
                  <a:pt x="106527" y="112771"/>
                </a:lnTo>
                <a:close/>
                <a:moveTo>
                  <a:pt x="118710" y="112771"/>
                </a:moveTo>
                <a:lnTo>
                  <a:pt x="118710" y="118707"/>
                </a:lnTo>
                <a:lnTo>
                  <a:pt x="112774" y="118707"/>
                </a:lnTo>
                <a:lnTo>
                  <a:pt x="112774" y="112771"/>
                </a:lnTo>
                <a:close/>
                <a:moveTo>
                  <a:pt x="124957" y="112771"/>
                </a:moveTo>
                <a:lnTo>
                  <a:pt x="124957" y="118707"/>
                </a:lnTo>
                <a:lnTo>
                  <a:pt x="119021" y="118707"/>
                </a:lnTo>
                <a:lnTo>
                  <a:pt x="119021" y="112771"/>
                </a:lnTo>
                <a:close/>
                <a:moveTo>
                  <a:pt x="131204" y="112771"/>
                </a:moveTo>
                <a:lnTo>
                  <a:pt x="131204" y="118707"/>
                </a:lnTo>
                <a:lnTo>
                  <a:pt x="125270" y="118707"/>
                </a:lnTo>
                <a:lnTo>
                  <a:pt x="125270" y="112771"/>
                </a:lnTo>
                <a:close/>
                <a:moveTo>
                  <a:pt x="137451" y="112771"/>
                </a:moveTo>
                <a:lnTo>
                  <a:pt x="137451" y="118707"/>
                </a:lnTo>
                <a:lnTo>
                  <a:pt x="131517" y="118707"/>
                </a:lnTo>
                <a:lnTo>
                  <a:pt x="131517" y="112771"/>
                </a:lnTo>
                <a:close/>
                <a:moveTo>
                  <a:pt x="143702" y="112771"/>
                </a:moveTo>
                <a:lnTo>
                  <a:pt x="143702" y="118707"/>
                </a:lnTo>
                <a:lnTo>
                  <a:pt x="137766" y="118707"/>
                </a:lnTo>
                <a:lnTo>
                  <a:pt x="137766" y="112771"/>
                </a:lnTo>
                <a:close/>
                <a:moveTo>
                  <a:pt x="149949" y="112771"/>
                </a:moveTo>
                <a:lnTo>
                  <a:pt x="149949" y="118707"/>
                </a:lnTo>
                <a:lnTo>
                  <a:pt x="144015" y="118707"/>
                </a:lnTo>
                <a:lnTo>
                  <a:pt x="144015" y="112771"/>
                </a:lnTo>
                <a:close/>
                <a:moveTo>
                  <a:pt x="156196" y="112771"/>
                </a:moveTo>
                <a:lnTo>
                  <a:pt x="156196" y="118707"/>
                </a:lnTo>
                <a:lnTo>
                  <a:pt x="150262" y="118707"/>
                </a:lnTo>
                <a:lnTo>
                  <a:pt x="150262" y="112771"/>
                </a:lnTo>
                <a:close/>
                <a:moveTo>
                  <a:pt x="162445" y="112771"/>
                </a:moveTo>
                <a:lnTo>
                  <a:pt x="162445" y="118707"/>
                </a:lnTo>
                <a:lnTo>
                  <a:pt x="156509" y="118707"/>
                </a:lnTo>
                <a:lnTo>
                  <a:pt x="156509" y="112771"/>
                </a:lnTo>
                <a:close/>
                <a:moveTo>
                  <a:pt x="168692" y="112771"/>
                </a:moveTo>
                <a:lnTo>
                  <a:pt x="168692" y="118707"/>
                </a:lnTo>
                <a:lnTo>
                  <a:pt x="162756" y="118707"/>
                </a:lnTo>
                <a:lnTo>
                  <a:pt x="162756" y="112771"/>
                </a:lnTo>
                <a:close/>
                <a:moveTo>
                  <a:pt x="174939" y="112771"/>
                </a:moveTo>
                <a:lnTo>
                  <a:pt x="174939" y="118707"/>
                </a:lnTo>
                <a:lnTo>
                  <a:pt x="169005" y="118707"/>
                </a:lnTo>
                <a:lnTo>
                  <a:pt x="169005" y="112771"/>
                </a:lnTo>
                <a:close/>
                <a:moveTo>
                  <a:pt x="181186" y="112771"/>
                </a:moveTo>
                <a:lnTo>
                  <a:pt x="181186" y="118707"/>
                </a:lnTo>
                <a:lnTo>
                  <a:pt x="175252" y="118707"/>
                </a:lnTo>
                <a:lnTo>
                  <a:pt x="175252" y="112771"/>
                </a:lnTo>
                <a:close/>
                <a:moveTo>
                  <a:pt x="187435" y="112771"/>
                </a:moveTo>
                <a:lnTo>
                  <a:pt x="187435" y="118707"/>
                </a:lnTo>
                <a:lnTo>
                  <a:pt x="181499" y="118707"/>
                </a:lnTo>
                <a:lnTo>
                  <a:pt x="181499" y="112771"/>
                </a:lnTo>
                <a:close/>
                <a:moveTo>
                  <a:pt x="193684" y="112771"/>
                </a:moveTo>
                <a:lnTo>
                  <a:pt x="193684" y="118707"/>
                </a:lnTo>
                <a:lnTo>
                  <a:pt x="187749" y="118707"/>
                </a:lnTo>
                <a:lnTo>
                  <a:pt x="187749" y="112771"/>
                </a:lnTo>
                <a:close/>
                <a:moveTo>
                  <a:pt x="199931" y="112771"/>
                </a:moveTo>
                <a:lnTo>
                  <a:pt x="199931" y="118707"/>
                </a:lnTo>
                <a:lnTo>
                  <a:pt x="193996" y="118707"/>
                </a:lnTo>
                <a:lnTo>
                  <a:pt x="193996" y="112771"/>
                </a:lnTo>
                <a:close/>
                <a:moveTo>
                  <a:pt x="206180" y="112771"/>
                </a:moveTo>
                <a:lnTo>
                  <a:pt x="206180" y="118707"/>
                </a:lnTo>
                <a:lnTo>
                  <a:pt x="200244" y="118707"/>
                </a:lnTo>
                <a:lnTo>
                  <a:pt x="200244" y="112771"/>
                </a:lnTo>
                <a:close/>
                <a:moveTo>
                  <a:pt x="212427" y="112771"/>
                </a:moveTo>
                <a:lnTo>
                  <a:pt x="212427" y="118707"/>
                </a:lnTo>
                <a:lnTo>
                  <a:pt x="206491" y="118707"/>
                </a:lnTo>
                <a:lnTo>
                  <a:pt x="206491" y="112771"/>
                </a:lnTo>
                <a:close/>
                <a:moveTo>
                  <a:pt x="218674" y="112771"/>
                </a:moveTo>
                <a:lnTo>
                  <a:pt x="218674" y="118707"/>
                </a:lnTo>
                <a:lnTo>
                  <a:pt x="212739" y="118707"/>
                </a:lnTo>
                <a:lnTo>
                  <a:pt x="212739" y="112771"/>
                </a:lnTo>
                <a:close/>
                <a:moveTo>
                  <a:pt x="224921" y="112771"/>
                </a:moveTo>
                <a:lnTo>
                  <a:pt x="224921" y="118707"/>
                </a:lnTo>
                <a:lnTo>
                  <a:pt x="218987" y="118707"/>
                </a:lnTo>
                <a:lnTo>
                  <a:pt x="218987" y="112771"/>
                </a:lnTo>
                <a:close/>
                <a:moveTo>
                  <a:pt x="231170" y="112771"/>
                </a:moveTo>
                <a:lnTo>
                  <a:pt x="231170" y="118707"/>
                </a:lnTo>
                <a:lnTo>
                  <a:pt x="225234" y="118707"/>
                </a:lnTo>
                <a:lnTo>
                  <a:pt x="225234" y="112771"/>
                </a:lnTo>
                <a:close/>
                <a:moveTo>
                  <a:pt x="237417" y="112771"/>
                </a:moveTo>
                <a:lnTo>
                  <a:pt x="237417" y="118707"/>
                </a:lnTo>
                <a:lnTo>
                  <a:pt x="231481" y="118707"/>
                </a:lnTo>
                <a:lnTo>
                  <a:pt x="231481" y="112771"/>
                </a:lnTo>
                <a:close/>
                <a:moveTo>
                  <a:pt x="243664" y="112771"/>
                </a:moveTo>
                <a:lnTo>
                  <a:pt x="243664" y="118707"/>
                </a:lnTo>
                <a:lnTo>
                  <a:pt x="237729" y="118707"/>
                </a:lnTo>
                <a:lnTo>
                  <a:pt x="237729" y="112771"/>
                </a:lnTo>
                <a:close/>
                <a:moveTo>
                  <a:pt x="249911" y="112771"/>
                </a:moveTo>
                <a:lnTo>
                  <a:pt x="249911" y="118707"/>
                </a:lnTo>
                <a:lnTo>
                  <a:pt x="243977" y="118707"/>
                </a:lnTo>
                <a:lnTo>
                  <a:pt x="243977" y="112771"/>
                </a:lnTo>
                <a:close/>
                <a:moveTo>
                  <a:pt x="256161" y="112771"/>
                </a:moveTo>
                <a:lnTo>
                  <a:pt x="256161" y="118707"/>
                </a:lnTo>
                <a:lnTo>
                  <a:pt x="250225" y="118707"/>
                </a:lnTo>
                <a:lnTo>
                  <a:pt x="250225" y="112771"/>
                </a:lnTo>
                <a:close/>
                <a:moveTo>
                  <a:pt x="262409" y="112771"/>
                </a:moveTo>
                <a:lnTo>
                  <a:pt x="262409" y="118707"/>
                </a:lnTo>
                <a:lnTo>
                  <a:pt x="256474" y="118707"/>
                </a:lnTo>
                <a:lnTo>
                  <a:pt x="256474" y="112771"/>
                </a:lnTo>
                <a:close/>
                <a:moveTo>
                  <a:pt x="268656" y="112771"/>
                </a:moveTo>
                <a:lnTo>
                  <a:pt x="268656" y="118707"/>
                </a:lnTo>
                <a:lnTo>
                  <a:pt x="262721" y="118707"/>
                </a:lnTo>
                <a:lnTo>
                  <a:pt x="262721" y="112771"/>
                </a:lnTo>
                <a:close/>
                <a:moveTo>
                  <a:pt x="274904" y="112771"/>
                </a:moveTo>
                <a:lnTo>
                  <a:pt x="274904" y="118707"/>
                </a:lnTo>
                <a:lnTo>
                  <a:pt x="268968" y="118707"/>
                </a:lnTo>
                <a:lnTo>
                  <a:pt x="268968" y="112771"/>
                </a:lnTo>
                <a:close/>
                <a:moveTo>
                  <a:pt x="6251" y="119019"/>
                </a:moveTo>
                <a:lnTo>
                  <a:pt x="6251" y="124954"/>
                </a:lnTo>
                <a:lnTo>
                  <a:pt x="315" y="124954"/>
                </a:lnTo>
                <a:lnTo>
                  <a:pt x="315" y="119019"/>
                </a:lnTo>
                <a:close/>
                <a:moveTo>
                  <a:pt x="12498" y="119019"/>
                </a:moveTo>
                <a:lnTo>
                  <a:pt x="12498" y="124954"/>
                </a:lnTo>
                <a:lnTo>
                  <a:pt x="6562" y="124954"/>
                </a:lnTo>
                <a:lnTo>
                  <a:pt x="6562" y="119019"/>
                </a:lnTo>
                <a:close/>
                <a:moveTo>
                  <a:pt x="18745" y="119019"/>
                </a:moveTo>
                <a:lnTo>
                  <a:pt x="18745" y="124954"/>
                </a:lnTo>
                <a:lnTo>
                  <a:pt x="12810" y="124954"/>
                </a:lnTo>
                <a:lnTo>
                  <a:pt x="12810" y="119019"/>
                </a:lnTo>
                <a:close/>
                <a:moveTo>
                  <a:pt x="24992" y="119019"/>
                </a:moveTo>
                <a:lnTo>
                  <a:pt x="24992" y="124954"/>
                </a:lnTo>
                <a:lnTo>
                  <a:pt x="19058" y="124954"/>
                </a:lnTo>
                <a:lnTo>
                  <a:pt x="19058" y="119019"/>
                </a:lnTo>
                <a:close/>
                <a:moveTo>
                  <a:pt x="31242" y="119019"/>
                </a:moveTo>
                <a:lnTo>
                  <a:pt x="31242" y="124954"/>
                </a:lnTo>
                <a:lnTo>
                  <a:pt x="25305" y="124954"/>
                </a:lnTo>
                <a:lnTo>
                  <a:pt x="25305" y="119019"/>
                </a:lnTo>
                <a:close/>
                <a:moveTo>
                  <a:pt x="37489" y="119019"/>
                </a:moveTo>
                <a:lnTo>
                  <a:pt x="37489" y="124954"/>
                </a:lnTo>
                <a:lnTo>
                  <a:pt x="31553" y="124954"/>
                </a:lnTo>
                <a:lnTo>
                  <a:pt x="31553" y="119019"/>
                </a:lnTo>
                <a:close/>
                <a:moveTo>
                  <a:pt x="43737" y="119019"/>
                </a:moveTo>
                <a:lnTo>
                  <a:pt x="43737" y="124954"/>
                </a:lnTo>
                <a:lnTo>
                  <a:pt x="37802" y="124954"/>
                </a:lnTo>
                <a:lnTo>
                  <a:pt x="37802" y="119019"/>
                </a:lnTo>
                <a:close/>
                <a:moveTo>
                  <a:pt x="49985" y="119019"/>
                </a:moveTo>
                <a:lnTo>
                  <a:pt x="49985" y="124954"/>
                </a:lnTo>
                <a:lnTo>
                  <a:pt x="44049" y="124954"/>
                </a:lnTo>
                <a:lnTo>
                  <a:pt x="44049" y="119019"/>
                </a:lnTo>
                <a:close/>
                <a:moveTo>
                  <a:pt x="56232" y="119019"/>
                </a:moveTo>
                <a:lnTo>
                  <a:pt x="56232" y="124954"/>
                </a:lnTo>
                <a:lnTo>
                  <a:pt x="50296" y="124954"/>
                </a:lnTo>
                <a:lnTo>
                  <a:pt x="50296" y="119019"/>
                </a:lnTo>
                <a:close/>
                <a:moveTo>
                  <a:pt x="62480" y="119019"/>
                </a:moveTo>
                <a:lnTo>
                  <a:pt x="62480" y="124954"/>
                </a:lnTo>
                <a:lnTo>
                  <a:pt x="56545" y="124954"/>
                </a:lnTo>
                <a:lnTo>
                  <a:pt x="56545" y="119019"/>
                </a:lnTo>
                <a:close/>
                <a:moveTo>
                  <a:pt x="68727" y="119019"/>
                </a:moveTo>
                <a:lnTo>
                  <a:pt x="68727" y="124954"/>
                </a:lnTo>
                <a:lnTo>
                  <a:pt x="62792" y="124954"/>
                </a:lnTo>
                <a:lnTo>
                  <a:pt x="62792" y="119019"/>
                </a:lnTo>
                <a:close/>
                <a:moveTo>
                  <a:pt x="74975" y="119019"/>
                </a:moveTo>
                <a:lnTo>
                  <a:pt x="74975" y="124954"/>
                </a:lnTo>
                <a:lnTo>
                  <a:pt x="69039" y="124954"/>
                </a:lnTo>
                <a:lnTo>
                  <a:pt x="69039" y="119019"/>
                </a:lnTo>
                <a:close/>
                <a:moveTo>
                  <a:pt x="81223" y="119019"/>
                </a:moveTo>
                <a:lnTo>
                  <a:pt x="81223" y="124954"/>
                </a:lnTo>
                <a:lnTo>
                  <a:pt x="75286" y="124954"/>
                </a:lnTo>
                <a:lnTo>
                  <a:pt x="75286" y="119019"/>
                </a:lnTo>
                <a:close/>
                <a:moveTo>
                  <a:pt x="87470" y="119019"/>
                </a:moveTo>
                <a:lnTo>
                  <a:pt x="87470" y="124954"/>
                </a:lnTo>
                <a:lnTo>
                  <a:pt x="81535" y="124954"/>
                </a:lnTo>
                <a:lnTo>
                  <a:pt x="81535" y="119019"/>
                </a:lnTo>
                <a:close/>
                <a:moveTo>
                  <a:pt x="93718" y="119019"/>
                </a:moveTo>
                <a:lnTo>
                  <a:pt x="93718" y="124954"/>
                </a:lnTo>
                <a:lnTo>
                  <a:pt x="87784" y="124954"/>
                </a:lnTo>
                <a:lnTo>
                  <a:pt x="87784" y="119019"/>
                </a:lnTo>
                <a:close/>
                <a:moveTo>
                  <a:pt x="99967" y="119019"/>
                </a:moveTo>
                <a:lnTo>
                  <a:pt x="99967" y="124954"/>
                </a:lnTo>
                <a:lnTo>
                  <a:pt x="94031" y="124954"/>
                </a:lnTo>
                <a:lnTo>
                  <a:pt x="94031" y="119019"/>
                </a:lnTo>
                <a:close/>
                <a:moveTo>
                  <a:pt x="106214" y="119019"/>
                </a:moveTo>
                <a:lnTo>
                  <a:pt x="106214" y="124954"/>
                </a:lnTo>
                <a:lnTo>
                  <a:pt x="100278" y="124954"/>
                </a:lnTo>
                <a:lnTo>
                  <a:pt x="100278" y="119019"/>
                </a:lnTo>
                <a:close/>
                <a:moveTo>
                  <a:pt x="112461" y="119019"/>
                </a:moveTo>
                <a:lnTo>
                  <a:pt x="112461" y="124954"/>
                </a:lnTo>
                <a:lnTo>
                  <a:pt x="106527" y="124954"/>
                </a:lnTo>
                <a:lnTo>
                  <a:pt x="106527" y="119019"/>
                </a:lnTo>
                <a:close/>
                <a:moveTo>
                  <a:pt x="118710" y="119019"/>
                </a:moveTo>
                <a:lnTo>
                  <a:pt x="118710" y="124954"/>
                </a:lnTo>
                <a:lnTo>
                  <a:pt x="112774" y="124954"/>
                </a:lnTo>
                <a:lnTo>
                  <a:pt x="112774" y="119019"/>
                </a:lnTo>
                <a:close/>
                <a:moveTo>
                  <a:pt x="124957" y="119019"/>
                </a:moveTo>
                <a:lnTo>
                  <a:pt x="124957" y="124954"/>
                </a:lnTo>
                <a:lnTo>
                  <a:pt x="119021" y="124954"/>
                </a:lnTo>
                <a:lnTo>
                  <a:pt x="119021" y="119019"/>
                </a:lnTo>
                <a:close/>
                <a:moveTo>
                  <a:pt x="131204" y="119019"/>
                </a:moveTo>
                <a:lnTo>
                  <a:pt x="131204" y="124954"/>
                </a:lnTo>
                <a:lnTo>
                  <a:pt x="125270" y="124954"/>
                </a:lnTo>
                <a:lnTo>
                  <a:pt x="125270" y="119019"/>
                </a:lnTo>
                <a:close/>
                <a:moveTo>
                  <a:pt x="137451" y="119019"/>
                </a:moveTo>
                <a:lnTo>
                  <a:pt x="137451" y="124954"/>
                </a:lnTo>
                <a:lnTo>
                  <a:pt x="131517" y="124954"/>
                </a:lnTo>
                <a:lnTo>
                  <a:pt x="131517" y="119019"/>
                </a:lnTo>
                <a:close/>
                <a:moveTo>
                  <a:pt x="143702" y="119019"/>
                </a:moveTo>
                <a:lnTo>
                  <a:pt x="143702" y="124954"/>
                </a:lnTo>
                <a:lnTo>
                  <a:pt x="137766" y="124954"/>
                </a:lnTo>
                <a:lnTo>
                  <a:pt x="137766" y="119019"/>
                </a:lnTo>
                <a:close/>
                <a:moveTo>
                  <a:pt x="149949" y="119019"/>
                </a:moveTo>
                <a:lnTo>
                  <a:pt x="149949" y="124954"/>
                </a:lnTo>
                <a:lnTo>
                  <a:pt x="144015" y="124954"/>
                </a:lnTo>
                <a:lnTo>
                  <a:pt x="144015" y="119019"/>
                </a:lnTo>
                <a:close/>
                <a:moveTo>
                  <a:pt x="156196" y="119019"/>
                </a:moveTo>
                <a:lnTo>
                  <a:pt x="156196" y="124954"/>
                </a:lnTo>
                <a:lnTo>
                  <a:pt x="150262" y="124954"/>
                </a:lnTo>
                <a:lnTo>
                  <a:pt x="150262" y="119019"/>
                </a:lnTo>
                <a:close/>
                <a:moveTo>
                  <a:pt x="162445" y="119019"/>
                </a:moveTo>
                <a:lnTo>
                  <a:pt x="162445" y="124954"/>
                </a:lnTo>
                <a:lnTo>
                  <a:pt x="156509" y="124954"/>
                </a:lnTo>
                <a:lnTo>
                  <a:pt x="156509" y="119019"/>
                </a:lnTo>
                <a:close/>
                <a:moveTo>
                  <a:pt x="168692" y="119019"/>
                </a:moveTo>
                <a:lnTo>
                  <a:pt x="168692" y="124954"/>
                </a:lnTo>
                <a:lnTo>
                  <a:pt x="162756" y="124954"/>
                </a:lnTo>
                <a:lnTo>
                  <a:pt x="162756" y="119019"/>
                </a:lnTo>
                <a:close/>
                <a:moveTo>
                  <a:pt x="174939" y="119019"/>
                </a:moveTo>
                <a:lnTo>
                  <a:pt x="174939" y="124954"/>
                </a:lnTo>
                <a:lnTo>
                  <a:pt x="169005" y="124954"/>
                </a:lnTo>
                <a:lnTo>
                  <a:pt x="169005" y="119019"/>
                </a:lnTo>
                <a:close/>
                <a:moveTo>
                  <a:pt x="181186" y="119019"/>
                </a:moveTo>
                <a:lnTo>
                  <a:pt x="181186" y="124954"/>
                </a:lnTo>
                <a:lnTo>
                  <a:pt x="175252" y="124954"/>
                </a:lnTo>
                <a:lnTo>
                  <a:pt x="175252" y="119019"/>
                </a:lnTo>
                <a:close/>
                <a:moveTo>
                  <a:pt x="187435" y="119019"/>
                </a:moveTo>
                <a:lnTo>
                  <a:pt x="187435" y="124954"/>
                </a:lnTo>
                <a:lnTo>
                  <a:pt x="181499" y="124954"/>
                </a:lnTo>
                <a:lnTo>
                  <a:pt x="181499" y="119019"/>
                </a:lnTo>
                <a:close/>
                <a:moveTo>
                  <a:pt x="193684" y="119019"/>
                </a:moveTo>
                <a:lnTo>
                  <a:pt x="193684" y="124954"/>
                </a:lnTo>
                <a:lnTo>
                  <a:pt x="187749" y="124954"/>
                </a:lnTo>
                <a:lnTo>
                  <a:pt x="187749" y="119019"/>
                </a:lnTo>
                <a:close/>
                <a:moveTo>
                  <a:pt x="199931" y="119019"/>
                </a:moveTo>
                <a:lnTo>
                  <a:pt x="199931" y="124954"/>
                </a:lnTo>
                <a:lnTo>
                  <a:pt x="193996" y="124954"/>
                </a:lnTo>
                <a:lnTo>
                  <a:pt x="193996" y="119019"/>
                </a:lnTo>
                <a:close/>
                <a:moveTo>
                  <a:pt x="206180" y="119019"/>
                </a:moveTo>
                <a:lnTo>
                  <a:pt x="206180" y="124954"/>
                </a:lnTo>
                <a:lnTo>
                  <a:pt x="200244" y="124954"/>
                </a:lnTo>
                <a:lnTo>
                  <a:pt x="200244" y="119019"/>
                </a:lnTo>
                <a:close/>
                <a:moveTo>
                  <a:pt x="212427" y="119019"/>
                </a:moveTo>
                <a:lnTo>
                  <a:pt x="212427" y="124954"/>
                </a:lnTo>
                <a:lnTo>
                  <a:pt x="206491" y="124954"/>
                </a:lnTo>
                <a:lnTo>
                  <a:pt x="206491" y="119019"/>
                </a:lnTo>
                <a:close/>
                <a:moveTo>
                  <a:pt x="218674" y="119019"/>
                </a:moveTo>
                <a:lnTo>
                  <a:pt x="218674" y="124954"/>
                </a:lnTo>
                <a:lnTo>
                  <a:pt x="212739" y="124954"/>
                </a:lnTo>
                <a:lnTo>
                  <a:pt x="212739" y="119019"/>
                </a:lnTo>
                <a:close/>
                <a:moveTo>
                  <a:pt x="224921" y="119019"/>
                </a:moveTo>
                <a:lnTo>
                  <a:pt x="224921" y="124954"/>
                </a:lnTo>
                <a:lnTo>
                  <a:pt x="218987" y="124954"/>
                </a:lnTo>
                <a:lnTo>
                  <a:pt x="218987" y="119019"/>
                </a:lnTo>
                <a:close/>
                <a:moveTo>
                  <a:pt x="231170" y="119019"/>
                </a:moveTo>
                <a:lnTo>
                  <a:pt x="231170" y="124954"/>
                </a:lnTo>
                <a:lnTo>
                  <a:pt x="225234" y="124954"/>
                </a:lnTo>
                <a:lnTo>
                  <a:pt x="225234" y="119019"/>
                </a:lnTo>
                <a:close/>
                <a:moveTo>
                  <a:pt x="237417" y="119019"/>
                </a:moveTo>
                <a:lnTo>
                  <a:pt x="237417" y="124954"/>
                </a:lnTo>
                <a:lnTo>
                  <a:pt x="231481" y="124954"/>
                </a:lnTo>
                <a:lnTo>
                  <a:pt x="231481" y="119019"/>
                </a:lnTo>
                <a:close/>
                <a:moveTo>
                  <a:pt x="243664" y="119019"/>
                </a:moveTo>
                <a:lnTo>
                  <a:pt x="243664" y="124954"/>
                </a:lnTo>
                <a:lnTo>
                  <a:pt x="237729" y="124954"/>
                </a:lnTo>
                <a:lnTo>
                  <a:pt x="237729" y="119019"/>
                </a:lnTo>
                <a:close/>
                <a:moveTo>
                  <a:pt x="249911" y="119019"/>
                </a:moveTo>
                <a:lnTo>
                  <a:pt x="249911" y="124954"/>
                </a:lnTo>
                <a:lnTo>
                  <a:pt x="243977" y="124954"/>
                </a:lnTo>
                <a:lnTo>
                  <a:pt x="243977" y="119019"/>
                </a:lnTo>
                <a:close/>
                <a:moveTo>
                  <a:pt x="256161" y="119019"/>
                </a:moveTo>
                <a:lnTo>
                  <a:pt x="256161" y="124954"/>
                </a:lnTo>
                <a:lnTo>
                  <a:pt x="250225" y="124954"/>
                </a:lnTo>
                <a:lnTo>
                  <a:pt x="250225" y="119019"/>
                </a:lnTo>
                <a:close/>
                <a:moveTo>
                  <a:pt x="262409" y="119019"/>
                </a:moveTo>
                <a:lnTo>
                  <a:pt x="262409" y="124954"/>
                </a:lnTo>
                <a:lnTo>
                  <a:pt x="256474" y="124954"/>
                </a:lnTo>
                <a:lnTo>
                  <a:pt x="256474" y="119019"/>
                </a:lnTo>
                <a:close/>
                <a:moveTo>
                  <a:pt x="268656" y="119019"/>
                </a:moveTo>
                <a:lnTo>
                  <a:pt x="268656" y="124954"/>
                </a:lnTo>
                <a:lnTo>
                  <a:pt x="262721" y="124954"/>
                </a:lnTo>
                <a:lnTo>
                  <a:pt x="262721" y="119019"/>
                </a:lnTo>
                <a:close/>
                <a:moveTo>
                  <a:pt x="274904" y="119019"/>
                </a:moveTo>
                <a:lnTo>
                  <a:pt x="274904" y="124954"/>
                </a:lnTo>
                <a:lnTo>
                  <a:pt x="268968" y="124954"/>
                </a:lnTo>
                <a:lnTo>
                  <a:pt x="268968" y="119019"/>
                </a:lnTo>
                <a:close/>
                <a:moveTo>
                  <a:pt x="6251" y="125266"/>
                </a:moveTo>
                <a:lnTo>
                  <a:pt x="6251" y="131201"/>
                </a:lnTo>
                <a:lnTo>
                  <a:pt x="315" y="131201"/>
                </a:lnTo>
                <a:lnTo>
                  <a:pt x="315" y="125266"/>
                </a:lnTo>
                <a:close/>
                <a:moveTo>
                  <a:pt x="12498" y="125266"/>
                </a:moveTo>
                <a:lnTo>
                  <a:pt x="12498" y="131201"/>
                </a:lnTo>
                <a:lnTo>
                  <a:pt x="6562" y="131201"/>
                </a:lnTo>
                <a:lnTo>
                  <a:pt x="6562" y="125266"/>
                </a:lnTo>
                <a:close/>
                <a:moveTo>
                  <a:pt x="18745" y="125266"/>
                </a:moveTo>
                <a:lnTo>
                  <a:pt x="18745" y="131201"/>
                </a:lnTo>
                <a:lnTo>
                  <a:pt x="12810" y="131201"/>
                </a:lnTo>
                <a:lnTo>
                  <a:pt x="12810" y="125266"/>
                </a:lnTo>
                <a:close/>
                <a:moveTo>
                  <a:pt x="24992" y="125266"/>
                </a:moveTo>
                <a:lnTo>
                  <a:pt x="24992" y="131201"/>
                </a:lnTo>
                <a:lnTo>
                  <a:pt x="19058" y="131201"/>
                </a:lnTo>
                <a:lnTo>
                  <a:pt x="19058" y="125266"/>
                </a:lnTo>
                <a:close/>
                <a:moveTo>
                  <a:pt x="31242" y="125266"/>
                </a:moveTo>
                <a:lnTo>
                  <a:pt x="31242" y="131201"/>
                </a:lnTo>
                <a:lnTo>
                  <a:pt x="25305" y="131201"/>
                </a:lnTo>
                <a:lnTo>
                  <a:pt x="25305" y="125266"/>
                </a:lnTo>
                <a:close/>
                <a:moveTo>
                  <a:pt x="37489" y="125266"/>
                </a:moveTo>
                <a:lnTo>
                  <a:pt x="37489" y="131201"/>
                </a:lnTo>
                <a:lnTo>
                  <a:pt x="31553" y="131201"/>
                </a:lnTo>
                <a:lnTo>
                  <a:pt x="31553" y="125266"/>
                </a:lnTo>
                <a:close/>
                <a:moveTo>
                  <a:pt x="43737" y="125266"/>
                </a:moveTo>
                <a:lnTo>
                  <a:pt x="43737" y="131201"/>
                </a:lnTo>
                <a:lnTo>
                  <a:pt x="37802" y="131201"/>
                </a:lnTo>
                <a:lnTo>
                  <a:pt x="37802" y="125266"/>
                </a:lnTo>
                <a:close/>
                <a:moveTo>
                  <a:pt x="49985" y="125266"/>
                </a:moveTo>
                <a:lnTo>
                  <a:pt x="49985" y="131201"/>
                </a:lnTo>
                <a:lnTo>
                  <a:pt x="44049" y="131201"/>
                </a:lnTo>
                <a:lnTo>
                  <a:pt x="44049" y="125266"/>
                </a:lnTo>
                <a:close/>
                <a:moveTo>
                  <a:pt x="56232" y="125266"/>
                </a:moveTo>
                <a:lnTo>
                  <a:pt x="56232" y="131201"/>
                </a:lnTo>
                <a:lnTo>
                  <a:pt x="50296" y="131201"/>
                </a:lnTo>
                <a:lnTo>
                  <a:pt x="50296" y="125266"/>
                </a:lnTo>
                <a:close/>
                <a:moveTo>
                  <a:pt x="62480" y="125266"/>
                </a:moveTo>
                <a:lnTo>
                  <a:pt x="62480" y="131201"/>
                </a:lnTo>
                <a:lnTo>
                  <a:pt x="56545" y="131201"/>
                </a:lnTo>
                <a:lnTo>
                  <a:pt x="56545" y="125266"/>
                </a:lnTo>
                <a:close/>
                <a:moveTo>
                  <a:pt x="68727" y="125266"/>
                </a:moveTo>
                <a:lnTo>
                  <a:pt x="68727" y="131201"/>
                </a:lnTo>
                <a:lnTo>
                  <a:pt x="62792" y="131201"/>
                </a:lnTo>
                <a:lnTo>
                  <a:pt x="62792" y="125266"/>
                </a:lnTo>
                <a:close/>
                <a:moveTo>
                  <a:pt x="74975" y="125266"/>
                </a:moveTo>
                <a:lnTo>
                  <a:pt x="74975" y="131201"/>
                </a:lnTo>
                <a:lnTo>
                  <a:pt x="69039" y="131201"/>
                </a:lnTo>
                <a:lnTo>
                  <a:pt x="69039" y="125266"/>
                </a:lnTo>
                <a:close/>
                <a:moveTo>
                  <a:pt x="81223" y="125266"/>
                </a:moveTo>
                <a:lnTo>
                  <a:pt x="81223" y="131201"/>
                </a:lnTo>
                <a:lnTo>
                  <a:pt x="75286" y="131201"/>
                </a:lnTo>
                <a:lnTo>
                  <a:pt x="75286" y="125266"/>
                </a:lnTo>
                <a:close/>
                <a:moveTo>
                  <a:pt x="87470" y="125266"/>
                </a:moveTo>
                <a:lnTo>
                  <a:pt x="87470" y="131201"/>
                </a:lnTo>
                <a:lnTo>
                  <a:pt x="81535" y="131201"/>
                </a:lnTo>
                <a:lnTo>
                  <a:pt x="81535" y="125266"/>
                </a:lnTo>
                <a:close/>
                <a:moveTo>
                  <a:pt x="93718" y="125266"/>
                </a:moveTo>
                <a:lnTo>
                  <a:pt x="93718" y="131201"/>
                </a:lnTo>
                <a:lnTo>
                  <a:pt x="87784" y="131201"/>
                </a:lnTo>
                <a:lnTo>
                  <a:pt x="87784" y="125266"/>
                </a:lnTo>
                <a:close/>
                <a:moveTo>
                  <a:pt x="99967" y="125266"/>
                </a:moveTo>
                <a:lnTo>
                  <a:pt x="99967" y="131201"/>
                </a:lnTo>
                <a:lnTo>
                  <a:pt x="94031" y="131201"/>
                </a:lnTo>
                <a:lnTo>
                  <a:pt x="94031" y="125266"/>
                </a:lnTo>
                <a:close/>
                <a:moveTo>
                  <a:pt x="106214" y="125266"/>
                </a:moveTo>
                <a:lnTo>
                  <a:pt x="106214" y="131201"/>
                </a:lnTo>
                <a:lnTo>
                  <a:pt x="100278" y="131201"/>
                </a:lnTo>
                <a:lnTo>
                  <a:pt x="100278" y="125266"/>
                </a:lnTo>
                <a:close/>
                <a:moveTo>
                  <a:pt x="112461" y="125266"/>
                </a:moveTo>
                <a:lnTo>
                  <a:pt x="112461" y="131201"/>
                </a:lnTo>
                <a:lnTo>
                  <a:pt x="106527" y="131201"/>
                </a:lnTo>
                <a:lnTo>
                  <a:pt x="106527" y="125266"/>
                </a:lnTo>
                <a:close/>
                <a:moveTo>
                  <a:pt x="118710" y="125266"/>
                </a:moveTo>
                <a:lnTo>
                  <a:pt x="118710" y="131201"/>
                </a:lnTo>
                <a:lnTo>
                  <a:pt x="112774" y="131201"/>
                </a:lnTo>
                <a:lnTo>
                  <a:pt x="112774" y="125266"/>
                </a:lnTo>
                <a:close/>
                <a:moveTo>
                  <a:pt x="124957" y="125266"/>
                </a:moveTo>
                <a:lnTo>
                  <a:pt x="124957" y="131201"/>
                </a:lnTo>
                <a:lnTo>
                  <a:pt x="119021" y="131201"/>
                </a:lnTo>
                <a:lnTo>
                  <a:pt x="119021" y="125266"/>
                </a:lnTo>
                <a:close/>
                <a:moveTo>
                  <a:pt x="131204" y="125266"/>
                </a:moveTo>
                <a:lnTo>
                  <a:pt x="131204" y="131201"/>
                </a:lnTo>
                <a:lnTo>
                  <a:pt x="125270" y="131201"/>
                </a:lnTo>
                <a:lnTo>
                  <a:pt x="125270" y="125266"/>
                </a:lnTo>
                <a:close/>
                <a:moveTo>
                  <a:pt x="137451" y="125266"/>
                </a:moveTo>
                <a:lnTo>
                  <a:pt x="137451" y="131201"/>
                </a:lnTo>
                <a:lnTo>
                  <a:pt x="131517" y="131201"/>
                </a:lnTo>
                <a:lnTo>
                  <a:pt x="131517" y="125266"/>
                </a:lnTo>
                <a:close/>
                <a:moveTo>
                  <a:pt x="143702" y="125266"/>
                </a:moveTo>
                <a:lnTo>
                  <a:pt x="143702" y="131201"/>
                </a:lnTo>
                <a:lnTo>
                  <a:pt x="137766" y="131201"/>
                </a:lnTo>
                <a:lnTo>
                  <a:pt x="137766" y="125266"/>
                </a:lnTo>
                <a:close/>
                <a:moveTo>
                  <a:pt x="149949" y="125266"/>
                </a:moveTo>
                <a:lnTo>
                  <a:pt x="149949" y="131201"/>
                </a:lnTo>
                <a:lnTo>
                  <a:pt x="144015" y="131201"/>
                </a:lnTo>
                <a:lnTo>
                  <a:pt x="144015" y="125266"/>
                </a:lnTo>
                <a:close/>
                <a:moveTo>
                  <a:pt x="156196" y="125266"/>
                </a:moveTo>
                <a:lnTo>
                  <a:pt x="156196" y="131201"/>
                </a:lnTo>
                <a:lnTo>
                  <a:pt x="150262" y="131201"/>
                </a:lnTo>
                <a:lnTo>
                  <a:pt x="150262" y="125266"/>
                </a:lnTo>
                <a:close/>
                <a:moveTo>
                  <a:pt x="162445" y="125266"/>
                </a:moveTo>
                <a:lnTo>
                  <a:pt x="162445" y="131201"/>
                </a:lnTo>
                <a:lnTo>
                  <a:pt x="156509" y="131201"/>
                </a:lnTo>
                <a:lnTo>
                  <a:pt x="156509" y="125266"/>
                </a:lnTo>
                <a:close/>
                <a:moveTo>
                  <a:pt x="168692" y="125266"/>
                </a:moveTo>
                <a:lnTo>
                  <a:pt x="168692" y="131201"/>
                </a:lnTo>
                <a:lnTo>
                  <a:pt x="162756" y="131201"/>
                </a:lnTo>
                <a:lnTo>
                  <a:pt x="162756" y="125266"/>
                </a:lnTo>
                <a:close/>
                <a:moveTo>
                  <a:pt x="174939" y="125266"/>
                </a:moveTo>
                <a:lnTo>
                  <a:pt x="174939" y="131201"/>
                </a:lnTo>
                <a:lnTo>
                  <a:pt x="169005" y="131201"/>
                </a:lnTo>
                <a:lnTo>
                  <a:pt x="169005" y="125266"/>
                </a:lnTo>
                <a:close/>
                <a:moveTo>
                  <a:pt x="181186" y="125266"/>
                </a:moveTo>
                <a:lnTo>
                  <a:pt x="181186" y="131201"/>
                </a:lnTo>
                <a:lnTo>
                  <a:pt x="175252" y="131201"/>
                </a:lnTo>
                <a:lnTo>
                  <a:pt x="175252" y="125266"/>
                </a:lnTo>
                <a:close/>
                <a:moveTo>
                  <a:pt x="187435" y="125266"/>
                </a:moveTo>
                <a:lnTo>
                  <a:pt x="187435" y="131201"/>
                </a:lnTo>
                <a:lnTo>
                  <a:pt x="181499" y="131201"/>
                </a:lnTo>
                <a:lnTo>
                  <a:pt x="181499" y="125266"/>
                </a:lnTo>
                <a:close/>
                <a:moveTo>
                  <a:pt x="193682" y="125266"/>
                </a:moveTo>
                <a:lnTo>
                  <a:pt x="193682" y="131201"/>
                </a:lnTo>
                <a:lnTo>
                  <a:pt x="187746" y="131201"/>
                </a:lnTo>
                <a:lnTo>
                  <a:pt x="187746" y="125266"/>
                </a:lnTo>
                <a:close/>
                <a:moveTo>
                  <a:pt x="199931" y="125266"/>
                </a:moveTo>
                <a:lnTo>
                  <a:pt x="199931" y="131201"/>
                </a:lnTo>
                <a:lnTo>
                  <a:pt x="193996" y="131201"/>
                </a:lnTo>
                <a:lnTo>
                  <a:pt x="193996" y="125266"/>
                </a:lnTo>
                <a:close/>
                <a:moveTo>
                  <a:pt x="206180" y="125266"/>
                </a:moveTo>
                <a:lnTo>
                  <a:pt x="206180" y="131201"/>
                </a:lnTo>
                <a:lnTo>
                  <a:pt x="200244" y="131201"/>
                </a:lnTo>
                <a:lnTo>
                  <a:pt x="200244" y="125266"/>
                </a:lnTo>
                <a:close/>
                <a:moveTo>
                  <a:pt x="212427" y="125266"/>
                </a:moveTo>
                <a:lnTo>
                  <a:pt x="212427" y="131201"/>
                </a:lnTo>
                <a:lnTo>
                  <a:pt x="206491" y="131201"/>
                </a:lnTo>
                <a:lnTo>
                  <a:pt x="206491" y="125266"/>
                </a:lnTo>
                <a:close/>
                <a:moveTo>
                  <a:pt x="218674" y="125266"/>
                </a:moveTo>
                <a:lnTo>
                  <a:pt x="218674" y="131201"/>
                </a:lnTo>
                <a:lnTo>
                  <a:pt x="212739" y="131201"/>
                </a:lnTo>
                <a:lnTo>
                  <a:pt x="212739" y="125266"/>
                </a:lnTo>
                <a:close/>
                <a:moveTo>
                  <a:pt x="224921" y="125266"/>
                </a:moveTo>
                <a:lnTo>
                  <a:pt x="224921" y="131201"/>
                </a:lnTo>
                <a:lnTo>
                  <a:pt x="218987" y="131201"/>
                </a:lnTo>
                <a:lnTo>
                  <a:pt x="218987" y="125266"/>
                </a:lnTo>
                <a:close/>
                <a:moveTo>
                  <a:pt x="231170" y="125266"/>
                </a:moveTo>
                <a:lnTo>
                  <a:pt x="231170" y="131201"/>
                </a:lnTo>
                <a:lnTo>
                  <a:pt x="225234" y="131201"/>
                </a:lnTo>
                <a:lnTo>
                  <a:pt x="225234" y="125266"/>
                </a:lnTo>
                <a:close/>
                <a:moveTo>
                  <a:pt x="237417" y="125266"/>
                </a:moveTo>
                <a:lnTo>
                  <a:pt x="237417" y="131201"/>
                </a:lnTo>
                <a:lnTo>
                  <a:pt x="231481" y="131201"/>
                </a:lnTo>
                <a:lnTo>
                  <a:pt x="231481" y="125266"/>
                </a:lnTo>
                <a:close/>
                <a:moveTo>
                  <a:pt x="243664" y="125266"/>
                </a:moveTo>
                <a:lnTo>
                  <a:pt x="243664" y="131201"/>
                </a:lnTo>
                <a:lnTo>
                  <a:pt x="237729" y="131201"/>
                </a:lnTo>
                <a:lnTo>
                  <a:pt x="237729" y="125266"/>
                </a:lnTo>
                <a:close/>
                <a:moveTo>
                  <a:pt x="249911" y="125266"/>
                </a:moveTo>
                <a:lnTo>
                  <a:pt x="249911" y="131201"/>
                </a:lnTo>
                <a:lnTo>
                  <a:pt x="243977" y="131201"/>
                </a:lnTo>
                <a:lnTo>
                  <a:pt x="243977" y="125266"/>
                </a:lnTo>
                <a:close/>
                <a:moveTo>
                  <a:pt x="256161" y="125266"/>
                </a:moveTo>
                <a:lnTo>
                  <a:pt x="256161" y="131201"/>
                </a:lnTo>
                <a:lnTo>
                  <a:pt x="250225" y="131201"/>
                </a:lnTo>
                <a:lnTo>
                  <a:pt x="250225" y="125266"/>
                </a:lnTo>
                <a:close/>
                <a:moveTo>
                  <a:pt x="262409" y="125266"/>
                </a:moveTo>
                <a:lnTo>
                  <a:pt x="262409" y="131201"/>
                </a:lnTo>
                <a:lnTo>
                  <a:pt x="256474" y="131201"/>
                </a:lnTo>
                <a:lnTo>
                  <a:pt x="256474" y="125266"/>
                </a:lnTo>
                <a:close/>
                <a:moveTo>
                  <a:pt x="268656" y="125266"/>
                </a:moveTo>
                <a:lnTo>
                  <a:pt x="268656" y="131201"/>
                </a:lnTo>
                <a:lnTo>
                  <a:pt x="262721" y="131201"/>
                </a:lnTo>
                <a:lnTo>
                  <a:pt x="262721" y="125266"/>
                </a:lnTo>
                <a:close/>
                <a:moveTo>
                  <a:pt x="274904" y="125266"/>
                </a:moveTo>
                <a:lnTo>
                  <a:pt x="274904" y="131201"/>
                </a:lnTo>
                <a:lnTo>
                  <a:pt x="268968" y="131201"/>
                </a:lnTo>
                <a:lnTo>
                  <a:pt x="268968" y="125266"/>
                </a:lnTo>
                <a:close/>
                <a:moveTo>
                  <a:pt x="6251" y="131513"/>
                </a:moveTo>
                <a:lnTo>
                  <a:pt x="6251" y="137449"/>
                </a:lnTo>
                <a:lnTo>
                  <a:pt x="315" y="137449"/>
                </a:lnTo>
                <a:lnTo>
                  <a:pt x="315" y="131513"/>
                </a:lnTo>
                <a:close/>
                <a:moveTo>
                  <a:pt x="12498" y="131513"/>
                </a:moveTo>
                <a:lnTo>
                  <a:pt x="12498" y="137449"/>
                </a:lnTo>
                <a:lnTo>
                  <a:pt x="6562" y="137449"/>
                </a:lnTo>
                <a:lnTo>
                  <a:pt x="6562" y="131513"/>
                </a:lnTo>
                <a:close/>
                <a:moveTo>
                  <a:pt x="18745" y="131513"/>
                </a:moveTo>
                <a:lnTo>
                  <a:pt x="18745" y="137449"/>
                </a:lnTo>
                <a:lnTo>
                  <a:pt x="12810" y="137449"/>
                </a:lnTo>
                <a:lnTo>
                  <a:pt x="12810" y="131513"/>
                </a:lnTo>
                <a:close/>
                <a:moveTo>
                  <a:pt x="24992" y="131513"/>
                </a:moveTo>
                <a:lnTo>
                  <a:pt x="24992" y="137449"/>
                </a:lnTo>
                <a:lnTo>
                  <a:pt x="19058" y="137449"/>
                </a:lnTo>
                <a:lnTo>
                  <a:pt x="19058" y="131513"/>
                </a:lnTo>
                <a:close/>
                <a:moveTo>
                  <a:pt x="31241" y="131513"/>
                </a:moveTo>
                <a:lnTo>
                  <a:pt x="31241" y="137449"/>
                </a:lnTo>
                <a:lnTo>
                  <a:pt x="25305" y="137449"/>
                </a:lnTo>
                <a:lnTo>
                  <a:pt x="25305" y="131513"/>
                </a:lnTo>
                <a:close/>
                <a:moveTo>
                  <a:pt x="37489" y="131513"/>
                </a:moveTo>
                <a:lnTo>
                  <a:pt x="37489" y="137449"/>
                </a:lnTo>
                <a:lnTo>
                  <a:pt x="31553" y="137449"/>
                </a:lnTo>
                <a:lnTo>
                  <a:pt x="31553" y="131513"/>
                </a:lnTo>
                <a:close/>
                <a:moveTo>
                  <a:pt x="43737" y="131513"/>
                </a:moveTo>
                <a:lnTo>
                  <a:pt x="43737" y="137449"/>
                </a:lnTo>
                <a:lnTo>
                  <a:pt x="37802" y="137449"/>
                </a:lnTo>
                <a:lnTo>
                  <a:pt x="37802" y="131513"/>
                </a:lnTo>
                <a:close/>
                <a:moveTo>
                  <a:pt x="49985" y="131513"/>
                </a:moveTo>
                <a:lnTo>
                  <a:pt x="49985" y="137449"/>
                </a:lnTo>
                <a:lnTo>
                  <a:pt x="44049" y="137449"/>
                </a:lnTo>
                <a:lnTo>
                  <a:pt x="44049" y="131513"/>
                </a:lnTo>
                <a:close/>
                <a:moveTo>
                  <a:pt x="56232" y="131513"/>
                </a:moveTo>
                <a:lnTo>
                  <a:pt x="56232" y="137449"/>
                </a:lnTo>
                <a:lnTo>
                  <a:pt x="50296" y="137449"/>
                </a:lnTo>
                <a:lnTo>
                  <a:pt x="50296" y="131513"/>
                </a:lnTo>
                <a:close/>
                <a:moveTo>
                  <a:pt x="62480" y="131513"/>
                </a:moveTo>
                <a:lnTo>
                  <a:pt x="62480" y="137449"/>
                </a:lnTo>
                <a:lnTo>
                  <a:pt x="56545" y="137449"/>
                </a:lnTo>
                <a:lnTo>
                  <a:pt x="56545" y="131513"/>
                </a:lnTo>
                <a:close/>
                <a:moveTo>
                  <a:pt x="68727" y="131513"/>
                </a:moveTo>
                <a:lnTo>
                  <a:pt x="68727" y="137449"/>
                </a:lnTo>
                <a:lnTo>
                  <a:pt x="62792" y="137449"/>
                </a:lnTo>
                <a:lnTo>
                  <a:pt x="62792" y="131513"/>
                </a:lnTo>
                <a:close/>
                <a:moveTo>
                  <a:pt x="74975" y="131513"/>
                </a:moveTo>
                <a:lnTo>
                  <a:pt x="74975" y="137449"/>
                </a:lnTo>
                <a:lnTo>
                  <a:pt x="69039" y="137449"/>
                </a:lnTo>
                <a:lnTo>
                  <a:pt x="69039" y="131513"/>
                </a:lnTo>
                <a:close/>
                <a:moveTo>
                  <a:pt x="81223" y="131513"/>
                </a:moveTo>
                <a:lnTo>
                  <a:pt x="81223" y="137449"/>
                </a:lnTo>
                <a:lnTo>
                  <a:pt x="75286" y="137449"/>
                </a:lnTo>
                <a:lnTo>
                  <a:pt x="75286" y="131513"/>
                </a:lnTo>
                <a:close/>
                <a:moveTo>
                  <a:pt x="87470" y="131513"/>
                </a:moveTo>
                <a:lnTo>
                  <a:pt x="87470" y="137449"/>
                </a:lnTo>
                <a:lnTo>
                  <a:pt x="81535" y="137449"/>
                </a:lnTo>
                <a:lnTo>
                  <a:pt x="81535" y="131513"/>
                </a:lnTo>
                <a:close/>
                <a:moveTo>
                  <a:pt x="93718" y="131513"/>
                </a:moveTo>
                <a:lnTo>
                  <a:pt x="93718" y="137449"/>
                </a:lnTo>
                <a:lnTo>
                  <a:pt x="87784" y="137449"/>
                </a:lnTo>
                <a:lnTo>
                  <a:pt x="87784" y="131513"/>
                </a:lnTo>
                <a:close/>
                <a:moveTo>
                  <a:pt x="99967" y="131513"/>
                </a:moveTo>
                <a:lnTo>
                  <a:pt x="99967" y="137449"/>
                </a:lnTo>
                <a:lnTo>
                  <a:pt x="94031" y="137449"/>
                </a:lnTo>
                <a:lnTo>
                  <a:pt x="94031" y="131513"/>
                </a:lnTo>
                <a:close/>
                <a:moveTo>
                  <a:pt x="106214" y="131513"/>
                </a:moveTo>
                <a:lnTo>
                  <a:pt x="106214" y="137449"/>
                </a:lnTo>
                <a:lnTo>
                  <a:pt x="100278" y="137449"/>
                </a:lnTo>
                <a:lnTo>
                  <a:pt x="100278" y="131513"/>
                </a:lnTo>
                <a:close/>
                <a:moveTo>
                  <a:pt x="112461" y="131513"/>
                </a:moveTo>
                <a:lnTo>
                  <a:pt x="112461" y="137449"/>
                </a:lnTo>
                <a:lnTo>
                  <a:pt x="106527" y="137449"/>
                </a:lnTo>
                <a:lnTo>
                  <a:pt x="106527" y="131513"/>
                </a:lnTo>
                <a:close/>
                <a:moveTo>
                  <a:pt x="118710" y="131513"/>
                </a:moveTo>
                <a:lnTo>
                  <a:pt x="118710" y="137449"/>
                </a:lnTo>
                <a:lnTo>
                  <a:pt x="112774" y="137449"/>
                </a:lnTo>
                <a:lnTo>
                  <a:pt x="112774" y="131513"/>
                </a:lnTo>
                <a:close/>
                <a:moveTo>
                  <a:pt x="124957" y="131513"/>
                </a:moveTo>
                <a:lnTo>
                  <a:pt x="124957" y="137449"/>
                </a:lnTo>
                <a:lnTo>
                  <a:pt x="119021" y="137449"/>
                </a:lnTo>
                <a:lnTo>
                  <a:pt x="119021" y="131513"/>
                </a:lnTo>
                <a:close/>
                <a:moveTo>
                  <a:pt x="131204" y="131513"/>
                </a:moveTo>
                <a:lnTo>
                  <a:pt x="131204" y="137449"/>
                </a:lnTo>
                <a:lnTo>
                  <a:pt x="125270" y="137449"/>
                </a:lnTo>
                <a:lnTo>
                  <a:pt x="125270" y="131513"/>
                </a:lnTo>
                <a:close/>
                <a:moveTo>
                  <a:pt x="137451" y="131513"/>
                </a:moveTo>
                <a:lnTo>
                  <a:pt x="137451" y="137449"/>
                </a:lnTo>
                <a:lnTo>
                  <a:pt x="131517" y="137449"/>
                </a:lnTo>
                <a:lnTo>
                  <a:pt x="131517" y="131513"/>
                </a:lnTo>
                <a:close/>
                <a:moveTo>
                  <a:pt x="143702" y="131513"/>
                </a:moveTo>
                <a:lnTo>
                  <a:pt x="143702" y="137449"/>
                </a:lnTo>
                <a:lnTo>
                  <a:pt x="137766" y="137449"/>
                </a:lnTo>
                <a:lnTo>
                  <a:pt x="137766" y="131513"/>
                </a:lnTo>
                <a:close/>
                <a:moveTo>
                  <a:pt x="149949" y="131513"/>
                </a:moveTo>
                <a:lnTo>
                  <a:pt x="149949" y="137449"/>
                </a:lnTo>
                <a:lnTo>
                  <a:pt x="144015" y="137449"/>
                </a:lnTo>
                <a:lnTo>
                  <a:pt x="144015" y="131513"/>
                </a:lnTo>
                <a:close/>
                <a:moveTo>
                  <a:pt x="156196" y="131513"/>
                </a:moveTo>
                <a:lnTo>
                  <a:pt x="156196" y="137449"/>
                </a:lnTo>
                <a:lnTo>
                  <a:pt x="150262" y="137449"/>
                </a:lnTo>
                <a:lnTo>
                  <a:pt x="150262" y="131513"/>
                </a:lnTo>
                <a:close/>
                <a:moveTo>
                  <a:pt x="162445" y="131513"/>
                </a:moveTo>
                <a:lnTo>
                  <a:pt x="162445" y="137449"/>
                </a:lnTo>
                <a:lnTo>
                  <a:pt x="156509" y="137449"/>
                </a:lnTo>
                <a:lnTo>
                  <a:pt x="156509" y="131513"/>
                </a:lnTo>
                <a:close/>
                <a:moveTo>
                  <a:pt x="168692" y="131513"/>
                </a:moveTo>
                <a:lnTo>
                  <a:pt x="168692" y="137449"/>
                </a:lnTo>
                <a:lnTo>
                  <a:pt x="162756" y="137449"/>
                </a:lnTo>
                <a:lnTo>
                  <a:pt x="162756" y="131513"/>
                </a:lnTo>
                <a:close/>
                <a:moveTo>
                  <a:pt x="174939" y="131513"/>
                </a:moveTo>
                <a:lnTo>
                  <a:pt x="174939" y="137449"/>
                </a:lnTo>
                <a:lnTo>
                  <a:pt x="169005" y="137449"/>
                </a:lnTo>
                <a:lnTo>
                  <a:pt x="169005" y="131513"/>
                </a:lnTo>
                <a:close/>
                <a:moveTo>
                  <a:pt x="181186" y="131513"/>
                </a:moveTo>
                <a:lnTo>
                  <a:pt x="181186" y="137449"/>
                </a:lnTo>
                <a:lnTo>
                  <a:pt x="175252" y="137449"/>
                </a:lnTo>
                <a:lnTo>
                  <a:pt x="175252" y="131513"/>
                </a:lnTo>
                <a:close/>
                <a:moveTo>
                  <a:pt x="187433" y="131513"/>
                </a:moveTo>
                <a:lnTo>
                  <a:pt x="187433" y="137449"/>
                </a:lnTo>
                <a:lnTo>
                  <a:pt x="181499" y="137449"/>
                </a:lnTo>
                <a:lnTo>
                  <a:pt x="181499" y="131513"/>
                </a:lnTo>
                <a:close/>
                <a:moveTo>
                  <a:pt x="193682" y="131513"/>
                </a:moveTo>
                <a:lnTo>
                  <a:pt x="193682" y="137449"/>
                </a:lnTo>
                <a:lnTo>
                  <a:pt x="187746" y="137449"/>
                </a:lnTo>
                <a:lnTo>
                  <a:pt x="187746" y="131513"/>
                </a:lnTo>
                <a:close/>
                <a:moveTo>
                  <a:pt x="199931" y="131513"/>
                </a:moveTo>
                <a:lnTo>
                  <a:pt x="199931" y="137449"/>
                </a:lnTo>
                <a:lnTo>
                  <a:pt x="193996" y="137449"/>
                </a:lnTo>
                <a:lnTo>
                  <a:pt x="193996" y="131513"/>
                </a:lnTo>
                <a:close/>
                <a:moveTo>
                  <a:pt x="206180" y="131513"/>
                </a:moveTo>
                <a:lnTo>
                  <a:pt x="206180" y="137449"/>
                </a:lnTo>
                <a:lnTo>
                  <a:pt x="200244" y="137449"/>
                </a:lnTo>
                <a:lnTo>
                  <a:pt x="200244" y="131513"/>
                </a:lnTo>
                <a:close/>
                <a:moveTo>
                  <a:pt x="212427" y="131513"/>
                </a:moveTo>
                <a:lnTo>
                  <a:pt x="212427" y="137449"/>
                </a:lnTo>
                <a:lnTo>
                  <a:pt x="206491" y="137449"/>
                </a:lnTo>
                <a:lnTo>
                  <a:pt x="206491" y="131513"/>
                </a:lnTo>
                <a:close/>
                <a:moveTo>
                  <a:pt x="218674" y="131513"/>
                </a:moveTo>
                <a:lnTo>
                  <a:pt x="218674" y="137449"/>
                </a:lnTo>
                <a:lnTo>
                  <a:pt x="212739" y="137449"/>
                </a:lnTo>
                <a:lnTo>
                  <a:pt x="212739" y="131513"/>
                </a:lnTo>
                <a:close/>
                <a:moveTo>
                  <a:pt x="224921" y="131513"/>
                </a:moveTo>
                <a:lnTo>
                  <a:pt x="224921" y="137449"/>
                </a:lnTo>
                <a:lnTo>
                  <a:pt x="218987" y="137449"/>
                </a:lnTo>
                <a:lnTo>
                  <a:pt x="218987" y="131513"/>
                </a:lnTo>
                <a:close/>
                <a:moveTo>
                  <a:pt x="231170" y="131513"/>
                </a:moveTo>
                <a:lnTo>
                  <a:pt x="231170" y="137449"/>
                </a:lnTo>
                <a:lnTo>
                  <a:pt x="225234" y="137449"/>
                </a:lnTo>
                <a:lnTo>
                  <a:pt x="225234" y="131513"/>
                </a:lnTo>
                <a:close/>
                <a:moveTo>
                  <a:pt x="237417" y="131513"/>
                </a:moveTo>
                <a:lnTo>
                  <a:pt x="237417" y="137449"/>
                </a:lnTo>
                <a:lnTo>
                  <a:pt x="231481" y="137449"/>
                </a:lnTo>
                <a:lnTo>
                  <a:pt x="231481" y="131513"/>
                </a:lnTo>
                <a:close/>
                <a:moveTo>
                  <a:pt x="243664" y="131513"/>
                </a:moveTo>
                <a:lnTo>
                  <a:pt x="243664" y="137449"/>
                </a:lnTo>
                <a:lnTo>
                  <a:pt x="237729" y="137449"/>
                </a:lnTo>
                <a:lnTo>
                  <a:pt x="237729" y="131513"/>
                </a:lnTo>
                <a:close/>
                <a:moveTo>
                  <a:pt x="249911" y="131513"/>
                </a:moveTo>
                <a:lnTo>
                  <a:pt x="249911" y="137449"/>
                </a:lnTo>
                <a:lnTo>
                  <a:pt x="243977" y="137449"/>
                </a:lnTo>
                <a:lnTo>
                  <a:pt x="243977" y="131513"/>
                </a:lnTo>
                <a:close/>
                <a:moveTo>
                  <a:pt x="256161" y="131513"/>
                </a:moveTo>
                <a:lnTo>
                  <a:pt x="256161" y="137449"/>
                </a:lnTo>
                <a:lnTo>
                  <a:pt x="250225" y="137449"/>
                </a:lnTo>
                <a:lnTo>
                  <a:pt x="250225" y="131513"/>
                </a:lnTo>
                <a:close/>
                <a:moveTo>
                  <a:pt x="262409" y="131513"/>
                </a:moveTo>
                <a:lnTo>
                  <a:pt x="262409" y="137449"/>
                </a:lnTo>
                <a:lnTo>
                  <a:pt x="256474" y="137449"/>
                </a:lnTo>
                <a:lnTo>
                  <a:pt x="256474" y="131513"/>
                </a:lnTo>
                <a:close/>
                <a:moveTo>
                  <a:pt x="268656" y="131513"/>
                </a:moveTo>
                <a:lnTo>
                  <a:pt x="268656" y="137449"/>
                </a:lnTo>
                <a:lnTo>
                  <a:pt x="262721" y="137449"/>
                </a:lnTo>
                <a:lnTo>
                  <a:pt x="262721" y="131513"/>
                </a:lnTo>
                <a:close/>
                <a:moveTo>
                  <a:pt x="274904" y="131513"/>
                </a:moveTo>
                <a:lnTo>
                  <a:pt x="274904" y="137449"/>
                </a:lnTo>
                <a:lnTo>
                  <a:pt x="268968" y="137449"/>
                </a:lnTo>
                <a:lnTo>
                  <a:pt x="268968" y="131513"/>
                </a:lnTo>
                <a:close/>
                <a:moveTo>
                  <a:pt x="6251" y="137760"/>
                </a:moveTo>
                <a:lnTo>
                  <a:pt x="6251" y="143697"/>
                </a:lnTo>
                <a:lnTo>
                  <a:pt x="315" y="143697"/>
                </a:lnTo>
                <a:lnTo>
                  <a:pt x="315" y="137760"/>
                </a:lnTo>
                <a:close/>
                <a:moveTo>
                  <a:pt x="12498" y="137760"/>
                </a:moveTo>
                <a:lnTo>
                  <a:pt x="12498" y="143697"/>
                </a:lnTo>
                <a:lnTo>
                  <a:pt x="6562" y="143697"/>
                </a:lnTo>
                <a:lnTo>
                  <a:pt x="6562" y="137760"/>
                </a:lnTo>
                <a:close/>
                <a:moveTo>
                  <a:pt x="18745" y="137760"/>
                </a:moveTo>
                <a:lnTo>
                  <a:pt x="18745" y="143697"/>
                </a:lnTo>
                <a:lnTo>
                  <a:pt x="12810" y="143697"/>
                </a:lnTo>
                <a:lnTo>
                  <a:pt x="12810" y="137760"/>
                </a:lnTo>
                <a:close/>
                <a:moveTo>
                  <a:pt x="24992" y="137760"/>
                </a:moveTo>
                <a:lnTo>
                  <a:pt x="24992" y="143697"/>
                </a:lnTo>
                <a:lnTo>
                  <a:pt x="19058" y="143697"/>
                </a:lnTo>
                <a:lnTo>
                  <a:pt x="19058" y="137760"/>
                </a:lnTo>
                <a:close/>
                <a:moveTo>
                  <a:pt x="31241" y="137760"/>
                </a:moveTo>
                <a:lnTo>
                  <a:pt x="31241" y="143697"/>
                </a:lnTo>
                <a:lnTo>
                  <a:pt x="25305" y="143697"/>
                </a:lnTo>
                <a:lnTo>
                  <a:pt x="25305" y="137760"/>
                </a:lnTo>
                <a:close/>
                <a:moveTo>
                  <a:pt x="37489" y="137760"/>
                </a:moveTo>
                <a:lnTo>
                  <a:pt x="37489" y="143697"/>
                </a:lnTo>
                <a:lnTo>
                  <a:pt x="31553" y="143697"/>
                </a:lnTo>
                <a:lnTo>
                  <a:pt x="31553" y="137760"/>
                </a:lnTo>
                <a:close/>
                <a:moveTo>
                  <a:pt x="43737" y="137760"/>
                </a:moveTo>
                <a:lnTo>
                  <a:pt x="43737" y="143697"/>
                </a:lnTo>
                <a:lnTo>
                  <a:pt x="37802" y="143697"/>
                </a:lnTo>
                <a:lnTo>
                  <a:pt x="37802" y="137760"/>
                </a:lnTo>
                <a:close/>
                <a:moveTo>
                  <a:pt x="49985" y="137760"/>
                </a:moveTo>
                <a:lnTo>
                  <a:pt x="49985" y="143697"/>
                </a:lnTo>
                <a:lnTo>
                  <a:pt x="44049" y="143697"/>
                </a:lnTo>
                <a:lnTo>
                  <a:pt x="44049" y="137760"/>
                </a:lnTo>
                <a:close/>
                <a:moveTo>
                  <a:pt x="56232" y="137760"/>
                </a:moveTo>
                <a:lnTo>
                  <a:pt x="56232" y="143697"/>
                </a:lnTo>
                <a:lnTo>
                  <a:pt x="50296" y="143697"/>
                </a:lnTo>
                <a:lnTo>
                  <a:pt x="50296" y="137760"/>
                </a:lnTo>
                <a:close/>
                <a:moveTo>
                  <a:pt x="62480" y="137760"/>
                </a:moveTo>
                <a:lnTo>
                  <a:pt x="62480" y="143697"/>
                </a:lnTo>
                <a:lnTo>
                  <a:pt x="56545" y="143697"/>
                </a:lnTo>
                <a:lnTo>
                  <a:pt x="56545" y="137760"/>
                </a:lnTo>
                <a:close/>
                <a:moveTo>
                  <a:pt x="68727" y="137760"/>
                </a:moveTo>
                <a:lnTo>
                  <a:pt x="68727" y="143697"/>
                </a:lnTo>
                <a:lnTo>
                  <a:pt x="62792" y="143697"/>
                </a:lnTo>
                <a:lnTo>
                  <a:pt x="62792" y="137760"/>
                </a:lnTo>
                <a:close/>
                <a:moveTo>
                  <a:pt x="74975" y="137760"/>
                </a:moveTo>
                <a:lnTo>
                  <a:pt x="74975" y="143697"/>
                </a:lnTo>
                <a:lnTo>
                  <a:pt x="69039" y="143697"/>
                </a:lnTo>
                <a:lnTo>
                  <a:pt x="69039" y="137760"/>
                </a:lnTo>
                <a:close/>
                <a:moveTo>
                  <a:pt x="81223" y="137760"/>
                </a:moveTo>
                <a:lnTo>
                  <a:pt x="81223" y="143697"/>
                </a:lnTo>
                <a:lnTo>
                  <a:pt x="75286" y="143697"/>
                </a:lnTo>
                <a:lnTo>
                  <a:pt x="75286" y="137760"/>
                </a:lnTo>
                <a:close/>
                <a:moveTo>
                  <a:pt x="87470" y="137760"/>
                </a:moveTo>
                <a:lnTo>
                  <a:pt x="87470" y="143697"/>
                </a:lnTo>
                <a:lnTo>
                  <a:pt x="81535" y="143697"/>
                </a:lnTo>
                <a:lnTo>
                  <a:pt x="81535" y="137760"/>
                </a:lnTo>
                <a:close/>
                <a:moveTo>
                  <a:pt x="93718" y="137760"/>
                </a:moveTo>
                <a:lnTo>
                  <a:pt x="93718" y="143697"/>
                </a:lnTo>
                <a:lnTo>
                  <a:pt x="87784" y="143697"/>
                </a:lnTo>
                <a:lnTo>
                  <a:pt x="87784" y="137760"/>
                </a:lnTo>
                <a:close/>
                <a:moveTo>
                  <a:pt x="99967" y="137760"/>
                </a:moveTo>
                <a:lnTo>
                  <a:pt x="99967" y="143697"/>
                </a:lnTo>
                <a:lnTo>
                  <a:pt x="94031" y="143697"/>
                </a:lnTo>
                <a:lnTo>
                  <a:pt x="94031" y="137760"/>
                </a:lnTo>
                <a:close/>
                <a:moveTo>
                  <a:pt x="106214" y="137760"/>
                </a:moveTo>
                <a:lnTo>
                  <a:pt x="106214" y="143697"/>
                </a:lnTo>
                <a:lnTo>
                  <a:pt x="100278" y="143697"/>
                </a:lnTo>
                <a:lnTo>
                  <a:pt x="100278" y="137760"/>
                </a:lnTo>
                <a:close/>
                <a:moveTo>
                  <a:pt x="112461" y="137760"/>
                </a:moveTo>
                <a:lnTo>
                  <a:pt x="112461" y="143697"/>
                </a:lnTo>
                <a:lnTo>
                  <a:pt x="106527" y="143697"/>
                </a:lnTo>
                <a:lnTo>
                  <a:pt x="106527" y="137760"/>
                </a:lnTo>
                <a:close/>
                <a:moveTo>
                  <a:pt x="118710" y="137760"/>
                </a:moveTo>
                <a:lnTo>
                  <a:pt x="118710" y="143697"/>
                </a:lnTo>
                <a:lnTo>
                  <a:pt x="112774" y="143697"/>
                </a:lnTo>
                <a:lnTo>
                  <a:pt x="112774" y="137760"/>
                </a:lnTo>
                <a:close/>
                <a:moveTo>
                  <a:pt x="124957" y="137760"/>
                </a:moveTo>
                <a:lnTo>
                  <a:pt x="124957" y="143697"/>
                </a:lnTo>
                <a:lnTo>
                  <a:pt x="119021" y="143697"/>
                </a:lnTo>
                <a:lnTo>
                  <a:pt x="119021" y="137760"/>
                </a:lnTo>
                <a:close/>
                <a:moveTo>
                  <a:pt x="131204" y="137760"/>
                </a:moveTo>
                <a:lnTo>
                  <a:pt x="131204" y="143697"/>
                </a:lnTo>
                <a:lnTo>
                  <a:pt x="125270" y="143697"/>
                </a:lnTo>
                <a:lnTo>
                  <a:pt x="125270" y="137760"/>
                </a:lnTo>
                <a:close/>
                <a:moveTo>
                  <a:pt x="137451" y="137760"/>
                </a:moveTo>
                <a:lnTo>
                  <a:pt x="137451" y="143697"/>
                </a:lnTo>
                <a:lnTo>
                  <a:pt x="131517" y="143697"/>
                </a:lnTo>
                <a:lnTo>
                  <a:pt x="131517" y="137760"/>
                </a:lnTo>
                <a:close/>
                <a:moveTo>
                  <a:pt x="143702" y="137760"/>
                </a:moveTo>
                <a:lnTo>
                  <a:pt x="143702" y="143697"/>
                </a:lnTo>
                <a:lnTo>
                  <a:pt x="137766" y="143697"/>
                </a:lnTo>
                <a:lnTo>
                  <a:pt x="137766" y="137760"/>
                </a:lnTo>
                <a:close/>
                <a:moveTo>
                  <a:pt x="149949" y="137760"/>
                </a:moveTo>
                <a:lnTo>
                  <a:pt x="149949" y="143697"/>
                </a:lnTo>
                <a:lnTo>
                  <a:pt x="144015" y="143697"/>
                </a:lnTo>
                <a:lnTo>
                  <a:pt x="144015" y="137760"/>
                </a:lnTo>
                <a:close/>
                <a:moveTo>
                  <a:pt x="156196" y="137760"/>
                </a:moveTo>
                <a:lnTo>
                  <a:pt x="156196" y="143697"/>
                </a:lnTo>
                <a:lnTo>
                  <a:pt x="150262" y="143697"/>
                </a:lnTo>
                <a:lnTo>
                  <a:pt x="150262" y="137760"/>
                </a:lnTo>
                <a:close/>
                <a:moveTo>
                  <a:pt x="162445" y="137760"/>
                </a:moveTo>
                <a:lnTo>
                  <a:pt x="162445" y="143697"/>
                </a:lnTo>
                <a:lnTo>
                  <a:pt x="156509" y="143697"/>
                </a:lnTo>
                <a:lnTo>
                  <a:pt x="156509" y="137760"/>
                </a:lnTo>
                <a:close/>
                <a:moveTo>
                  <a:pt x="168692" y="137760"/>
                </a:moveTo>
                <a:lnTo>
                  <a:pt x="168692" y="143697"/>
                </a:lnTo>
                <a:lnTo>
                  <a:pt x="162756" y="143697"/>
                </a:lnTo>
                <a:lnTo>
                  <a:pt x="162756" y="137760"/>
                </a:lnTo>
                <a:close/>
                <a:moveTo>
                  <a:pt x="174939" y="137760"/>
                </a:moveTo>
                <a:lnTo>
                  <a:pt x="174939" y="143697"/>
                </a:lnTo>
                <a:lnTo>
                  <a:pt x="169005" y="143697"/>
                </a:lnTo>
                <a:lnTo>
                  <a:pt x="169005" y="137760"/>
                </a:lnTo>
                <a:close/>
                <a:moveTo>
                  <a:pt x="181186" y="137760"/>
                </a:moveTo>
                <a:lnTo>
                  <a:pt x="181186" y="143697"/>
                </a:lnTo>
                <a:lnTo>
                  <a:pt x="175252" y="143697"/>
                </a:lnTo>
                <a:lnTo>
                  <a:pt x="175252" y="137760"/>
                </a:lnTo>
                <a:close/>
                <a:moveTo>
                  <a:pt x="187433" y="137760"/>
                </a:moveTo>
                <a:lnTo>
                  <a:pt x="187433" y="143697"/>
                </a:lnTo>
                <a:lnTo>
                  <a:pt x="181499" y="143697"/>
                </a:lnTo>
                <a:lnTo>
                  <a:pt x="181499" y="137760"/>
                </a:lnTo>
                <a:close/>
                <a:moveTo>
                  <a:pt x="193682" y="137760"/>
                </a:moveTo>
                <a:lnTo>
                  <a:pt x="193682" y="143697"/>
                </a:lnTo>
                <a:lnTo>
                  <a:pt x="187746" y="143697"/>
                </a:lnTo>
                <a:lnTo>
                  <a:pt x="187746" y="137760"/>
                </a:lnTo>
                <a:close/>
                <a:moveTo>
                  <a:pt x="199931" y="137760"/>
                </a:moveTo>
                <a:lnTo>
                  <a:pt x="199931" y="143697"/>
                </a:lnTo>
                <a:lnTo>
                  <a:pt x="193996" y="143697"/>
                </a:lnTo>
                <a:lnTo>
                  <a:pt x="193996" y="137760"/>
                </a:lnTo>
                <a:close/>
                <a:moveTo>
                  <a:pt x="206180" y="137760"/>
                </a:moveTo>
                <a:lnTo>
                  <a:pt x="206180" y="143697"/>
                </a:lnTo>
                <a:lnTo>
                  <a:pt x="200244" y="143697"/>
                </a:lnTo>
                <a:lnTo>
                  <a:pt x="200244" y="137760"/>
                </a:lnTo>
                <a:close/>
                <a:moveTo>
                  <a:pt x="212427" y="137760"/>
                </a:moveTo>
                <a:lnTo>
                  <a:pt x="212427" y="143697"/>
                </a:lnTo>
                <a:lnTo>
                  <a:pt x="206491" y="143697"/>
                </a:lnTo>
                <a:lnTo>
                  <a:pt x="206491" y="137760"/>
                </a:lnTo>
                <a:close/>
                <a:moveTo>
                  <a:pt x="218674" y="137760"/>
                </a:moveTo>
                <a:lnTo>
                  <a:pt x="218674" y="143697"/>
                </a:lnTo>
                <a:lnTo>
                  <a:pt x="212739" y="143697"/>
                </a:lnTo>
                <a:lnTo>
                  <a:pt x="212739" y="137760"/>
                </a:lnTo>
                <a:close/>
                <a:moveTo>
                  <a:pt x="224921" y="137760"/>
                </a:moveTo>
                <a:lnTo>
                  <a:pt x="224921" y="143697"/>
                </a:lnTo>
                <a:lnTo>
                  <a:pt x="218987" y="143697"/>
                </a:lnTo>
                <a:lnTo>
                  <a:pt x="218987" y="137760"/>
                </a:lnTo>
                <a:close/>
                <a:moveTo>
                  <a:pt x="231170" y="137760"/>
                </a:moveTo>
                <a:lnTo>
                  <a:pt x="231170" y="143697"/>
                </a:lnTo>
                <a:lnTo>
                  <a:pt x="225234" y="143697"/>
                </a:lnTo>
                <a:lnTo>
                  <a:pt x="225234" y="137760"/>
                </a:lnTo>
                <a:close/>
                <a:moveTo>
                  <a:pt x="237417" y="137760"/>
                </a:moveTo>
                <a:lnTo>
                  <a:pt x="237417" y="143697"/>
                </a:lnTo>
                <a:lnTo>
                  <a:pt x="231481" y="143697"/>
                </a:lnTo>
                <a:lnTo>
                  <a:pt x="231481" y="137760"/>
                </a:lnTo>
                <a:close/>
                <a:moveTo>
                  <a:pt x="243664" y="137760"/>
                </a:moveTo>
                <a:lnTo>
                  <a:pt x="243664" y="143697"/>
                </a:lnTo>
                <a:lnTo>
                  <a:pt x="237729" y="143697"/>
                </a:lnTo>
                <a:lnTo>
                  <a:pt x="237729" y="137760"/>
                </a:lnTo>
                <a:close/>
                <a:moveTo>
                  <a:pt x="249911" y="137760"/>
                </a:moveTo>
                <a:lnTo>
                  <a:pt x="249911" y="143697"/>
                </a:lnTo>
                <a:lnTo>
                  <a:pt x="243977" y="143697"/>
                </a:lnTo>
                <a:lnTo>
                  <a:pt x="243977" y="137760"/>
                </a:lnTo>
                <a:close/>
                <a:moveTo>
                  <a:pt x="256161" y="137760"/>
                </a:moveTo>
                <a:lnTo>
                  <a:pt x="256161" y="143697"/>
                </a:lnTo>
                <a:lnTo>
                  <a:pt x="250225" y="143697"/>
                </a:lnTo>
                <a:lnTo>
                  <a:pt x="250225" y="137760"/>
                </a:lnTo>
                <a:close/>
                <a:moveTo>
                  <a:pt x="262409" y="137760"/>
                </a:moveTo>
                <a:lnTo>
                  <a:pt x="262409" y="143697"/>
                </a:lnTo>
                <a:lnTo>
                  <a:pt x="256474" y="143697"/>
                </a:lnTo>
                <a:lnTo>
                  <a:pt x="256474" y="137760"/>
                </a:lnTo>
                <a:close/>
                <a:moveTo>
                  <a:pt x="268656" y="137760"/>
                </a:moveTo>
                <a:lnTo>
                  <a:pt x="268656" y="143697"/>
                </a:lnTo>
                <a:lnTo>
                  <a:pt x="262721" y="143697"/>
                </a:lnTo>
                <a:lnTo>
                  <a:pt x="262721" y="137760"/>
                </a:lnTo>
                <a:close/>
                <a:moveTo>
                  <a:pt x="274904" y="137760"/>
                </a:moveTo>
                <a:lnTo>
                  <a:pt x="274904" y="143697"/>
                </a:lnTo>
                <a:lnTo>
                  <a:pt x="268968" y="143697"/>
                </a:lnTo>
                <a:lnTo>
                  <a:pt x="268968" y="137760"/>
                </a:lnTo>
                <a:close/>
                <a:moveTo>
                  <a:pt x="6251" y="144011"/>
                </a:moveTo>
                <a:lnTo>
                  <a:pt x="6251" y="149945"/>
                </a:lnTo>
                <a:lnTo>
                  <a:pt x="315" y="149945"/>
                </a:lnTo>
                <a:lnTo>
                  <a:pt x="315" y="144011"/>
                </a:lnTo>
                <a:close/>
                <a:moveTo>
                  <a:pt x="12498" y="144011"/>
                </a:moveTo>
                <a:lnTo>
                  <a:pt x="12498" y="149945"/>
                </a:lnTo>
                <a:lnTo>
                  <a:pt x="6562" y="149945"/>
                </a:lnTo>
                <a:lnTo>
                  <a:pt x="6562" y="144011"/>
                </a:lnTo>
                <a:close/>
                <a:moveTo>
                  <a:pt x="18745" y="144011"/>
                </a:moveTo>
                <a:lnTo>
                  <a:pt x="18745" y="149945"/>
                </a:lnTo>
                <a:lnTo>
                  <a:pt x="12810" y="149945"/>
                </a:lnTo>
                <a:lnTo>
                  <a:pt x="12810" y="144011"/>
                </a:lnTo>
                <a:close/>
                <a:moveTo>
                  <a:pt x="24992" y="144011"/>
                </a:moveTo>
                <a:lnTo>
                  <a:pt x="24992" y="149945"/>
                </a:lnTo>
                <a:lnTo>
                  <a:pt x="19058" y="149945"/>
                </a:lnTo>
                <a:lnTo>
                  <a:pt x="19058" y="144011"/>
                </a:lnTo>
                <a:close/>
                <a:moveTo>
                  <a:pt x="31241" y="144011"/>
                </a:moveTo>
                <a:lnTo>
                  <a:pt x="31241" y="149945"/>
                </a:lnTo>
                <a:lnTo>
                  <a:pt x="25305" y="149945"/>
                </a:lnTo>
                <a:lnTo>
                  <a:pt x="25305" y="144011"/>
                </a:lnTo>
                <a:close/>
                <a:moveTo>
                  <a:pt x="37489" y="144011"/>
                </a:moveTo>
                <a:lnTo>
                  <a:pt x="37489" y="149945"/>
                </a:lnTo>
                <a:lnTo>
                  <a:pt x="31553" y="149945"/>
                </a:lnTo>
                <a:lnTo>
                  <a:pt x="31553" y="144011"/>
                </a:lnTo>
                <a:close/>
                <a:moveTo>
                  <a:pt x="43737" y="144011"/>
                </a:moveTo>
                <a:lnTo>
                  <a:pt x="43737" y="149945"/>
                </a:lnTo>
                <a:lnTo>
                  <a:pt x="37802" y="149945"/>
                </a:lnTo>
                <a:lnTo>
                  <a:pt x="37802" y="144011"/>
                </a:lnTo>
                <a:close/>
                <a:moveTo>
                  <a:pt x="49985" y="144011"/>
                </a:moveTo>
                <a:lnTo>
                  <a:pt x="49985" y="149945"/>
                </a:lnTo>
                <a:lnTo>
                  <a:pt x="44049" y="149945"/>
                </a:lnTo>
                <a:lnTo>
                  <a:pt x="44049" y="144011"/>
                </a:lnTo>
                <a:close/>
                <a:moveTo>
                  <a:pt x="56232" y="144011"/>
                </a:moveTo>
                <a:lnTo>
                  <a:pt x="56232" y="149945"/>
                </a:lnTo>
                <a:lnTo>
                  <a:pt x="50296" y="149945"/>
                </a:lnTo>
                <a:lnTo>
                  <a:pt x="50296" y="144011"/>
                </a:lnTo>
                <a:close/>
                <a:moveTo>
                  <a:pt x="62480" y="144011"/>
                </a:moveTo>
                <a:lnTo>
                  <a:pt x="62480" y="149945"/>
                </a:lnTo>
                <a:lnTo>
                  <a:pt x="56545" y="149945"/>
                </a:lnTo>
                <a:lnTo>
                  <a:pt x="56545" y="144011"/>
                </a:lnTo>
                <a:close/>
                <a:moveTo>
                  <a:pt x="68727" y="144011"/>
                </a:moveTo>
                <a:lnTo>
                  <a:pt x="68727" y="149945"/>
                </a:lnTo>
                <a:lnTo>
                  <a:pt x="62792" y="149945"/>
                </a:lnTo>
                <a:lnTo>
                  <a:pt x="62792" y="144011"/>
                </a:lnTo>
                <a:close/>
                <a:moveTo>
                  <a:pt x="74975" y="144011"/>
                </a:moveTo>
                <a:lnTo>
                  <a:pt x="74975" y="149945"/>
                </a:lnTo>
                <a:lnTo>
                  <a:pt x="69039" y="149945"/>
                </a:lnTo>
                <a:lnTo>
                  <a:pt x="69039" y="144011"/>
                </a:lnTo>
                <a:close/>
                <a:moveTo>
                  <a:pt x="81223" y="144011"/>
                </a:moveTo>
                <a:lnTo>
                  <a:pt x="81223" y="149945"/>
                </a:lnTo>
                <a:lnTo>
                  <a:pt x="75286" y="149945"/>
                </a:lnTo>
                <a:lnTo>
                  <a:pt x="75286" y="144011"/>
                </a:lnTo>
                <a:close/>
                <a:moveTo>
                  <a:pt x="87470" y="144011"/>
                </a:moveTo>
                <a:lnTo>
                  <a:pt x="87470" y="149945"/>
                </a:lnTo>
                <a:lnTo>
                  <a:pt x="81535" y="149945"/>
                </a:lnTo>
                <a:lnTo>
                  <a:pt x="81535" y="144011"/>
                </a:lnTo>
                <a:close/>
                <a:moveTo>
                  <a:pt x="93718" y="144011"/>
                </a:moveTo>
                <a:lnTo>
                  <a:pt x="93718" y="149945"/>
                </a:lnTo>
                <a:lnTo>
                  <a:pt x="87784" y="149945"/>
                </a:lnTo>
                <a:lnTo>
                  <a:pt x="87784" y="144011"/>
                </a:lnTo>
                <a:close/>
                <a:moveTo>
                  <a:pt x="99967" y="144011"/>
                </a:moveTo>
                <a:lnTo>
                  <a:pt x="99967" y="149945"/>
                </a:lnTo>
                <a:lnTo>
                  <a:pt x="94031" y="149945"/>
                </a:lnTo>
                <a:lnTo>
                  <a:pt x="94031" y="144011"/>
                </a:lnTo>
                <a:close/>
                <a:moveTo>
                  <a:pt x="106214" y="144011"/>
                </a:moveTo>
                <a:lnTo>
                  <a:pt x="106214" y="149945"/>
                </a:lnTo>
                <a:lnTo>
                  <a:pt x="100278" y="149945"/>
                </a:lnTo>
                <a:lnTo>
                  <a:pt x="100278" y="144011"/>
                </a:lnTo>
                <a:close/>
                <a:moveTo>
                  <a:pt x="112461" y="144011"/>
                </a:moveTo>
                <a:lnTo>
                  <a:pt x="112461" y="149945"/>
                </a:lnTo>
                <a:lnTo>
                  <a:pt x="106527" y="149945"/>
                </a:lnTo>
                <a:lnTo>
                  <a:pt x="106527" y="144011"/>
                </a:lnTo>
                <a:close/>
                <a:moveTo>
                  <a:pt x="118710" y="144011"/>
                </a:moveTo>
                <a:lnTo>
                  <a:pt x="118710" y="149945"/>
                </a:lnTo>
                <a:lnTo>
                  <a:pt x="112774" y="149945"/>
                </a:lnTo>
                <a:lnTo>
                  <a:pt x="112774" y="144011"/>
                </a:lnTo>
                <a:close/>
                <a:moveTo>
                  <a:pt x="124957" y="144011"/>
                </a:moveTo>
                <a:lnTo>
                  <a:pt x="124957" y="149945"/>
                </a:lnTo>
                <a:lnTo>
                  <a:pt x="119021" y="149945"/>
                </a:lnTo>
                <a:lnTo>
                  <a:pt x="119021" y="144011"/>
                </a:lnTo>
                <a:close/>
                <a:moveTo>
                  <a:pt x="131204" y="144011"/>
                </a:moveTo>
                <a:lnTo>
                  <a:pt x="131204" y="149945"/>
                </a:lnTo>
                <a:lnTo>
                  <a:pt x="125270" y="149945"/>
                </a:lnTo>
                <a:lnTo>
                  <a:pt x="125270" y="144011"/>
                </a:lnTo>
                <a:close/>
                <a:moveTo>
                  <a:pt x="137451" y="144011"/>
                </a:moveTo>
                <a:lnTo>
                  <a:pt x="137451" y="149945"/>
                </a:lnTo>
                <a:lnTo>
                  <a:pt x="131517" y="149945"/>
                </a:lnTo>
                <a:lnTo>
                  <a:pt x="131517" y="144011"/>
                </a:lnTo>
                <a:close/>
                <a:moveTo>
                  <a:pt x="143702" y="144011"/>
                </a:moveTo>
                <a:lnTo>
                  <a:pt x="143702" y="149945"/>
                </a:lnTo>
                <a:lnTo>
                  <a:pt x="137766" y="149945"/>
                </a:lnTo>
                <a:lnTo>
                  <a:pt x="137766" y="144011"/>
                </a:lnTo>
                <a:close/>
                <a:moveTo>
                  <a:pt x="149949" y="144011"/>
                </a:moveTo>
                <a:lnTo>
                  <a:pt x="149949" y="149945"/>
                </a:lnTo>
                <a:lnTo>
                  <a:pt x="144015" y="149945"/>
                </a:lnTo>
                <a:lnTo>
                  <a:pt x="144015" y="144011"/>
                </a:lnTo>
                <a:close/>
                <a:moveTo>
                  <a:pt x="156196" y="144011"/>
                </a:moveTo>
                <a:lnTo>
                  <a:pt x="156196" y="149945"/>
                </a:lnTo>
                <a:lnTo>
                  <a:pt x="150262" y="149945"/>
                </a:lnTo>
                <a:lnTo>
                  <a:pt x="150262" y="144011"/>
                </a:lnTo>
                <a:close/>
                <a:moveTo>
                  <a:pt x="162445" y="144011"/>
                </a:moveTo>
                <a:lnTo>
                  <a:pt x="162445" y="149945"/>
                </a:lnTo>
                <a:lnTo>
                  <a:pt x="156509" y="149945"/>
                </a:lnTo>
                <a:lnTo>
                  <a:pt x="156509" y="144011"/>
                </a:lnTo>
                <a:close/>
                <a:moveTo>
                  <a:pt x="168692" y="144011"/>
                </a:moveTo>
                <a:lnTo>
                  <a:pt x="168692" y="149945"/>
                </a:lnTo>
                <a:lnTo>
                  <a:pt x="162756" y="149945"/>
                </a:lnTo>
                <a:lnTo>
                  <a:pt x="162756" y="144011"/>
                </a:lnTo>
                <a:close/>
                <a:moveTo>
                  <a:pt x="174939" y="144011"/>
                </a:moveTo>
                <a:lnTo>
                  <a:pt x="174939" y="149945"/>
                </a:lnTo>
                <a:lnTo>
                  <a:pt x="169005" y="149945"/>
                </a:lnTo>
                <a:lnTo>
                  <a:pt x="169005" y="144011"/>
                </a:lnTo>
                <a:close/>
                <a:moveTo>
                  <a:pt x="181186" y="144011"/>
                </a:moveTo>
                <a:lnTo>
                  <a:pt x="181186" y="149945"/>
                </a:lnTo>
                <a:lnTo>
                  <a:pt x="175252" y="149945"/>
                </a:lnTo>
                <a:lnTo>
                  <a:pt x="175252" y="144011"/>
                </a:lnTo>
                <a:close/>
                <a:moveTo>
                  <a:pt x="187433" y="144011"/>
                </a:moveTo>
                <a:lnTo>
                  <a:pt x="187433" y="149945"/>
                </a:lnTo>
                <a:lnTo>
                  <a:pt x="181499" y="149945"/>
                </a:lnTo>
                <a:lnTo>
                  <a:pt x="181499" y="144011"/>
                </a:lnTo>
                <a:close/>
                <a:moveTo>
                  <a:pt x="193682" y="144011"/>
                </a:moveTo>
                <a:lnTo>
                  <a:pt x="193682" y="149945"/>
                </a:lnTo>
                <a:lnTo>
                  <a:pt x="187746" y="149945"/>
                </a:lnTo>
                <a:lnTo>
                  <a:pt x="187746" y="144011"/>
                </a:lnTo>
                <a:close/>
                <a:moveTo>
                  <a:pt x="199931" y="144011"/>
                </a:moveTo>
                <a:lnTo>
                  <a:pt x="199931" y="149945"/>
                </a:lnTo>
                <a:lnTo>
                  <a:pt x="193996" y="149945"/>
                </a:lnTo>
                <a:lnTo>
                  <a:pt x="193996" y="144011"/>
                </a:lnTo>
                <a:close/>
                <a:moveTo>
                  <a:pt x="206180" y="144011"/>
                </a:moveTo>
                <a:lnTo>
                  <a:pt x="206180" y="149945"/>
                </a:lnTo>
                <a:lnTo>
                  <a:pt x="200244" y="149945"/>
                </a:lnTo>
                <a:lnTo>
                  <a:pt x="200244" y="144011"/>
                </a:lnTo>
                <a:close/>
                <a:moveTo>
                  <a:pt x="212427" y="144011"/>
                </a:moveTo>
                <a:lnTo>
                  <a:pt x="212427" y="149945"/>
                </a:lnTo>
                <a:lnTo>
                  <a:pt x="206491" y="149945"/>
                </a:lnTo>
                <a:lnTo>
                  <a:pt x="206491" y="144011"/>
                </a:lnTo>
                <a:close/>
                <a:moveTo>
                  <a:pt x="218674" y="144011"/>
                </a:moveTo>
                <a:lnTo>
                  <a:pt x="218674" y="149945"/>
                </a:lnTo>
                <a:lnTo>
                  <a:pt x="212739" y="149945"/>
                </a:lnTo>
                <a:lnTo>
                  <a:pt x="212739" y="144011"/>
                </a:lnTo>
                <a:close/>
                <a:moveTo>
                  <a:pt x="224921" y="144011"/>
                </a:moveTo>
                <a:lnTo>
                  <a:pt x="224921" y="149945"/>
                </a:lnTo>
                <a:lnTo>
                  <a:pt x="218987" y="149945"/>
                </a:lnTo>
                <a:lnTo>
                  <a:pt x="218987" y="144011"/>
                </a:lnTo>
                <a:close/>
                <a:moveTo>
                  <a:pt x="231170" y="144011"/>
                </a:moveTo>
                <a:lnTo>
                  <a:pt x="231170" y="149945"/>
                </a:lnTo>
                <a:lnTo>
                  <a:pt x="225234" y="149945"/>
                </a:lnTo>
                <a:lnTo>
                  <a:pt x="225234" y="144011"/>
                </a:lnTo>
                <a:close/>
                <a:moveTo>
                  <a:pt x="237417" y="144011"/>
                </a:moveTo>
                <a:lnTo>
                  <a:pt x="237417" y="149945"/>
                </a:lnTo>
                <a:lnTo>
                  <a:pt x="231481" y="149945"/>
                </a:lnTo>
                <a:lnTo>
                  <a:pt x="231481" y="144011"/>
                </a:lnTo>
                <a:close/>
                <a:moveTo>
                  <a:pt x="243664" y="144011"/>
                </a:moveTo>
                <a:lnTo>
                  <a:pt x="243664" y="149945"/>
                </a:lnTo>
                <a:lnTo>
                  <a:pt x="237729" y="149945"/>
                </a:lnTo>
                <a:lnTo>
                  <a:pt x="237729" y="144011"/>
                </a:lnTo>
                <a:close/>
                <a:moveTo>
                  <a:pt x="249911" y="144011"/>
                </a:moveTo>
                <a:lnTo>
                  <a:pt x="249911" y="149945"/>
                </a:lnTo>
                <a:lnTo>
                  <a:pt x="243977" y="149945"/>
                </a:lnTo>
                <a:lnTo>
                  <a:pt x="243977" y="144011"/>
                </a:lnTo>
                <a:close/>
                <a:moveTo>
                  <a:pt x="256161" y="144011"/>
                </a:moveTo>
                <a:lnTo>
                  <a:pt x="256161" y="149945"/>
                </a:lnTo>
                <a:lnTo>
                  <a:pt x="250225" y="149945"/>
                </a:lnTo>
                <a:lnTo>
                  <a:pt x="250225" y="144011"/>
                </a:lnTo>
                <a:close/>
                <a:moveTo>
                  <a:pt x="262409" y="144011"/>
                </a:moveTo>
                <a:lnTo>
                  <a:pt x="262409" y="149945"/>
                </a:lnTo>
                <a:lnTo>
                  <a:pt x="256474" y="149945"/>
                </a:lnTo>
                <a:lnTo>
                  <a:pt x="256474" y="144011"/>
                </a:lnTo>
                <a:close/>
                <a:moveTo>
                  <a:pt x="268656" y="144011"/>
                </a:moveTo>
                <a:lnTo>
                  <a:pt x="268656" y="149945"/>
                </a:lnTo>
                <a:lnTo>
                  <a:pt x="262721" y="149945"/>
                </a:lnTo>
                <a:lnTo>
                  <a:pt x="262721" y="144011"/>
                </a:lnTo>
                <a:close/>
                <a:moveTo>
                  <a:pt x="274904" y="144011"/>
                </a:moveTo>
                <a:lnTo>
                  <a:pt x="274904" y="149945"/>
                </a:lnTo>
                <a:lnTo>
                  <a:pt x="268968" y="149945"/>
                </a:lnTo>
                <a:lnTo>
                  <a:pt x="268968" y="144011"/>
                </a:lnTo>
                <a:close/>
                <a:moveTo>
                  <a:pt x="6251" y="150258"/>
                </a:moveTo>
                <a:lnTo>
                  <a:pt x="6251" y="156192"/>
                </a:lnTo>
                <a:lnTo>
                  <a:pt x="315" y="156192"/>
                </a:lnTo>
                <a:lnTo>
                  <a:pt x="315" y="150258"/>
                </a:lnTo>
                <a:close/>
                <a:moveTo>
                  <a:pt x="12498" y="150258"/>
                </a:moveTo>
                <a:lnTo>
                  <a:pt x="12498" y="156192"/>
                </a:lnTo>
                <a:lnTo>
                  <a:pt x="6562" y="156192"/>
                </a:lnTo>
                <a:lnTo>
                  <a:pt x="6562" y="150258"/>
                </a:lnTo>
                <a:close/>
                <a:moveTo>
                  <a:pt x="18745" y="150258"/>
                </a:moveTo>
                <a:lnTo>
                  <a:pt x="18745" y="156192"/>
                </a:lnTo>
                <a:lnTo>
                  <a:pt x="12810" y="156192"/>
                </a:lnTo>
                <a:lnTo>
                  <a:pt x="12810" y="150258"/>
                </a:lnTo>
                <a:close/>
                <a:moveTo>
                  <a:pt x="24992" y="150258"/>
                </a:moveTo>
                <a:lnTo>
                  <a:pt x="24992" y="156192"/>
                </a:lnTo>
                <a:lnTo>
                  <a:pt x="19058" y="156192"/>
                </a:lnTo>
                <a:lnTo>
                  <a:pt x="19058" y="150258"/>
                </a:lnTo>
                <a:close/>
                <a:moveTo>
                  <a:pt x="31241" y="150258"/>
                </a:moveTo>
                <a:lnTo>
                  <a:pt x="31241" y="156192"/>
                </a:lnTo>
                <a:lnTo>
                  <a:pt x="25305" y="156192"/>
                </a:lnTo>
                <a:lnTo>
                  <a:pt x="25305" y="150258"/>
                </a:lnTo>
                <a:close/>
                <a:moveTo>
                  <a:pt x="37489" y="150258"/>
                </a:moveTo>
                <a:lnTo>
                  <a:pt x="37489" y="156192"/>
                </a:lnTo>
                <a:lnTo>
                  <a:pt x="31553" y="156192"/>
                </a:lnTo>
                <a:lnTo>
                  <a:pt x="31553" y="150258"/>
                </a:lnTo>
                <a:close/>
                <a:moveTo>
                  <a:pt x="43737" y="150258"/>
                </a:moveTo>
                <a:lnTo>
                  <a:pt x="43737" y="156192"/>
                </a:lnTo>
                <a:lnTo>
                  <a:pt x="37802" y="156192"/>
                </a:lnTo>
                <a:lnTo>
                  <a:pt x="37802" y="150258"/>
                </a:lnTo>
                <a:close/>
                <a:moveTo>
                  <a:pt x="49985" y="150258"/>
                </a:moveTo>
                <a:lnTo>
                  <a:pt x="49985" y="156192"/>
                </a:lnTo>
                <a:lnTo>
                  <a:pt x="44049" y="156192"/>
                </a:lnTo>
                <a:lnTo>
                  <a:pt x="44049" y="150258"/>
                </a:lnTo>
                <a:close/>
                <a:moveTo>
                  <a:pt x="56232" y="150258"/>
                </a:moveTo>
                <a:lnTo>
                  <a:pt x="56232" y="156192"/>
                </a:lnTo>
                <a:lnTo>
                  <a:pt x="50296" y="156192"/>
                </a:lnTo>
                <a:lnTo>
                  <a:pt x="50296" y="150258"/>
                </a:lnTo>
                <a:close/>
                <a:moveTo>
                  <a:pt x="62480" y="150258"/>
                </a:moveTo>
                <a:lnTo>
                  <a:pt x="62480" y="156192"/>
                </a:lnTo>
                <a:lnTo>
                  <a:pt x="56545" y="156192"/>
                </a:lnTo>
                <a:lnTo>
                  <a:pt x="56545" y="150258"/>
                </a:lnTo>
                <a:close/>
                <a:moveTo>
                  <a:pt x="68727" y="150258"/>
                </a:moveTo>
                <a:lnTo>
                  <a:pt x="68727" y="156192"/>
                </a:lnTo>
                <a:lnTo>
                  <a:pt x="62792" y="156192"/>
                </a:lnTo>
                <a:lnTo>
                  <a:pt x="62792" y="150258"/>
                </a:lnTo>
                <a:close/>
                <a:moveTo>
                  <a:pt x="74975" y="150258"/>
                </a:moveTo>
                <a:lnTo>
                  <a:pt x="74975" y="156192"/>
                </a:lnTo>
                <a:lnTo>
                  <a:pt x="69039" y="156192"/>
                </a:lnTo>
                <a:lnTo>
                  <a:pt x="69039" y="150258"/>
                </a:lnTo>
                <a:close/>
                <a:moveTo>
                  <a:pt x="81223" y="150258"/>
                </a:moveTo>
                <a:lnTo>
                  <a:pt x="81223" y="156192"/>
                </a:lnTo>
                <a:lnTo>
                  <a:pt x="75286" y="156192"/>
                </a:lnTo>
                <a:lnTo>
                  <a:pt x="75286" y="150258"/>
                </a:lnTo>
                <a:close/>
                <a:moveTo>
                  <a:pt x="87470" y="150258"/>
                </a:moveTo>
                <a:lnTo>
                  <a:pt x="87470" y="156192"/>
                </a:lnTo>
                <a:lnTo>
                  <a:pt x="81535" y="156192"/>
                </a:lnTo>
                <a:lnTo>
                  <a:pt x="81535" y="150258"/>
                </a:lnTo>
                <a:close/>
                <a:moveTo>
                  <a:pt x="93718" y="150258"/>
                </a:moveTo>
                <a:lnTo>
                  <a:pt x="93718" y="156192"/>
                </a:lnTo>
                <a:lnTo>
                  <a:pt x="87784" y="156192"/>
                </a:lnTo>
                <a:lnTo>
                  <a:pt x="87784" y="150258"/>
                </a:lnTo>
                <a:close/>
                <a:moveTo>
                  <a:pt x="99967" y="150258"/>
                </a:moveTo>
                <a:lnTo>
                  <a:pt x="99967" y="156192"/>
                </a:lnTo>
                <a:lnTo>
                  <a:pt x="94031" y="156192"/>
                </a:lnTo>
                <a:lnTo>
                  <a:pt x="94031" y="150258"/>
                </a:lnTo>
                <a:close/>
                <a:moveTo>
                  <a:pt x="106214" y="150258"/>
                </a:moveTo>
                <a:lnTo>
                  <a:pt x="106214" y="156192"/>
                </a:lnTo>
                <a:lnTo>
                  <a:pt x="100278" y="156192"/>
                </a:lnTo>
                <a:lnTo>
                  <a:pt x="100278" y="150258"/>
                </a:lnTo>
                <a:close/>
                <a:moveTo>
                  <a:pt x="112461" y="150258"/>
                </a:moveTo>
                <a:lnTo>
                  <a:pt x="112461" y="156192"/>
                </a:lnTo>
                <a:lnTo>
                  <a:pt x="106527" y="156192"/>
                </a:lnTo>
                <a:lnTo>
                  <a:pt x="106527" y="150258"/>
                </a:lnTo>
                <a:close/>
                <a:moveTo>
                  <a:pt x="118710" y="150258"/>
                </a:moveTo>
                <a:lnTo>
                  <a:pt x="118710" y="156192"/>
                </a:lnTo>
                <a:lnTo>
                  <a:pt x="112774" y="156192"/>
                </a:lnTo>
                <a:lnTo>
                  <a:pt x="112774" y="150258"/>
                </a:lnTo>
                <a:close/>
                <a:moveTo>
                  <a:pt x="124957" y="150258"/>
                </a:moveTo>
                <a:lnTo>
                  <a:pt x="124957" y="156192"/>
                </a:lnTo>
                <a:lnTo>
                  <a:pt x="119021" y="156192"/>
                </a:lnTo>
                <a:lnTo>
                  <a:pt x="119021" y="150258"/>
                </a:lnTo>
                <a:close/>
                <a:moveTo>
                  <a:pt x="131204" y="150258"/>
                </a:moveTo>
                <a:lnTo>
                  <a:pt x="131204" y="156192"/>
                </a:lnTo>
                <a:lnTo>
                  <a:pt x="125270" y="156192"/>
                </a:lnTo>
                <a:lnTo>
                  <a:pt x="125270" y="150258"/>
                </a:lnTo>
                <a:close/>
                <a:moveTo>
                  <a:pt x="137451" y="150258"/>
                </a:moveTo>
                <a:lnTo>
                  <a:pt x="137451" y="156192"/>
                </a:lnTo>
                <a:lnTo>
                  <a:pt x="131517" y="156192"/>
                </a:lnTo>
                <a:lnTo>
                  <a:pt x="131517" y="150258"/>
                </a:lnTo>
                <a:close/>
                <a:moveTo>
                  <a:pt x="143702" y="150258"/>
                </a:moveTo>
                <a:lnTo>
                  <a:pt x="143702" y="156192"/>
                </a:lnTo>
                <a:lnTo>
                  <a:pt x="137766" y="156192"/>
                </a:lnTo>
                <a:lnTo>
                  <a:pt x="137766" y="150258"/>
                </a:lnTo>
                <a:close/>
                <a:moveTo>
                  <a:pt x="149949" y="150258"/>
                </a:moveTo>
                <a:lnTo>
                  <a:pt x="149949" y="156192"/>
                </a:lnTo>
                <a:lnTo>
                  <a:pt x="144015" y="156192"/>
                </a:lnTo>
                <a:lnTo>
                  <a:pt x="144015" y="150258"/>
                </a:lnTo>
                <a:close/>
                <a:moveTo>
                  <a:pt x="156196" y="150258"/>
                </a:moveTo>
                <a:lnTo>
                  <a:pt x="156196" y="156192"/>
                </a:lnTo>
                <a:lnTo>
                  <a:pt x="150262" y="156192"/>
                </a:lnTo>
                <a:lnTo>
                  <a:pt x="150262" y="150258"/>
                </a:lnTo>
                <a:close/>
                <a:moveTo>
                  <a:pt x="162445" y="150258"/>
                </a:moveTo>
                <a:lnTo>
                  <a:pt x="162445" y="156192"/>
                </a:lnTo>
                <a:lnTo>
                  <a:pt x="156509" y="156192"/>
                </a:lnTo>
                <a:lnTo>
                  <a:pt x="156509" y="150258"/>
                </a:lnTo>
                <a:close/>
                <a:moveTo>
                  <a:pt x="168692" y="150258"/>
                </a:moveTo>
                <a:lnTo>
                  <a:pt x="168692" y="156192"/>
                </a:lnTo>
                <a:lnTo>
                  <a:pt x="162756" y="156192"/>
                </a:lnTo>
                <a:lnTo>
                  <a:pt x="162756" y="150258"/>
                </a:lnTo>
                <a:close/>
                <a:moveTo>
                  <a:pt x="174939" y="150258"/>
                </a:moveTo>
                <a:lnTo>
                  <a:pt x="174939" y="156192"/>
                </a:lnTo>
                <a:lnTo>
                  <a:pt x="169005" y="156192"/>
                </a:lnTo>
                <a:lnTo>
                  <a:pt x="169005" y="150258"/>
                </a:lnTo>
                <a:close/>
                <a:moveTo>
                  <a:pt x="181186" y="150258"/>
                </a:moveTo>
                <a:lnTo>
                  <a:pt x="181186" y="156192"/>
                </a:lnTo>
                <a:lnTo>
                  <a:pt x="175252" y="156192"/>
                </a:lnTo>
                <a:lnTo>
                  <a:pt x="175252" y="150258"/>
                </a:lnTo>
                <a:close/>
                <a:moveTo>
                  <a:pt x="187433" y="150258"/>
                </a:moveTo>
                <a:lnTo>
                  <a:pt x="187433" y="156192"/>
                </a:lnTo>
                <a:lnTo>
                  <a:pt x="181499" y="156192"/>
                </a:lnTo>
                <a:lnTo>
                  <a:pt x="181499" y="150258"/>
                </a:lnTo>
                <a:close/>
                <a:moveTo>
                  <a:pt x="193682" y="150258"/>
                </a:moveTo>
                <a:lnTo>
                  <a:pt x="193682" y="156192"/>
                </a:lnTo>
                <a:lnTo>
                  <a:pt x="187746" y="156192"/>
                </a:lnTo>
                <a:lnTo>
                  <a:pt x="187746" y="150258"/>
                </a:lnTo>
                <a:close/>
                <a:moveTo>
                  <a:pt x="199931" y="150258"/>
                </a:moveTo>
                <a:lnTo>
                  <a:pt x="199931" y="156192"/>
                </a:lnTo>
                <a:lnTo>
                  <a:pt x="193996" y="156192"/>
                </a:lnTo>
                <a:lnTo>
                  <a:pt x="193996" y="150258"/>
                </a:lnTo>
                <a:close/>
                <a:moveTo>
                  <a:pt x="206180" y="150258"/>
                </a:moveTo>
                <a:lnTo>
                  <a:pt x="206180" y="156192"/>
                </a:lnTo>
                <a:lnTo>
                  <a:pt x="200244" y="156192"/>
                </a:lnTo>
                <a:lnTo>
                  <a:pt x="200244" y="150258"/>
                </a:lnTo>
                <a:close/>
                <a:moveTo>
                  <a:pt x="212427" y="150258"/>
                </a:moveTo>
                <a:lnTo>
                  <a:pt x="212427" y="156192"/>
                </a:lnTo>
                <a:lnTo>
                  <a:pt x="206491" y="156192"/>
                </a:lnTo>
                <a:lnTo>
                  <a:pt x="206491" y="150258"/>
                </a:lnTo>
                <a:close/>
                <a:moveTo>
                  <a:pt x="218674" y="150258"/>
                </a:moveTo>
                <a:lnTo>
                  <a:pt x="218674" y="156192"/>
                </a:lnTo>
                <a:lnTo>
                  <a:pt x="212739" y="156192"/>
                </a:lnTo>
                <a:lnTo>
                  <a:pt x="212739" y="150258"/>
                </a:lnTo>
                <a:close/>
                <a:moveTo>
                  <a:pt x="224921" y="150258"/>
                </a:moveTo>
                <a:lnTo>
                  <a:pt x="224921" y="156192"/>
                </a:lnTo>
                <a:lnTo>
                  <a:pt x="218987" y="156192"/>
                </a:lnTo>
                <a:lnTo>
                  <a:pt x="218987" y="150258"/>
                </a:lnTo>
                <a:close/>
                <a:moveTo>
                  <a:pt x="231170" y="150258"/>
                </a:moveTo>
                <a:lnTo>
                  <a:pt x="231170" y="156192"/>
                </a:lnTo>
                <a:lnTo>
                  <a:pt x="225234" y="156192"/>
                </a:lnTo>
                <a:lnTo>
                  <a:pt x="225234" y="150258"/>
                </a:lnTo>
                <a:close/>
                <a:moveTo>
                  <a:pt x="237417" y="150258"/>
                </a:moveTo>
                <a:lnTo>
                  <a:pt x="237417" y="156192"/>
                </a:lnTo>
                <a:lnTo>
                  <a:pt x="231481" y="156192"/>
                </a:lnTo>
                <a:lnTo>
                  <a:pt x="231481" y="150258"/>
                </a:lnTo>
                <a:close/>
                <a:moveTo>
                  <a:pt x="243664" y="150258"/>
                </a:moveTo>
                <a:lnTo>
                  <a:pt x="243664" y="156192"/>
                </a:lnTo>
                <a:lnTo>
                  <a:pt x="237729" y="156192"/>
                </a:lnTo>
                <a:lnTo>
                  <a:pt x="237729" y="150258"/>
                </a:lnTo>
                <a:close/>
                <a:moveTo>
                  <a:pt x="249911" y="150258"/>
                </a:moveTo>
                <a:lnTo>
                  <a:pt x="249911" y="156192"/>
                </a:lnTo>
                <a:lnTo>
                  <a:pt x="243977" y="156192"/>
                </a:lnTo>
                <a:lnTo>
                  <a:pt x="243977" y="150258"/>
                </a:lnTo>
                <a:close/>
                <a:moveTo>
                  <a:pt x="256161" y="150258"/>
                </a:moveTo>
                <a:lnTo>
                  <a:pt x="256161" y="156192"/>
                </a:lnTo>
                <a:lnTo>
                  <a:pt x="250225" y="156192"/>
                </a:lnTo>
                <a:lnTo>
                  <a:pt x="250225" y="150258"/>
                </a:lnTo>
                <a:close/>
                <a:moveTo>
                  <a:pt x="262409" y="150258"/>
                </a:moveTo>
                <a:lnTo>
                  <a:pt x="262409" y="156192"/>
                </a:lnTo>
                <a:lnTo>
                  <a:pt x="256474" y="156192"/>
                </a:lnTo>
                <a:lnTo>
                  <a:pt x="256474" y="150258"/>
                </a:lnTo>
                <a:close/>
                <a:moveTo>
                  <a:pt x="268656" y="150258"/>
                </a:moveTo>
                <a:lnTo>
                  <a:pt x="268656" y="156192"/>
                </a:lnTo>
                <a:lnTo>
                  <a:pt x="262721" y="156192"/>
                </a:lnTo>
                <a:lnTo>
                  <a:pt x="262721" y="150258"/>
                </a:lnTo>
                <a:close/>
                <a:moveTo>
                  <a:pt x="274904" y="150258"/>
                </a:moveTo>
                <a:lnTo>
                  <a:pt x="274904" y="156192"/>
                </a:lnTo>
                <a:lnTo>
                  <a:pt x="268968" y="156192"/>
                </a:lnTo>
                <a:lnTo>
                  <a:pt x="268968" y="150258"/>
                </a:lnTo>
                <a:close/>
                <a:moveTo>
                  <a:pt x="158" y="0"/>
                </a:moveTo>
                <a:lnTo>
                  <a:pt x="158" y="157"/>
                </a:lnTo>
                <a:lnTo>
                  <a:pt x="0" y="157"/>
                </a:lnTo>
                <a:lnTo>
                  <a:pt x="0" y="156350"/>
                </a:lnTo>
                <a:lnTo>
                  <a:pt x="158" y="156350"/>
                </a:lnTo>
                <a:lnTo>
                  <a:pt x="158" y="156508"/>
                </a:lnTo>
                <a:lnTo>
                  <a:pt x="275059" y="156508"/>
                </a:lnTo>
                <a:lnTo>
                  <a:pt x="275059" y="156350"/>
                </a:lnTo>
                <a:lnTo>
                  <a:pt x="275215" y="156350"/>
                </a:lnTo>
                <a:lnTo>
                  <a:pt x="275215" y="155"/>
                </a:lnTo>
                <a:lnTo>
                  <a:pt x="275059" y="155"/>
                </a:lnTo>
                <a:lnTo>
                  <a:pt x="275059" y="0"/>
                </a:lnTo>
                <a:close/>
              </a:path>
            </a:pathLst>
          </a:custGeom>
          <a:solidFill>
            <a:srgbClr val="E4EA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3" name="Google Shape;133;p3"/>
          <p:cNvGrpSpPr/>
          <p:nvPr/>
        </p:nvGrpSpPr>
        <p:grpSpPr>
          <a:xfrm>
            <a:off x="2057599" y="1058076"/>
            <a:ext cx="5028900" cy="3027300"/>
            <a:chOff x="2057599" y="1058076"/>
            <a:chExt cx="5028900" cy="3027300"/>
          </a:xfrm>
        </p:grpSpPr>
        <p:sp>
          <p:nvSpPr>
            <p:cNvPr id="134" name="Google Shape;134;p3"/>
            <p:cNvSpPr/>
            <p:nvPr/>
          </p:nvSpPr>
          <p:spPr>
            <a:xfrm>
              <a:off x="2057599" y="1058076"/>
              <a:ext cx="5028900" cy="3027300"/>
            </a:xfrm>
            <a:prstGeom prst="roundRect">
              <a:avLst>
                <a:gd name="adj" fmla="val 16667"/>
              </a:avLst>
            </a:prstGeom>
            <a:solidFill>
              <a:schemeClr val="lt1"/>
            </a:solidFill>
            <a:ln>
              <a:noFill/>
            </a:ln>
            <a:effectLst>
              <a:outerShdw dist="76200" dir="3000000" algn="bl" rotWithShape="0">
                <a:schemeClr val="accent5"/>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3"/>
            <p:cNvSpPr/>
            <p:nvPr/>
          </p:nvSpPr>
          <p:spPr>
            <a:xfrm>
              <a:off x="2216899" y="1220376"/>
              <a:ext cx="4710300" cy="2702700"/>
            </a:xfrm>
            <a:prstGeom prst="roundRect">
              <a:avLst>
                <a:gd name="adj" fmla="val 16667"/>
              </a:avLst>
            </a:prstGeom>
            <a:noFill/>
            <a:ln w="19050"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6" name="Google Shape;136;p3"/>
          <p:cNvGrpSpPr/>
          <p:nvPr/>
        </p:nvGrpSpPr>
        <p:grpSpPr>
          <a:xfrm>
            <a:off x="-1030203" y="-1059532"/>
            <a:ext cx="10519737" cy="6877754"/>
            <a:chOff x="-1030203" y="-1059532"/>
            <a:chExt cx="10519737" cy="6877754"/>
          </a:xfrm>
        </p:grpSpPr>
        <p:sp>
          <p:nvSpPr>
            <p:cNvPr id="137" name="Google Shape;137;p3"/>
            <p:cNvSpPr/>
            <p:nvPr/>
          </p:nvSpPr>
          <p:spPr>
            <a:xfrm>
              <a:off x="8430765" y="-649262"/>
              <a:ext cx="1058768" cy="1369466"/>
            </a:xfrm>
            <a:custGeom>
              <a:avLst/>
              <a:gdLst/>
              <a:ahLst/>
              <a:cxnLst/>
              <a:rect l="l" t="t" r="r" b="b"/>
              <a:pathLst>
                <a:path w="32881" h="42530" extrusionOk="0">
                  <a:moveTo>
                    <a:pt x="28949" y="0"/>
                  </a:moveTo>
                  <a:lnTo>
                    <a:pt x="28624" y="33"/>
                  </a:lnTo>
                  <a:lnTo>
                    <a:pt x="28267" y="98"/>
                  </a:lnTo>
                  <a:lnTo>
                    <a:pt x="27942" y="228"/>
                  </a:lnTo>
                  <a:lnTo>
                    <a:pt x="27617" y="358"/>
                  </a:lnTo>
                  <a:lnTo>
                    <a:pt x="27292" y="520"/>
                  </a:lnTo>
                  <a:lnTo>
                    <a:pt x="27000" y="715"/>
                  </a:lnTo>
                  <a:lnTo>
                    <a:pt x="26708" y="943"/>
                  </a:lnTo>
                  <a:lnTo>
                    <a:pt x="26448" y="1203"/>
                  </a:lnTo>
                  <a:lnTo>
                    <a:pt x="26220" y="1495"/>
                  </a:lnTo>
                  <a:lnTo>
                    <a:pt x="683" y="36714"/>
                  </a:lnTo>
                  <a:lnTo>
                    <a:pt x="488" y="37039"/>
                  </a:lnTo>
                  <a:lnTo>
                    <a:pt x="326" y="37364"/>
                  </a:lnTo>
                  <a:lnTo>
                    <a:pt x="196" y="37689"/>
                  </a:lnTo>
                  <a:lnTo>
                    <a:pt x="98" y="38046"/>
                  </a:lnTo>
                  <a:lnTo>
                    <a:pt x="33" y="38404"/>
                  </a:lnTo>
                  <a:lnTo>
                    <a:pt x="1" y="38761"/>
                  </a:lnTo>
                  <a:lnTo>
                    <a:pt x="1" y="39086"/>
                  </a:lnTo>
                  <a:lnTo>
                    <a:pt x="33" y="39443"/>
                  </a:lnTo>
                  <a:lnTo>
                    <a:pt x="98" y="39801"/>
                  </a:lnTo>
                  <a:lnTo>
                    <a:pt x="228" y="40126"/>
                  </a:lnTo>
                  <a:lnTo>
                    <a:pt x="358" y="40450"/>
                  </a:lnTo>
                  <a:lnTo>
                    <a:pt x="521" y="40775"/>
                  </a:lnTo>
                  <a:lnTo>
                    <a:pt x="715" y="41068"/>
                  </a:lnTo>
                  <a:lnTo>
                    <a:pt x="943" y="41360"/>
                  </a:lnTo>
                  <a:lnTo>
                    <a:pt x="1235" y="41620"/>
                  </a:lnTo>
                  <a:lnTo>
                    <a:pt x="1528" y="41847"/>
                  </a:lnTo>
                  <a:lnTo>
                    <a:pt x="1820" y="42042"/>
                  </a:lnTo>
                  <a:lnTo>
                    <a:pt x="2145" y="42237"/>
                  </a:lnTo>
                  <a:lnTo>
                    <a:pt x="2502" y="42367"/>
                  </a:lnTo>
                  <a:lnTo>
                    <a:pt x="2827" y="42465"/>
                  </a:lnTo>
                  <a:lnTo>
                    <a:pt x="3185" y="42530"/>
                  </a:lnTo>
                  <a:lnTo>
                    <a:pt x="3899" y="42530"/>
                  </a:lnTo>
                  <a:lnTo>
                    <a:pt x="4257" y="42497"/>
                  </a:lnTo>
                  <a:lnTo>
                    <a:pt x="4582" y="42432"/>
                  </a:lnTo>
                  <a:lnTo>
                    <a:pt x="4939" y="42335"/>
                  </a:lnTo>
                  <a:lnTo>
                    <a:pt x="5264" y="42172"/>
                  </a:lnTo>
                  <a:lnTo>
                    <a:pt x="5589" y="42010"/>
                  </a:lnTo>
                  <a:lnTo>
                    <a:pt x="5881" y="41815"/>
                  </a:lnTo>
                  <a:lnTo>
                    <a:pt x="6141" y="41588"/>
                  </a:lnTo>
                  <a:lnTo>
                    <a:pt x="6401" y="41328"/>
                  </a:lnTo>
                  <a:lnTo>
                    <a:pt x="6661" y="41035"/>
                  </a:lnTo>
                  <a:lnTo>
                    <a:pt x="32166" y="5816"/>
                  </a:lnTo>
                  <a:lnTo>
                    <a:pt x="32361" y="5524"/>
                  </a:lnTo>
                  <a:lnTo>
                    <a:pt x="32556" y="5166"/>
                  </a:lnTo>
                  <a:lnTo>
                    <a:pt x="32686" y="4841"/>
                  </a:lnTo>
                  <a:lnTo>
                    <a:pt x="32783" y="4484"/>
                  </a:lnTo>
                  <a:lnTo>
                    <a:pt x="32848" y="4159"/>
                  </a:lnTo>
                  <a:lnTo>
                    <a:pt x="32881" y="3802"/>
                  </a:lnTo>
                  <a:lnTo>
                    <a:pt x="32848" y="3444"/>
                  </a:lnTo>
                  <a:lnTo>
                    <a:pt x="32816" y="3087"/>
                  </a:lnTo>
                  <a:lnTo>
                    <a:pt x="32751" y="2730"/>
                  </a:lnTo>
                  <a:lnTo>
                    <a:pt x="32653" y="2405"/>
                  </a:lnTo>
                  <a:lnTo>
                    <a:pt x="32523" y="2080"/>
                  </a:lnTo>
                  <a:lnTo>
                    <a:pt x="32328" y="1755"/>
                  </a:lnTo>
                  <a:lnTo>
                    <a:pt x="32133" y="1462"/>
                  </a:lnTo>
                  <a:lnTo>
                    <a:pt x="31906" y="1170"/>
                  </a:lnTo>
                  <a:lnTo>
                    <a:pt x="31646" y="910"/>
                  </a:lnTo>
                  <a:lnTo>
                    <a:pt x="31354" y="683"/>
                  </a:lnTo>
                  <a:lnTo>
                    <a:pt x="31029" y="488"/>
                  </a:lnTo>
                  <a:lnTo>
                    <a:pt x="30704" y="325"/>
                  </a:lnTo>
                  <a:lnTo>
                    <a:pt x="30379" y="195"/>
                  </a:lnTo>
                  <a:lnTo>
                    <a:pt x="30021" y="98"/>
                  </a:lnTo>
                  <a:lnTo>
                    <a:pt x="29664" y="33"/>
                  </a:lnTo>
                  <a:lnTo>
                    <a:pt x="29307" y="0"/>
                  </a:lnTo>
                  <a:close/>
                </a:path>
              </a:pathLst>
            </a:custGeom>
            <a:solidFill>
              <a:srgbClr val="D1DF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3"/>
            <p:cNvSpPr/>
            <p:nvPr/>
          </p:nvSpPr>
          <p:spPr>
            <a:xfrm>
              <a:off x="6221226" y="3452"/>
              <a:ext cx="957274" cy="401759"/>
            </a:xfrm>
            <a:custGeom>
              <a:avLst/>
              <a:gdLst/>
              <a:ahLst/>
              <a:cxnLst/>
              <a:rect l="l" t="t" r="r" b="b"/>
              <a:pathLst>
                <a:path w="29729" h="12477" fill="none" extrusionOk="0">
                  <a:moveTo>
                    <a:pt x="27552" y="0"/>
                  </a:moveTo>
                  <a:lnTo>
                    <a:pt x="27552" y="0"/>
                  </a:lnTo>
                  <a:lnTo>
                    <a:pt x="27422" y="552"/>
                  </a:lnTo>
                  <a:lnTo>
                    <a:pt x="27292" y="1072"/>
                  </a:lnTo>
                  <a:lnTo>
                    <a:pt x="27097" y="1625"/>
                  </a:lnTo>
                  <a:lnTo>
                    <a:pt x="26934" y="2144"/>
                  </a:lnTo>
                  <a:lnTo>
                    <a:pt x="26707" y="2632"/>
                  </a:lnTo>
                  <a:lnTo>
                    <a:pt x="26480" y="3152"/>
                  </a:lnTo>
                  <a:lnTo>
                    <a:pt x="26220" y="3639"/>
                  </a:lnTo>
                  <a:lnTo>
                    <a:pt x="25960" y="4094"/>
                  </a:lnTo>
                  <a:lnTo>
                    <a:pt x="25635" y="4549"/>
                  </a:lnTo>
                  <a:lnTo>
                    <a:pt x="25342" y="5004"/>
                  </a:lnTo>
                  <a:lnTo>
                    <a:pt x="25018" y="5458"/>
                  </a:lnTo>
                  <a:lnTo>
                    <a:pt x="24660" y="5848"/>
                  </a:lnTo>
                  <a:lnTo>
                    <a:pt x="24303" y="6271"/>
                  </a:lnTo>
                  <a:lnTo>
                    <a:pt x="23913" y="6661"/>
                  </a:lnTo>
                  <a:lnTo>
                    <a:pt x="23523" y="7018"/>
                  </a:lnTo>
                  <a:lnTo>
                    <a:pt x="23101" y="7375"/>
                  </a:lnTo>
                  <a:lnTo>
                    <a:pt x="22678" y="7733"/>
                  </a:lnTo>
                  <a:lnTo>
                    <a:pt x="22223" y="8058"/>
                  </a:lnTo>
                  <a:lnTo>
                    <a:pt x="21769" y="8350"/>
                  </a:lnTo>
                  <a:lnTo>
                    <a:pt x="21314" y="8642"/>
                  </a:lnTo>
                  <a:lnTo>
                    <a:pt x="20826" y="8902"/>
                  </a:lnTo>
                  <a:lnTo>
                    <a:pt x="20339" y="9130"/>
                  </a:lnTo>
                  <a:lnTo>
                    <a:pt x="19852" y="9357"/>
                  </a:lnTo>
                  <a:lnTo>
                    <a:pt x="19332" y="9552"/>
                  </a:lnTo>
                  <a:lnTo>
                    <a:pt x="18812" y="9747"/>
                  </a:lnTo>
                  <a:lnTo>
                    <a:pt x="18260" y="9910"/>
                  </a:lnTo>
                  <a:lnTo>
                    <a:pt x="17707" y="10039"/>
                  </a:lnTo>
                  <a:lnTo>
                    <a:pt x="17155" y="10137"/>
                  </a:lnTo>
                  <a:lnTo>
                    <a:pt x="16603" y="10234"/>
                  </a:lnTo>
                  <a:lnTo>
                    <a:pt x="16018" y="10299"/>
                  </a:lnTo>
                  <a:lnTo>
                    <a:pt x="15465" y="10332"/>
                  </a:lnTo>
                  <a:lnTo>
                    <a:pt x="14881" y="10332"/>
                  </a:lnTo>
                  <a:lnTo>
                    <a:pt x="14881" y="10332"/>
                  </a:lnTo>
                  <a:lnTo>
                    <a:pt x="14296" y="10332"/>
                  </a:lnTo>
                  <a:lnTo>
                    <a:pt x="13711" y="10299"/>
                  </a:lnTo>
                  <a:lnTo>
                    <a:pt x="13159" y="10234"/>
                  </a:lnTo>
                  <a:lnTo>
                    <a:pt x="12574" y="10137"/>
                  </a:lnTo>
                  <a:lnTo>
                    <a:pt x="12022" y="10039"/>
                  </a:lnTo>
                  <a:lnTo>
                    <a:pt x="11469" y="9910"/>
                  </a:lnTo>
                  <a:lnTo>
                    <a:pt x="10949" y="9747"/>
                  </a:lnTo>
                  <a:lnTo>
                    <a:pt x="10430" y="9552"/>
                  </a:lnTo>
                  <a:lnTo>
                    <a:pt x="9910" y="9357"/>
                  </a:lnTo>
                  <a:lnTo>
                    <a:pt x="9390" y="9130"/>
                  </a:lnTo>
                  <a:lnTo>
                    <a:pt x="8902" y="8902"/>
                  </a:lnTo>
                  <a:lnTo>
                    <a:pt x="8415" y="8642"/>
                  </a:lnTo>
                  <a:lnTo>
                    <a:pt x="7960" y="8350"/>
                  </a:lnTo>
                  <a:lnTo>
                    <a:pt x="7505" y="8058"/>
                  </a:lnTo>
                  <a:lnTo>
                    <a:pt x="7083" y="7733"/>
                  </a:lnTo>
                  <a:lnTo>
                    <a:pt x="6628" y="7375"/>
                  </a:lnTo>
                  <a:lnTo>
                    <a:pt x="6238" y="7018"/>
                  </a:lnTo>
                  <a:lnTo>
                    <a:pt x="5816" y="6661"/>
                  </a:lnTo>
                  <a:lnTo>
                    <a:pt x="5459" y="6271"/>
                  </a:lnTo>
                  <a:lnTo>
                    <a:pt x="5101" y="5848"/>
                  </a:lnTo>
                  <a:lnTo>
                    <a:pt x="4744" y="5458"/>
                  </a:lnTo>
                  <a:lnTo>
                    <a:pt x="4419" y="5004"/>
                  </a:lnTo>
                  <a:lnTo>
                    <a:pt x="4094" y="4549"/>
                  </a:lnTo>
                  <a:lnTo>
                    <a:pt x="3802" y="4094"/>
                  </a:lnTo>
                  <a:lnTo>
                    <a:pt x="3542" y="3639"/>
                  </a:lnTo>
                  <a:lnTo>
                    <a:pt x="3282" y="3152"/>
                  </a:lnTo>
                  <a:lnTo>
                    <a:pt x="3054" y="2632"/>
                  </a:lnTo>
                  <a:lnTo>
                    <a:pt x="2827" y="2144"/>
                  </a:lnTo>
                  <a:lnTo>
                    <a:pt x="2632" y="1625"/>
                  </a:lnTo>
                  <a:lnTo>
                    <a:pt x="2469" y="1072"/>
                  </a:lnTo>
                  <a:lnTo>
                    <a:pt x="2307" y="552"/>
                  </a:lnTo>
                  <a:lnTo>
                    <a:pt x="2210" y="0"/>
                  </a:lnTo>
                  <a:lnTo>
                    <a:pt x="0" y="0"/>
                  </a:lnTo>
                  <a:lnTo>
                    <a:pt x="0" y="0"/>
                  </a:lnTo>
                  <a:lnTo>
                    <a:pt x="130" y="650"/>
                  </a:lnTo>
                  <a:lnTo>
                    <a:pt x="293" y="1300"/>
                  </a:lnTo>
                  <a:lnTo>
                    <a:pt x="488" y="1949"/>
                  </a:lnTo>
                  <a:lnTo>
                    <a:pt x="715" y="2567"/>
                  </a:lnTo>
                  <a:lnTo>
                    <a:pt x="942" y="3184"/>
                  </a:lnTo>
                  <a:lnTo>
                    <a:pt x="1202" y="3769"/>
                  </a:lnTo>
                  <a:lnTo>
                    <a:pt x="1495" y="4354"/>
                  </a:lnTo>
                  <a:lnTo>
                    <a:pt x="1820" y="4939"/>
                  </a:lnTo>
                  <a:lnTo>
                    <a:pt x="2145" y="5491"/>
                  </a:lnTo>
                  <a:lnTo>
                    <a:pt x="2502" y="6043"/>
                  </a:lnTo>
                  <a:lnTo>
                    <a:pt x="2892" y="6563"/>
                  </a:lnTo>
                  <a:lnTo>
                    <a:pt x="3282" y="7050"/>
                  </a:lnTo>
                  <a:lnTo>
                    <a:pt x="3737" y="7538"/>
                  </a:lnTo>
                  <a:lnTo>
                    <a:pt x="4159" y="8025"/>
                  </a:lnTo>
                  <a:lnTo>
                    <a:pt x="4646" y="8480"/>
                  </a:lnTo>
                  <a:lnTo>
                    <a:pt x="5134" y="8902"/>
                  </a:lnTo>
                  <a:lnTo>
                    <a:pt x="5621" y="9292"/>
                  </a:lnTo>
                  <a:lnTo>
                    <a:pt x="6141" y="9682"/>
                  </a:lnTo>
                  <a:lnTo>
                    <a:pt x="6693" y="10072"/>
                  </a:lnTo>
                  <a:lnTo>
                    <a:pt x="7245" y="10397"/>
                  </a:lnTo>
                  <a:lnTo>
                    <a:pt x="7798" y="10722"/>
                  </a:lnTo>
                  <a:lnTo>
                    <a:pt x="8383" y="11014"/>
                  </a:lnTo>
                  <a:lnTo>
                    <a:pt x="8967" y="11274"/>
                  </a:lnTo>
                  <a:lnTo>
                    <a:pt x="9585" y="11534"/>
                  </a:lnTo>
                  <a:lnTo>
                    <a:pt x="10202" y="11761"/>
                  </a:lnTo>
                  <a:lnTo>
                    <a:pt x="10852" y="11956"/>
                  </a:lnTo>
                  <a:lnTo>
                    <a:pt x="11502" y="12119"/>
                  </a:lnTo>
                  <a:lnTo>
                    <a:pt x="12151" y="12249"/>
                  </a:lnTo>
                  <a:lnTo>
                    <a:pt x="12834" y="12346"/>
                  </a:lnTo>
                  <a:lnTo>
                    <a:pt x="13484" y="12411"/>
                  </a:lnTo>
                  <a:lnTo>
                    <a:pt x="14166" y="12476"/>
                  </a:lnTo>
                  <a:lnTo>
                    <a:pt x="14881" y="12476"/>
                  </a:lnTo>
                  <a:lnTo>
                    <a:pt x="14881" y="12476"/>
                  </a:lnTo>
                  <a:lnTo>
                    <a:pt x="15563" y="12476"/>
                  </a:lnTo>
                  <a:lnTo>
                    <a:pt x="16245" y="12411"/>
                  </a:lnTo>
                  <a:lnTo>
                    <a:pt x="16928" y="12346"/>
                  </a:lnTo>
                  <a:lnTo>
                    <a:pt x="17610" y="12249"/>
                  </a:lnTo>
                  <a:lnTo>
                    <a:pt x="18260" y="12119"/>
                  </a:lnTo>
                  <a:lnTo>
                    <a:pt x="18909" y="11956"/>
                  </a:lnTo>
                  <a:lnTo>
                    <a:pt x="19527" y="11761"/>
                  </a:lnTo>
                  <a:lnTo>
                    <a:pt x="20144" y="11534"/>
                  </a:lnTo>
                  <a:lnTo>
                    <a:pt x="20761" y="11274"/>
                  </a:lnTo>
                  <a:lnTo>
                    <a:pt x="21379" y="11014"/>
                  </a:lnTo>
                  <a:lnTo>
                    <a:pt x="21963" y="10722"/>
                  </a:lnTo>
                  <a:lnTo>
                    <a:pt x="22516" y="10397"/>
                  </a:lnTo>
                  <a:lnTo>
                    <a:pt x="23068" y="10072"/>
                  </a:lnTo>
                  <a:lnTo>
                    <a:pt x="23620" y="9682"/>
                  </a:lnTo>
                  <a:lnTo>
                    <a:pt x="24140" y="9292"/>
                  </a:lnTo>
                  <a:lnTo>
                    <a:pt x="24628" y="8902"/>
                  </a:lnTo>
                  <a:lnTo>
                    <a:pt x="25115" y="8480"/>
                  </a:lnTo>
                  <a:lnTo>
                    <a:pt x="25570" y="8025"/>
                  </a:lnTo>
                  <a:lnTo>
                    <a:pt x="26025" y="7538"/>
                  </a:lnTo>
                  <a:lnTo>
                    <a:pt x="26447" y="7050"/>
                  </a:lnTo>
                  <a:lnTo>
                    <a:pt x="26837" y="6563"/>
                  </a:lnTo>
                  <a:lnTo>
                    <a:pt x="27227" y="6043"/>
                  </a:lnTo>
                  <a:lnTo>
                    <a:pt x="27584" y="5491"/>
                  </a:lnTo>
                  <a:lnTo>
                    <a:pt x="27942" y="4939"/>
                  </a:lnTo>
                  <a:lnTo>
                    <a:pt x="28234" y="4354"/>
                  </a:lnTo>
                  <a:lnTo>
                    <a:pt x="28526" y="3769"/>
                  </a:lnTo>
                  <a:lnTo>
                    <a:pt x="28819" y="3184"/>
                  </a:lnTo>
                  <a:lnTo>
                    <a:pt x="29046" y="2567"/>
                  </a:lnTo>
                  <a:lnTo>
                    <a:pt x="29241" y="1949"/>
                  </a:lnTo>
                  <a:lnTo>
                    <a:pt x="29436" y="1300"/>
                  </a:lnTo>
                  <a:lnTo>
                    <a:pt x="29599" y="650"/>
                  </a:lnTo>
                  <a:lnTo>
                    <a:pt x="29729" y="0"/>
                  </a:lnTo>
                  <a:lnTo>
                    <a:pt x="27552" y="0"/>
                  </a:lnTo>
                  <a:close/>
                </a:path>
              </a:pathLst>
            </a:custGeom>
            <a:noFill/>
            <a:ln w="89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3"/>
            <p:cNvSpPr/>
            <p:nvPr/>
          </p:nvSpPr>
          <p:spPr>
            <a:xfrm>
              <a:off x="8430786" y="173037"/>
              <a:ext cx="1058736" cy="1369498"/>
            </a:xfrm>
            <a:custGeom>
              <a:avLst/>
              <a:gdLst/>
              <a:ahLst/>
              <a:cxnLst/>
              <a:rect l="l" t="t" r="r" b="b"/>
              <a:pathLst>
                <a:path w="32880" h="42531" extrusionOk="0">
                  <a:moveTo>
                    <a:pt x="28981" y="1"/>
                  </a:moveTo>
                  <a:lnTo>
                    <a:pt x="28624" y="33"/>
                  </a:lnTo>
                  <a:lnTo>
                    <a:pt x="28266" y="98"/>
                  </a:lnTo>
                  <a:lnTo>
                    <a:pt x="27942" y="196"/>
                  </a:lnTo>
                  <a:lnTo>
                    <a:pt x="27617" y="358"/>
                  </a:lnTo>
                  <a:lnTo>
                    <a:pt x="27292" y="521"/>
                  </a:lnTo>
                  <a:lnTo>
                    <a:pt x="26999" y="715"/>
                  </a:lnTo>
                  <a:lnTo>
                    <a:pt x="26707" y="943"/>
                  </a:lnTo>
                  <a:lnTo>
                    <a:pt x="26447" y="1203"/>
                  </a:lnTo>
                  <a:lnTo>
                    <a:pt x="26220" y="1495"/>
                  </a:lnTo>
                  <a:lnTo>
                    <a:pt x="715" y="36714"/>
                  </a:lnTo>
                  <a:lnTo>
                    <a:pt x="487" y="37039"/>
                  </a:lnTo>
                  <a:lnTo>
                    <a:pt x="325" y="37364"/>
                  </a:lnTo>
                  <a:lnTo>
                    <a:pt x="195" y="37689"/>
                  </a:lnTo>
                  <a:lnTo>
                    <a:pt x="98" y="38046"/>
                  </a:lnTo>
                  <a:lnTo>
                    <a:pt x="33" y="38404"/>
                  </a:lnTo>
                  <a:lnTo>
                    <a:pt x="0" y="38729"/>
                  </a:lnTo>
                  <a:lnTo>
                    <a:pt x="0" y="39086"/>
                  </a:lnTo>
                  <a:lnTo>
                    <a:pt x="33" y="39444"/>
                  </a:lnTo>
                  <a:lnTo>
                    <a:pt x="130" y="39801"/>
                  </a:lnTo>
                  <a:lnTo>
                    <a:pt x="228" y="40126"/>
                  </a:lnTo>
                  <a:lnTo>
                    <a:pt x="357" y="40451"/>
                  </a:lnTo>
                  <a:lnTo>
                    <a:pt x="520" y="40776"/>
                  </a:lnTo>
                  <a:lnTo>
                    <a:pt x="747" y="41068"/>
                  </a:lnTo>
                  <a:lnTo>
                    <a:pt x="975" y="41360"/>
                  </a:lnTo>
                  <a:lnTo>
                    <a:pt x="1235" y="41620"/>
                  </a:lnTo>
                  <a:lnTo>
                    <a:pt x="1527" y="41848"/>
                  </a:lnTo>
                  <a:lnTo>
                    <a:pt x="1852" y="42043"/>
                  </a:lnTo>
                  <a:lnTo>
                    <a:pt x="2177" y="42238"/>
                  </a:lnTo>
                  <a:lnTo>
                    <a:pt x="2502" y="42368"/>
                  </a:lnTo>
                  <a:lnTo>
                    <a:pt x="2859" y="42465"/>
                  </a:lnTo>
                  <a:lnTo>
                    <a:pt x="3217" y="42530"/>
                  </a:lnTo>
                  <a:lnTo>
                    <a:pt x="3899" y="42530"/>
                  </a:lnTo>
                  <a:lnTo>
                    <a:pt x="4256" y="42498"/>
                  </a:lnTo>
                  <a:lnTo>
                    <a:pt x="4614" y="42433"/>
                  </a:lnTo>
                  <a:lnTo>
                    <a:pt x="4939" y="42335"/>
                  </a:lnTo>
                  <a:lnTo>
                    <a:pt x="5263" y="42173"/>
                  </a:lnTo>
                  <a:lnTo>
                    <a:pt x="5588" y="42010"/>
                  </a:lnTo>
                  <a:lnTo>
                    <a:pt x="5881" y="41815"/>
                  </a:lnTo>
                  <a:lnTo>
                    <a:pt x="6173" y="41588"/>
                  </a:lnTo>
                  <a:lnTo>
                    <a:pt x="6433" y="41328"/>
                  </a:lnTo>
                  <a:lnTo>
                    <a:pt x="6661" y="41036"/>
                  </a:lnTo>
                  <a:lnTo>
                    <a:pt x="32165" y="5816"/>
                  </a:lnTo>
                  <a:lnTo>
                    <a:pt x="32393" y="5524"/>
                  </a:lnTo>
                  <a:lnTo>
                    <a:pt x="32555" y="5167"/>
                  </a:lnTo>
                  <a:lnTo>
                    <a:pt x="32685" y="4842"/>
                  </a:lnTo>
                  <a:lnTo>
                    <a:pt x="32783" y="4484"/>
                  </a:lnTo>
                  <a:lnTo>
                    <a:pt x="32848" y="4159"/>
                  </a:lnTo>
                  <a:lnTo>
                    <a:pt x="32880" y="3802"/>
                  </a:lnTo>
                  <a:lnTo>
                    <a:pt x="32880" y="3445"/>
                  </a:lnTo>
                  <a:lnTo>
                    <a:pt x="32815" y="3087"/>
                  </a:lnTo>
                  <a:lnTo>
                    <a:pt x="32750" y="2730"/>
                  </a:lnTo>
                  <a:lnTo>
                    <a:pt x="32653" y="2405"/>
                  </a:lnTo>
                  <a:lnTo>
                    <a:pt x="32523" y="2080"/>
                  </a:lnTo>
                  <a:lnTo>
                    <a:pt x="32360" y="1755"/>
                  </a:lnTo>
                  <a:lnTo>
                    <a:pt x="32133" y="1463"/>
                  </a:lnTo>
                  <a:lnTo>
                    <a:pt x="31905" y="1170"/>
                  </a:lnTo>
                  <a:lnTo>
                    <a:pt x="31645" y="910"/>
                  </a:lnTo>
                  <a:lnTo>
                    <a:pt x="31353" y="683"/>
                  </a:lnTo>
                  <a:lnTo>
                    <a:pt x="31028" y="488"/>
                  </a:lnTo>
                  <a:lnTo>
                    <a:pt x="30703" y="326"/>
                  </a:lnTo>
                  <a:lnTo>
                    <a:pt x="30378" y="196"/>
                  </a:lnTo>
                  <a:lnTo>
                    <a:pt x="30021" y="98"/>
                  </a:lnTo>
                  <a:lnTo>
                    <a:pt x="29664" y="33"/>
                  </a:lnTo>
                  <a:lnTo>
                    <a:pt x="29339"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3"/>
            <p:cNvSpPr/>
            <p:nvPr/>
          </p:nvSpPr>
          <p:spPr>
            <a:xfrm>
              <a:off x="5439351" y="377033"/>
              <a:ext cx="45016" cy="45016"/>
            </a:xfrm>
            <a:custGeom>
              <a:avLst/>
              <a:gdLst/>
              <a:ahLst/>
              <a:cxnLst/>
              <a:rect l="l" t="t" r="r" b="b"/>
              <a:pathLst>
                <a:path w="1398" h="1398" extrusionOk="0">
                  <a:moveTo>
                    <a:pt x="553" y="1"/>
                  </a:moveTo>
                  <a:lnTo>
                    <a:pt x="423" y="33"/>
                  </a:lnTo>
                  <a:lnTo>
                    <a:pt x="293" y="98"/>
                  </a:lnTo>
                  <a:lnTo>
                    <a:pt x="196" y="196"/>
                  </a:lnTo>
                  <a:lnTo>
                    <a:pt x="98" y="293"/>
                  </a:lnTo>
                  <a:lnTo>
                    <a:pt x="33" y="423"/>
                  </a:lnTo>
                  <a:lnTo>
                    <a:pt x="1" y="553"/>
                  </a:lnTo>
                  <a:lnTo>
                    <a:pt x="1" y="683"/>
                  </a:lnTo>
                  <a:lnTo>
                    <a:pt x="1" y="813"/>
                  </a:lnTo>
                  <a:lnTo>
                    <a:pt x="33" y="943"/>
                  </a:lnTo>
                  <a:lnTo>
                    <a:pt x="98" y="1073"/>
                  </a:lnTo>
                  <a:lnTo>
                    <a:pt x="196" y="1170"/>
                  </a:lnTo>
                  <a:lnTo>
                    <a:pt x="293" y="1268"/>
                  </a:lnTo>
                  <a:lnTo>
                    <a:pt x="423" y="1333"/>
                  </a:lnTo>
                  <a:lnTo>
                    <a:pt x="553" y="1365"/>
                  </a:lnTo>
                  <a:lnTo>
                    <a:pt x="683" y="1398"/>
                  </a:lnTo>
                  <a:lnTo>
                    <a:pt x="813" y="1365"/>
                  </a:lnTo>
                  <a:lnTo>
                    <a:pt x="943" y="1333"/>
                  </a:lnTo>
                  <a:lnTo>
                    <a:pt x="1073" y="1268"/>
                  </a:lnTo>
                  <a:lnTo>
                    <a:pt x="1170" y="1170"/>
                  </a:lnTo>
                  <a:lnTo>
                    <a:pt x="1268" y="1073"/>
                  </a:lnTo>
                  <a:lnTo>
                    <a:pt x="1333" y="943"/>
                  </a:lnTo>
                  <a:lnTo>
                    <a:pt x="1365" y="813"/>
                  </a:lnTo>
                  <a:lnTo>
                    <a:pt x="1398" y="683"/>
                  </a:lnTo>
                  <a:lnTo>
                    <a:pt x="1365" y="553"/>
                  </a:lnTo>
                  <a:lnTo>
                    <a:pt x="1333" y="423"/>
                  </a:lnTo>
                  <a:lnTo>
                    <a:pt x="1268" y="293"/>
                  </a:lnTo>
                  <a:lnTo>
                    <a:pt x="1170" y="196"/>
                  </a:lnTo>
                  <a:lnTo>
                    <a:pt x="1073" y="98"/>
                  </a:lnTo>
                  <a:lnTo>
                    <a:pt x="943" y="33"/>
                  </a:lnTo>
                  <a:lnTo>
                    <a:pt x="813"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3"/>
            <p:cNvSpPr/>
            <p:nvPr/>
          </p:nvSpPr>
          <p:spPr>
            <a:xfrm>
              <a:off x="5536659" y="377033"/>
              <a:ext cx="45016" cy="45016"/>
            </a:xfrm>
            <a:custGeom>
              <a:avLst/>
              <a:gdLst/>
              <a:ahLst/>
              <a:cxnLst/>
              <a:rect l="l" t="t" r="r" b="b"/>
              <a:pathLst>
                <a:path w="1398" h="1398" extrusionOk="0">
                  <a:moveTo>
                    <a:pt x="553" y="1"/>
                  </a:moveTo>
                  <a:lnTo>
                    <a:pt x="423" y="33"/>
                  </a:lnTo>
                  <a:lnTo>
                    <a:pt x="293" y="98"/>
                  </a:lnTo>
                  <a:lnTo>
                    <a:pt x="195" y="196"/>
                  </a:lnTo>
                  <a:lnTo>
                    <a:pt x="98" y="293"/>
                  </a:lnTo>
                  <a:lnTo>
                    <a:pt x="33" y="423"/>
                  </a:lnTo>
                  <a:lnTo>
                    <a:pt x="0" y="553"/>
                  </a:lnTo>
                  <a:lnTo>
                    <a:pt x="0" y="683"/>
                  </a:lnTo>
                  <a:lnTo>
                    <a:pt x="0" y="813"/>
                  </a:lnTo>
                  <a:lnTo>
                    <a:pt x="33" y="943"/>
                  </a:lnTo>
                  <a:lnTo>
                    <a:pt x="98" y="1073"/>
                  </a:lnTo>
                  <a:lnTo>
                    <a:pt x="195" y="1170"/>
                  </a:lnTo>
                  <a:lnTo>
                    <a:pt x="293" y="1268"/>
                  </a:lnTo>
                  <a:lnTo>
                    <a:pt x="423" y="1333"/>
                  </a:lnTo>
                  <a:lnTo>
                    <a:pt x="553" y="1365"/>
                  </a:lnTo>
                  <a:lnTo>
                    <a:pt x="683" y="1398"/>
                  </a:lnTo>
                  <a:lnTo>
                    <a:pt x="813" y="1365"/>
                  </a:lnTo>
                  <a:lnTo>
                    <a:pt x="943" y="1333"/>
                  </a:lnTo>
                  <a:lnTo>
                    <a:pt x="1072" y="1268"/>
                  </a:lnTo>
                  <a:lnTo>
                    <a:pt x="1170" y="1170"/>
                  </a:lnTo>
                  <a:lnTo>
                    <a:pt x="1267" y="1073"/>
                  </a:lnTo>
                  <a:lnTo>
                    <a:pt x="1332" y="943"/>
                  </a:lnTo>
                  <a:lnTo>
                    <a:pt x="1365" y="813"/>
                  </a:lnTo>
                  <a:lnTo>
                    <a:pt x="1397" y="683"/>
                  </a:lnTo>
                  <a:lnTo>
                    <a:pt x="1365" y="553"/>
                  </a:lnTo>
                  <a:lnTo>
                    <a:pt x="1332" y="423"/>
                  </a:lnTo>
                  <a:lnTo>
                    <a:pt x="1267" y="293"/>
                  </a:lnTo>
                  <a:lnTo>
                    <a:pt x="1170" y="196"/>
                  </a:lnTo>
                  <a:lnTo>
                    <a:pt x="1072" y="98"/>
                  </a:lnTo>
                  <a:lnTo>
                    <a:pt x="943" y="33"/>
                  </a:lnTo>
                  <a:lnTo>
                    <a:pt x="813"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3"/>
            <p:cNvSpPr/>
            <p:nvPr/>
          </p:nvSpPr>
          <p:spPr>
            <a:xfrm>
              <a:off x="5633936" y="377033"/>
              <a:ext cx="45016" cy="45016"/>
            </a:xfrm>
            <a:custGeom>
              <a:avLst/>
              <a:gdLst/>
              <a:ahLst/>
              <a:cxnLst/>
              <a:rect l="l" t="t" r="r" b="b"/>
              <a:pathLst>
                <a:path w="1398" h="1398" extrusionOk="0">
                  <a:moveTo>
                    <a:pt x="553" y="1"/>
                  </a:moveTo>
                  <a:lnTo>
                    <a:pt x="423" y="33"/>
                  </a:lnTo>
                  <a:lnTo>
                    <a:pt x="293" y="98"/>
                  </a:lnTo>
                  <a:lnTo>
                    <a:pt x="196" y="196"/>
                  </a:lnTo>
                  <a:lnTo>
                    <a:pt x="98" y="293"/>
                  </a:lnTo>
                  <a:lnTo>
                    <a:pt x="33" y="423"/>
                  </a:lnTo>
                  <a:lnTo>
                    <a:pt x="1" y="553"/>
                  </a:lnTo>
                  <a:lnTo>
                    <a:pt x="1" y="683"/>
                  </a:lnTo>
                  <a:lnTo>
                    <a:pt x="1" y="813"/>
                  </a:lnTo>
                  <a:lnTo>
                    <a:pt x="33" y="943"/>
                  </a:lnTo>
                  <a:lnTo>
                    <a:pt x="98" y="1073"/>
                  </a:lnTo>
                  <a:lnTo>
                    <a:pt x="196" y="1170"/>
                  </a:lnTo>
                  <a:lnTo>
                    <a:pt x="293" y="1268"/>
                  </a:lnTo>
                  <a:lnTo>
                    <a:pt x="423" y="1333"/>
                  </a:lnTo>
                  <a:lnTo>
                    <a:pt x="553" y="1365"/>
                  </a:lnTo>
                  <a:lnTo>
                    <a:pt x="683" y="1398"/>
                  </a:lnTo>
                  <a:lnTo>
                    <a:pt x="813" y="1365"/>
                  </a:lnTo>
                  <a:lnTo>
                    <a:pt x="943" y="1333"/>
                  </a:lnTo>
                  <a:lnTo>
                    <a:pt x="1073" y="1268"/>
                  </a:lnTo>
                  <a:lnTo>
                    <a:pt x="1171" y="1170"/>
                  </a:lnTo>
                  <a:lnTo>
                    <a:pt x="1268" y="1073"/>
                  </a:lnTo>
                  <a:lnTo>
                    <a:pt x="1333" y="943"/>
                  </a:lnTo>
                  <a:lnTo>
                    <a:pt x="1365" y="813"/>
                  </a:lnTo>
                  <a:lnTo>
                    <a:pt x="1398" y="683"/>
                  </a:lnTo>
                  <a:lnTo>
                    <a:pt x="1365" y="553"/>
                  </a:lnTo>
                  <a:lnTo>
                    <a:pt x="1333" y="423"/>
                  </a:lnTo>
                  <a:lnTo>
                    <a:pt x="1268" y="293"/>
                  </a:lnTo>
                  <a:lnTo>
                    <a:pt x="1171" y="196"/>
                  </a:lnTo>
                  <a:lnTo>
                    <a:pt x="1073" y="98"/>
                  </a:lnTo>
                  <a:lnTo>
                    <a:pt x="943" y="33"/>
                  </a:lnTo>
                  <a:lnTo>
                    <a:pt x="813"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3"/>
            <p:cNvSpPr/>
            <p:nvPr/>
          </p:nvSpPr>
          <p:spPr>
            <a:xfrm rot="-5400000">
              <a:off x="1812879" y="-287320"/>
              <a:ext cx="402822" cy="957306"/>
            </a:xfrm>
            <a:custGeom>
              <a:avLst/>
              <a:gdLst/>
              <a:ahLst/>
              <a:cxnLst/>
              <a:rect l="l" t="t" r="r" b="b"/>
              <a:pathLst>
                <a:path w="12510" h="29730" fill="none" extrusionOk="0">
                  <a:moveTo>
                    <a:pt x="12509" y="27552"/>
                  </a:moveTo>
                  <a:lnTo>
                    <a:pt x="12509" y="27552"/>
                  </a:lnTo>
                  <a:lnTo>
                    <a:pt x="11957" y="27423"/>
                  </a:lnTo>
                  <a:lnTo>
                    <a:pt x="11405" y="27293"/>
                  </a:lnTo>
                  <a:lnTo>
                    <a:pt x="10885" y="27098"/>
                  </a:lnTo>
                  <a:lnTo>
                    <a:pt x="10365" y="26903"/>
                  </a:lnTo>
                  <a:lnTo>
                    <a:pt x="9845" y="26708"/>
                  </a:lnTo>
                  <a:lnTo>
                    <a:pt x="9358" y="26480"/>
                  </a:lnTo>
                  <a:lnTo>
                    <a:pt x="8870" y="26220"/>
                  </a:lnTo>
                  <a:lnTo>
                    <a:pt x="8383" y="25928"/>
                  </a:lnTo>
                  <a:lnTo>
                    <a:pt x="7928" y="25636"/>
                  </a:lnTo>
                  <a:lnTo>
                    <a:pt x="7473" y="25343"/>
                  </a:lnTo>
                  <a:lnTo>
                    <a:pt x="7051" y="25018"/>
                  </a:lnTo>
                  <a:lnTo>
                    <a:pt x="6629" y="24661"/>
                  </a:lnTo>
                  <a:lnTo>
                    <a:pt x="6239" y="24303"/>
                  </a:lnTo>
                  <a:lnTo>
                    <a:pt x="5849" y="23914"/>
                  </a:lnTo>
                  <a:lnTo>
                    <a:pt x="5459" y="23524"/>
                  </a:lnTo>
                  <a:lnTo>
                    <a:pt x="5102" y="23101"/>
                  </a:lnTo>
                  <a:lnTo>
                    <a:pt x="4777" y="22679"/>
                  </a:lnTo>
                  <a:lnTo>
                    <a:pt x="4452" y="22224"/>
                  </a:lnTo>
                  <a:lnTo>
                    <a:pt x="4159" y="21769"/>
                  </a:lnTo>
                  <a:lnTo>
                    <a:pt x="3867" y="21314"/>
                  </a:lnTo>
                  <a:lnTo>
                    <a:pt x="3607" y="20827"/>
                  </a:lnTo>
                  <a:lnTo>
                    <a:pt x="3347" y="20340"/>
                  </a:lnTo>
                  <a:lnTo>
                    <a:pt x="3152" y="19820"/>
                  </a:lnTo>
                  <a:lnTo>
                    <a:pt x="2925" y="19333"/>
                  </a:lnTo>
                  <a:lnTo>
                    <a:pt x="2762" y="18780"/>
                  </a:lnTo>
                  <a:lnTo>
                    <a:pt x="2600" y="18260"/>
                  </a:lnTo>
                  <a:lnTo>
                    <a:pt x="2470" y="17708"/>
                  </a:lnTo>
                  <a:lnTo>
                    <a:pt x="2340" y="17156"/>
                  </a:lnTo>
                  <a:lnTo>
                    <a:pt x="2275" y="16603"/>
                  </a:lnTo>
                  <a:lnTo>
                    <a:pt x="2210" y="16019"/>
                  </a:lnTo>
                  <a:lnTo>
                    <a:pt x="2178" y="15466"/>
                  </a:lnTo>
                  <a:lnTo>
                    <a:pt x="2145" y="14881"/>
                  </a:lnTo>
                  <a:lnTo>
                    <a:pt x="2145" y="14881"/>
                  </a:lnTo>
                  <a:lnTo>
                    <a:pt x="2178" y="14297"/>
                  </a:lnTo>
                  <a:lnTo>
                    <a:pt x="2210" y="13712"/>
                  </a:lnTo>
                  <a:lnTo>
                    <a:pt x="2275" y="13127"/>
                  </a:lnTo>
                  <a:lnTo>
                    <a:pt x="2340" y="12575"/>
                  </a:lnTo>
                  <a:lnTo>
                    <a:pt x="2470" y="12022"/>
                  </a:lnTo>
                  <a:lnTo>
                    <a:pt x="2600" y="11470"/>
                  </a:lnTo>
                  <a:lnTo>
                    <a:pt x="2762" y="10950"/>
                  </a:lnTo>
                  <a:lnTo>
                    <a:pt x="2925" y="10430"/>
                  </a:lnTo>
                  <a:lnTo>
                    <a:pt x="3152" y="9910"/>
                  </a:lnTo>
                  <a:lnTo>
                    <a:pt x="3347" y="9391"/>
                  </a:lnTo>
                  <a:lnTo>
                    <a:pt x="3607" y="8903"/>
                  </a:lnTo>
                  <a:lnTo>
                    <a:pt x="3867" y="8416"/>
                  </a:lnTo>
                  <a:lnTo>
                    <a:pt x="4159" y="7961"/>
                  </a:lnTo>
                  <a:lnTo>
                    <a:pt x="4452" y="7506"/>
                  </a:lnTo>
                  <a:lnTo>
                    <a:pt x="4777" y="7051"/>
                  </a:lnTo>
                  <a:lnTo>
                    <a:pt x="5102" y="6629"/>
                  </a:lnTo>
                  <a:lnTo>
                    <a:pt x="5459" y="6239"/>
                  </a:lnTo>
                  <a:lnTo>
                    <a:pt x="5849" y="5817"/>
                  </a:lnTo>
                  <a:lnTo>
                    <a:pt x="6239" y="5459"/>
                  </a:lnTo>
                  <a:lnTo>
                    <a:pt x="6629" y="5069"/>
                  </a:lnTo>
                  <a:lnTo>
                    <a:pt x="7051" y="4745"/>
                  </a:lnTo>
                  <a:lnTo>
                    <a:pt x="7473" y="4420"/>
                  </a:lnTo>
                  <a:lnTo>
                    <a:pt x="7928" y="4095"/>
                  </a:lnTo>
                  <a:lnTo>
                    <a:pt x="8383" y="3802"/>
                  </a:lnTo>
                  <a:lnTo>
                    <a:pt x="8870" y="3510"/>
                  </a:lnTo>
                  <a:lnTo>
                    <a:pt x="9358" y="3282"/>
                  </a:lnTo>
                  <a:lnTo>
                    <a:pt x="9845" y="3023"/>
                  </a:lnTo>
                  <a:lnTo>
                    <a:pt x="10365" y="2828"/>
                  </a:lnTo>
                  <a:lnTo>
                    <a:pt x="10885" y="2633"/>
                  </a:lnTo>
                  <a:lnTo>
                    <a:pt x="11405" y="2470"/>
                  </a:lnTo>
                  <a:lnTo>
                    <a:pt x="11957" y="2308"/>
                  </a:lnTo>
                  <a:lnTo>
                    <a:pt x="12509" y="2178"/>
                  </a:lnTo>
                  <a:lnTo>
                    <a:pt x="12509" y="1"/>
                  </a:lnTo>
                  <a:lnTo>
                    <a:pt x="12509" y="1"/>
                  </a:lnTo>
                  <a:lnTo>
                    <a:pt x="11860" y="131"/>
                  </a:lnTo>
                  <a:lnTo>
                    <a:pt x="11210" y="293"/>
                  </a:lnTo>
                  <a:lnTo>
                    <a:pt x="10560" y="488"/>
                  </a:lnTo>
                  <a:lnTo>
                    <a:pt x="9943" y="683"/>
                  </a:lnTo>
                  <a:lnTo>
                    <a:pt x="9325" y="943"/>
                  </a:lnTo>
                  <a:lnTo>
                    <a:pt x="8708" y="1203"/>
                  </a:lnTo>
                  <a:lnTo>
                    <a:pt x="8123" y="1496"/>
                  </a:lnTo>
                  <a:lnTo>
                    <a:pt x="7571" y="1820"/>
                  </a:lnTo>
                  <a:lnTo>
                    <a:pt x="7019" y="2145"/>
                  </a:lnTo>
                  <a:lnTo>
                    <a:pt x="6466" y="2503"/>
                  </a:lnTo>
                  <a:lnTo>
                    <a:pt x="5946" y="2893"/>
                  </a:lnTo>
                  <a:lnTo>
                    <a:pt x="5427" y="3282"/>
                  </a:lnTo>
                  <a:lnTo>
                    <a:pt x="4939" y="3705"/>
                  </a:lnTo>
                  <a:lnTo>
                    <a:pt x="4484" y="4160"/>
                  </a:lnTo>
                  <a:lnTo>
                    <a:pt x="4029" y="4615"/>
                  </a:lnTo>
                  <a:lnTo>
                    <a:pt x="3607" y="5102"/>
                  </a:lnTo>
                  <a:lnTo>
                    <a:pt x="3185" y="5622"/>
                  </a:lnTo>
                  <a:lnTo>
                    <a:pt x="2795" y="6142"/>
                  </a:lnTo>
                  <a:lnTo>
                    <a:pt x="2437" y="6661"/>
                  </a:lnTo>
                  <a:lnTo>
                    <a:pt x="2080" y="7214"/>
                  </a:lnTo>
                  <a:lnTo>
                    <a:pt x="1788" y="7799"/>
                  </a:lnTo>
                  <a:lnTo>
                    <a:pt x="1495" y="8383"/>
                  </a:lnTo>
                  <a:lnTo>
                    <a:pt x="1203" y="8968"/>
                  </a:lnTo>
                  <a:lnTo>
                    <a:pt x="975" y="9586"/>
                  </a:lnTo>
                  <a:lnTo>
                    <a:pt x="748" y="10203"/>
                  </a:lnTo>
                  <a:lnTo>
                    <a:pt x="553" y="10853"/>
                  </a:lnTo>
                  <a:lnTo>
                    <a:pt x="391" y="11502"/>
                  </a:lnTo>
                  <a:lnTo>
                    <a:pt x="261" y="12152"/>
                  </a:lnTo>
                  <a:lnTo>
                    <a:pt x="163" y="12802"/>
                  </a:lnTo>
                  <a:lnTo>
                    <a:pt x="66" y="13484"/>
                  </a:lnTo>
                  <a:lnTo>
                    <a:pt x="33" y="14167"/>
                  </a:lnTo>
                  <a:lnTo>
                    <a:pt x="1" y="14881"/>
                  </a:lnTo>
                  <a:lnTo>
                    <a:pt x="1" y="14881"/>
                  </a:lnTo>
                  <a:lnTo>
                    <a:pt x="33" y="15564"/>
                  </a:lnTo>
                  <a:lnTo>
                    <a:pt x="66" y="16246"/>
                  </a:lnTo>
                  <a:lnTo>
                    <a:pt x="163" y="16928"/>
                  </a:lnTo>
                  <a:lnTo>
                    <a:pt x="261" y="17578"/>
                  </a:lnTo>
                  <a:lnTo>
                    <a:pt x="391" y="18260"/>
                  </a:lnTo>
                  <a:lnTo>
                    <a:pt x="553" y="18910"/>
                  </a:lnTo>
                  <a:lnTo>
                    <a:pt x="748" y="19527"/>
                  </a:lnTo>
                  <a:lnTo>
                    <a:pt x="975" y="20145"/>
                  </a:lnTo>
                  <a:lnTo>
                    <a:pt x="1203" y="20762"/>
                  </a:lnTo>
                  <a:lnTo>
                    <a:pt x="1495" y="21347"/>
                  </a:lnTo>
                  <a:lnTo>
                    <a:pt x="1788" y="21932"/>
                  </a:lnTo>
                  <a:lnTo>
                    <a:pt x="2080" y="22517"/>
                  </a:lnTo>
                  <a:lnTo>
                    <a:pt x="2437" y="23069"/>
                  </a:lnTo>
                  <a:lnTo>
                    <a:pt x="2795" y="23589"/>
                  </a:lnTo>
                  <a:lnTo>
                    <a:pt x="3185" y="24109"/>
                  </a:lnTo>
                  <a:lnTo>
                    <a:pt x="3607" y="24628"/>
                  </a:lnTo>
                  <a:lnTo>
                    <a:pt x="4029" y="25116"/>
                  </a:lnTo>
                  <a:lnTo>
                    <a:pt x="4484" y="25571"/>
                  </a:lnTo>
                  <a:lnTo>
                    <a:pt x="4939" y="26025"/>
                  </a:lnTo>
                  <a:lnTo>
                    <a:pt x="5427" y="26448"/>
                  </a:lnTo>
                  <a:lnTo>
                    <a:pt x="5946" y="26838"/>
                  </a:lnTo>
                  <a:lnTo>
                    <a:pt x="6466" y="27228"/>
                  </a:lnTo>
                  <a:lnTo>
                    <a:pt x="7019" y="27585"/>
                  </a:lnTo>
                  <a:lnTo>
                    <a:pt x="7571" y="27942"/>
                  </a:lnTo>
                  <a:lnTo>
                    <a:pt x="8123" y="28235"/>
                  </a:lnTo>
                  <a:lnTo>
                    <a:pt x="8708" y="28527"/>
                  </a:lnTo>
                  <a:lnTo>
                    <a:pt x="9325" y="28787"/>
                  </a:lnTo>
                  <a:lnTo>
                    <a:pt x="9943" y="29047"/>
                  </a:lnTo>
                  <a:lnTo>
                    <a:pt x="10560" y="29242"/>
                  </a:lnTo>
                  <a:lnTo>
                    <a:pt x="11210" y="29437"/>
                  </a:lnTo>
                  <a:lnTo>
                    <a:pt x="11860" y="29599"/>
                  </a:lnTo>
                  <a:lnTo>
                    <a:pt x="12509" y="29729"/>
                  </a:lnTo>
                  <a:lnTo>
                    <a:pt x="12509" y="27552"/>
                  </a:lnTo>
                  <a:close/>
                </a:path>
              </a:pathLst>
            </a:custGeom>
            <a:noFill/>
            <a:ln w="8925" cap="rnd" cmpd="sng">
              <a:solidFill>
                <a:srgbClr val="7DA2D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3"/>
            <p:cNvSpPr/>
            <p:nvPr/>
          </p:nvSpPr>
          <p:spPr>
            <a:xfrm>
              <a:off x="5439351" y="491086"/>
              <a:ext cx="45016" cy="45016"/>
            </a:xfrm>
            <a:custGeom>
              <a:avLst/>
              <a:gdLst/>
              <a:ahLst/>
              <a:cxnLst/>
              <a:rect l="l" t="t" r="r" b="b"/>
              <a:pathLst>
                <a:path w="1398" h="1398" extrusionOk="0">
                  <a:moveTo>
                    <a:pt x="683" y="0"/>
                  </a:moveTo>
                  <a:lnTo>
                    <a:pt x="553" y="33"/>
                  </a:lnTo>
                  <a:lnTo>
                    <a:pt x="423" y="65"/>
                  </a:lnTo>
                  <a:lnTo>
                    <a:pt x="293" y="130"/>
                  </a:lnTo>
                  <a:lnTo>
                    <a:pt x="196" y="228"/>
                  </a:lnTo>
                  <a:lnTo>
                    <a:pt x="98" y="325"/>
                  </a:lnTo>
                  <a:lnTo>
                    <a:pt x="33" y="422"/>
                  </a:lnTo>
                  <a:lnTo>
                    <a:pt x="1" y="552"/>
                  </a:lnTo>
                  <a:lnTo>
                    <a:pt x="1" y="715"/>
                  </a:lnTo>
                  <a:lnTo>
                    <a:pt x="1" y="845"/>
                  </a:lnTo>
                  <a:lnTo>
                    <a:pt x="33" y="975"/>
                  </a:lnTo>
                  <a:lnTo>
                    <a:pt x="98" y="1105"/>
                  </a:lnTo>
                  <a:lnTo>
                    <a:pt x="196" y="1202"/>
                  </a:lnTo>
                  <a:lnTo>
                    <a:pt x="293" y="1300"/>
                  </a:lnTo>
                  <a:lnTo>
                    <a:pt x="423" y="1365"/>
                  </a:lnTo>
                  <a:lnTo>
                    <a:pt x="553" y="1397"/>
                  </a:lnTo>
                  <a:lnTo>
                    <a:pt x="813" y="1397"/>
                  </a:lnTo>
                  <a:lnTo>
                    <a:pt x="943" y="1365"/>
                  </a:lnTo>
                  <a:lnTo>
                    <a:pt x="1073" y="1300"/>
                  </a:lnTo>
                  <a:lnTo>
                    <a:pt x="1170" y="1202"/>
                  </a:lnTo>
                  <a:lnTo>
                    <a:pt x="1268" y="1105"/>
                  </a:lnTo>
                  <a:lnTo>
                    <a:pt x="1333" y="975"/>
                  </a:lnTo>
                  <a:lnTo>
                    <a:pt x="1365" y="845"/>
                  </a:lnTo>
                  <a:lnTo>
                    <a:pt x="1398" y="715"/>
                  </a:lnTo>
                  <a:lnTo>
                    <a:pt x="1365" y="552"/>
                  </a:lnTo>
                  <a:lnTo>
                    <a:pt x="1333" y="422"/>
                  </a:lnTo>
                  <a:lnTo>
                    <a:pt x="1268" y="325"/>
                  </a:lnTo>
                  <a:lnTo>
                    <a:pt x="1170" y="228"/>
                  </a:lnTo>
                  <a:lnTo>
                    <a:pt x="1073" y="130"/>
                  </a:lnTo>
                  <a:lnTo>
                    <a:pt x="943" y="65"/>
                  </a:lnTo>
                  <a:lnTo>
                    <a:pt x="813" y="33"/>
                  </a:lnTo>
                  <a:lnTo>
                    <a:pt x="68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3"/>
            <p:cNvSpPr/>
            <p:nvPr/>
          </p:nvSpPr>
          <p:spPr>
            <a:xfrm>
              <a:off x="5536659" y="491086"/>
              <a:ext cx="45016" cy="45016"/>
            </a:xfrm>
            <a:custGeom>
              <a:avLst/>
              <a:gdLst/>
              <a:ahLst/>
              <a:cxnLst/>
              <a:rect l="l" t="t" r="r" b="b"/>
              <a:pathLst>
                <a:path w="1398" h="1398" extrusionOk="0">
                  <a:moveTo>
                    <a:pt x="683" y="0"/>
                  </a:moveTo>
                  <a:lnTo>
                    <a:pt x="553" y="33"/>
                  </a:lnTo>
                  <a:lnTo>
                    <a:pt x="423" y="65"/>
                  </a:lnTo>
                  <a:lnTo>
                    <a:pt x="293" y="130"/>
                  </a:lnTo>
                  <a:lnTo>
                    <a:pt x="195" y="228"/>
                  </a:lnTo>
                  <a:lnTo>
                    <a:pt x="98" y="325"/>
                  </a:lnTo>
                  <a:lnTo>
                    <a:pt x="33" y="422"/>
                  </a:lnTo>
                  <a:lnTo>
                    <a:pt x="0" y="552"/>
                  </a:lnTo>
                  <a:lnTo>
                    <a:pt x="0" y="715"/>
                  </a:lnTo>
                  <a:lnTo>
                    <a:pt x="0" y="845"/>
                  </a:lnTo>
                  <a:lnTo>
                    <a:pt x="33" y="975"/>
                  </a:lnTo>
                  <a:lnTo>
                    <a:pt x="98" y="1105"/>
                  </a:lnTo>
                  <a:lnTo>
                    <a:pt x="195" y="1202"/>
                  </a:lnTo>
                  <a:lnTo>
                    <a:pt x="293" y="1300"/>
                  </a:lnTo>
                  <a:lnTo>
                    <a:pt x="423" y="1365"/>
                  </a:lnTo>
                  <a:lnTo>
                    <a:pt x="553" y="1397"/>
                  </a:lnTo>
                  <a:lnTo>
                    <a:pt x="813" y="1397"/>
                  </a:lnTo>
                  <a:lnTo>
                    <a:pt x="943" y="1365"/>
                  </a:lnTo>
                  <a:lnTo>
                    <a:pt x="1072" y="1300"/>
                  </a:lnTo>
                  <a:lnTo>
                    <a:pt x="1170" y="1202"/>
                  </a:lnTo>
                  <a:lnTo>
                    <a:pt x="1267" y="1105"/>
                  </a:lnTo>
                  <a:lnTo>
                    <a:pt x="1332" y="975"/>
                  </a:lnTo>
                  <a:lnTo>
                    <a:pt x="1365" y="845"/>
                  </a:lnTo>
                  <a:lnTo>
                    <a:pt x="1397" y="715"/>
                  </a:lnTo>
                  <a:lnTo>
                    <a:pt x="1365" y="552"/>
                  </a:lnTo>
                  <a:lnTo>
                    <a:pt x="1332" y="422"/>
                  </a:lnTo>
                  <a:lnTo>
                    <a:pt x="1267" y="325"/>
                  </a:lnTo>
                  <a:lnTo>
                    <a:pt x="1170" y="228"/>
                  </a:lnTo>
                  <a:lnTo>
                    <a:pt x="1072" y="130"/>
                  </a:lnTo>
                  <a:lnTo>
                    <a:pt x="943" y="65"/>
                  </a:lnTo>
                  <a:lnTo>
                    <a:pt x="813" y="33"/>
                  </a:lnTo>
                  <a:lnTo>
                    <a:pt x="68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3"/>
            <p:cNvSpPr/>
            <p:nvPr/>
          </p:nvSpPr>
          <p:spPr>
            <a:xfrm>
              <a:off x="5633936" y="491086"/>
              <a:ext cx="45016" cy="45016"/>
            </a:xfrm>
            <a:custGeom>
              <a:avLst/>
              <a:gdLst/>
              <a:ahLst/>
              <a:cxnLst/>
              <a:rect l="l" t="t" r="r" b="b"/>
              <a:pathLst>
                <a:path w="1398" h="1398" extrusionOk="0">
                  <a:moveTo>
                    <a:pt x="683" y="0"/>
                  </a:moveTo>
                  <a:lnTo>
                    <a:pt x="553" y="33"/>
                  </a:lnTo>
                  <a:lnTo>
                    <a:pt x="423" y="65"/>
                  </a:lnTo>
                  <a:lnTo>
                    <a:pt x="293" y="130"/>
                  </a:lnTo>
                  <a:lnTo>
                    <a:pt x="196" y="228"/>
                  </a:lnTo>
                  <a:lnTo>
                    <a:pt x="98" y="325"/>
                  </a:lnTo>
                  <a:lnTo>
                    <a:pt x="33" y="422"/>
                  </a:lnTo>
                  <a:lnTo>
                    <a:pt x="1" y="552"/>
                  </a:lnTo>
                  <a:lnTo>
                    <a:pt x="1" y="715"/>
                  </a:lnTo>
                  <a:lnTo>
                    <a:pt x="1" y="845"/>
                  </a:lnTo>
                  <a:lnTo>
                    <a:pt x="33" y="975"/>
                  </a:lnTo>
                  <a:lnTo>
                    <a:pt x="98" y="1105"/>
                  </a:lnTo>
                  <a:lnTo>
                    <a:pt x="196" y="1202"/>
                  </a:lnTo>
                  <a:lnTo>
                    <a:pt x="293" y="1300"/>
                  </a:lnTo>
                  <a:lnTo>
                    <a:pt x="423" y="1365"/>
                  </a:lnTo>
                  <a:lnTo>
                    <a:pt x="553" y="1397"/>
                  </a:lnTo>
                  <a:lnTo>
                    <a:pt x="813" y="1397"/>
                  </a:lnTo>
                  <a:lnTo>
                    <a:pt x="943" y="1365"/>
                  </a:lnTo>
                  <a:lnTo>
                    <a:pt x="1073" y="1300"/>
                  </a:lnTo>
                  <a:lnTo>
                    <a:pt x="1171" y="1202"/>
                  </a:lnTo>
                  <a:lnTo>
                    <a:pt x="1268" y="1105"/>
                  </a:lnTo>
                  <a:lnTo>
                    <a:pt x="1333" y="975"/>
                  </a:lnTo>
                  <a:lnTo>
                    <a:pt x="1365" y="845"/>
                  </a:lnTo>
                  <a:lnTo>
                    <a:pt x="1398" y="715"/>
                  </a:lnTo>
                  <a:lnTo>
                    <a:pt x="1365" y="552"/>
                  </a:lnTo>
                  <a:lnTo>
                    <a:pt x="1333" y="422"/>
                  </a:lnTo>
                  <a:lnTo>
                    <a:pt x="1268" y="325"/>
                  </a:lnTo>
                  <a:lnTo>
                    <a:pt x="1171" y="228"/>
                  </a:lnTo>
                  <a:lnTo>
                    <a:pt x="1073" y="130"/>
                  </a:lnTo>
                  <a:lnTo>
                    <a:pt x="943" y="65"/>
                  </a:lnTo>
                  <a:lnTo>
                    <a:pt x="813" y="33"/>
                  </a:lnTo>
                  <a:lnTo>
                    <a:pt x="68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3"/>
            <p:cNvSpPr/>
            <p:nvPr/>
          </p:nvSpPr>
          <p:spPr>
            <a:xfrm>
              <a:off x="5439351" y="606169"/>
              <a:ext cx="45016" cy="45016"/>
            </a:xfrm>
            <a:custGeom>
              <a:avLst/>
              <a:gdLst/>
              <a:ahLst/>
              <a:cxnLst/>
              <a:rect l="l" t="t" r="r" b="b"/>
              <a:pathLst>
                <a:path w="1398" h="1398" extrusionOk="0">
                  <a:moveTo>
                    <a:pt x="553" y="0"/>
                  </a:moveTo>
                  <a:lnTo>
                    <a:pt x="423" y="33"/>
                  </a:lnTo>
                  <a:lnTo>
                    <a:pt x="293" y="97"/>
                  </a:lnTo>
                  <a:lnTo>
                    <a:pt x="196" y="195"/>
                  </a:lnTo>
                  <a:lnTo>
                    <a:pt x="98" y="292"/>
                  </a:lnTo>
                  <a:lnTo>
                    <a:pt x="33" y="422"/>
                  </a:lnTo>
                  <a:lnTo>
                    <a:pt x="1" y="552"/>
                  </a:lnTo>
                  <a:lnTo>
                    <a:pt x="1" y="682"/>
                  </a:lnTo>
                  <a:lnTo>
                    <a:pt x="1" y="845"/>
                  </a:lnTo>
                  <a:lnTo>
                    <a:pt x="33" y="975"/>
                  </a:lnTo>
                  <a:lnTo>
                    <a:pt x="98" y="1072"/>
                  </a:lnTo>
                  <a:lnTo>
                    <a:pt x="196" y="1170"/>
                  </a:lnTo>
                  <a:lnTo>
                    <a:pt x="293" y="1267"/>
                  </a:lnTo>
                  <a:lnTo>
                    <a:pt x="423" y="1332"/>
                  </a:lnTo>
                  <a:lnTo>
                    <a:pt x="553" y="1365"/>
                  </a:lnTo>
                  <a:lnTo>
                    <a:pt x="683" y="1397"/>
                  </a:lnTo>
                  <a:lnTo>
                    <a:pt x="813" y="1365"/>
                  </a:lnTo>
                  <a:lnTo>
                    <a:pt x="943" y="1332"/>
                  </a:lnTo>
                  <a:lnTo>
                    <a:pt x="1073" y="1267"/>
                  </a:lnTo>
                  <a:lnTo>
                    <a:pt x="1170" y="1170"/>
                  </a:lnTo>
                  <a:lnTo>
                    <a:pt x="1268" y="1072"/>
                  </a:lnTo>
                  <a:lnTo>
                    <a:pt x="1333" y="975"/>
                  </a:lnTo>
                  <a:lnTo>
                    <a:pt x="1365" y="845"/>
                  </a:lnTo>
                  <a:lnTo>
                    <a:pt x="1398" y="682"/>
                  </a:lnTo>
                  <a:lnTo>
                    <a:pt x="1365" y="552"/>
                  </a:lnTo>
                  <a:lnTo>
                    <a:pt x="1333" y="422"/>
                  </a:lnTo>
                  <a:lnTo>
                    <a:pt x="1268" y="292"/>
                  </a:lnTo>
                  <a:lnTo>
                    <a:pt x="1170" y="195"/>
                  </a:lnTo>
                  <a:lnTo>
                    <a:pt x="1073" y="97"/>
                  </a:lnTo>
                  <a:lnTo>
                    <a:pt x="943" y="33"/>
                  </a:lnTo>
                  <a:lnTo>
                    <a:pt x="81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3"/>
            <p:cNvSpPr/>
            <p:nvPr/>
          </p:nvSpPr>
          <p:spPr>
            <a:xfrm>
              <a:off x="5536659" y="606169"/>
              <a:ext cx="45016" cy="45016"/>
            </a:xfrm>
            <a:custGeom>
              <a:avLst/>
              <a:gdLst/>
              <a:ahLst/>
              <a:cxnLst/>
              <a:rect l="l" t="t" r="r" b="b"/>
              <a:pathLst>
                <a:path w="1398" h="1398" extrusionOk="0">
                  <a:moveTo>
                    <a:pt x="553" y="0"/>
                  </a:moveTo>
                  <a:lnTo>
                    <a:pt x="423" y="33"/>
                  </a:lnTo>
                  <a:lnTo>
                    <a:pt x="293" y="97"/>
                  </a:lnTo>
                  <a:lnTo>
                    <a:pt x="195" y="195"/>
                  </a:lnTo>
                  <a:lnTo>
                    <a:pt x="98" y="292"/>
                  </a:lnTo>
                  <a:lnTo>
                    <a:pt x="33" y="422"/>
                  </a:lnTo>
                  <a:lnTo>
                    <a:pt x="0" y="552"/>
                  </a:lnTo>
                  <a:lnTo>
                    <a:pt x="0" y="682"/>
                  </a:lnTo>
                  <a:lnTo>
                    <a:pt x="0" y="845"/>
                  </a:lnTo>
                  <a:lnTo>
                    <a:pt x="33" y="975"/>
                  </a:lnTo>
                  <a:lnTo>
                    <a:pt x="98" y="1072"/>
                  </a:lnTo>
                  <a:lnTo>
                    <a:pt x="195" y="1170"/>
                  </a:lnTo>
                  <a:lnTo>
                    <a:pt x="293" y="1267"/>
                  </a:lnTo>
                  <a:lnTo>
                    <a:pt x="423" y="1332"/>
                  </a:lnTo>
                  <a:lnTo>
                    <a:pt x="553" y="1365"/>
                  </a:lnTo>
                  <a:lnTo>
                    <a:pt x="683" y="1397"/>
                  </a:lnTo>
                  <a:lnTo>
                    <a:pt x="813" y="1365"/>
                  </a:lnTo>
                  <a:lnTo>
                    <a:pt x="943" y="1332"/>
                  </a:lnTo>
                  <a:lnTo>
                    <a:pt x="1072" y="1267"/>
                  </a:lnTo>
                  <a:lnTo>
                    <a:pt x="1170" y="1170"/>
                  </a:lnTo>
                  <a:lnTo>
                    <a:pt x="1267" y="1072"/>
                  </a:lnTo>
                  <a:lnTo>
                    <a:pt x="1332" y="975"/>
                  </a:lnTo>
                  <a:lnTo>
                    <a:pt x="1365" y="845"/>
                  </a:lnTo>
                  <a:lnTo>
                    <a:pt x="1397" y="682"/>
                  </a:lnTo>
                  <a:lnTo>
                    <a:pt x="1365" y="552"/>
                  </a:lnTo>
                  <a:lnTo>
                    <a:pt x="1332" y="422"/>
                  </a:lnTo>
                  <a:lnTo>
                    <a:pt x="1267" y="292"/>
                  </a:lnTo>
                  <a:lnTo>
                    <a:pt x="1170" y="195"/>
                  </a:lnTo>
                  <a:lnTo>
                    <a:pt x="1072" y="97"/>
                  </a:lnTo>
                  <a:lnTo>
                    <a:pt x="943" y="33"/>
                  </a:lnTo>
                  <a:lnTo>
                    <a:pt x="81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3"/>
            <p:cNvSpPr/>
            <p:nvPr/>
          </p:nvSpPr>
          <p:spPr>
            <a:xfrm>
              <a:off x="5633936" y="606169"/>
              <a:ext cx="45016" cy="45016"/>
            </a:xfrm>
            <a:custGeom>
              <a:avLst/>
              <a:gdLst/>
              <a:ahLst/>
              <a:cxnLst/>
              <a:rect l="l" t="t" r="r" b="b"/>
              <a:pathLst>
                <a:path w="1398" h="1398" extrusionOk="0">
                  <a:moveTo>
                    <a:pt x="553" y="0"/>
                  </a:moveTo>
                  <a:lnTo>
                    <a:pt x="423" y="33"/>
                  </a:lnTo>
                  <a:lnTo>
                    <a:pt x="293" y="97"/>
                  </a:lnTo>
                  <a:lnTo>
                    <a:pt x="196" y="195"/>
                  </a:lnTo>
                  <a:lnTo>
                    <a:pt x="98" y="292"/>
                  </a:lnTo>
                  <a:lnTo>
                    <a:pt x="33" y="422"/>
                  </a:lnTo>
                  <a:lnTo>
                    <a:pt x="1" y="552"/>
                  </a:lnTo>
                  <a:lnTo>
                    <a:pt x="1" y="682"/>
                  </a:lnTo>
                  <a:lnTo>
                    <a:pt x="1" y="845"/>
                  </a:lnTo>
                  <a:lnTo>
                    <a:pt x="33" y="975"/>
                  </a:lnTo>
                  <a:lnTo>
                    <a:pt x="98" y="1072"/>
                  </a:lnTo>
                  <a:lnTo>
                    <a:pt x="196" y="1170"/>
                  </a:lnTo>
                  <a:lnTo>
                    <a:pt x="293" y="1267"/>
                  </a:lnTo>
                  <a:lnTo>
                    <a:pt x="423" y="1332"/>
                  </a:lnTo>
                  <a:lnTo>
                    <a:pt x="553" y="1365"/>
                  </a:lnTo>
                  <a:lnTo>
                    <a:pt x="683" y="1397"/>
                  </a:lnTo>
                  <a:lnTo>
                    <a:pt x="813" y="1365"/>
                  </a:lnTo>
                  <a:lnTo>
                    <a:pt x="943" y="1332"/>
                  </a:lnTo>
                  <a:lnTo>
                    <a:pt x="1073" y="1267"/>
                  </a:lnTo>
                  <a:lnTo>
                    <a:pt x="1171" y="1170"/>
                  </a:lnTo>
                  <a:lnTo>
                    <a:pt x="1268" y="1072"/>
                  </a:lnTo>
                  <a:lnTo>
                    <a:pt x="1333" y="975"/>
                  </a:lnTo>
                  <a:lnTo>
                    <a:pt x="1365" y="845"/>
                  </a:lnTo>
                  <a:lnTo>
                    <a:pt x="1398" y="682"/>
                  </a:lnTo>
                  <a:lnTo>
                    <a:pt x="1365" y="552"/>
                  </a:lnTo>
                  <a:lnTo>
                    <a:pt x="1333" y="422"/>
                  </a:lnTo>
                  <a:lnTo>
                    <a:pt x="1268" y="292"/>
                  </a:lnTo>
                  <a:lnTo>
                    <a:pt x="1171" y="195"/>
                  </a:lnTo>
                  <a:lnTo>
                    <a:pt x="1073" y="97"/>
                  </a:lnTo>
                  <a:lnTo>
                    <a:pt x="943" y="33"/>
                  </a:lnTo>
                  <a:lnTo>
                    <a:pt x="81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3"/>
            <p:cNvSpPr/>
            <p:nvPr/>
          </p:nvSpPr>
          <p:spPr>
            <a:xfrm>
              <a:off x="5439351" y="720189"/>
              <a:ext cx="45016" cy="45016"/>
            </a:xfrm>
            <a:custGeom>
              <a:avLst/>
              <a:gdLst/>
              <a:ahLst/>
              <a:cxnLst/>
              <a:rect l="l" t="t" r="r" b="b"/>
              <a:pathLst>
                <a:path w="1398" h="1398" extrusionOk="0">
                  <a:moveTo>
                    <a:pt x="683" y="0"/>
                  </a:moveTo>
                  <a:lnTo>
                    <a:pt x="553" y="33"/>
                  </a:lnTo>
                  <a:lnTo>
                    <a:pt x="423" y="65"/>
                  </a:lnTo>
                  <a:lnTo>
                    <a:pt x="293" y="130"/>
                  </a:lnTo>
                  <a:lnTo>
                    <a:pt x="196" y="228"/>
                  </a:lnTo>
                  <a:lnTo>
                    <a:pt x="98" y="325"/>
                  </a:lnTo>
                  <a:lnTo>
                    <a:pt x="33" y="455"/>
                  </a:lnTo>
                  <a:lnTo>
                    <a:pt x="1" y="585"/>
                  </a:lnTo>
                  <a:lnTo>
                    <a:pt x="1" y="715"/>
                  </a:lnTo>
                  <a:lnTo>
                    <a:pt x="1" y="845"/>
                  </a:lnTo>
                  <a:lnTo>
                    <a:pt x="33" y="975"/>
                  </a:lnTo>
                  <a:lnTo>
                    <a:pt x="98" y="1105"/>
                  </a:lnTo>
                  <a:lnTo>
                    <a:pt x="196" y="1203"/>
                  </a:lnTo>
                  <a:lnTo>
                    <a:pt x="293" y="1300"/>
                  </a:lnTo>
                  <a:lnTo>
                    <a:pt x="423" y="1365"/>
                  </a:lnTo>
                  <a:lnTo>
                    <a:pt x="553" y="1397"/>
                  </a:lnTo>
                  <a:lnTo>
                    <a:pt x="813" y="1397"/>
                  </a:lnTo>
                  <a:lnTo>
                    <a:pt x="943" y="1365"/>
                  </a:lnTo>
                  <a:lnTo>
                    <a:pt x="1073" y="1300"/>
                  </a:lnTo>
                  <a:lnTo>
                    <a:pt x="1170" y="1203"/>
                  </a:lnTo>
                  <a:lnTo>
                    <a:pt x="1268" y="1105"/>
                  </a:lnTo>
                  <a:lnTo>
                    <a:pt x="1333" y="975"/>
                  </a:lnTo>
                  <a:lnTo>
                    <a:pt x="1365" y="845"/>
                  </a:lnTo>
                  <a:lnTo>
                    <a:pt x="1398" y="715"/>
                  </a:lnTo>
                  <a:lnTo>
                    <a:pt x="1365" y="585"/>
                  </a:lnTo>
                  <a:lnTo>
                    <a:pt x="1333" y="455"/>
                  </a:lnTo>
                  <a:lnTo>
                    <a:pt x="1268" y="325"/>
                  </a:lnTo>
                  <a:lnTo>
                    <a:pt x="1170" y="228"/>
                  </a:lnTo>
                  <a:lnTo>
                    <a:pt x="1073" y="130"/>
                  </a:lnTo>
                  <a:lnTo>
                    <a:pt x="943" y="65"/>
                  </a:lnTo>
                  <a:lnTo>
                    <a:pt x="813" y="33"/>
                  </a:lnTo>
                  <a:lnTo>
                    <a:pt x="68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3"/>
            <p:cNvSpPr/>
            <p:nvPr/>
          </p:nvSpPr>
          <p:spPr>
            <a:xfrm>
              <a:off x="5536659" y="720189"/>
              <a:ext cx="45016" cy="45016"/>
            </a:xfrm>
            <a:custGeom>
              <a:avLst/>
              <a:gdLst/>
              <a:ahLst/>
              <a:cxnLst/>
              <a:rect l="l" t="t" r="r" b="b"/>
              <a:pathLst>
                <a:path w="1398" h="1398" extrusionOk="0">
                  <a:moveTo>
                    <a:pt x="683" y="0"/>
                  </a:moveTo>
                  <a:lnTo>
                    <a:pt x="553" y="33"/>
                  </a:lnTo>
                  <a:lnTo>
                    <a:pt x="423" y="65"/>
                  </a:lnTo>
                  <a:lnTo>
                    <a:pt x="293" y="130"/>
                  </a:lnTo>
                  <a:lnTo>
                    <a:pt x="195" y="228"/>
                  </a:lnTo>
                  <a:lnTo>
                    <a:pt x="98" y="325"/>
                  </a:lnTo>
                  <a:lnTo>
                    <a:pt x="33" y="455"/>
                  </a:lnTo>
                  <a:lnTo>
                    <a:pt x="0" y="585"/>
                  </a:lnTo>
                  <a:lnTo>
                    <a:pt x="0" y="715"/>
                  </a:lnTo>
                  <a:lnTo>
                    <a:pt x="0" y="845"/>
                  </a:lnTo>
                  <a:lnTo>
                    <a:pt x="33" y="975"/>
                  </a:lnTo>
                  <a:lnTo>
                    <a:pt x="98" y="1105"/>
                  </a:lnTo>
                  <a:lnTo>
                    <a:pt x="195" y="1203"/>
                  </a:lnTo>
                  <a:lnTo>
                    <a:pt x="293" y="1300"/>
                  </a:lnTo>
                  <a:lnTo>
                    <a:pt x="423" y="1365"/>
                  </a:lnTo>
                  <a:lnTo>
                    <a:pt x="553" y="1397"/>
                  </a:lnTo>
                  <a:lnTo>
                    <a:pt x="813" y="1397"/>
                  </a:lnTo>
                  <a:lnTo>
                    <a:pt x="943" y="1365"/>
                  </a:lnTo>
                  <a:lnTo>
                    <a:pt x="1072" y="1300"/>
                  </a:lnTo>
                  <a:lnTo>
                    <a:pt x="1170" y="1203"/>
                  </a:lnTo>
                  <a:lnTo>
                    <a:pt x="1267" y="1105"/>
                  </a:lnTo>
                  <a:lnTo>
                    <a:pt x="1332" y="975"/>
                  </a:lnTo>
                  <a:lnTo>
                    <a:pt x="1365" y="845"/>
                  </a:lnTo>
                  <a:lnTo>
                    <a:pt x="1397" y="715"/>
                  </a:lnTo>
                  <a:lnTo>
                    <a:pt x="1365" y="585"/>
                  </a:lnTo>
                  <a:lnTo>
                    <a:pt x="1332" y="455"/>
                  </a:lnTo>
                  <a:lnTo>
                    <a:pt x="1267" y="325"/>
                  </a:lnTo>
                  <a:lnTo>
                    <a:pt x="1170" y="228"/>
                  </a:lnTo>
                  <a:lnTo>
                    <a:pt x="1072" y="130"/>
                  </a:lnTo>
                  <a:lnTo>
                    <a:pt x="943" y="65"/>
                  </a:lnTo>
                  <a:lnTo>
                    <a:pt x="813" y="33"/>
                  </a:lnTo>
                  <a:lnTo>
                    <a:pt x="68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3"/>
            <p:cNvSpPr/>
            <p:nvPr/>
          </p:nvSpPr>
          <p:spPr>
            <a:xfrm>
              <a:off x="5633936" y="720189"/>
              <a:ext cx="45016" cy="45016"/>
            </a:xfrm>
            <a:custGeom>
              <a:avLst/>
              <a:gdLst/>
              <a:ahLst/>
              <a:cxnLst/>
              <a:rect l="l" t="t" r="r" b="b"/>
              <a:pathLst>
                <a:path w="1398" h="1398" extrusionOk="0">
                  <a:moveTo>
                    <a:pt x="683" y="0"/>
                  </a:moveTo>
                  <a:lnTo>
                    <a:pt x="553" y="33"/>
                  </a:lnTo>
                  <a:lnTo>
                    <a:pt x="423" y="65"/>
                  </a:lnTo>
                  <a:lnTo>
                    <a:pt x="293" y="130"/>
                  </a:lnTo>
                  <a:lnTo>
                    <a:pt x="196" y="228"/>
                  </a:lnTo>
                  <a:lnTo>
                    <a:pt x="98" y="325"/>
                  </a:lnTo>
                  <a:lnTo>
                    <a:pt x="33" y="455"/>
                  </a:lnTo>
                  <a:lnTo>
                    <a:pt x="1" y="585"/>
                  </a:lnTo>
                  <a:lnTo>
                    <a:pt x="1" y="715"/>
                  </a:lnTo>
                  <a:lnTo>
                    <a:pt x="1" y="845"/>
                  </a:lnTo>
                  <a:lnTo>
                    <a:pt x="33" y="975"/>
                  </a:lnTo>
                  <a:lnTo>
                    <a:pt x="98" y="1105"/>
                  </a:lnTo>
                  <a:lnTo>
                    <a:pt x="196" y="1203"/>
                  </a:lnTo>
                  <a:lnTo>
                    <a:pt x="293" y="1300"/>
                  </a:lnTo>
                  <a:lnTo>
                    <a:pt x="423" y="1365"/>
                  </a:lnTo>
                  <a:lnTo>
                    <a:pt x="553" y="1397"/>
                  </a:lnTo>
                  <a:lnTo>
                    <a:pt x="813" y="1397"/>
                  </a:lnTo>
                  <a:lnTo>
                    <a:pt x="943" y="1365"/>
                  </a:lnTo>
                  <a:lnTo>
                    <a:pt x="1073" y="1300"/>
                  </a:lnTo>
                  <a:lnTo>
                    <a:pt x="1171" y="1203"/>
                  </a:lnTo>
                  <a:lnTo>
                    <a:pt x="1268" y="1105"/>
                  </a:lnTo>
                  <a:lnTo>
                    <a:pt x="1333" y="975"/>
                  </a:lnTo>
                  <a:lnTo>
                    <a:pt x="1365" y="845"/>
                  </a:lnTo>
                  <a:lnTo>
                    <a:pt x="1398" y="715"/>
                  </a:lnTo>
                  <a:lnTo>
                    <a:pt x="1365" y="585"/>
                  </a:lnTo>
                  <a:lnTo>
                    <a:pt x="1333" y="455"/>
                  </a:lnTo>
                  <a:lnTo>
                    <a:pt x="1268" y="325"/>
                  </a:lnTo>
                  <a:lnTo>
                    <a:pt x="1171" y="228"/>
                  </a:lnTo>
                  <a:lnTo>
                    <a:pt x="1073" y="130"/>
                  </a:lnTo>
                  <a:lnTo>
                    <a:pt x="943" y="65"/>
                  </a:lnTo>
                  <a:lnTo>
                    <a:pt x="813" y="33"/>
                  </a:lnTo>
                  <a:lnTo>
                    <a:pt x="68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3"/>
            <p:cNvSpPr/>
            <p:nvPr/>
          </p:nvSpPr>
          <p:spPr>
            <a:xfrm rot="5400000">
              <a:off x="8009309" y="2593360"/>
              <a:ext cx="1632089" cy="685280"/>
            </a:xfrm>
            <a:custGeom>
              <a:avLst/>
              <a:gdLst/>
              <a:ahLst/>
              <a:cxnLst/>
              <a:rect l="l" t="t" r="r" b="b"/>
              <a:pathLst>
                <a:path w="50686" h="21282" fill="none" extrusionOk="0">
                  <a:moveTo>
                    <a:pt x="46982" y="1"/>
                  </a:moveTo>
                  <a:lnTo>
                    <a:pt x="46982" y="1"/>
                  </a:lnTo>
                  <a:lnTo>
                    <a:pt x="46754" y="911"/>
                  </a:lnTo>
                  <a:lnTo>
                    <a:pt x="46494" y="1853"/>
                  </a:lnTo>
                  <a:lnTo>
                    <a:pt x="46202" y="2730"/>
                  </a:lnTo>
                  <a:lnTo>
                    <a:pt x="45877" y="3640"/>
                  </a:lnTo>
                  <a:lnTo>
                    <a:pt x="45520" y="4517"/>
                  </a:lnTo>
                  <a:lnTo>
                    <a:pt x="45130" y="5362"/>
                  </a:lnTo>
                  <a:lnTo>
                    <a:pt x="44707" y="6174"/>
                  </a:lnTo>
                  <a:lnTo>
                    <a:pt x="44220" y="6986"/>
                  </a:lnTo>
                  <a:lnTo>
                    <a:pt x="43733" y="7766"/>
                  </a:lnTo>
                  <a:lnTo>
                    <a:pt x="43180" y="8546"/>
                  </a:lnTo>
                  <a:lnTo>
                    <a:pt x="42628" y="9293"/>
                  </a:lnTo>
                  <a:lnTo>
                    <a:pt x="42043" y="10008"/>
                  </a:lnTo>
                  <a:lnTo>
                    <a:pt x="41426" y="10690"/>
                  </a:lnTo>
                  <a:lnTo>
                    <a:pt x="40776" y="11340"/>
                  </a:lnTo>
                  <a:lnTo>
                    <a:pt x="40094" y="11990"/>
                  </a:lnTo>
                  <a:lnTo>
                    <a:pt x="39379" y="12574"/>
                  </a:lnTo>
                  <a:lnTo>
                    <a:pt x="38664" y="13159"/>
                  </a:lnTo>
                  <a:lnTo>
                    <a:pt x="37917" y="13712"/>
                  </a:lnTo>
                  <a:lnTo>
                    <a:pt x="37137" y="14231"/>
                  </a:lnTo>
                  <a:lnTo>
                    <a:pt x="36325" y="14719"/>
                  </a:lnTo>
                  <a:lnTo>
                    <a:pt x="35513" y="15174"/>
                  </a:lnTo>
                  <a:lnTo>
                    <a:pt x="34668" y="15564"/>
                  </a:lnTo>
                  <a:lnTo>
                    <a:pt x="33823" y="15953"/>
                  </a:lnTo>
                  <a:lnTo>
                    <a:pt x="32946" y="16311"/>
                  </a:lnTo>
                  <a:lnTo>
                    <a:pt x="32036" y="16603"/>
                  </a:lnTo>
                  <a:lnTo>
                    <a:pt x="31126" y="16863"/>
                  </a:lnTo>
                  <a:lnTo>
                    <a:pt x="30184" y="17123"/>
                  </a:lnTo>
                  <a:lnTo>
                    <a:pt x="29242" y="17286"/>
                  </a:lnTo>
                  <a:lnTo>
                    <a:pt x="28300" y="17448"/>
                  </a:lnTo>
                  <a:lnTo>
                    <a:pt x="27325" y="17545"/>
                  </a:lnTo>
                  <a:lnTo>
                    <a:pt x="26350" y="17610"/>
                  </a:lnTo>
                  <a:lnTo>
                    <a:pt x="25343" y="17643"/>
                  </a:lnTo>
                  <a:lnTo>
                    <a:pt x="25343" y="17643"/>
                  </a:lnTo>
                  <a:lnTo>
                    <a:pt x="24336" y="17610"/>
                  </a:lnTo>
                  <a:lnTo>
                    <a:pt x="23361" y="17545"/>
                  </a:lnTo>
                  <a:lnTo>
                    <a:pt x="22387" y="17448"/>
                  </a:lnTo>
                  <a:lnTo>
                    <a:pt x="21444" y="17286"/>
                  </a:lnTo>
                  <a:lnTo>
                    <a:pt x="20502" y="17123"/>
                  </a:lnTo>
                  <a:lnTo>
                    <a:pt x="19560" y="16863"/>
                  </a:lnTo>
                  <a:lnTo>
                    <a:pt x="18650" y="16603"/>
                  </a:lnTo>
                  <a:lnTo>
                    <a:pt x="17741" y="16311"/>
                  </a:lnTo>
                  <a:lnTo>
                    <a:pt x="16863" y="15953"/>
                  </a:lnTo>
                  <a:lnTo>
                    <a:pt x="16019" y="15564"/>
                  </a:lnTo>
                  <a:lnTo>
                    <a:pt x="15174" y="15174"/>
                  </a:lnTo>
                  <a:lnTo>
                    <a:pt x="14362" y="14719"/>
                  </a:lnTo>
                  <a:lnTo>
                    <a:pt x="13549" y="14231"/>
                  </a:lnTo>
                  <a:lnTo>
                    <a:pt x="12770" y="13712"/>
                  </a:lnTo>
                  <a:lnTo>
                    <a:pt x="12022" y="13159"/>
                  </a:lnTo>
                  <a:lnTo>
                    <a:pt x="11308" y="12574"/>
                  </a:lnTo>
                  <a:lnTo>
                    <a:pt x="10593" y="11990"/>
                  </a:lnTo>
                  <a:lnTo>
                    <a:pt x="9910" y="11340"/>
                  </a:lnTo>
                  <a:lnTo>
                    <a:pt x="9261" y="10690"/>
                  </a:lnTo>
                  <a:lnTo>
                    <a:pt x="8643" y="10008"/>
                  </a:lnTo>
                  <a:lnTo>
                    <a:pt x="8059" y="9293"/>
                  </a:lnTo>
                  <a:lnTo>
                    <a:pt x="7506" y="8546"/>
                  </a:lnTo>
                  <a:lnTo>
                    <a:pt x="6954" y="7766"/>
                  </a:lnTo>
                  <a:lnTo>
                    <a:pt x="6467" y="6986"/>
                  </a:lnTo>
                  <a:lnTo>
                    <a:pt x="5979" y="6174"/>
                  </a:lnTo>
                  <a:lnTo>
                    <a:pt x="5557" y="5362"/>
                  </a:lnTo>
                  <a:lnTo>
                    <a:pt x="5167" y="4517"/>
                  </a:lnTo>
                  <a:lnTo>
                    <a:pt x="4810" y="3640"/>
                  </a:lnTo>
                  <a:lnTo>
                    <a:pt x="4485" y="2730"/>
                  </a:lnTo>
                  <a:lnTo>
                    <a:pt x="4192" y="1853"/>
                  </a:lnTo>
                  <a:lnTo>
                    <a:pt x="3932" y="911"/>
                  </a:lnTo>
                  <a:lnTo>
                    <a:pt x="3705" y="1"/>
                  </a:lnTo>
                  <a:lnTo>
                    <a:pt x="1" y="1"/>
                  </a:lnTo>
                  <a:lnTo>
                    <a:pt x="1" y="1"/>
                  </a:lnTo>
                  <a:lnTo>
                    <a:pt x="228" y="1106"/>
                  </a:lnTo>
                  <a:lnTo>
                    <a:pt x="488" y="2210"/>
                  </a:lnTo>
                  <a:lnTo>
                    <a:pt x="813" y="3315"/>
                  </a:lnTo>
                  <a:lnTo>
                    <a:pt x="1171" y="4387"/>
                  </a:lnTo>
                  <a:lnTo>
                    <a:pt x="1593" y="5427"/>
                  </a:lnTo>
                  <a:lnTo>
                    <a:pt x="2048" y="6434"/>
                  </a:lnTo>
                  <a:lnTo>
                    <a:pt x="2535" y="7441"/>
                  </a:lnTo>
                  <a:lnTo>
                    <a:pt x="3055" y="8416"/>
                  </a:lnTo>
                  <a:lnTo>
                    <a:pt x="3640" y="9358"/>
                  </a:lnTo>
                  <a:lnTo>
                    <a:pt x="4257" y="10268"/>
                  </a:lnTo>
                  <a:lnTo>
                    <a:pt x="4907" y="11177"/>
                  </a:lnTo>
                  <a:lnTo>
                    <a:pt x="5589" y="12055"/>
                  </a:lnTo>
                  <a:lnTo>
                    <a:pt x="6337" y="12867"/>
                  </a:lnTo>
                  <a:lnTo>
                    <a:pt x="7084" y="13679"/>
                  </a:lnTo>
                  <a:lnTo>
                    <a:pt x="7896" y="14426"/>
                  </a:lnTo>
                  <a:lnTo>
                    <a:pt x="8708" y="15174"/>
                  </a:lnTo>
                  <a:lnTo>
                    <a:pt x="9553" y="15856"/>
                  </a:lnTo>
                  <a:lnTo>
                    <a:pt x="10463" y="16538"/>
                  </a:lnTo>
                  <a:lnTo>
                    <a:pt x="11373" y="17156"/>
                  </a:lnTo>
                  <a:lnTo>
                    <a:pt x="12315" y="17740"/>
                  </a:lnTo>
                  <a:lnTo>
                    <a:pt x="13289" y="18293"/>
                  </a:lnTo>
                  <a:lnTo>
                    <a:pt x="14264" y="18780"/>
                  </a:lnTo>
                  <a:lnTo>
                    <a:pt x="15304" y="19235"/>
                  </a:lnTo>
                  <a:lnTo>
                    <a:pt x="16343" y="19657"/>
                  </a:lnTo>
                  <a:lnTo>
                    <a:pt x="17383" y="20047"/>
                  </a:lnTo>
                  <a:lnTo>
                    <a:pt x="18488" y="20372"/>
                  </a:lnTo>
                  <a:lnTo>
                    <a:pt x="19593" y="20632"/>
                  </a:lnTo>
                  <a:lnTo>
                    <a:pt x="20697" y="20859"/>
                  </a:lnTo>
                  <a:lnTo>
                    <a:pt x="21834" y="21054"/>
                  </a:lnTo>
                  <a:lnTo>
                    <a:pt x="23004" y="21184"/>
                  </a:lnTo>
                  <a:lnTo>
                    <a:pt x="24174" y="21282"/>
                  </a:lnTo>
                  <a:lnTo>
                    <a:pt x="25343" y="21282"/>
                  </a:lnTo>
                  <a:lnTo>
                    <a:pt x="25343" y="21282"/>
                  </a:lnTo>
                  <a:lnTo>
                    <a:pt x="26513" y="21282"/>
                  </a:lnTo>
                  <a:lnTo>
                    <a:pt x="27683" y="21184"/>
                  </a:lnTo>
                  <a:lnTo>
                    <a:pt x="28852" y="21054"/>
                  </a:lnTo>
                  <a:lnTo>
                    <a:pt x="29989" y="20859"/>
                  </a:lnTo>
                  <a:lnTo>
                    <a:pt x="31094" y="20632"/>
                  </a:lnTo>
                  <a:lnTo>
                    <a:pt x="32199" y="20372"/>
                  </a:lnTo>
                  <a:lnTo>
                    <a:pt x="33303" y="20047"/>
                  </a:lnTo>
                  <a:lnTo>
                    <a:pt x="34343" y="19657"/>
                  </a:lnTo>
                  <a:lnTo>
                    <a:pt x="35383" y="19235"/>
                  </a:lnTo>
                  <a:lnTo>
                    <a:pt x="36422" y="18780"/>
                  </a:lnTo>
                  <a:lnTo>
                    <a:pt x="37397" y="18293"/>
                  </a:lnTo>
                  <a:lnTo>
                    <a:pt x="38372" y="17740"/>
                  </a:lnTo>
                  <a:lnTo>
                    <a:pt x="39314" y="17156"/>
                  </a:lnTo>
                  <a:lnTo>
                    <a:pt x="40224" y="16538"/>
                  </a:lnTo>
                  <a:lnTo>
                    <a:pt x="41133" y="15856"/>
                  </a:lnTo>
                  <a:lnTo>
                    <a:pt x="41978" y="15174"/>
                  </a:lnTo>
                  <a:lnTo>
                    <a:pt x="42790" y="14426"/>
                  </a:lnTo>
                  <a:lnTo>
                    <a:pt x="43603" y="13679"/>
                  </a:lnTo>
                  <a:lnTo>
                    <a:pt x="44350" y="12867"/>
                  </a:lnTo>
                  <a:lnTo>
                    <a:pt x="45097" y="12055"/>
                  </a:lnTo>
                  <a:lnTo>
                    <a:pt x="45779" y="11177"/>
                  </a:lnTo>
                  <a:lnTo>
                    <a:pt x="46429" y="10268"/>
                  </a:lnTo>
                  <a:lnTo>
                    <a:pt x="47047" y="9358"/>
                  </a:lnTo>
                  <a:lnTo>
                    <a:pt x="47631" y="8416"/>
                  </a:lnTo>
                  <a:lnTo>
                    <a:pt x="48151" y="7441"/>
                  </a:lnTo>
                  <a:lnTo>
                    <a:pt x="48639" y="6434"/>
                  </a:lnTo>
                  <a:lnTo>
                    <a:pt x="49093" y="5427"/>
                  </a:lnTo>
                  <a:lnTo>
                    <a:pt x="49516" y="4387"/>
                  </a:lnTo>
                  <a:lnTo>
                    <a:pt x="49873" y="3315"/>
                  </a:lnTo>
                  <a:lnTo>
                    <a:pt x="50198" y="2210"/>
                  </a:lnTo>
                  <a:lnTo>
                    <a:pt x="50458" y="1106"/>
                  </a:lnTo>
                  <a:lnTo>
                    <a:pt x="50685" y="1"/>
                  </a:lnTo>
                  <a:lnTo>
                    <a:pt x="46982" y="1"/>
                  </a:lnTo>
                  <a:close/>
                </a:path>
              </a:pathLst>
            </a:custGeom>
            <a:noFill/>
            <a:ln w="8925" cap="rnd" cmpd="sng">
              <a:solidFill>
                <a:srgbClr val="5C9A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3"/>
            <p:cNvSpPr/>
            <p:nvPr/>
          </p:nvSpPr>
          <p:spPr>
            <a:xfrm>
              <a:off x="4044801" y="4176762"/>
              <a:ext cx="162191" cy="162191"/>
            </a:xfrm>
            <a:custGeom>
              <a:avLst/>
              <a:gdLst/>
              <a:ahLst/>
              <a:cxnLst/>
              <a:rect l="l" t="t" r="r" b="b"/>
              <a:pathLst>
                <a:path w="5037" h="5037" fill="none" extrusionOk="0">
                  <a:moveTo>
                    <a:pt x="5036" y="2534"/>
                  </a:moveTo>
                  <a:lnTo>
                    <a:pt x="5036" y="2534"/>
                  </a:lnTo>
                  <a:lnTo>
                    <a:pt x="5036" y="2794"/>
                  </a:lnTo>
                  <a:lnTo>
                    <a:pt x="5004" y="3022"/>
                  </a:lnTo>
                  <a:lnTo>
                    <a:pt x="4939" y="3282"/>
                  </a:lnTo>
                  <a:lnTo>
                    <a:pt x="4842" y="3509"/>
                  </a:lnTo>
                  <a:lnTo>
                    <a:pt x="4744" y="3737"/>
                  </a:lnTo>
                  <a:lnTo>
                    <a:pt x="4614" y="3932"/>
                  </a:lnTo>
                  <a:lnTo>
                    <a:pt x="4452" y="4126"/>
                  </a:lnTo>
                  <a:lnTo>
                    <a:pt x="4289" y="4321"/>
                  </a:lnTo>
                  <a:lnTo>
                    <a:pt x="4127" y="4484"/>
                  </a:lnTo>
                  <a:lnTo>
                    <a:pt x="3932" y="4614"/>
                  </a:lnTo>
                  <a:lnTo>
                    <a:pt x="3737" y="4744"/>
                  </a:lnTo>
                  <a:lnTo>
                    <a:pt x="3509" y="4841"/>
                  </a:lnTo>
                  <a:lnTo>
                    <a:pt x="3282" y="4939"/>
                  </a:lnTo>
                  <a:lnTo>
                    <a:pt x="3022" y="5004"/>
                  </a:lnTo>
                  <a:lnTo>
                    <a:pt x="2762" y="5036"/>
                  </a:lnTo>
                  <a:lnTo>
                    <a:pt x="2502" y="5036"/>
                  </a:lnTo>
                  <a:lnTo>
                    <a:pt x="2502" y="5036"/>
                  </a:lnTo>
                  <a:lnTo>
                    <a:pt x="2275" y="5036"/>
                  </a:lnTo>
                  <a:lnTo>
                    <a:pt x="2015" y="5004"/>
                  </a:lnTo>
                  <a:lnTo>
                    <a:pt x="1755" y="4939"/>
                  </a:lnTo>
                  <a:lnTo>
                    <a:pt x="1528" y="4841"/>
                  </a:lnTo>
                  <a:lnTo>
                    <a:pt x="1300" y="4744"/>
                  </a:lnTo>
                  <a:lnTo>
                    <a:pt x="1105" y="4614"/>
                  </a:lnTo>
                  <a:lnTo>
                    <a:pt x="910" y="4484"/>
                  </a:lnTo>
                  <a:lnTo>
                    <a:pt x="748" y="4321"/>
                  </a:lnTo>
                  <a:lnTo>
                    <a:pt x="585" y="4126"/>
                  </a:lnTo>
                  <a:lnTo>
                    <a:pt x="423" y="3932"/>
                  </a:lnTo>
                  <a:lnTo>
                    <a:pt x="293" y="3737"/>
                  </a:lnTo>
                  <a:lnTo>
                    <a:pt x="195" y="3509"/>
                  </a:lnTo>
                  <a:lnTo>
                    <a:pt x="98" y="3282"/>
                  </a:lnTo>
                  <a:lnTo>
                    <a:pt x="33" y="3022"/>
                  </a:lnTo>
                  <a:lnTo>
                    <a:pt x="0" y="2794"/>
                  </a:lnTo>
                  <a:lnTo>
                    <a:pt x="0" y="2534"/>
                  </a:lnTo>
                  <a:lnTo>
                    <a:pt x="0" y="2534"/>
                  </a:lnTo>
                  <a:lnTo>
                    <a:pt x="0" y="2275"/>
                  </a:lnTo>
                  <a:lnTo>
                    <a:pt x="33" y="2015"/>
                  </a:lnTo>
                  <a:lnTo>
                    <a:pt x="98" y="1787"/>
                  </a:lnTo>
                  <a:lnTo>
                    <a:pt x="195" y="1527"/>
                  </a:lnTo>
                  <a:lnTo>
                    <a:pt x="293" y="1332"/>
                  </a:lnTo>
                  <a:lnTo>
                    <a:pt x="423" y="1105"/>
                  </a:lnTo>
                  <a:lnTo>
                    <a:pt x="585" y="910"/>
                  </a:lnTo>
                  <a:lnTo>
                    <a:pt x="748" y="748"/>
                  </a:lnTo>
                  <a:lnTo>
                    <a:pt x="910" y="585"/>
                  </a:lnTo>
                  <a:lnTo>
                    <a:pt x="1105" y="423"/>
                  </a:lnTo>
                  <a:lnTo>
                    <a:pt x="1300" y="293"/>
                  </a:lnTo>
                  <a:lnTo>
                    <a:pt x="1528" y="195"/>
                  </a:lnTo>
                  <a:lnTo>
                    <a:pt x="1755" y="98"/>
                  </a:lnTo>
                  <a:lnTo>
                    <a:pt x="2015" y="65"/>
                  </a:lnTo>
                  <a:lnTo>
                    <a:pt x="2275" y="0"/>
                  </a:lnTo>
                  <a:lnTo>
                    <a:pt x="2502" y="0"/>
                  </a:lnTo>
                  <a:lnTo>
                    <a:pt x="2502" y="0"/>
                  </a:lnTo>
                  <a:lnTo>
                    <a:pt x="2762" y="0"/>
                  </a:lnTo>
                  <a:lnTo>
                    <a:pt x="3022" y="65"/>
                  </a:lnTo>
                  <a:lnTo>
                    <a:pt x="3282" y="98"/>
                  </a:lnTo>
                  <a:lnTo>
                    <a:pt x="3509" y="195"/>
                  </a:lnTo>
                  <a:lnTo>
                    <a:pt x="3737" y="293"/>
                  </a:lnTo>
                  <a:lnTo>
                    <a:pt x="3932" y="423"/>
                  </a:lnTo>
                  <a:lnTo>
                    <a:pt x="4127" y="585"/>
                  </a:lnTo>
                  <a:lnTo>
                    <a:pt x="4289" y="748"/>
                  </a:lnTo>
                  <a:lnTo>
                    <a:pt x="4452" y="910"/>
                  </a:lnTo>
                  <a:lnTo>
                    <a:pt x="4614" y="1105"/>
                  </a:lnTo>
                  <a:lnTo>
                    <a:pt x="4744" y="1332"/>
                  </a:lnTo>
                  <a:lnTo>
                    <a:pt x="4842" y="1527"/>
                  </a:lnTo>
                  <a:lnTo>
                    <a:pt x="4939" y="1787"/>
                  </a:lnTo>
                  <a:lnTo>
                    <a:pt x="5004" y="2015"/>
                  </a:lnTo>
                  <a:lnTo>
                    <a:pt x="5036" y="2275"/>
                  </a:lnTo>
                  <a:lnTo>
                    <a:pt x="5036" y="2534"/>
                  </a:lnTo>
                  <a:lnTo>
                    <a:pt x="5036" y="2534"/>
                  </a:lnTo>
                  <a:close/>
                </a:path>
              </a:pathLst>
            </a:custGeom>
            <a:noFill/>
            <a:ln w="8925" cap="rnd" cmpd="sng">
              <a:solidFill>
                <a:srgbClr val="59C3E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3"/>
            <p:cNvSpPr/>
            <p:nvPr/>
          </p:nvSpPr>
          <p:spPr>
            <a:xfrm>
              <a:off x="1653243" y="4236397"/>
              <a:ext cx="978204" cy="1332855"/>
            </a:xfrm>
            <a:custGeom>
              <a:avLst/>
              <a:gdLst/>
              <a:ahLst/>
              <a:cxnLst/>
              <a:rect l="l" t="t" r="r" b="b"/>
              <a:pathLst>
                <a:path w="30379" h="41393" extrusionOk="0">
                  <a:moveTo>
                    <a:pt x="29631" y="0"/>
                  </a:moveTo>
                  <a:lnTo>
                    <a:pt x="29501" y="33"/>
                  </a:lnTo>
                  <a:lnTo>
                    <a:pt x="29371" y="98"/>
                  </a:lnTo>
                  <a:lnTo>
                    <a:pt x="29274" y="163"/>
                  </a:lnTo>
                  <a:lnTo>
                    <a:pt x="29176" y="260"/>
                  </a:lnTo>
                  <a:lnTo>
                    <a:pt x="130" y="40353"/>
                  </a:lnTo>
                  <a:lnTo>
                    <a:pt x="65" y="40483"/>
                  </a:lnTo>
                  <a:lnTo>
                    <a:pt x="33" y="40580"/>
                  </a:lnTo>
                  <a:lnTo>
                    <a:pt x="0" y="40710"/>
                  </a:lnTo>
                  <a:lnTo>
                    <a:pt x="0" y="40840"/>
                  </a:lnTo>
                  <a:lnTo>
                    <a:pt x="33" y="40970"/>
                  </a:lnTo>
                  <a:lnTo>
                    <a:pt x="98" y="41067"/>
                  </a:lnTo>
                  <a:lnTo>
                    <a:pt x="163" y="41197"/>
                  </a:lnTo>
                  <a:lnTo>
                    <a:pt x="260" y="41262"/>
                  </a:lnTo>
                  <a:lnTo>
                    <a:pt x="390" y="41327"/>
                  </a:lnTo>
                  <a:lnTo>
                    <a:pt x="520" y="41392"/>
                  </a:lnTo>
                  <a:lnTo>
                    <a:pt x="780" y="41392"/>
                  </a:lnTo>
                  <a:lnTo>
                    <a:pt x="877" y="41360"/>
                  </a:lnTo>
                  <a:lnTo>
                    <a:pt x="1007" y="41295"/>
                  </a:lnTo>
                  <a:lnTo>
                    <a:pt x="1105" y="41230"/>
                  </a:lnTo>
                  <a:lnTo>
                    <a:pt x="1202" y="41132"/>
                  </a:lnTo>
                  <a:lnTo>
                    <a:pt x="30248" y="1040"/>
                  </a:lnTo>
                  <a:lnTo>
                    <a:pt x="30313" y="910"/>
                  </a:lnTo>
                  <a:lnTo>
                    <a:pt x="30378" y="780"/>
                  </a:lnTo>
                  <a:lnTo>
                    <a:pt x="30378" y="682"/>
                  </a:lnTo>
                  <a:lnTo>
                    <a:pt x="30378" y="553"/>
                  </a:lnTo>
                  <a:lnTo>
                    <a:pt x="30346" y="423"/>
                  </a:lnTo>
                  <a:lnTo>
                    <a:pt x="30281" y="293"/>
                  </a:lnTo>
                  <a:lnTo>
                    <a:pt x="30216" y="195"/>
                  </a:lnTo>
                  <a:lnTo>
                    <a:pt x="30119" y="130"/>
                  </a:lnTo>
                  <a:lnTo>
                    <a:pt x="29989" y="33"/>
                  </a:lnTo>
                  <a:lnTo>
                    <a:pt x="29859"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3"/>
            <p:cNvSpPr/>
            <p:nvPr/>
          </p:nvSpPr>
          <p:spPr>
            <a:xfrm>
              <a:off x="5057491" y="4414237"/>
              <a:ext cx="51295" cy="52325"/>
            </a:xfrm>
            <a:custGeom>
              <a:avLst/>
              <a:gdLst/>
              <a:ahLst/>
              <a:cxnLst/>
              <a:rect l="l" t="t" r="r" b="b"/>
              <a:pathLst>
                <a:path w="1593" h="1625" extrusionOk="0">
                  <a:moveTo>
                    <a:pt x="813" y="0"/>
                  </a:moveTo>
                  <a:lnTo>
                    <a:pt x="651" y="33"/>
                  </a:lnTo>
                  <a:lnTo>
                    <a:pt x="488" y="65"/>
                  </a:lnTo>
                  <a:lnTo>
                    <a:pt x="358" y="163"/>
                  </a:lnTo>
                  <a:lnTo>
                    <a:pt x="228" y="260"/>
                  </a:lnTo>
                  <a:lnTo>
                    <a:pt x="131" y="358"/>
                  </a:lnTo>
                  <a:lnTo>
                    <a:pt x="66" y="520"/>
                  </a:lnTo>
                  <a:lnTo>
                    <a:pt x="1" y="650"/>
                  </a:lnTo>
                  <a:lnTo>
                    <a:pt x="1" y="813"/>
                  </a:lnTo>
                  <a:lnTo>
                    <a:pt x="1" y="975"/>
                  </a:lnTo>
                  <a:lnTo>
                    <a:pt x="66" y="1138"/>
                  </a:lnTo>
                  <a:lnTo>
                    <a:pt x="131" y="1268"/>
                  </a:lnTo>
                  <a:lnTo>
                    <a:pt x="228" y="1398"/>
                  </a:lnTo>
                  <a:lnTo>
                    <a:pt x="358" y="1495"/>
                  </a:lnTo>
                  <a:lnTo>
                    <a:pt x="488" y="1560"/>
                  </a:lnTo>
                  <a:lnTo>
                    <a:pt x="651" y="1592"/>
                  </a:lnTo>
                  <a:lnTo>
                    <a:pt x="813" y="1625"/>
                  </a:lnTo>
                  <a:lnTo>
                    <a:pt x="976" y="1592"/>
                  </a:lnTo>
                  <a:lnTo>
                    <a:pt x="1106" y="1560"/>
                  </a:lnTo>
                  <a:lnTo>
                    <a:pt x="1235" y="1495"/>
                  </a:lnTo>
                  <a:lnTo>
                    <a:pt x="1365" y="1398"/>
                  </a:lnTo>
                  <a:lnTo>
                    <a:pt x="1463" y="1268"/>
                  </a:lnTo>
                  <a:lnTo>
                    <a:pt x="1528" y="1138"/>
                  </a:lnTo>
                  <a:lnTo>
                    <a:pt x="1593" y="975"/>
                  </a:lnTo>
                  <a:lnTo>
                    <a:pt x="1593" y="813"/>
                  </a:lnTo>
                  <a:lnTo>
                    <a:pt x="1593" y="650"/>
                  </a:lnTo>
                  <a:lnTo>
                    <a:pt x="1528" y="520"/>
                  </a:lnTo>
                  <a:lnTo>
                    <a:pt x="1463" y="358"/>
                  </a:lnTo>
                  <a:lnTo>
                    <a:pt x="1365" y="260"/>
                  </a:lnTo>
                  <a:lnTo>
                    <a:pt x="1235" y="163"/>
                  </a:lnTo>
                  <a:lnTo>
                    <a:pt x="1106" y="65"/>
                  </a:lnTo>
                  <a:lnTo>
                    <a:pt x="976" y="33"/>
                  </a:lnTo>
                  <a:lnTo>
                    <a:pt x="81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3"/>
            <p:cNvSpPr/>
            <p:nvPr/>
          </p:nvSpPr>
          <p:spPr>
            <a:xfrm>
              <a:off x="5188288" y="4414237"/>
              <a:ext cx="52325" cy="52325"/>
            </a:xfrm>
            <a:custGeom>
              <a:avLst/>
              <a:gdLst/>
              <a:ahLst/>
              <a:cxnLst/>
              <a:rect l="l" t="t" r="r" b="b"/>
              <a:pathLst>
                <a:path w="1625" h="1625" extrusionOk="0">
                  <a:moveTo>
                    <a:pt x="812" y="0"/>
                  </a:moveTo>
                  <a:lnTo>
                    <a:pt x="650" y="33"/>
                  </a:lnTo>
                  <a:lnTo>
                    <a:pt x="520" y="65"/>
                  </a:lnTo>
                  <a:lnTo>
                    <a:pt x="358" y="163"/>
                  </a:lnTo>
                  <a:lnTo>
                    <a:pt x="260" y="260"/>
                  </a:lnTo>
                  <a:lnTo>
                    <a:pt x="163" y="358"/>
                  </a:lnTo>
                  <a:lnTo>
                    <a:pt x="65" y="520"/>
                  </a:lnTo>
                  <a:lnTo>
                    <a:pt x="33" y="650"/>
                  </a:lnTo>
                  <a:lnTo>
                    <a:pt x="0" y="813"/>
                  </a:lnTo>
                  <a:lnTo>
                    <a:pt x="33" y="975"/>
                  </a:lnTo>
                  <a:lnTo>
                    <a:pt x="65" y="1138"/>
                  </a:lnTo>
                  <a:lnTo>
                    <a:pt x="163" y="1268"/>
                  </a:lnTo>
                  <a:lnTo>
                    <a:pt x="260" y="1398"/>
                  </a:lnTo>
                  <a:lnTo>
                    <a:pt x="358" y="1495"/>
                  </a:lnTo>
                  <a:lnTo>
                    <a:pt x="520" y="1560"/>
                  </a:lnTo>
                  <a:lnTo>
                    <a:pt x="650" y="1592"/>
                  </a:lnTo>
                  <a:lnTo>
                    <a:pt x="812" y="1625"/>
                  </a:lnTo>
                  <a:lnTo>
                    <a:pt x="975" y="1592"/>
                  </a:lnTo>
                  <a:lnTo>
                    <a:pt x="1137" y="1560"/>
                  </a:lnTo>
                  <a:lnTo>
                    <a:pt x="1267" y="1495"/>
                  </a:lnTo>
                  <a:lnTo>
                    <a:pt x="1397" y="1398"/>
                  </a:lnTo>
                  <a:lnTo>
                    <a:pt x="1495" y="1268"/>
                  </a:lnTo>
                  <a:lnTo>
                    <a:pt x="1560" y="1138"/>
                  </a:lnTo>
                  <a:lnTo>
                    <a:pt x="1592" y="975"/>
                  </a:lnTo>
                  <a:lnTo>
                    <a:pt x="1625" y="813"/>
                  </a:lnTo>
                  <a:lnTo>
                    <a:pt x="1592" y="650"/>
                  </a:lnTo>
                  <a:lnTo>
                    <a:pt x="1560" y="520"/>
                  </a:lnTo>
                  <a:lnTo>
                    <a:pt x="1495" y="358"/>
                  </a:lnTo>
                  <a:lnTo>
                    <a:pt x="1397" y="260"/>
                  </a:lnTo>
                  <a:lnTo>
                    <a:pt x="1267" y="163"/>
                  </a:lnTo>
                  <a:lnTo>
                    <a:pt x="1137" y="65"/>
                  </a:lnTo>
                  <a:lnTo>
                    <a:pt x="975" y="33"/>
                  </a:lnTo>
                  <a:lnTo>
                    <a:pt x="812"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3"/>
            <p:cNvSpPr/>
            <p:nvPr/>
          </p:nvSpPr>
          <p:spPr>
            <a:xfrm>
              <a:off x="5320082" y="4414237"/>
              <a:ext cx="51295" cy="52325"/>
            </a:xfrm>
            <a:custGeom>
              <a:avLst/>
              <a:gdLst/>
              <a:ahLst/>
              <a:cxnLst/>
              <a:rect l="l" t="t" r="r" b="b"/>
              <a:pathLst>
                <a:path w="1593" h="1625" extrusionOk="0">
                  <a:moveTo>
                    <a:pt x="813" y="0"/>
                  </a:moveTo>
                  <a:lnTo>
                    <a:pt x="651" y="33"/>
                  </a:lnTo>
                  <a:lnTo>
                    <a:pt x="488" y="65"/>
                  </a:lnTo>
                  <a:lnTo>
                    <a:pt x="358" y="163"/>
                  </a:lnTo>
                  <a:lnTo>
                    <a:pt x="228" y="260"/>
                  </a:lnTo>
                  <a:lnTo>
                    <a:pt x="131" y="358"/>
                  </a:lnTo>
                  <a:lnTo>
                    <a:pt x="66" y="520"/>
                  </a:lnTo>
                  <a:lnTo>
                    <a:pt x="33" y="650"/>
                  </a:lnTo>
                  <a:lnTo>
                    <a:pt x="1" y="813"/>
                  </a:lnTo>
                  <a:lnTo>
                    <a:pt x="33" y="975"/>
                  </a:lnTo>
                  <a:lnTo>
                    <a:pt x="66" y="1138"/>
                  </a:lnTo>
                  <a:lnTo>
                    <a:pt x="131" y="1268"/>
                  </a:lnTo>
                  <a:lnTo>
                    <a:pt x="228" y="1398"/>
                  </a:lnTo>
                  <a:lnTo>
                    <a:pt x="358" y="1495"/>
                  </a:lnTo>
                  <a:lnTo>
                    <a:pt x="488" y="1560"/>
                  </a:lnTo>
                  <a:lnTo>
                    <a:pt x="651" y="1592"/>
                  </a:lnTo>
                  <a:lnTo>
                    <a:pt x="813" y="1625"/>
                  </a:lnTo>
                  <a:lnTo>
                    <a:pt x="976" y="1592"/>
                  </a:lnTo>
                  <a:lnTo>
                    <a:pt x="1106" y="1560"/>
                  </a:lnTo>
                  <a:lnTo>
                    <a:pt x="1235" y="1495"/>
                  </a:lnTo>
                  <a:lnTo>
                    <a:pt x="1365" y="1398"/>
                  </a:lnTo>
                  <a:lnTo>
                    <a:pt x="1463" y="1268"/>
                  </a:lnTo>
                  <a:lnTo>
                    <a:pt x="1528" y="1138"/>
                  </a:lnTo>
                  <a:lnTo>
                    <a:pt x="1593" y="975"/>
                  </a:lnTo>
                  <a:lnTo>
                    <a:pt x="1593" y="813"/>
                  </a:lnTo>
                  <a:lnTo>
                    <a:pt x="1593" y="650"/>
                  </a:lnTo>
                  <a:lnTo>
                    <a:pt x="1528" y="520"/>
                  </a:lnTo>
                  <a:lnTo>
                    <a:pt x="1463" y="358"/>
                  </a:lnTo>
                  <a:lnTo>
                    <a:pt x="1365" y="260"/>
                  </a:lnTo>
                  <a:lnTo>
                    <a:pt x="1235" y="163"/>
                  </a:lnTo>
                  <a:lnTo>
                    <a:pt x="1106" y="65"/>
                  </a:lnTo>
                  <a:lnTo>
                    <a:pt x="976" y="33"/>
                  </a:lnTo>
                  <a:lnTo>
                    <a:pt x="81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3"/>
            <p:cNvSpPr/>
            <p:nvPr/>
          </p:nvSpPr>
          <p:spPr>
            <a:xfrm>
              <a:off x="5451909" y="4414237"/>
              <a:ext cx="51295" cy="52325"/>
            </a:xfrm>
            <a:custGeom>
              <a:avLst/>
              <a:gdLst/>
              <a:ahLst/>
              <a:cxnLst/>
              <a:rect l="l" t="t" r="r" b="b"/>
              <a:pathLst>
                <a:path w="1593" h="1625" extrusionOk="0">
                  <a:moveTo>
                    <a:pt x="780" y="0"/>
                  </a:moveTo>
                  <a:lnTo>
                    <a:pt x="618" y="33"/>
                  </a:lnTo>
                  <a:lnTo>
                    <a:pt x="488" y="65"/>
                  </a:lnTo>
                  <a:lnTo>
                    <a:pt x="326" y="163"/>
                  </a:lnTo>
                  <a:lnTo>
                    <a:pt x="228" y="260"/>
                  </a:lnTo>
                  <a:lnTo>
                    <a:pt x="131" y="358"/>
                  </a:lnTo>
                  <a:lnTo>
                    <a:pt x="66" y="520"/>
                  </a:lnTo>
                  <a:lnTo>
                    <a:pt x="1" y="650"/>
                  </a:lnTo>
                  <a:lnTo>
                    <a:pt x="1" y="813"/>
                  </a:lnTo>
                  <a:lnTo>
                    <a:pt x="1" y="975"/>
                  </a:lnTo>
                  <a:lnTo>
                    <a:pt x="66" y="1138"/>
                  </a:lnTo>
                  <a:lnTo>
                    <a:pt x="131" y="1268"/>
                  </a:lnTo>
                  <a:lnTo>
                    <a:pt x="228" y="1398"/>
                  </a:lnTo>
                  <a:lnTo>
                    <a:pt x="326" y="1495"/>
                  </a:lnTo>
                  <a:lnTo>
                    <a:pt x="488" y="1560"/>
                  </a:lnTo>
                  <a:lnTo>
                    <a:pt x="618" y="1592"/>
                  </a:lnTo>
                  <a:lnTo>
                    <a:pt x="780" y="1625"/>
                  </a:lnTo>
                  <a:lnTo>
                    <a:pt x="943" y="1592"/>
                  </a:lnTo>
                  <a:lnTo>
                    <a:pt x="1105" y="1560"/>
                  </a:lnTo>
                  <a:lnTo>
                    <a:pt x="1235" y="1495"/>
                  </a:lnTo>
                  <a:lnTo>
                    <a:pt x="1365" y="1398"/>
                  </a:lnTo>
                  <a:lnTo>
                    <a:pt x="1463" y="1268"/>
                  </a:lnTo>
                  <a:lnTo>
                    <a:pt x="1528" y="1138"/>
                  </a:lnTo>
                  <a:lnTo>
                    <a:pt x="1560" y="975"/>
                  </a:lnTo>
                  <a:lnTo>
                    <a:pt x="1593" y="813"/>
                  </a:lnTo>
                  <a:lnTo>
                    <a:pt x="1560" y="650"/>
                  </a:lnTo>
                  <a:lnTo>
                    <a:pt x="1528" y="520"/>
                  </a:lnTo>
                  <a:lnTo>
                    <a:pt x="1463" y="358"/>
                  </a:lnTo>
                  <a:lnTo>
                    <a:pt x="1365" y="260"/>
                  </a:lnTo>
                  <a:lnTo>
                    <a:pt x="1235" y="163"/>
                  </a:lnTo>
                  <a:lnTo>
                    <a:pt x="1105" y="65"/>
                  </a:lnTo>
                  <a:lnTo>
                    <a:pt x="943" y="33"/>
                  </a:lnTo>
                  <a:lnTo>
                    <a:pt x="780"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3"/>
            <p:cNvSpPr/>
            <p:nvPr/>
          </p:nvSpPr>
          <p:spPr>
            <a:xfrm>
              <a:off x="5582673" y="4414237"/>
              <a:ext cx="51295" cy="52325"/>
            </a:xfrm>
            <a:custGeom>
              <a:avLst/>
              <a:gdLst/>
              <a:ahLst/>
              <a:cxnLst/>
              <a:rect l="l" t="t" r="r" b="b"/>
              <a:pathLst>
                <a:path w="1593" h="1625" extrusionOk="0">
                  <a:moveTo>
                    <a:pt x="813" y="0"/>
                  </a:moveTo>
                  <a:lnTo>
                    <a:pt x="651" y="33"/>
                  </a:lnTo>
                  <a:lnTo>
                    <a:pt x="488" y="65"/>
                  </a:lnTo>
                  <a:lnTo>
                    <a:pt x="358" y="163"/>
                  </a:lnTo>
                  <a:lnTo>
                    <a:pt x="228" y="260"/>
                  </a:lnTo>
                  <a:lnTo>
                    <a:pt x="131" y="358"/>
                  </a:lnTo>
                  <a:lnTo>
                    <a:pt x="66" y="520"/>
                  </a:lnTo>
                  <a:lnTo>
                    <a:pt x="33" y="650"/>
                  </a:lnTo>
                  <a:lnTo>
                    <a:pt x="1" y="813"/>
                  </a:lnTo>
                  <a:lnTo>
                    <a:pt x="33" y="975"/>
                  </a:lnTo>
                  <a:lnTo>
                    <a:pt x="66" y="1138"/>
                  </a:lnTo>
                  <a:lnTo>
                    <a:pt x="131" y="1268"/>
                  </a:lnTo>
                  <a:lnTo>
                    <a:pt x="228" y="1398"/>
                  </a:lnTo>
                  <a:lnTo>
                    <a:pt x="358" y="1495"/>
                  </a:lnTo>
                  <a:lnTo>
                    <a:pt x="488" y="1560"/>
                  </a:lnTo>
                  <a:lnTo>
                    <a:pt x="651" y="1592"/>
                  </a:lnTo>
                  <a:lnTo>
                    <a:pt x="813" y="1625"/>
                  </a:lnTo>
                  <a:lnTo>
                    <a:pt x="976" y="1592"/>
                  </a:lnTo>
                  <a:lnTo>
                    <a:pt x="1106" y="1560"/>
                  </a:lnTo>
                  <a:lnTo>
                    <a:pt x="1268" y="1495"/>
                  </a:lnTo>
                  <a:lnTo>
                    <a:pt x="1365" y="1398"/>
                  </a:lnTo>
                  <a:lnTo>
                    <a:pt x="1463" y="1268"/>
                  </a:lnTo>
                  <a:lnTo>
                    <a:pt x="1560" y="1138"/>
                  </a:lnTo>
                  <a:lnTo>
                    <a:pt x="1593" y="975"/>
                  </a:lnTo>
                  <a:lnTo>
                    <a:pt x="1593" y="813"/>
                  </a:lnTo>
                  <a:lnTo>
                    <a:pt x="1593" y="650"/>
                  </a:lnTo>
                  <a:lnTo>
                    <a:pt x="1560" y="520"/>
                  </a:lnTo>
                  <a:lnTo>
                    <a:pt x="1463" y="358"/>
                  </a:lnTo>
                  <a:lnTo>
                    <a:pt x="1365" y="260"/>
                  </a:lnTo>
                  <a:lnTo>
                    <a:pt x="1268" y="163"/>
                  </a:lnTo>
                  <a:lnTo>
                    <a:pt x="1106" y="65"/>
                  </a:lnTo>
                  <a:lnTo>
                    <a:pt x="976" y="33"/>
                  </a:lnTo>
                  <a:lnTo>
                    <a:pt x="81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3"/>
            <p:cNvSpPr/>
            <p:nvPr/>
          </p:nvSpPr>
          <p:spPr>
            <a:xfrm>
              <a:off x="-51551" y="4447725"/>
              <a:ext cx="1058768" cy="1370496"/>
            </a:xfrm>
            <a:custGeom>
              <a:avLst/>
              <a:gdLst/>
              <a:ahLst/>
              <a:cxnLst/>
              <a:rect l="l" t="t" r="r" b="b"/>
              <a:pathLst>
                <a:path w="32881" h="42562" extrusionOk="0">
                  <a:moveTo>
                    <a:pt x="28949" y="0"/>
                  </a:moveTo>
                  <a:lnTo>
                    <a:pt x="28624" y="33"/>
                  </a:lnTo>
                  <a:lnTo>
                    <a:pt x="28266" y="130"/>
                  </a:lnTo>
                  <a:lnTo>
                    <a:pt x="27942" y="228"/>
                  </a:lnTo>
                  <a:lnTo>
                    <a:pt x="27584" y="358"/>
                  </a:lnTo>
                  <a:lnTo>
                    <a:pt x="27292" y="520"/>
                  </a:lnTo>
                  <a:lnTo>
                    <a:pt x="26999" y="715"/>
                  </a:lnTo>
                  <a:lnTo>
                    <a:pt x="26707" y="975"/>
                  </a:lnTo>
                  <a:lnTo>
                    <a:pt x="26447" y="1235"/>
                  </a:lnTo>
                  <a:lnTo>
                    <a:pt x="26220" y="1527"/>
                  </a:lnTo>
                  <a:lnTo>
                    <a:pt x="682" y="36714"/>
                  </a:lnTo>
                  <a:lnTo>
                    <a:pt x="487" y="37039"/>
                  </a:lnTo>
                  <a:lnTo>
                    <a:pt x="325" y="37364"/>
                  </a:lnTo>
                  <a:lnTo>
                    <a:pt x="195" y="37689"/>
                  </a:lnTo>
                  <a:lnTo>
                    <a:pt x="98" y="38046"/>
                  </a:lnTo>
                  <a:lnTo>
                    <a:pt x="33" y="38403"/>
                  </a:lnTo>
                  <a:lnTo>
                    <a:pt x="0" y="38761"/>
                  </a:lnTo>
                  <a:lnTo>
                    <a:pt x="0" y="39118"/>
                  </a:lnTo>
                  <a:lnTo>
                    <a:pt x="33" y="39443"/>
                  </a:lnTo>
                  <a:lnTo>
                    <a:pt x="98" y="39800"/>
                  </a:lnTo>
                  <a:lnTo>
                    <a:pt x="228" y="40125"/>
                  </a:lnTo>
                  <a:lnTo>
                    <a:pt x="357" y="40483"/>
                  </a:lnTo>
                  <a:lnTo>
                    <a:pt x="520" y="40775"/>
                  </a:lnTo>
                  <a:lnTo>
                    <a:pt x="715" y="41067"/>
                  </a:lnTo>
                  <a:lnTo>
                    <a:pt x="942" y="41360"/>
                  </a:lnTo>
                  <a:lnTo>
                    <a:pt x="1202" y="41620"/>
                  </a:lnTo>
                  <a:lnTo>
                    <a:pt x="1527" y="41847"/>
                  </a:lnTo>
                  <a:lnTo>
                    <a:pt x="1820" y="42075"/>
                  </a:lnTo>
                  <a:lnTo>
                    <a:pt x="2144" y="42237"/>
                  </a:lnTo>
                  <a:lnTo>
                    <a:pt x="2502" y="42367"/>
                  </a:lnTo>
                  <a:lnTo>
                    <a:pt x="2827" y="42465"/>
                  </a:lnTo>
                  <a:lnTo>
                    <a:pt x="3184" y="42530"/>
                  </a:lnTo>
                  <a:lnTo>
                    <a:pt x="3541" y="42562"/>
                  </a:lnTo>
                  <a:lnTo>
                    <a:pt x="3899" y="42562"/>
                  </a:lnTo>
                  <a:lnTo>
                    <a:pt x="4256" y="42497"/>
                  </a:lnTo>
                  <a:lnTo>
                    <a:pt x="4581" y="42432"/>
                  </a:lnTo>
                  <a:lnTo>
                    <a:pt x="4939" y="42335"/>
                  </a:lnTo>
                  <a:lnTo>
                    <a:pt x="5263" y="42205"/>
                  </a:lnTo>
                  <a:lnTo>
                    <a:pt x="5588" y="42042"/>
                  </a:lnTo>
                  <a:lnTo>
                    <a:pt x="5881" y="41815"/>
                  </a:lnTo>
                  <a:lnTo>
                    <a:pt x="6141" y="41587"/>
                  </a:lnTo>
                  <a:lnTo>
                    <a:pt x="6401" y="41327"/>
                  </a:lnTo>
                  <a:lnTo>
                    <a:pt x="6661" y="41035"/>
                  </a:lnTo>
                  <a:lnTo>
                    <a:pt x="32165" y="5848"/>
                  </a:lnTo>
                  <a:lnTo>
                    <a:pt x="32360" y="5523"/>
                  </a:lnTo>
                  <a:lnTo>
                    <a:pt x="32555" y="5199"/>
                  </a:lnTo>
                  <a:lnTo>
                    <a:pt x="32685" y="4841"/>
                  </a:lnTo>
                  <a:lnTo>
                    <a:pt x="32783" y="4516"/>
                  </a:lnTo>
                  <a:lnTo>
                    <a:pt x="32848" y="4159"/>
                  </a:lnTo>
                  <a:lnTo>
                    <a:pt x="32880" y="3801"/>
                  </a:lnTo>
                  <a:lnTo>
                    <a:pt x="32848" y="3444"/>
                  </a:lnTo>
                  <a:lnTo>
                    <a:pt x="32815" y="3087"/>
                  </a:lnTo>
                  <a:lnTo>
                    <a:pt x="32750" y="2762"/>
                  </a:lnTo>
                  <a:lnTo>
                    <a:pt x="32653" y="2404"/>
                  </a:lnTo>
                  <a:lnTo>
                    <a:pt x="32490" y="2080"/>
                  </a:lnTo>
                  <a:lnTo>
                    <a:pt x="32328" y="1787"/>
                  </a:lnTo>
                  <a:lnTo>
                    <a:pt x="32133" y="1462"/>
                  </a:lnTo>
                  <a:lnTo>
                    <a:pt x="31905" y="1202"/>
                  </a:lnTo>
                  <a:lnTo>
                    <a:pt x="31645" y="942"/>
                  </a:lnTo>
                  <a:lnTo>
                    <a:pt x="31353" y="682"/>
                  </a:lnTo>
                  <a:lnTo>
                    <a:pt x="31028" y="488"/>
                  </a:lnTo>
                  <a:lnTo>
                    <a:pt x="30703" y="325"/>
                  </a:lnTo>
                  <a:lnTo>
                    <a:pt x="30378" y="195"/>
                  </a:lnTo>
                  <a:lnTo>
                    <a:pt x="30021" y="98"/>
                  </a:lnTo>
                  <a:lnTo>
                    <a:pt x="29663" y="33"/>
                  </a:lnTo>
                  <a:lnTo>
                    <a:pt x="29306" y="0"/>
                  </a:lnTo>
                  <a:close/>
                </a:path>
              </a:pathLst>
            </a:custGeom>
            <a:solidFill>
              <a:srgbClr val="D1DF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3"/>
            <p:cNvSpPr/>
            <p:nvPr/>
          </p:nvSpPr>
          <p:spPr>
            <a:xfrm>
              <a:off x="2762179" y="4452942"/>
              <a:ext cx="69101" cy="68039"/>
            </a:xfrm>
            <a:custGeom>
              <a:avLst/>
              <a:gdLst/>
              <a:ahLst/>
              <a:cxnLst/>
              <a:rect l="l" t="t" r="r" b="b"/>
              <a:pathLst>
                <a:path w="2146" h="2113" extrusionOk="0">
                  <a:moveTo>
                    <a:pt x="1073" y="1"/>
                  </a:moveTo>
                  <a:lnTo>
                    <a:pt x="845" y="33"/>
                  </a:lnTo>
                  <a:lnTo>
                    <a:pt x="650" y="98"/>
                  </a:lnTo>
                  <a:lnTo>
                    <a:pt x="488" y="196"/>
                  </a:lnTo>
                  <a:lnTo>
                    <a:pt x="326" y="326"/>
                  </a:lnTo>
                  <a:lnTo>
                    <a:pt x="196" y="455"/>
                  </a:lnTo>
                  <a:lnTo>
                    <a:pt x="98" y="650"/>
                  </a:lnTo>
                  <a:lnTo>
                    <a:pt x="33" y="845"/>
                  </a:lnTo>
                  <a:lnTo>
                    <a:pt x="1" y="1073"/>
                  </a:lnTo>
                  <a:lnTo>
                    <a:pt x="33" y="1268"/>
                  </a:lnTo>
                  <a:lnTo>
                    <a:pt x="98" y="1463"/>
                  </a:lnTo>
                  <a:lnTo>
                    <a:pt x="196" y="1658"/>
                  </a:lnTo>
                  <a:lnTo>
                    <a:pt x="326" y="1820"/>
                  </a:lnTo>
                  <a:lnTo>
                    <a:pt x="488" y="1950"/>
                  </a:lnTo>
                  <a:lnTo>
                    <a:pt x="650" y="2047"/>
                  </a:lnTo>
                  <a:lnTo>
                    <a:pt x="845" y="2112"/>
                  </a:lnTo>
                  <a:lnTo>
                    <a:pt x="1268" y="2112"/>
                  </a:lnTo>
                  <a:lnTo>
                    <a:pt x="1495" y="2047"/>
                  </a:lnTo>
                  <a:lnTo>
                    <a:pt x="1658" y="1950"/>
                  </a:lnTo>
                  <a:lnTo>
                    <a:pt x="1820" y="1820"/>
                  </a:lnTo>
                  <a:lnTo>
                    <a:pt x="1950" y="1658"/>
                  </a:lnTo>
                  <a:lnTo>
                    <a:pt x="2048" y="1463"/>
                  </a:lnTo>
                  <a:lnTo>
                    <a:pt x="2113" y="1268"/>
                  </a:lnTo>
                  <a:lnTo>
                    <a:pt x="2145" y="1073"/>
                  </a:lnTo>
                  <a:lnTo>
                    <a:pt x="2113" y="845"/>
                  </a:lnTo>
                  <a:lnTo>
                    <a:pt x="2048" y="650"/>
                  </a:lnTo>
                  <a:lnTo>
                    <a:pt x="1950" y="455"/>
                  </a:lnTo>
                  <a:lnTo>
                    <a:pt x="1820" y="326"/>
                  </a:lnTo>
                  <a:lnTo>
                    <a:pt x="1658" y="196"/>
                  </a:lnTo>
                  <a:lnTo>
                    <a:pt x="1495" y="98"/>
                  </a:lnTo>
                  <a:lnTo>
                    <a:pt x="1268" y="33"/>
                  </a:lnTo>
                  <a:lnTo>
                    <a:pt x="1073"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3"/>
            <p:cNvSpPr/>
            <p:nvPr/>
          </p:nvSpPr>
          <p:spPr>
            <a:xfrm>
              <a:off x="289480" y="4476995"/>
              <a:ext cx="303421" cy="391327"/>
            </a:xfrm>
            <a:custGeom>
              <a:avLst/>
              <a:gdLst/>
              <a:ahLst/>
              <a:cxnLst/>
              <a:rect l="l" t="t" r="r" b="b"/>
              <a:pathLst>
                <a:path w="9423" h="12153" extrusionOk="0">
                  <a:moveTo>
                    <a:pt x="8286" y="1"/>
                  </a:moveTo>
                  <a:lnTo>
                    <a:pt x="8058" y="33"/>
                  </a:lnTo>
                  <a:lnTo>
                    <a:pt x="7831" y="98"/>
                  </a:lnTo>
                  <a:lnTo>
                    <a:pt x="7636" y="196"/>
                  </a:lnTo>
                  <a:lnTo>
                    <a:pt x="7441" y="326"/>
                  </a:lnTo>
                  <a:lnTo>
                    <a:pt x="7311" y="488"/>
                  </a:lnTo>
                  <a:lnTo>
                    <a:pt x="196" y="10268"/>
                  </a:lnTo>
                  <a:lnTo>
                    <a:pt x="98" y="10495"/>
                  </a:lnTo>
                  <a:lnTo>
                    <a:pt x="1" y="10690"/>
                  </a:lnTo>
                  <a:lnTo>
                    <a:pt x="1" y="10918"/>
                  </a:lnTo>
                  <a:lnTo>
                    <a:pt x="1" y="11145"/>
                  </a:lnTo>
                  <a:lnTo>
                    <a:pt x="66" y="11372"/>
                  </a:lnTo>
                  <a:lnTo>
                    <a:pt x="163" y="11567"/>
                  </a:lnTo>
                  <a:lnTo>
                    <a:pt x="293" y="11762"/>
                  </a:lnTo>
                  <a:lnTo>
                    <a:pt x="456" y="11925"/>
                  </a:lnTo>
                  <a:lnTo>
                    <a:pt x="683" y="12022"/>
                  </a:lnTo>
                  <a:lnTo>
                    <a:pt x="878" y="12120"/>
                  </a:lnTo>
                  <a:lnTo>
                    <a:pt x="1105" y="12152"/>
                  </a:lnTo>
                  <a:lnTo>
                    <a:pt x="1333" y="12120"/>
                  </a:lnTo>
                  <a:lnTo>
                    <a:pt x="1560" y="12055"/>
                  </a:lnTo>
                  <a:lnTo>
                    <a:pt x="1755" y="11957"/>
                  </a:lnTo>
                  <a:lnTo>
                    <a:pt x="1950" y="11827"/>
                  </a:lnTo>
                  <a:lnTo>
                    <a:pt x="2113" y="11665"/>
                  </a:lnTo>
                  <a:lnTo>
                    <a:pt x="9196" y="1885"/>
                  </a:lnTo>
                  <a:lnTo>
                    <a:pt x="9325" y="1658"/>
                  </a:lnTo>
                  <a:lnTo>
                    <a:pt x="9390" y="1463"/>
                  </a:lnTo>
                  <a:lnTo>
                    <a:pt x="9423" y="1235"/>
                  </a:lnTo>
                  <a:lnTo>
                    <a:pt x="9390" y="1008"/>
                  </a:lnTo>
                  <a:lnTo>
                    <a:pt x="9358" y="781"/>
                  </a:lnTo>
                  <a:lnTo>
                    <a:pt x="9260" y="586"/>
                  </a:lnTo>
                  <a:lnTo>
                    <a:pt x="9098" y="391"/>
                  </a:lnTo>
                  <a:lnTo>
                    <a:pt x="8936" y="228"/>
                  </a:lnTo>
                  <a:lnTo>
                    <a:pt x="8741" y="131"/>
                  </a:lnTo>
                  <a:lnTo>
                    <a:pt x="8513" y="33"/>
                  </a:lnTo>
                  <a:lnTo>
                    <a:pt x="8286"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3"/>
            <p:cNvSpPr/>
            <p:nvPr/>
          </p:nvSpPr>
          <p:spPr>
            <a:xfrm>
              <a:off x="5057491" y="4526164"/>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1" y="651"/>
                  </a:lnTo>
                  <a:lnTo>
                    <a:pt x="1" y="813"/>
                  </a:lnTo>
                  <a:lnTo>
                    <a:pt x="1" y="976"/>
                  </a:lnTo>
                  <a:lnTo>
                    <a:pt x="66" y="1106"/>
                  </a:lnTo>
                  <a:lnTo>
                    <a:pt x="131" y="1236"/>
                  </a:lnTo>
                  <a:lnTo>
                    <a:pt x="228" y="1365"/>
                  </a:lnTo>
                  <a:lnTo>
                    <a:pt x="358" y="1463"/>
                  </a:lnTo>
                  <a:lnTo>
                    <a:pt x="488" y="1528"/>
                  </a:lnTo>
                  <a:lnTo>
                    <a:pt x="651" y="1593"/>
                  </a:lnTo>
                  <a:lnTo>
                    <a:pt x="976" y="1593"/>
                  </a:lnTo>
                  <a:lnTo>
                    <a:pt x="1106" y="1528"/>
                  </a:lnTo>
                  <a:lnTo>
                    <a:pt x="1235" y="1463"/>
                  </a:lnTo>
                  <a:lnTo>
                    <a:pt x="1365" y="1365"/>
                  </a:lnTo>
                  <a:lnTo>
                    <a:pt x="1463" y="1236"/>
                  </a:lnTo>
                  <a:lnTo>
                    <a:pt x="1528" y="1106"/>
                  </a:lnTo>
                  <a:lnTo>
                    <a:pt x="1593" y="976"/>
                  </a:lnTo>
                  <a:lnTo>
                    <a:pt x="1593" y="813"/>
                  </a:lnTo>
                  <a:lnTo>
                    <a:pt x="1593" y="651"/>
                  </a:lnTo>
                  <a:lnTo>
                    <a:pt x="1528" y="488"/>
                  </a:lnTo>
                  <a:lnTo>
                    <a:pt x="1463" y="358"/>
                  </a:lnTo>
                  <a:lnTo>
                    <a:pt x="1365" y="228"/>
                  </a:lnTo>
                  <a:lnTo>
                    <a:pt x="1235" y="131"/>
                  </a:lnTo>
                  <a:lnTo>
                    <a:pt x="1106" y="66"/>
                  </a:lnTo>
                  <a:lnTo>
                    <a:pt x="976" y="33"/>
                  </a:lnTo>
                  <a:lnTo>
                    <a:pt x="813"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3"/>
            <p:cNvSpPr/>
            <p:nvPr/>
          </p:nvSpPr>
          <p:spPr>
            <a:xfrm>
              <a:off x="5188288" y="4526164"/>
              <a:ext cx="52325" cy="51295"/>
            </a:xfrm>
            <a:custGeom>
              <a:avLst/>
              <a:gdLst/>
              <a:ahLst/>
              <a:cxnLst/>
              <a:rect l="l" t="t" r="r" b="b"/>
              <a:pathLst>
                <a:path w="1625" h="1593" extrusionOk="0">
                  <a:moveTo>
                    <a:pt x="812" y="1"/>
                  </a:moveTo>
                  <a:lnTo>
                    <a:pt x="650" y="33"/>
                  </a:lnTo>
                  <a:lnTo>
                    <a:pt x="520" y="66"/>
                  </a:lnTo>
                  <a:lnTo>
                    <a:pt x="358" y="131"/>
                  </a:lnTo>
                  <a:lnTo>
                    <a:pt x="260" y="228"/>
                  </a:lnTo>
                  <a:lnTo>
                    <a:pt x="163" y="358"/>
                  </a:lnTo>
                  <a:lnTo>
                    <a:pt x="65" y="488"/>
                  </a:lnTo>
                  <a:lnTo>
                    <a:pt x="33" y="651"/>
                  </a:lnTo>
                  <a:lnTo>
                    <a:pt x="0" y="813"/>
                  </a:lnTo>
                  <a:lnTo>
                    <a:pt x="33" y="976"/>
                  </a:lnTo>
                  <a:lnTo>
                    <a:pt x="65" y="1106"/>
                  </a:lnTo>
                  <a:lnTo>
                    <a:pt x="163" y="1236"/>
                  </a:lnTo>
                  <a:lnTo>
                    <a:pt x="260" y="1365"/>
                  </a:lnTo>
                  <a:lnTo>
                    <a:pt x="358" y="1463"/>
                  </a:lnTo>
                  <a:lnTo>
                    <a:pt x="520" y="1528"/>
                  </a:lnTo>
                  <a:lnTo>
                    <a:pt x="650" y="1593"/>
                  </a:lnTo>
                  <a:lnTo>
                    <a:pt x="975" y="1593"/>
                  </a:lnTo>
                  <a:lnTo>
                    <a:pt x="1137" y="1528"/>
                  </a:lnTo>
                  <a:lnTo>
                    <a:pt x="1267" y="1463"/>
                  </a:lnTo>
                  <a:lnTo>
                    <a:pt x="1397" y="1365"/>
                  </a:lnTo>
                  <a:lnTo>
                    <a:pt x="1495" y="1236"/>
                  </a:lnTo>
                  <a:lnTo>
                    <a:pt x="1560" y="1106"/>
                  </a:lnTo>
                  <a:lnTo>
                    <a:pt x="1592" y="976"/>
                  </a:lnTo>
                  <a:lnTo>
                    <a:pt x="1625" y="813"/>
                  </a:lnTo>
                  <a:lnTo>
                    <a:pt x="1592" y="651"/>
                  </a:lnTo>
                  <a:lnTo>
                    <a:pt x="1560" y="488"/>
                  </a:lnTo>
                  <a:lnTo>
                    <a:pt x="1495" y="358"/>
                  </a:lnTo>
                  <a:lnTo>
                    <a:pt x="1397" y="228"/>
                  </a:lnTo>
                  <a:lnTo>
                    <a:pt x="1267" y="131"/>
                  </a:lnTo>
                  <a:lnTo>
                    <a:pt x="1137" y="66"/>
                  </a:lnTo>
                  <a:lnTo>
                    <a:pt x="975" y="33"/>
                  </a:lnTo>
                  <a:lnTo>
                    <a:pt x="812"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3"/>
            <p:cNvSpPr/>
            <p:nvPr/>
          </p:nvSpPr>
          <p:spPr>
            <a:xfrm>
              <a:off x="5320082" y="4526164"/>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33" y="651"/>
                  </a:lnTo>
                  <a:lnTo>
                    <a:pt x="1" y="813"/>
                  </a:lnTo>
                  <a:lnTo>
                    <a:pt x="33" y="976"/>
                  </a:lnTo>
                  <a:lnTo>
                    <a:pt x="66" y="1106"/>
                  </a:lnTo>
                  <a:lnTo>
                    <a:pt x="131" y="1236"/>
                  </a:lnTo>
                  <a:lnTo>
                    <a:pt x="228" y="1365"/>
                  </a:lnTo>
                  <a:lnTo>
                    <a:pt x="358" y="1463"/>
                  </a:lnTo>
                  <a:lnTo>
                    <a:pt x="488" y="1528"/>
                  </a:lnTo>
                  <a:lnTo>
                    <a:pt x="651" y="1593"/>
                  </a:lnTo>
                  <a:lnTo>
                    <a:pt x="976" y="1593"/>
                  </a:lnTo>
                  <a:lnTo>
                    <a:pt x="1106" y="1528"/>
                  </a:lnTo>
                  <a:lnTo>
                    <a:pt x="1235" y="1463"/>
                  </a:lnTo>
                  <a:lnTo>
                    <a:pt x="1365" y="1365"/>
                  </a:lnTo>
                  <a:lnTo>
                    <a:pt x="1463" y="1236"/>
                  </a:lnTo>
                  <a:lnTo>
                    <a:pt x="1528" y="1106"/>
                  </a:lnTo>
                  <a:lnTo>
                    <a:pt x="1593" y="976"/>
                  </a:lnTo>
                  <a:lnTo>
                    <a:pt x="1593" y="813"/>
                  </a:lnTo>
                  <a:lnTo>
                    <a:pt x="1593" y="651"/>
                  </a:lnTo>
                  <a:lnTo>
                    <a:pt x="1528" y="488"/>
                  </a:lnTo>
                  <a:lnTo>
                    <a:pt x="1463" y="358"/>
                  </a:lnTo>
                  <a:lnTo>
                    <a:pt x="1365" y="228"/>
                  </a:lnTo>
                  <a:lnTo>
                    <a:pt x="1235" y="131"/>
                  </a:lnTo>
                  <a:lnTo>
                    <a:pt x="1106" y="66"/>
                  </a:lnTo>
                  <a:lnTo>
                    <a:pt x="976" y="33"/>
                  </a:lnTo>
                  <a:lnTo>
                    <a:pt x="813"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3"/>
            <p:cNvSpPr/>
            <p:nvPr/>
          </p:nvSpPr>
          <p:spPr>
            <a:xfrm>
              <a:off x="5451909" y="4526164"/>
              <a:ext cx="51295" cy="51295"/>
            </a:xfrm>
            <a:custGeom>
              <a:avLst/>
              <a:gdLst/>
              <a:ahLst/>
              <a:cxnLst/>
              <a:rect l="l" t="t" r="r" b="b"/>
              <a:pathLst>
                <a:path w="1593" h="1593" extrusionOk="0">
                  <a:moveTo>
                    <a:pt x="780" y="1"/>
                  </a:moveTo>
                  <a:lnTo>
                    <a:pt x="618" y="33"/>
                  </a:lnTo>
                  <a:lnTo>
                    <a:pt x="488" y="66"/>
                  </a:lnTo>
                  <a:lnTo>
                    <a:pt x="326" y="131"/>
                  </a:lnTo>
                  <a:lnTo>
                    <a:pt x="228" y="228"/>
                  </a:lnTo>
                  <a:lnTo>
                    <a:pt x="131" y="358"/>
                  </a:lnTo>
                  <a:lnTo>
                    <a:pt x="66" y="488"/>
                  </a:lnTo>
                  <a:lnTo>
                    <a:pt x="1" y="651"/>
                  </a:lnTo>
                  <a:lnTo>
                    <a:pt x="1" y="813"/>
                  </a:lnTo>
                  <a:lnTo>
                    <a:pt x="1" y="976"/>
                  </a:lnTo>
                  <a:lnTo>
                    <a:pt x="66" y="1106"/>
                  </a:lnTo>
                  <a:lnTo>
                    <a:pt x="131" y="1236"/>
                  </a:lnTo>
                  <a:lnTo>
                    <a:pt x="228" y="1365"/>
                  </a:lnTo>
                  <a:lnTo>
                    <a:pt x="326" y="1463"/>
                  </a:lnTo>
                  <a:lnTo>
                    <a:pt x="488" y="1528"/>
                  </a:lnTo>
                  <a:lnTo>
                    <a:pt x="618" y="1593"/>
                  </a:lnTo>
                  <a:lnTo>
                    <a:pt x="943" y="1593"/>
                  </a:lnTo>
                  <a:lnTo>
                    <a:pt x="1105" y="1528"/>
                  </a:lnTo>
                  <a:lnTo>
                    <a:pt x="1235" y="1463"/>
                  </a:lnTo>
                  <a:lnTo>
                    <a:pt x="1365" y="1365"/>
                  </a:lnTo>
                  <a:lnTo>
                    <a:pt x="1463" y="1236"/>
                  </a:lnTo>
                  <a:lnTo>
                    <a:pt x="1528" y="1106"/>
                  </a:lnTo>
                  <a:lnTo>
                    <a:pt x="1560" y="976"/>
                  </a:lnTo>
                  <a:lnTo>
                    <a:pt x="1593" y="813"/>
                  </a:lnTo>
                  <a:lnTo>
                    <a:pt x="1560" y="651"/>
                  </a:lnTo>
                  <a:lnTo>
                    <a:pt x="1528" y="488"/>
                  </a:lnTo>
                  <a:lnTo>
                    <a:pt x="1463" y="358"/>
                  </a:lnTo>
                  <a:lnTo>
                    <a:pt x="1365" y="228"/>
                  </a:lnTo>
                  <a:lnTo>
                    <a:pt x="1235" y="131"/>
                  </a:lnTo>
                  <a:lnTo>
                    <a:pt x="1105" y="66"/>
                  </a:lnTo>
                  <a:lnTo>
                    <a:pt x="943" y="33"/>
                  </a:lnTo>
                  <a:lnTo>
                    <a:pt x="780"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3"/>
            <p:cNvSpPr/>
            <p:nvPr/>
          </p:nvSpPr>
          <p:spPr>
            <a:xfrm>
              <a:off x="5582673" y="4526164"/>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33" y="651"/>
                  </a:lnTo>
                  <a:lnTo>
                    <a:pt x="1" y="813"/>
                  </a:lnTo>
                  <a:lnTo>
                    <a:pt x="33" y="976"/>
                  </a:lnTo>
                  <a:lnTo>
                    <a:pt x="66" y="1106"/>
                  </a:lnTo>
                  <a:lnTo>
                    <a:pt x="131" y="1236"/>
                  </a:lnTo>
                  <a:lnTo>
                    <a:pt x="228" y="1365"/>
                  </a:lnTo>
                  <a:lnTo>
                    <a:pt x="358" y="1463"/>
                  </a:lnTo>
                  <a:lnTo>
                    <a:pt x="488" y="1528"/>
                  </a:lnTo>
                  <a:lnTo>
                    <a:pt x="651" y="1593"/>
                  </a:lnTo>
                  <a:lnTo>
                    <a:pt x="976" y="1593"/>
                  </a:lnTo>
                  <a:lnTo>
                    <a:pt x="1106" y="1528"/>
                  </a:lnTo>
                  <a:lnTo>
                    <a:pt x="1268" y="1463"/>
                  </a:lnTo>
                  <a:lnTo>
                    <a:pt x="1365" y="1365"/>
                  </a:lnTo>
                  <a:lnTo>
                    <a:pt x="1463" y="1236"/>
                  </a:lnTo>
                  <a:lnTo>
                    <a:pt x="1560" y="1106"/>
                  </a:lnTo>
                  <a:lnTo>
                    <a:pt x="1593" y="976"/>
                  </a:lnTo>
                  <a:lnTo>
                    <a:pt x="1593" y="813"/>
                  </a:lnTo>
                  <a:lnTo>
                    <a:pt x="1593" y="651"/>
                  </a:lnTo>
                  <a:lnTo>
                    <a:pt x="1560" y="488"/>
                  </a:lnTo>
                  <a:lnTo>
                    <a:pt x="1463" y="358"/>
                  </a:lnTo>
                  <a:lnTo>
                    <a:pt x="1365" y="228"/>
                  </a:lnTo>
                  <a:lnTo>
                    <a:pt x="1268" y="131"/>
                  </a:lnTo>
                  <a:lnTo>
                    <a:pt x="1106" y="66"/>
                  </a:lnTo>
                  <a:lnTo>
                    <a:pt x="976" y="33"/>
                  </a:lnTo>
                  <a:lnTo>
                    <a:pt x="813"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3"/>
            <p:cNvSpPr/>
            <p:nvPr/>
          </p:nvSpPr>
          <p:spPr>
            <a:xfrm>
              <a:off x="7978450" y="4631845"/>
              <a:ext cx="45016" cy="45016"/>
            </a:xfrm>
            <a:custGeom>
              <a:avLst/>
              <a:gdLst/>
              <a:ahLst/>
              <a:cxnLst/>
              <a:rect l="l" t="t" r="r" b="b"/>
              <a:pathLst>
                <a:path w="1398" h="1398" extrusionOk="0">
                  <a:moveTo>
                    <a:pt x="552" y="0"/>
                  </a:moveTo>
                  <a:lnTo>
                    <a:pt x="422"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22" y="1332"/>
                  </a:lnTo>
                  <a:lnTo>
                    <a:pt x="552" y="1365"/>
                  </a:lnTo>
                  <a:lnTo>
                    <a:pt x="715" y="1397"/>
                  </a:lnTo>
                  <a:lnTo>
                    <a:pt x="845" y="1365"/>
                  </a:lnTo>
                  <a:lnTo>
                    <a:pt x="975" y="1332"/>
                  </a:lnTo>
                  <a:lnTo>
                    <a:pt x="1105" y="1268"/>
                  </a:lnTo>
                  <a:lnTo>
                    <a:pt x="1202" y="1170"/>
                  </a:lnTo>
                  <a:lnTo>
                    <a:pt x="1300" y="1073"/>
                  </a:lnTo>
                  <a:lnTo>
                    <a:pt x="1365" y="943"/>
                  </a:lnTo>
                  <a:lnTo>
                    <a:pt x="1397" y="813"/>
                  </a:lnTo>
                  <a:lnTo>
                    <a:pt x="1397" y="683"/>
                  </a:lnTo>
                  <a:lnTo>
                    <a:pt x="1397" y="553"/>
                  </a:lnTo>
                  <a:lnTo>
                    <a:pt x="1365" y="423"/>
                  </a:lnTo>
                  <a:lnTo>
                    <a:pt x="1300" y="293"/>
                  </a:lnTo>
                  <a:lnTo>
                    <a:pt x="1202" y="195"/>
                  </a:lnTo>
                  <a:lnTo>
                    <a:pt x="1105" y="98"/>
                  </a:lnTo>
                  <a:lnTo>
                    <a:pt x="975" y="33"/>
                  </a:lnTo>
                  <a:lnTo>
                    <a:pt x="845"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3"/>
            <p:cNvSpPr/>
            <p:nvPr/>
          </p:nvSpPr>
          <p:spPr>
            <a:xfrm>
              <a:off x="8093533" y="4631845"/>
              <a:ext cx="45016" cy="45016"/>
            </a:xfrm>
            <a:custGeom>
              <a:avLst/>
              <a:gdLst/>
              <a:ahLst/>
              <a:cxnLst/>
              <a:rect l="l" t="t" r="r" b="b"/>
              <a:pathLst>
                <a:path w="1398" h="1398" extrusionOk="0">
                  <a:moveTo>
                    <a:pt x="552" y="0"/>
                  </a:moveTo>
                  <a:lnTo>
                    <a:pt x="422" y="33"/>
                  </a:lnTo>
                  <a:lnTo>
                    <a:pt x="292" y="98"/>
                  </a:lnTo>
                  <a:lnTo>
                    <a:pt x="195" y="195"/>
                  </a:lnTo>
                  <a:lnTo>
                    <a:pt x="97" y="293"/>
                  </a:lnTo>
                  <a:lnTo>
                    <a:pt x="32" y="423"/>
                  </a:lnTo>
                  <a:lnTo>
                    <a:pt x="0" y="553"/>
                  </a:lnTo>
                  <a:lnTo>
                    <a:pt x="0" y="683"/>
                  </a:lnTo>
                  <a:lnTo>
                    <a:pt x="0" y="813"/>
                  </a:lnTo>
                  <a:lnTo>
                    <a:pt x="32" y="943"/>
                  </a:lnTo>
                  <a:lnTo>
                    <a:pt x="97" y="1073"/>
                  </a:lnTo>
                  <a:lnTo>
                    <a:pt x="195" y="1170"/>
                  </a:lnTo>
                  <a:lnTo>
                    <a:pt x="292" y="1268"/>
                  </a:lnTo>
                  <a:lnTo>
                    <a:pt x="422" y="1332"/>
                  </a:lnTo>
                  <a:lnTo>
                    <a:pt x="552" y="1365"/>
                  </a:lnTo>
                  <a:lnTo>
                    <a:pt x="682" y="1397"/>
                  </a:lnTo>
                  <a:lnTo>
                    <a:pt x="845" y="1365"/>
                  </a:lnTo>
                  <a:lnTo>
                    <a:pt x="975" y="1332"/>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75" y="33"/>
                  </a:lnTo>
                  <a:lnTo>
                    <a:pt x="845"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p3"/>
            <p:cNvSpPr/>
            <p:nvPr/>
          </p:nvSpPr>
          <p:spPr>
            <a:xfrm>
              <a:off x="8207553" y="4631845"/>
              <a:ext cx="45016" cy="45016"/>
            </a:xfrm>
            <a:custGeom>
              <a:avLst/>
              <a:gdLst/>
              <a:ahLst/>
              <a:cxnLst/>
              <a:rect l="l" t="t" r="r" b="b"/>
              <a:pathLst>
                <a:path w="1398" h="1398" extrusionOk="0">
                  <a:moveTo>
                    <a:pt x="585" y="0"/>
                  </a:moveTo>
                  <a:lnTo>
                    <a:pt x="455"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55" y="1332"/>
                  </a:lnTo>
                  <a:lnTo>
                    <a:pt x="585" y="1365"/>
                  </a:lnTo>
                  <a:lnTo>
                    <a:pt x="715" y="1397"/>
                  </a:lnTo>
                  <a:lnTo>
                    <a:pt x="845" y="1365"/>
                  </a:lnTo>
                  <a:lnTo>
                    <a:pt x="975" y="1332"/>
                  </a:lnTo>
                  <a:lnTo>
                    <a:pt x="1105" y="1268"/>
                  </a:lnTo>
                  <a:lnTo>
                    <a:pt x="1203" y="1170"/>
                  </a:lnTo>
                  <a:lnTo>
                    <a:pt x="1300" y="1073"/>
                  </a:lnTo>
                  <a:lnTo>
                    <a:pt x="1365" y="943"/>
                  </a:lnTo>
                  <a:lnTo>
                    <a:pt x="1397" y="813"/>
                  </a:lnTo>
                  <a:lnTo>
                    <a:pt x="1397" y="683"/>
                  </a:lnTo>
                  <a:lnTo>
                    <a:pt x="1397" y="553"/>
                  </a:lnTo>
                  <a:lnTo>
                    <a:pt x="1365" y="423"/>
                  </a:lnTo>
                  <a:lnTo>
                    <a:pt x="1300" y="293"/>
                  </a:lnTo>
                  <a:lnTo>
                    <a:pt x="1203" y="195"/>
                  </a:lnTo>
                  <a:lnTo>
                    <a:pt x="1105" y="98"/>
                  </a:lnTo>
                  <a:lnTo>
                    <a:pt x="975" y="33"/>
                  </a:lnTo>
                  <a:lnTo>
                    <a:pt x="845"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172;p3"/>
            <p:cNvSpPr/>
            <p:nvPr/>
          </p:nvSpPr>
          <p:spPr>
            <a:xfrm>
              <a:off x="8322636" y="4631845"/>
              <a:ext cx="45016" cy="45016"/>
            </a:xfrm>
            <a:custGeom>
              <a:avLst/>
              <a:gdLst/>
              <a:ahLst/>
              <a:cxnLst/>
              <a:rect l="l" t="t" r="r" b="b"/>
              <a:pathLst>
                <a:path w="1398" h="1398" extrusionOk="0">
                  <a:moveTo>
                    <a:pt x="553" y="0"/>
                  </a:moveTo>
                  <a:lnTo>
                    <a:pt x="423" y="33"/>
                  </a:lnTo>
                  <a:lnTo>
                    <a:pt x="293" y="98"/>
                  </a:lnTo>
                  <a:lnTo>
                    <a:pt x="195" y="195"/>
                  </a:lnTo>
                  <a:lnTo>
                    <a:pt x="130" y="293"/>
                  </a:lnTo>
                  <a:lnTo>
                    <a:pt x="65" y="423"/>
                  </a:lnTo>
                  <a:lnTo>
                    <a:pt x="0" y="553"/>
                  </a:lnTo>
                  <a:lnTo>
                    <a:pt x="0" y="683"/>
                  </a:lnTo>
                  <a:lnTo>
                    <a:pt x="0" y="813"/>
                  </a:lnTo>
                  <a:lnTo>
                    <a:pt x="65" y="943"/>
                  </a:lnTo>
                  <a:lnTo>
                    <a:pt x="130" y="1073"/>
                  </a:lnTo>
                  <a:lnTo>
                    <a:pt x="195" y="1170"/>
                  </a:lnTo>
                  <a:lnTo>
                    <a:pt x="293" y="1268"/>
                  </a:lnTo>
                  <a:lnTo>
                    <a:pt x="423" y="1332"/>
                  </a:lnTo>
                  <a:lnTo>
                    <a:pt x="553" y="1365"/>
                  </a:lnTo>
                  <a:lnTo>
                    <a:pt x="683" y="1397"/>
                  </a:lnTo>
                  <a:lnTo>
                    <a:pt x="845" y="1365"/>
                  </a:lnTo>
                  <a:lnTo>
                    <a:pt x="975" y="1332"/>
                  </a:lnTo>
                  <a:lnTo>
                    <a:pt x="1072" y="1268"/>
                  </a:lnTo>
                  <a:lnTo>
                    <a:pt x="1202" y="1170"/>
                  </a:lnTo>
                  <a:lnTo>
                    <a:pt x="1267" y="1073"/>
                  </a:lnTo>
                  <a:lnTo>
                    <a:pt x="1332" y="943"/>
                  </a:lnTo>
                  <a:lnTo>
                    <a:pt x="1397" y="813"/>
                  </a:lnTo>
                  <a:lnTo>
                    <a:pt x="1397" y="683"/>
                  </a:lnTo>
                  <a:lnTo>
                    <a:pt x="1397" y="553"/>
                  </a:lnTo>
                  <a:lnTo>
                    <a:pt x="1332" y="423"/>
                  </a:lnTo>
                  <a:lnTo>
                    <a:pt x="1267" y="293"/>
                  </a:lnTo>
                  <a:lnTo>
                    <a:pt x="1202" y="195"/>
                  </a:lnTo>
                  <a:lnTo>
                    <a:pt x="1072" y="98"/>
                  </a:lnTo>
                  <a:lnTo>
                    <a:pt x="975" y="33"/>
                  </a:lnTo>
                  <a:lnTo>
                    <a:pt x="845"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3"/>
            <p:cNvSpPr/>
            <p:nvPr/>
          </p:nvSpPr>
          <p:spPr>
            <a:xfrm>
              <a:off x="8437718" y="4631845"/>
              <a:ext cx="45016" cy="45016"/>
            </a:xfrm>
            <a:custGeom>
              <a:avLst/>
              <a:gdLst/>
              <a:ahLst/>
              <a:cxnLst/>
              <a:rect l="l" t="t" r="r" b="b"/>
              <a:pathLst>
                <a:path w="1398" h="1398" extrusionOk="0">
                  <a:moveTo>
                    <a:pt x="553" y="0"/>
                  </a:moveTo>
                  <a:lnTo>
                    <a:pt x="423" y="33"/>
                  </a:lnTo>
                  <a:lnTo>
                    <a:pt x="293" y="98"/>
                  </a:lnTo>
                  <a:lnTo>
                    <a:pt x="195" y="195"/>
                  </a:lnTo>
                  <a:lnTo>
                    <a:pt x="98" y="293"/>
                  </a:lnTo>
                  <a:lnTo>
                    <a:pt x="33" y="423"/>
                  </a:lnTo>
                  <a:lnTo>
                    <a:pt x="0" y="553"/>
                  </a:lnTo>
                  <a:lnTo>
                    <a:pt x="0" y="683"/>
                  </a:lnTo>
                  <a:lnTo>
                    <a:pt x="0" y="813"/>
                  </a:lnTo>
                  <a:lnTo>
                    <a:pt x="33" y="943"/>
                  </a:lnTo>
                  <a:lnTo>
                    <a:pt x="98" y="1073"/>
                  </a:lnTo>
                  <a:lnTo>
                    <a:pt x="195" y="1170"/>
                  </a:lnTo>
                  <a:lnTo>
                    <a:pt x="293" y="1268"/>
                  </a:lnTo>
                  <a:lnTo>
                    <a:pt x="423" y="1332"/>
                  </a:lnTo>
                  <a:lnTo>
                    <a:pt x="553" y="1365"/>
                  </a:lnTo>
                  <a:lnTo>
                    <a:pt x="683" y="1397"/>
                  </a:lnTo>
                  <a:lnTo>
                    <a:pt x="812" y="1365"/>
                  </a:lnTo>
                  <a:lnTo>
                    <a:pt x="942" y="1332"/>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42" y="33"/>
                  </a:lnTo>
                  <a:lnTo>
                    <a:pt x="812"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3"/>
            <p:cNvSpPr/>
            <p:nvPr/>
          </p:nvSpPr>
          <p:spPr>
            <a:xfrm>
              <a:off x="5057491" y="4638124"/>
              <a:ext cx="51295" cy="51295"/>
            </a:xfrm>
            <a:custGeom>
              <a:avLst/>
              <a:gdLst/>
              <a:ahLst/>
              <a:cxnLst/>
              <a:rect l="l" t="t" r="r" b="b"/>
              <a:pathLst>
                <a:path w="1593" h="1593" extrusionOk="0">
                  <a:moveTo>
                    <a:pt x="651" y="0"/>
                  </a:moveTo>
                  <a:lnTo>
                    <a:pt x="488" y="65"/>
                  </a:lnTo>
                  <a:lnTo>
                    <a:pt x="358" y="130"/>
                  </a:lnTo>
                  <a:lnTo>
                    <a:pt x="228" y="228"/>
                  </a:lnTo>
                  <a:lnTo>
                    <a:pt x="131" y="325"/>
                  </a:lnTo>
                  <a:lnTo>
                    <a:pt x="66" y="488"/>
                  </a:lnTo>
                  <a:lnTo>
                    <a:pt x="1" y="618"/>
                  </a:lnTo>
                  <a:lnTo>
                    <a:pt x="1" y="780"/>
                  </a:lnTo>
                  <a:lnTo>
                    <a:pt x="1" y="943"/>
                  </a:lnTo>
                  <a:lnTo>
                    <a:pt x="66" y="1105"/>
                  </a:lnTo>
                  <a:lnTo>
                    <a:pt x="131" y="1235"/>
                  </a:lnTo>
                  <a:lnTo>
                    <a:pt x="228" y="1365"/>
                  </a:lnTo>
                  <a:lnTo>
                    <a:pt x="358" y="1462"/>
                  </a:lnTo>
                  <a:lnTo>
                    <a:pt x="488" y="1527"/>
                  </a:lnTo>
                  <a:lnTo>
                    <a:pt x="651" y="1560"/>
                  </a:lnTo>
                  <a:lnTo>
                    <a:pt x="813" y="1592"/>
                  </a:lnTo>
                  <a:lnTo>
                    <a:pt x="976" y="1560"/>
                  </a:lnTo>
                  <a:lnTo>
                    <a:pt x="1106" y="1527"/>
                  </a:lnTo>
                  <a:lnTo>
                    <a:pt x="1235" y="1462"/>
                  </a:lnTo>
                  <a:lnTo>
                    <a:pt x="1365" y="1365"/>
                  </a:lnTo>
                  <a:lnTo>
                    <a:pt x="1463" y="1235"/>
                  </a:lnTo>
                  <a:lnTo>
                    <a:pt x="1528" y="1105"/>
                  </a:lnTo>
                  <a:lnTo>
                    <a:pt x="1593" y="943"/>
                  </a:lnTo>
                  <a:lnTo>
                    <a:pt x="1593" y="780"/>
                  </a:lnTo>
                  <a:lnTo>
                    <a:pt x="1593" y="618"/>
                  </a:lnTo>
                  <a:lnTo>
                    <a:pt x="1528" y="488"/>
                  </a:lnTo>
                  <a:lnTo>
                    <a:pt x="1463" y="325"/>
                  </a:lnTo>
                  <a:lnTo>
                    <a:pt x="1365" y="228"/>
                  </a:lnTo>
                  <a:lnTo>
                    <a:pt x="1235" y="130"/>
                  </a:lnTo>
                  <a:lnTo>
                    <a:pt x="1106" y="65"/>
                  </a:lnTo>
                  <a:lnTo>
                    <a:pt x="976"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3"/>
            <p:cNvSpPr/>
            <p:nvPr/>
          </p:nvSpPr>
          <p:spPr>
            <a:xfrm>
              <a:off x="5188288" y="4638124"/>
              <a:ext cx="52325" cy="51295"/>
            </a:xfrm>
            <a:custGeom>
              <a:avLst/>
              <a:gdLst/>
              <a:ahLst/>
              <a:cxnLst/>
              <a:rect l="l" t="t" r="r" b="b"/>
              <a:pathLst>
                <a:path w="1625" h="1593" extrusionOk="0">
                  <a:moveTo>
                    <a:pt x="650" y="0"/>
                  </a:moveTo>
                  <a:lnTo>
                    <a:pt x="520" y="65"/>
                  </a:lnTo>
                  <a:lnTo>
                    <a:pt x="358" y="130"/>
                  </a:lnTo>
                  <a:lnTo>
                    <a:pt x="260" y="228"/>
                  </a:lnTo>
                  <a:lnTo>
                    <a:pt x="163" y="325"/>
                  </a:lnTo>
                  <a:lnTo>
                    <a:pt x="65" y="488"/>
                  </a:lnTo>
                  <a:lnTo>
                    <a:pt x="33" y="618"/>
                  </a:lnTo>
                  <a:lnTo>
                    <a:pt x="0" y="780"/>
                  </a:lnTo>
                  <a:lnTo>
                    <a:pt x="33" y="943"/>
                  </a:lnTo>
                  <a:lnTo>
                    <a:pt x="65" y="1105"/>
                  </a:lnTo>
                  <a:lnTo>
                    <a:pt x="163" y="1235"/>
                  </a:lnTo>
                  <a:lnTo>
                    <a:pt x="260" y="1365"/>
                  </a:lnTo>
                  <a:lnTo>
                    <a:pt x="358" y="1462"/>
                  </a:lnTo>
                  <a:lnTo>
                    <a:pt x="520" y="1527"/>
                  </a:lnTo>
                  <a:lnTo>
                    <a:pt x="650" y="1560"/>
                  </a:lnTo>
                  <a:lnTo>
                    <a:pt x="812" y="1592"/>
                  </a:lnTo>
                  <a:lnTo>
                    <a:pt x="975" y="1560"/>
                  </a:lnTo>
                  <a:lnTo>
                    <a:pt x="1137" y="1527"/>
                  </a:lnTo>
                  <a:lnTo>
                    <a:pt x="1267" y="1462"/>
                  </a:lnTo>
                  <a:lnTo>
                    <a:pt x="1397" y="1365"/>
                  </a:lnTo>
                  <a:lnTo>
                    <a:pt x="1495" y="1235"/>
                  </a:lnTo>
                  <a:lnTo>
                    <a:pt x="1560" y="1105"/>
                  </a:lnTo>
                  <a:lnTo>
                    <a:pt x="1592" y="943"/>
                  </a:lnTo>
                  <a:lnTo>
                    <a:pt x="1625" y="780"/>
                  </a:lnTo>
                  <a:lnTo>
                    <a:pt x="1592" y="618"/>
                  </a:lnTo>
                  <a:lnTo>
                    <a:pt x="1560" y="488"/>
                  </a:lnTo>
                  <a:lnTo>
                    <a:pt x="1495" y="325"/>
                  </a:lnTo>
                  <a:lnTo>
                    <a:pt x="1397" y="228"/>
                  </a:lnTo>
                  <a:lnTo>
                    <a:pt x="1267" y="130"/>
                  </a:lnTo>
                  <a:lnTo>
                    <a:pt x="1137" y="65"/>
                  </a:lnTo>
                  <a:lnTo>
                    <a:pt x="975"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3"/>
            <p:cNvSpPr/>
            <p:nvPr/>
          </p:nvSpPr>
          <p:spPr>
            <a:xfrm>
              <a:off x="5320082" y="4638124"/>
              <a:ext cx="51295" cy="51295"/>
            </a:xfrm>
            <a:custGeom>
              <a:avLst/>
              <a:gdLst/>
              <a:ahLst/>
              <a:cxnLst/>
              <a:rect l="l" t="t" r="r" b="b"/>
              <a:pathLst>
                <a:path w="1593" h="1593" extrusionOk="0">
                  <a:moveTo>
                    <a:pt x="651" y="0"/>
                  </a:moveTo>
                  <a:lnTo>
                    <a:pt x="488" y="65"/>
                  </a:lnTo>
                  <a:lnTo>
                    <a:pt x="358" y="130"/>
                  </a:lnTo>
                  <a:lnTo>
                    <a:pt x="228" y="228"/>
                  </a:lnTo>
                  <a:lnTo>
                    <a:pt x="131" y="325"/>
                  </a:lnTo>
                  <a:lnTo>
                    <a:pt x="66" y="488"/>
                  </a:lnTo>
                  <a:lnTo>
                    <a:pt x="33" y="618"/>
                  </a:lnTo>
                  <a:lnTo>
                    <a:pt x="1" y="780"/>
                  </a:lnTo>
                  <a:lnTo>
                    <a:pt x="33" y="943"/>
                  </a:lnTo>
                  <a:lnTo>
                    <a:pt x="66" y="1105"/>
                  </a:lnTo>
                  <a:lnTo>
                    <a:pt x="131" y="1235"/>
                  </a:lnTo>
                  <a:lnTo>
                    <a:pt x="228" y="1365"/>
                  </a:lnTo>
                  <a:lnTo>
                    <a:pt x="358" y="1462"/>
                  </a:lnTo>
                  <a:lnTo>
                    <a:pt x="488" y="1527"/>
                  </a:lnTo>
                  <a:lnTo>
                    <a:pt x="651" y="1560"/>
                  </a:lnTo>
                  <a:lnTo>
                    <a:pt x="813" y="1592"/>
                  </a:lnTo>
                  <a:lnTo>
                    <a:pt x="976" y="1560"/>
                  </a:lnTo>
                  <a:lnTo>
                    <a:pt x="1106" y="1527"/>
                  </a:lnTo>
                  <a:lnTo>
                    <a:pt x="1235" y="1462"/>
                  </a:lnTo>
                  <a:lnTo>
                    <a:pt x="1365" y="1365"/>
                  </a:lnTo>
                  <a:lnTo>
                    <a:pt x="1463" y="1235"/>
                  </a:lnTo>
                  <a:lnTo>
                    <a:pt x="1528" y="1105"/>
                  </a:lnTo>
                  <a:lnTo>
                    <a:pt x="1593" y="943"/>
                  </a:lnTo>
                  <a:lnTo>
                    <a:pt x="1593" y="780"/>
                  </a:lnTo>
                  <a:lnTo>
                    <a:pt x="1593" y="618"/>
                  </a:lnTo>
                  <a:lnTo>
                    <a:pt x="1528" y="488"/>
                  </a:lnTo>
                  <a:lnTo>
                    <a:pt x="1463" y="325"/>
                  </a:lnTo>
                  <a:lnTo>
                    <a:pt x="1365" y="228"/>
                  </a:lnTo>
                  <a:lnTo>
                    <a:pt x="1235" y="130"/>
                  </a:lnTo>
                  <a:lnTo>
                    <a:pt x="1106" y="65"/>
                  </a:lnTo>
                  <a:lnTo>
                    <a:pt x="976"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3"/>
            <p:cNvSpPr/>
            <p:nvPr/>
          </p:nvSpPr>
          <p:spPr>
            <a:xfrm>
              <a:off x="5451909" y="4638124"/>
              <a:ext cx="51295" cy="51295"/>
            </a:xfrm>
            <a:custGeom>
              <a:avLst/>
              <a:gdLst/>
              <a:ahLst/>
              <a:cxnLst/>
              <a:rect l="l" t="t" r="r" b="b"/>
              <a:pathLst>
                <a:path w="1593" h="1593" extrusionOk="0">
                  <a:moveTo>
                    <a:pt x="618" y="0"/>
                  </a:moveTo>
                  <a:lnTo>
                    <a:pt x="488" y="65"/>
                  </a:lnTo>
                  <a:lnTo>
                    <a:pt x="326" y="130"/>
                  </a:lnTo>
                  <a:lnTo>
                    <a:pt x="228" y="228"/>
                  </a:lnTo>
                  <a:lnTo>
                    <a:pt x="131" y="325"/>
                  </a:lnTo>
                  <a:lnTo>
                    <a:pt x="66" y="488"/>
                  </a:lnTo>
                  <a:lnTo>
                    <a:pt x="1" y="618"/>
                  </a:lnTo>
                  <a:lnTo>
                    <a:pt x="1" y="780"/>
                  </a:lnTo>
                  <a:lnTo>
                    <a:pt x="1" y="943"/>
                  </a:lnTo>
                  <a:lnTo>
                    <a:pt x="66" y="1105"/>
                  </a:lnTo>
                  <a:lnTo>
                    <a:pt x="131" y="1235"/>
                  </a:lnTo>
                  <a:lnTo>
                    <a:pt x="228" y="1365"/>
                  </a:lnTo>
                  <a:lnTo>
                    <a:pt x="326" y="1462"/>
                  </a:lnTo>
                  <a:lnTo>
                    <a:pt x="488" y="1527"/>
                  </a:lnTo>
                  <a:lnTo>
                    <a:pt x="618" y="1560"/>
                  </a:lnTo>
                  <a:lnTo>
                    <a:pt x="780" y="1592"/>
                  </a:lnTo>
                  <a:lnTo>
                    <a:pt x="943" y="1560"/>
                  </a:lnTo>
                  <a:lnTo>
                    <a:pt x="1105" y="1527"/>
                  </a:lnTo>
                  <a:lnTo>
                    <a:pt x="1235" y="1462"/>
                  </a:lnTo>
                  <a:lnTo>
                    <a:pt x="1365" y="1365"/>
                  </a:lnTo>
                  <a:lnTo>
                    <a:pt x="1463" y="1235"/>
                  </a:lnTo>
                  <a:lnTo>
                    <a:pt x="1528" y="1105"/>
                  </a:lnTo>
                  <a:lnTo>
                    <a:pt x="1560" y="943"/>
                  </a:lnTo>
                  <a:lnTo>
                    <a:pt x="1593" y="780"/>
                  </a:lnTo>
                  <a:lnTo>
                    <a:pt x="1560" y="618"/>
                  </a:lnTo>
                  <a:lnTo>
                    <a:pt x="1528" y="488"/>
                  </a:lnTo>
                  <a:lnTo>
                    <a:pt x="1463" y="325"/>
                  </a:lnTo>
                  <a:lnTo>
                    <a:pt x="1365" y="228"/>
                  </a:lnTo>
                  <a:lnTo>
                    <a:pt x="1235" y="130"/>
                  </a:lnTo>
                  <a:lnTo>
                    <a:pt x="1105" y="65"/>
                  </a:lnTo>
                  <a:lnTo>
                    <a:pt x="94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3"/>
            <p:cNvSpPr/>
            <p:nvPr/>
          </p:nvSpPr>
          <p:spPr>
            <a:xfrm>
              <a:off x="5582673" y="4638124"/>
              <a:ext cx="51295" cy="51295"/>
            </a:xfrm>
            <a:custGeom>
              <a:avLst/>
              <a:gdLst/>
              <a:ahLst/>
              <a:cxnLst/>
              <a:rect l="l" t="t" r="r" b="b"/>
              <a:pathLst>
                <a:path w="1593" h="1593" extrusionOk="0">
                  <a:moveTo>
                    <a:pt x="651" y="0"/>
                  </a:moveTo>
                  <a:lnTo>
                    <a:pt x="488" y="65"/>
                  </a:lnTo>
                  <a:lnTo>
                    <a:pt x="358" y="130"/>
                  </a:lnTo>
                  <a:lnTo>
                    <a:pt x="228" y="228"/>
                  </a:lnTo>
                  <a:lnTo>
                    <a:pt x="131" y="325"/>
                  </a:lnTo>
                  <a:lnTo>
                    <a:pt x="66" y="488"/>
                  </a:lnTo>
                  <a:lnTo>
                    <a:pt x="33" y="618"/>
                  </a:lnTo>
                  <a:lnTo>
                    <a:pt x="1" y="780"/>
                  </a:lnTo>
                  <a:lnTo>
                    <a:pt x="33" y="943"/>
                  </a:lnTo>
                  <a:lnTo>
                    <a:pt x="66" y="1105"/>
                  </a:lnTo>
                  <a:lnTo>
                    <a:pt x="131" y="1235"/>
                  </a:lnTo>
                  <a:lnTo>
                    <a:pt x="228" y="1365"/>
                  </a:lnTo>
                  <a:lnTo>
                    <a:pt x="358" y="1462"/>
                  </a:lnTo>
                  <a:lnTo>
                    <a:pt x="488" y="1527"/>
                  </a:lnTo>
                  <a:lnTo>
                    <a:pt x="651" y="1560"/>
                  </a:lnTo>
                  <a:lnTo>
                    <a:pt x="813" y="1592"/>
                  </a:lnTo>
                  <a:lnTo>
                    <a:pt x="976" y="1560"/>
                  </a:lnTo>
                  <a:lnTo>
                    <a:pt x="1106" y="1527"/>
                  </a:lnTo>
                  <a:lnTo>
                    <a:pt x="1268" y="1462"/>
                  </a:lnTo>
                  <a:lnTo>
                    <a:pt x="1365" y="1365"/>
                  </a:lnTo>
                  <a:lnTo>
                    <a:pt x="1463" y="1235"/>
                  </a:lnTo>
                  <a:lnTo>
                    <a:pt x="1560" y="1105"/>
                  </a:lnTo>
                  <a:lnTo>
                    <a:pt x="1593" y="943"/>
                  </a:lnTo>
                  <a:lnTo>
                    <a:pt x="1593" y="780"/>
                  </a:lnTo>
                  <a:lnTo>
                    <a:pt x="1593" y="618"/>
                  </a:lnTo>
                  <a:lnTo>
                    <a:pt x="1560" y="488"/>
                  </a:lnTo>
                  <a:lnTo>
                    <a:pt x="1463" y="325"/>
                  </a:lnTo>
                  <a:lnTo>
                    <a:pt x="1365" y="228"/>
                  </a:lnTo>
                  <a:lnTo>
                    <a:pt x="1268" y="130"/>
                  </a:lnTo>
                  <a:lnTo>
                    <a:pt x="1106" y="65"/>
                  </a:lnTo>
                  <a:lnTo>
                    <a:pt x="976"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3"/>
            <p:cNvSpPr/>
            <p:nvPr/>
          </p:nvSpPr>
          <p:spPr>
            <a:xfrm>
              <a:off x="7978450" y="4729121"/>
              <a:ext cx="45016" cy="45048"/>
            </a:xfrm>
            <a:custGeom>
              <a:avLst/>
              <a:gdLst/>
              <a:ahLst/>
              <a:cxnLst/>
              <a:rect l="l" t="t" r="r" b="b"/>
              <a:pathLst>
                <a:path w="1398" h="1399" extrusionOk="0">
                  <a:moveTo>
                    <a:pt x="552" y="1"/>
                  </a:moveTo>
                  <a:lnTo>
                    <a:pt x="422" y="33"/>
                  </a:lnTo>
                  <a:lnTo>
                    <a:pt x="325" y="98"/>
                  </a:lnTo>
                  <a:lnTo>
                    <a:pt x="228" y="196"/>
                  </a:lnTo>
                  <a:lnTo>
                    <a:pt x="130" y="293"/>
                  </a:lnTo>
                  <a:lnTo>
                    <a:pt x="65" y="423"/>
                  </a:lnTo>
                  <a:lnTo>
                    <a:pt x="33" y="553"/>
                  </a:lnTo>
                  <a:lnTo>
                    <a:pt x="0" y="683"/>
                  </a:lnTo>
                  <a:lnTo>
                    <a:pt x="33" y="813"/>
                  </a:lnTo>
                  <a:lnTo>
                    <a:pt x="65" y="943"/>
                  </a:lnTo>
                  <a:lnTo>
                    <a:pt x="130" y="1073"/>
                  </a:lnTo>
                  <a:lnTo>
                    <a:pt x="228" y="1171"/>
                  </a:lnTo>
                  <a:lnTo>
                    <a:pt x="325" y="1268"/>
                  </a:lnTo>
                  <a:lnTo>
                    <a:pt x="422" y="1333"/>
                  </a:lnTo>
                  <a:lnTo>
                    <a:pt x="552" y="1366"/>
                  </a:lnTo>
                  <a:lnTo>
                    <a:pt x="715" y="1398"/>
                  </a:lnTo>
                  <a:lnTo>
                    <a:pt x="845" y="1366"/>
                  </a:lnTo>
                  <a:lnTo>
                    <a:pt x="975" y="1333"/>
                  </a:lnTo>
                  <a:lnTo>
                    <a:pt x="1105" y="1268"/>
                  </a:lnTo>
                  <a:lnTo>
                    <a:pt x="1202" y="1171"/>
                  </a:lnTo>
                  <a:lnTo>
                    <a:pt x="1300" y="1073"/>
                  </a:lnTo>
                  <a:lnTo>
                    <a:pt x="1365" y="943"/>
                  </a:lnTo>
                  <a:lnTo>
                    <a:pt x="1397" y="813"/>
                  </a:lnTo>
                  <a:lnTo>
                    <a:pt x="1397" y="683"/>
                  </a:lnTo>
                  <a:lnTo>
                    <a:pt x="1397" y="553"/>
                  </a:lnTo>
                  <a:lnTo>
                    <a:pt x="1365" y="423"/>
                  </a:lnTo>
                  <a:lnTo>
                    <a:pt x="1300" y="293"/>
                  </a:lnTo>
                  <a:lnTo>
                    <a:pt x="1202" y="196"/>
                  </a:lnTo>
                  <a:lnTo>
                    <a:pt x="1105"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3"/>
            <p:cNvSpPr/>
            <p:nvPr/>
          </p:nvSpPr>
          <p:spPr>
            <a:xfrm>
              <a:off x="8093533" y="4729121"/>
              <a:ext cx="45016" cy="45048"/>
            </a:xfrm>
            <a:custGeom>
              <a:avLst/>
              <a:gdLst/>
              <a:ahLst/>
              <a:cxnLst/>
              <a:rect l="l" t="t" r="r" b="b"/>
              <a:pathLst>
                <a:path w="1398" h="1399" extrusionOk="0">
                  <a:moveTo>
                    <a:pt x="552" y="1"/>
                  </a:moveTo>
                  <a:lnTo>
                    <a:pt x="422" y="33"/>
                  </a:lnTo>
                  <a:lnTo>
                    <a:pt x="292" y="98"/>
                  </a:lnTo>
                  <a:lnTo>
                    <a:pt x="195" y="196"/>
                  </a:lnTo>
                  <a:lnTo>
                    <a:pt x="97" y="293"/>
                  </a:lnTo>
                  <a:lnTo>
                    <a:pt x="32" y="423"/>
                  </a:lnTo>
                  <a:lnTo>
                    <a:pt x="0" y="553"/>
                  </a:lnTo>
                  <a:lnTo>
                    <a:pt x="0" y="683"/>
                  </a:lnTo>
                  <a:lnTo>
                    <a:pt x="0" y="813"/>
                  </a:lnTo>
                  <a:lnTo>
                    <a:pt x="32" y="943"/>
                  </a:lnTo>
                  <a:lnTo>
                    <a:pt x="97" y="1073"/>
                  </a:lnTo>
                  <a:lnTo>
                    <a:pt x="195" y="1171"/>
                  </a:lnTo>
                  <a:lnTo>
                    <a:pt x="292" y="1268"/>
                  </a:lnTo>
                  <a:lnTo>
                    <a:pt x="422" y="1333"/>
                  </a:lnTo>
                  <a:lnTo>
                    <a:pt x="552" y="1366"/>
                  </a:lnTo>
                  <a:lnTo>
                    <a:pt x="682" y="1398"/>
                  </a:lnTo>
                  <a:lnTo>
                    <a:pt x="845" y="1366"/>
                  </a:lnTo>
                  <a:lnTo>
                    <a:pt x="975" y="1333"/>
                  </a:lnTo>
                  <a:lnTo>
                    <a:pt x="1072" y="1268"/>
                  </a:lnTo>
                  <a:lnTo>
                    <a:pt x="1170" y="1171"/>
                  </a:lnTo>
                  <a:lnTo>
                    <a:pt x="1267" y="1073"/>
                  </a:lnTo>
                  <a:lnTo>
                    <a:pt x="1332" y="943"/>
                  </a:lnTo>
                  <a:lnTo>
                    <a:pt x="1365" y="813"/>
                  </a:lnTo>
                  <a:lnTo>
                    <a:pt x="1397" y="683"/>
                  </a:lnTo>
                  <a:lnTo>
                    <a:pt x="1365" y="553"/>
                  </a:lnTo>
                  <a:lnTo>
                    <a:pt x="1332" y="423"/>
                  </a:lnTo>
                  <a:lnTo>
                    <a:pt x="1267" y="293"/>
                  </a:lnTo>
                  <a:lnTo>
                    <a:pt x="1170" y="196"/>
                  </a:lnTo>
                  <a:lnTo>
                    <a:pt x="1072"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3"/>
            <p:cNvSpPr/>
            <p:nvPr/>
          </p:nvSpPr>
          <p:spPr>
            <a:xfrm>
              <a:off x="8207553" y="4729121"/>
              <a:ext cx="45016" cy="45048"/>
            </a:xfrm>
            <a:custGeom>
              <a:avLst/>
              <a:gdLst/>
              <a:ahLst/>
              <a:cxnLst/>
              <a:rect l="l" t="t" r="r" b="b"/>
              <a:pathLst>
                <a:path w="1398" h="1399" extrusionOk="0">
                  <a:moveTo>
                    <a:pt x="585" y="1"/>
                  </a:moveTo>
                  <a:lnTo>
                    <a:pt x="455" y="33"/>
                  </a:lnTo>
                  <a:lnTo>
                    <a:pt x="325" y="98"/>
                  </a:lnTo>
                  <a:lnTo>
                    <a:pt x="228" y="196"/>
                  </a:lnTo>
                  <a:lnTo>
                    <a:pt x="130" y="293"/>
                  </a:lnTo>
                  <a:lnTo>
                    <a:pt x="65" y="423"/>
                  </a:lnTo>
                  <a:lnTo>
                    <a:pt x="33" y="553"/>
                  </a:lnTo>
                  <a:lnTo>
                    <a:pt x="0" y="683"/>
                  </a:lnTo>
                  <a:lnTo>
                    <a:pt x="33" y="813"/>
                  </a:lnTo>
                  <a:lnTo>
                    <a:pt x="65" y="943"/>
                  </a:lnTo>
                  <a:lnTo>
                    <a:pt x="130" y="1073"/>
                  </a:lnTo>
                  <a:lnTo>
                    <a:pt x="228" y="1171"/>
                  </a:lnTo>
                  <a:lnTo>
                    <a:pt x="325" y="1268"/>
                  </a:lnTo>
                  <a:lnTo>
                    <a:pt x="455" y="1333"/>
                  </a:lnTo>
                  <a:lnTo>
                    <a:pt x="585" y="1366"/>
                  </a:lnTo>
                  <a:lnTo>
                    <a:pt x="715" y="1398"/>
                  </a:lnTo>
                  <a:lnTo>
                    <a:pt x="845" y="1366"/>
                  </a:lnTo>
                  <a:lnTo>
                    <a:pt x="975" y="1333"/>
                  </a:lnTo>
                  <a:lnTo>
                    <a:pt x="1105" y="1268"/>
                  </a:lnTo>
                  <a:lnTo>
                    <a:pt x="1203" y="1171"/>
                  </a:lnTo>
                  <a:lnTo>
                    <a:pt x="1300" y="1073"/>
                  </a:lnTo>
                  <a:lnTo>
                    <a:pt x="1365" y="943"/>
                  </a:lnTo>
                  <a:lnTo>
                    <a:pt x="1397" y="813"/>
                  </a:lnTo>
                  <a:lnTo>
                    <a:pt x="1397" y="683"/>
                  </a:lnTo>
                  <a:lnTo>
                    <a:pt x="1397" y="553"/>
                  </a:lnTo>
                  <a:lnTo>
                    <a:pt x="1365" y="423"/>
                  </a:lnTo>
                  <a:lnTo>
                    <a:pt x="1300" y="293"/>
                  </a:lnTo>
                  <a:lnTo>
                    <a:pt x="1203" y="196"/>
                  </a:lnTo>
                  <a:lnTo>
                    <a:pt x="1105"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3"/>
            <p:cNvSpPr/>
            <p:nvPr/>
          </p:nvSpPr>
          <p:spPr>
            <a:xfrm>
              <a:off x="8322636" y="4729121"/>
              <a:ext cx="45016" cy="45048"/>
            </a:xfrm>
            <a:custGeom>
              <a:avLst/>
              <a:gdLst/>
              <a:ahLst/>
              <a:cxnLst/>
              <a:rect l="l" t="t" r="r" b="b"/>
              <a:pathLst>
                <a:path w="1398" h="1399" extrusionOk="0">
                  <a:moveTo>
                    <a:pt x="553" y="1"/>
                  </a:moveTo>
                  <a:lnTo>
                    <a:pt x="423" y="33"/>
                  </a:lnTo>
                  <a:lnTo>
                    <a:pt x="293" y="98"/>
                  </a:lnTo>
                  <a:lnTo>
                    <a:pt x="195" y="196"/>
                  </a:lnTo>
                  <a:lnTo>
                    <a:pt x="130" y="293"/>
                  </a:lnTo>
                  <a:lnTo>
                    <a:pt x="65" y="423"/>
                  </a:lnTo>
                  <a:lnTo>
                    <a:pt x="0" y="553"/>
                  </a:lnTo>
                  <a:lnTo>
                    <a:pt x="0" y="683"/>
                  </a:lnTo>
                  <a:lnTo>
                    <a:pt x="0" y="813"/>
                  </a:lnTo>
                  <a:lnTo>
                    <a:pt x="65" y="943"/>
                  </a:lnTo>
                  <a:lnTo>
                    <a:pt x="130" y="1073"/>
                  </a:lnTo>
                  <a:lnTo>
                    <a:pt x="195" y="1171"/>
                  </a:lnTo>
                  <a:lnTo>
                    <a:pt x="293" y="1268"/>
                  </a:lnTo>
                  <a:lnTo>
                    <a:pt x="423" y="1333"/>
                  </a:lnTo>
                  <a:lnTo>
                    <a:pt x="553" y="1366"/>
                  </a:lnTo>
                  <a:lnTo>
                    <a:pt x="683" y="1398"/>
                  </a:lnTo>
                  <a:lnTo>
                    <a:pt x="845" y="1366"/>
                  </a:lnTo>
                  <a:lnTo>
                    <a:pt x="975" y="1333"/>
                  </a:lnTo>
                  <a:lnTo>
                    <a:pt x="1072" y="1268"/>
                  </a:lnTo>
                  <a:lnTo>
                    <a:pt x="1202" y="1171"/>
                  </a:lnTo>
                  <a:lnTo>
                    <a:pt x="1267" y="1073"/>
                  </a:lnTo>
                  <a:lnTo>
                    <a:pt x="1332" y="943"/>
                  </a:lnTo>
                  <a:lnTo>
                    <a:pt x="1397" y="813"/>
                  </a:lnTo>
                  <a:lnTo>
                    <a:pt x="1397" y="683"/>
                  </a:lnTo>
                  <a:lnTo>
                    <a:pt x="1397" y="553"/>
                  </a:lnTo>
                  <a:lnTo>
                    <a:pt x="1332" y="423"/>
                  </a:lnTo>
                  <a:lnTo>
                    <a:pt x="1267" y="293"/>
                  </a:lnTo>
                  <a:lnTo>
                    <a:pt x="1202" y="196"/>
                  </a:lnTo>
                  <a:lnTo>
                    <a:pt x="1072"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3"/>
            <p:cNvSpPr/>
            <p:nvPr/>
          </p:nvSpPr>
          <p:spPr>
            <a:xfrm>
              <a:off x="8437718" y="4729121"/>
              <a:ext cx="45016" cy="45048"/>
            </a:xfrm>
            <a:custGeom>
              <a:avLst/>
              <a:gdLst/>
              <a:ahLst/>
              <a:cxnLst/>
              <a:rect l="l" t="t" r="r" b="b"/>
              <a:pathLst>
                <a:path w="1398" h="1399" extrusionOk="0">
                  <a:moveTo>
                    <a:pt x="553" y="1"/>
                  </a:moveTo>
                  <a:lnTo>
                    <a:pt x="423" y="33"/>
                  </a:lnTo>
                  <a:lnTo>
                    <a:pt x="293" y="98"/>
                  </a:lnTo>
                  <a:lnTo>
                    <a:pt x="195" y="196"/>
                  </a:lnTo>
                  <a:lnTo>
                    <a:pt x="98" y="293"/>
                  </a:lnTo>
                  <a:lnTo>
                    <a:pt x="33" y="423"/>
                  </a:lnTo>
                  <a:lnTo>
                    <a:pt x="0" y="553"/>
                  </a:lnTo>
                  <a:lnTo>
                    <a:pt x="0" y="683"/>
                  </a:lnTo>
                  <a:lnTo>
                    <a:pt x="0" y="813"/>
                  </a:lnTo>
                  <a:lnTo>
                    <a:pt x="33" y="943"/>
                  </a:lnTo>
                  <a:lnTo>
                    <a:pt x="98" y="1073"/>
                  </a:lnTo>
                  <a:lnTo>
                    <a:pt x="195" y="1171"/>
                  </a:lnTo>
                  <a:lnTo>
                    <a:pt x="293" y="1268"/>
                  </a:lnTo>
                  <a:lnTo>
                    <a:pt x="423" y="1333"/>
                  </a:lnTo>
                  <a:lnTo>
                    <a:pt x="553" y="1366"/>
                  </a:lnTo>
                  <a:lnTo>
                    <a:pt x="683" y="1398"/>
                  </a:lnTo>
                  <a:lnTo>
                    <a:pt x="812" y="1366"/>
                  </a:lnTo>
                  <a:lnTo>
                    <a:pt x="942" y="1333"/>
                  </a:lnTo>
                  <a:lnTo>
                    <a:pt x="1072" y="1268"/>
                  </a:lnTo>
                  <a:lnTo>
                    <a:pt x="1170" y="1171"/>
                  </a:lnTo>
                  <a:lnTo>
                    <a:pt x="1267" y="1073"/>
                  </a:lnTo>
                  <a:lnTo>
                    <a:pt x="1332" y="943"/>
                  </a:lnTo>
                  <a:lnTo>
                    <a:pt x="1365" y="813"/>
                  </a:lnTo>
                  <a:lnTo>
                    <a:pt x="1397" y="683"/>
                  </a:lnTo>
                  <a:lnTo>
                    <a:pt x="1365" y="553"/>
                  </a:lnTo>
                  <a:lnTo>
                    <a:pt x="1332" y="423"/>
                  </a:lnTo>
                  <a:lnTo>
                    <a:pt x="1267" y="293"/>
                  </a:lnTo>
                  <a:lnTo>
                    <a:pt x="1170" y="196"/>
                  </a:lnTo>
                  <a:lnTo>
                    <a:pt x="1072" y="98"/>
                  </a:lnTo>
                  <a:lnTo>
                    <a:pt x="942" y="33"/>
                  </a:lnTo>
                  <a:lnTo>
                    <a:pt x="812"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3"/>
            <p:cNvSpPr/>
            <p:nvPr/>
          </p:nvSpPr>
          <p:spPr>
            <a:xfrm>
              <a:off x="5057491" y="4749021"/>
              <a:ext cx="51295" cy="51295"/>
            </a:xfrm>
            <a:custGeom>
              <a:avLst/>
              <a:gdLst/>
              <a:ahLst/>
              <a:cxnLst/>
              <a:rect l="l" t="t" r="r" b="b"/>
              <a:pathLst>
                <a:path w="1593" h="1593" extrusionOk="0">
                  <a:moveTo>
                    <a:pt x="813" y="0"/>
                  </a:moveTo>
                  <a:lnTo>
                    <a:pt x="651" y="33"/>
                  </a:lnTo>
                  <a:lnTo>
                    <a:pt x="488" y="65"/>
                  </a:lnTo>
                  <a:lnTo>
                    <a:pt x="358" y="130"/>
                  </a:lnTo>
                  <a:lnTo>
                    <a:pt x="228" y="228"/>
                  </a:lnTo>
                  <a:lnTo>
                    <a:pt x="131" y="358"/>
                  </a:lnTo>
                  <a:lnTo>
                    <a:pt x="66" y="488"/>
                  </a:lnTo>
                  <a:lnTo>
                    <a:pt x="1" y="650"/>
                  </a:lnTo>
                  <a:lnTo>
                    <a:pt x="1" y="813"/>
                  </a:lnTo>
                  <a:lnTo>
                    <a:pt x="1" y="975"/>
                  </a:lnTo>
                  <a:lnTo>
                    <a:pt x="66" y="1105"/>
                  </a:lnTo>
                  <a:lnTo>
                    <a:pt x="131" y="1267"/>
                  </a:lnTo>
                  <a:lnTo>
                    <a:pt x="228" y="1365"/>
                  </a:lnTo>
                  <a:lnTo>
                    <a:pt x="358" y="1462"/>
                  </a:lnTo>
                  <a:lnTo>
                    <a:pt x="488" y="1527"/>
                  </a:lnTo>
                  <a:lnTo>
                    <a:pt x="651" y="1592"/>
                  </a:lnTo>
                  <a:lnTo>
                    <a:pt x="976" y="1592"/>
                  </a:lnTo>
                  <a:lnTo>
                    <a:pt x="1106" y="1527"/>
                  </a:lnTo>
                  <a:lnTo>
                    <a:pt x="1235" y="1462"/>
                  </a:lnTo>
                  <a:lnTo>
                    <a:pt x="1365" y="1365"/>
                  </a:lnTo>
                  <a:lnTo>
                    <a:pt x="1463" y="1267"/>
                  </a:lnTo>
                  <a:lnTo>
                    <a:pt x="1528" y="1105"/>
                  </a:lnTo>
                  <a:lnTo>
                    <a:pt x="1593" y="975"/>
                  </a:lnTo>
                  <a:lnTo>
                    <a:pt x="1593" y="813"/>
                  </a:lnTo>
                  <a:lnTo>
                    <a:pt x="1593" y="650"/>
                  </a:lnTo>
                  <a:lnTo>
                    <a:pt x="1528" y="488"/>
                  </a:lnTo>
                  <a:lnTo>
                    <a:pt x="1463" y="358"/>
                  </a:lnTo>
                  <a:lnTo>
                    <a:pt x="1365" y="228"/>
                  </a:lnTo>
                  <a:lnTo>
                    <a:pt x="1235" y="130"/>
                  </a:lnTo>
                  <a:lnTo>
                    <a:pt x="1106" y="65"/>
                  </a:lnTo>
                  <a:lnTo>
                    <a:pt x="976" y="33"/>
                  </a:lnTo>
                  <a:lnTo>
                    <a:pt x="81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3"/>
            <p:cNvSpPr/>
            <p:nvPr/>
          </p:nvSpPr>
          <p:spPr>
            <a:xfrm>
              <a:off x="5188288" y="4749021"/>
              <a:ext cx="52325" cy="51295"/>
            </a:xfrm>
            <a:custGeom>
              <a:avLst/>
              <a:gdLst/>
              <a:ahLst/>
              <a:cxnLst/>
              <a:rect l="l" t="t" r="r" b="b"/>
              <a:pathLst>
                <a:path w="1625" h="1593" extrusionOk="0">
                  <a:moveTo>
                    <a:pt x="812" y="0"/>
                  </a:moveTo>
                  <a:lnTo>
                    <a:pt x="650" y="33"/>
                  </a:lnTo>
                  <a:lnTo>
                    <a:pt x="520" y="65"/>
                  </a:lnTo>
                  <a:lnTo>
                    <a:pt x="358" y="130"/>
                  </a:lnTo>
                  <a:lnTo>
                    <a:pt x="260" y="228"/>
                  </a:lnTo>
                  <a:lnTo>
                    <a:pt x="163" y="358"/>
                  </a:lnTo>
                  <a:lnTo>
                    <a:pt x="65" y="488"/>
                  </a:lnTo>
                  <a:lnTo>
                    <a:pt x="33" y="650"/>
                  </a:lnTo>
                  <a:lnTo>
                    <a:pt x="0" y="813"/>
                  </a:lnTo>
                  <a:lnTo>
                    <a:pt x="33" y="975"/>
                  </a:lnTo>
                  <a:lnTo>
                    <a:pt x="65" y="1105"/>
                  </a:lnTo>
                  <a:lnTo>
                    <a:pt x="163" y="1267"/>
                  </a:lnTo>
                  <a:lnTo>
                    <a:pt x="260" y="1365"/>
                  </a:lnTo>
                  <a:lnTo>
                    <a:pt x="358" y="1462"/>
                  </a:lnTo>
                  <a:lnTo>
                    <a:pt x="520" y="1527"/>
                  </a:lnTo>
                  <a:lnTo>
                    <a:pt x="650" y="1592"/>
                  </a:lnTo>
                  <a:lnTo>
                    <a:pt x="975" y="1592"/>
                  </a:lnTo>
                  <a:lnTo>
                    <a:pt x="1137" y="1527"/>
                  </a:lnTo>
                  <a:lnTo>
                    <a:pt x="1267" y="1462"/>
                  </a:lnTo>
                  <a:lnTo>
                    <a:pt x="1397" y="1365"/>
                  </a:lnTo>
                  <a:lnTo>
                    <a:pt x="1495" y="1267"/>
                  </a:lnTo>
                  <a:lnTo>
                    <a:pt x="1560" y="1105"/>
                  </a:lnTo>
                  <a:lnTo>
                    <a:pt x="1592" y="975"/>
                  </a:lnTo>
                  <a:lnTo>
                    <a:pt x="1625" y="813"/>
                  </a:lnTo>
                  <a:lnTo>
                    <a:pt x="1592" y="650"/>
                  </a:lnTo>
                  <a:lnTo>
                    <a:pt x="1560" y="488"/>
                  </a:lnTo>
                  <a:lnTo>
                    <a:pt x="1495" y="358"/>
                  </a:lnTo>
                  <a:lnTo>
                    <a:pt x="1397" y="228"/>
                  </a:lnTo>
                  <a:lnTo>
                    <a:pt x="1267" y="130"/>
                  </a:lnTo>
                  <a:lnTo>
                    <a:pt x="1137" y="65"/>
                  </a:lnTo>
                  <a:lnTo>
                    <a:pt x="975" y="33"/>
                  </a:lnTo>
                  <a:lnTo>
                    <a:pt x="812"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3"/>
            <p:cNvSpPr/>
            <p:nvPr/>
          </p:nvSpPr>
          <p:spPr>
            <a:xfrm>
              <a:off x="5320082" y="4749021"/>
              <a:ext cx="51295" cy="51295"/>
            </a:xfrm>
            <a:custGeom>
              <a:avLst/>
              <a:gdLst/>
              <a:ahLst/>
              <a:cxnLst/>
              <a:rect l="l" t="t" r="r" b="b"/>
              <a:pathLst>
                <a:path w="1593" h="1593" extrusionOk="0">
                  <a:moveTo>
                    <a:pt x="813" y="0"/>
                  </a:moveTo>
                  <a:lnTo>
                    <a:pt x="651" y="33"/>
                  </a:lnTo>
                  <a:lnTo>
                    <a:pt x="488" y="65"/>
                  </a:lnTo>
                  <a:lnTo>
                    <a:pt x="358" y="130"/>
                  </a:lnTo>
                  <a:lnTo>
                    <a:pt x="228" y="228"/>
                  </a:lnTo>
                  <a:lnTo>
                    <a:pt x="131" y="358"/>
                  </a:lnTo>
                  <a:lnTo>
                    <a:pt x="66" y="488"/>
                  </a:lnTo>
                  <a:lnTo>
                    <a:pt x="33" y="650"/>
                  </a:lnTo>
                  <a:lnTo>
                    <a:pt x="1" y="813"/>
                  </a:lnTo>
                  <a:lnTo>
                    <a:pt x="33" y="975"/>
                  </a:lnTo>
                  <a:lnTo>
                    <a:pt x="66" y="1105"/>
                  </a:lnTo>
                  <a:lnTo>
                    <a:pt x="131" y="1267"/>
                  </a:lnTo>
                  <a:lnTo>
                    <a:pt x="228" y="1365"/>
                  </a:lnTo>
                  <a:lnTo>
                    <a:pt x="358" y="1462"/>
                  </a:lnTo>
                  <a:lnTo>
                    <a:pt x="488" y="1527"/>
                  </a:lnTo>
                  <a:lnTo>
                    <a:pt x="651" y="1592"/>
                  </a:lnTo>
                  <a:lnTo>
                    <a:pt x="976" y="1592"/>
                  </a:lnTo>
                  <a:lnTo>
                    <a:pt x="1106" y="1527"/>
                  </a:lnTo>
                  <a:lnTo>
                    <a:pt x="1235" y="1462"/>
                  </a:lnTo>
                  <a:lnTo>
                    <a:pt x="1365" y="1365"/>
                  </a:lnTo>
                  <a:lnTo>
                    <a:pt x="1463" y="1267"/>
                  </a:lnTo>
                  <a:lnTo>
                    <a:pt x="1528" y="1105"/>
                  </a:lnTo>
                  <a:lnTo>
                    <a:pt x="1593" y="975"/>
                  </a:lnTo>
                  <a:lnTo>
                    <a:pt x="1593" y="813"/>
                  </a:lnTo>
                  <a:lnTo>
                    <a:pt x="1593" y="650"/>
                  </a:lnTo>
                  <a:lnTo>
                    <a:pt x="1528" y="488"/>
                  </a:lnTo>
                  <a:lnTo>
                    <a:pt x="1463" y="358"/>
                  </a:lnTo>
                  <a:lnTo>
                    <a:pt x="1365" y="228"/>
                  </a:lnTo>
                  <a:lnTo>
                    <a:pt x="1235" y="130"/>
                  </a:lnTo>
                  <a:lnTo>
                    <a:pt x="1106" y="65"/>
                  </a:lnTo>
                  <a:lnTo>
                    <a:pt x="976" y="33"/>
                  </a:lnTo>
                  <a:lnTo>
                    <a:pt x="81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3"/>
            <p:cNvSpPr/>
            <p:nvPr/>
          </p:nvSpPr>
          <p:spPr>
            <a:xfrm>
              <a:off x="5451909" y="4749021"/>
              <a:ext cx="51295" cy="51295"/>
            </a:xfrm>
            <a:custGeom>
              <a:avLst/>
              <a:gdLst/>
              <a:ahLst/>
              <a:cxnLst/>
              <a:rect l="l" t="t" r="r" b="b"/>
              <a:pathLst>
                <a:path w="1593" h="1593" extrusionOk="0">
                  <a:moveTo>
                    <a:pt x="780" y="0"/>
                  </a:moveTo>
                  <a:lnTo>
                    <a:pt x="618" y="33"/>
                  </a:lnTo>
                  <a:lnTo>
                    <a:pt x="488" y="65"/>
                  </a:lnTo>
                  <a:lnTo>
                    <a:pt x="326" y="130"/>
                  </a:lnTo>
                  <a:lnTo>
                    <a:pt x="228" y="228"/>
                  </a:lnTo>
                  <a:lnTo>
                    <a:pt x="131" y="358"/>
                  </a:lnTo>
                  <a:lnTo>
                    <a:pt x="66" y="488"/>
                  </a:lnTo>
                  <a:lnTo>
                    <a:pt x="1" y="650"/>
                  </a:lnTo>
                  <a:lnTo>
                    <a:pt x="1" y="813"/>
                  </a:lnTo>
                  <a:lnTo>
                    <a:pt x="1" y="975"/>
                  </a:lnTo>
                  <a:lnTo>
                    <a:pt x="66" y="1105"/>
                  </a:lnTo>
                  <a:lnTo>
                    <a:pt x="131" y="1267"/>
                  </a:lnTo>
                  <a:lnTo>
                    <a:pt x="228" y="1365"/>
                  </a:lnTo>
                  <a:lnTo>
                    <a:pt x="326" y="1462"/>
                  </a:lnTo>
                  <a:lnTo>
                    <a:pt x="488" y="1527"/>
                  </a:lnTo>
                  <a:lnTo>
                    <a:pt x="618" y="1592"/>
                  </a:lnTo>
                  <a:lnTo>
                    <a:pt x="943" y="1592"/>
                  </a:lnTo>
                  <a:lnTo>
                    <a:pt x="1105" y="1527"/>
                  </a:lnTo>
                  <a:lnTo>
                    <a:pt x="1235" y="1462"/>
                  </a:lnTo>
                  <a:lnTo>
                    <a:pt x="1365" y="1365"/>
                  </a:lnTo>
                  <a:lnTo>
                    <a:pt x="1463" y="1267"/>
                  </a:lnTo>
                  <a:lnTo>
                    <a:pt x="1528" y="1105"/>
                  </a:lnTo>
                  <a:lnTo>
                    <a:pt x="1560" y="975"/>
                  </a:lnTo>
                  <a:lnTo>
                    <a:pt x="1593" y="813"/>
                  </a:lnTo>
                  <a:lnTo>
                    <a:pt x="1560" y="650"/>
                  </a:lnTo>
                  <a:lnTo>
                    <a:pt x="1528" y="488"/>
                  </a:lnTo>
                  <a:lnTo>
                    <a:pt x="1463" y="358"/>
                  </a:lnTo>
                  <a:lnTo>
                    <a:pt x="1365" y="228"/>
                  </a:lnTo>
                  <a:lnTo>
                    <a:pt x="1235" y="130"/>
                  </a:lnTo>
                  <a:lnTo>
                    <a:pt x="1105" y="65"/>
                  </a:lnTo>
                  <a:lnTo>
                    <a:pt x="943" y="33"/>
                  </a:lnTo>
                  <a:lnTo>
                    <a:pt x="780"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3"/>
            <p:cNvSpPr/>
            <p:nvPr/>
          </p:nvSpPr>
          <p:spPr>
            <a:xfrm>
              <a:off x="5582673" y="4749021"/>
              <a:ext cx="51295" cy="51295"/>
            </a:xfrm>
            <a:custGeom>
              <a:avLst/>
              <a:gdLst/>
              <a:ahLst/>
              <a:cxnLst/>
              <a:rect l="l" t="t" r="r" b="b"/>
              <a:pathLst>
                <a:path w="1593" h="1593" extrusionOk="0">
                  <a:moveTo>
                    <a:pt x="813" y="0"/>
                  </a:moveTo>
                  <a:lnTo>
                    <a:pt x="651" y="33"/>
                  </a:lnTo>
                  <a:lnTo>
                    <a:pt x="488" y="65"/>
                  </a:lnTo>
                  <a:lnTo>
                    <a:pt x="358" y="130"/>
                  </a:lnTo>
                  <a:lnTo>
                    <a:pt x="228" y="228"/>
                  </a:lnTo>
                  <a:lnTo>
                    <a:pt x="131" y="358"/>
                  </a:lnTo>
                  <a:lnTo>
                    <a:pt x="66" y="488"/>
                  </a:lnTo>
                  <a:lnTo>
                    <a:pt x="33" y="650"/>
                  </a:lnTo>
                  <a:lnTo>
                    <a:pt x="1" y="813"/>
                  </a:lnTo>
                  <a:lnTo>
                    <a:pt x="33" y="975"/>
                  </a:lnTo>
                  <a:lnTo>
                    <a:pt x="66" y="1105"/>
                  </a:lnTo>
                  <a:lnTo>
                    <a:pt x="131" y="1267"/>
                  </a:lnTo>
                  <a:lnTo>
                    <a:pt x="228" y="1365"/>
                  </a:lnTo>
                  <a:lnTo>
                    <a:pt x="358" y="1462"/>
                  </a:lnTo>
                  <a:lnTo>
                    <a:pt x="488" y="1527"/>
                  </a:lnTo>
                  <a:lnTo>
                    <a:pt x="651" y="1592"/>
                  </a:lnTo>
                  <a:lnTo>
                    <a:pt x="976" y="1592"/>
                  </a:lnTo>
                  <a:lnTo>
                    <a:pt x="1106" y="1527"/>
                  </a:lnTo>
                  <a:lnTo>
                    <a:pt x="1268" y="1462"/>
                  </a:lnTo>
                  <a:lnTo>
                    <a:pt x="1365" y="1365"/>
                  </a:lnTo>
                  <a:lnTo>
                    <a:pt x="1463" y="1267"/>
                  </a:lnTo>
                  <a:lnTo>
                    <a:pt x="1560" y="1105"/>
                  </a:lnTo>
                  <a:lnTo>
                    <a:pt x="1593" y="975"/>
                  </a:lnTo>
                  <a:lnTo>
                    <a:pt x="1593" y="813"/>
                  </a:lnTo>
                  <a:lnTo>
                    <a:pt x="1593" y="650"/>
                  </a:lnTo>
                  <a:lnTo>
                    <a:pt x="1560" y="488"/>
                  </a:lnTo>
                  <a:lnTo>
                    <a:pt x="1463" y="358"/>
                  </a:lnTo>
                  <a:lnTo>
                    <a:pt x="1365" y="228"/>
                  </a:lnTo>
                  <a:lnTo>
                    <a:pt x="1268" y="130"/>
                  </a:lnTo>
                  <a:lnTo>
                    <a:pt x="1106" y="65"/>
                  </a:lnTo>
                  <a:lnTo>
                    <a:pt x="976" y="33"/>
                  </a:lnTo>
                  <a:lnTo>
                    <a:pt x="81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3"/>
            <p:cNvSpPr/>
            <p:nvPr/>
          </p:nvSpPr>
          <p:spPr>
            <a:xfrm>
              <a:off x="7978450" y="4826429"/>
              <a:ext cx="45016" cy="45016"/>
            </a:xfrm>
            <a:custGeom>
              <a:avLst/>
              <a:gdLst/>
              <a:ahLst/>
              <a:cxnLst/>
              <a:rect l="l" t="t" r="r" b="b"/>
              <a:pathLst>
                <a:path w="1398" h="1398" extrusionOk="0">
                  <a:moveTo>
                    <a:pt x="552" y="1"/>
                  </a:moveTo>
                  <a:lnTo>
                    <a:pt x="422"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22" y="1333"/>
                  </a:lnTo>
                  <a:lnTo>
                    <a:pt x="552" y="1365"/>
                  </a:lnTo>
                  <a:lnTo>
                    <a:pt x="715" y="1398"/>
                  </a:lnTo>
                  <a:lnTo>
                    <a:pt x="845" y="1365"/>
                  </a:lnTo>
                  <a:lnTo>
                    <a:pt x="975" y="1333"/>
                  </a:lnTo>
                  <a:lnTo>
                    <a:pt x="1105" y="1268"/>
                  </a:lnTo>
                  <a:lnTo>
                    <a:pt x="1202" y="1170"/>
                  </a:lnTo>
                  <a:lnTo>
                    <a:pt x="1300" y="1073"/>
                  </a:lnTo>
                  <a:lnTo>
                    <a:pt x="1365" y="943"/>
                  </a:lnTo>
                  <a:lnTo>
                    <a:pt x="1397" y="813"/>
                  </a:lnTo>
                  <a:lnTo>
                    <a:pt x="1397" y="683"/>
                  </a:lnTo>
                  <a:lnTo>
                    <a:pt x="1397" y="553"/>
                  </a:lnTo>
                  <a:lnTo>
                    <a:pt x="1365" y="423"/>
                  </a:lnTo>
                  <a:lnTo>
                    <a:pt x="1300" y="293"/>
                  </a:lnTo>
                  <a:lnTo>
                    <a:pt x="1202" y="195"/>
                  </a:lnTo>
                  <a:lnTo>
                    <a:pt x="1105"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3"/>
            <p:cNvSpPr/>
            <p:nvPr/>
          </p:nvSpPr>
          <p:spPr>
            <a:xfrm>
              <a:off x="8093533" y="4826429"/>
              <a:ext cx="45016" cy="45016"/>
            </a:xfrm>
            <a:custGeom>
              <a:avLst/>
              <a:gdLst/>
              <a:ahLst/>
              <a:cxnLst/>
              <a:rect l="l" t="t" r="r" b="b"/>
              <a:pathLst>
                <a:path w="1398" h="1398" extrusionOk="0">
                  <a:moveTo>
                    <a:pt x="552" y="1"/>
                  </a:moveTo>
                  <a:lnTo>
                    <a:pt x="422" y="33"/>
                  </a:lnTo>
                  <a:lnTo>
                    <a:pt x="292" y="98"/>
                  </a:lnTo>
                  <a:lnTo>
                    <a:pt x="195" y="195"/>
                  </a:lnTo>
                  <a:lnTo>
                    <a:pt x="97" y="293"/>
                  </a:lnTo>
                  <a:lnTo>
                    <a:pt x="32" y="423"/>
                  </a:lnTo>
                  <a:lnTo>
                    <a:pt x="0" y="553"/>
                  </a:lnTo>
                  <a:lnTo>
                    <a:pt x="0" y="683"/>
                  </a:lnTo>
                  <a:lnTo>
                    <a:pt x="0" y="813"/>
                  </a:lnTo>
                  <a:lnTo>
                    <a:pt x="32" y="943"/>
                  </a:lnTo>
                  <a:lnTo>
                    <a:pt x="97" y="1073"/>
                  </a:lnTo>
                  <a:lnTo>
                    <a:pt x="195" y="1170"/>
                  </a:lnTo>
                  <a:lnTo>
                    <a:pt x="292" y="1268"/>
                  </a:lnTo>
                  <a:lnTo>
                    <a:pt x="422" y="1333"/>
                  </a:lnTo>
                  <a:lnTo>
                    <a:pt x="552" y="1365"/>
                  </a:lnTo>
                  <a:lnTo>
                    <a:pt x="682" y="1398"/>
                  </a:lnTo>
                  <a:lnTo>
                    <a:pt x="845" y="1365"/>
                  </a:lnTo>
                  <a:lnTo>
                    <a:pt x="975" y="1333"/>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3"/>
            <p:cNvSpPr/>
            <p:nvPr/>
          </p:nvSpPr>
          <p:spPr>
            <a:xfrm>
              <a:off x="8207553" y="4826429"/>
              <a:ext cx="45016" cy="45016"/>
            </a:xfrm>
            <a:custGeom>
              <a:avLst/>
              <a:gdLst/>
              <a:ahLst/>
              <a:cxnLst/>
              <a:rect l="l" t="t" r="r" b="b"/>
              <a:pathLst>
                <a:path w="1398" h="1398" extrusionOk="0">
                  <a:moveTo>
                    <a:pt x="585" y="1"/>
                  </a:moveTo>
                  <a:lnTo>
                    <a:pt x="455"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55" y="1333"/>
                  </a:lnTo>
                  <a:lnTo>
                    <a:pt x="585" y="1365"/>
                  </a:lnTo>
                  <a:lnTo>
                    <a:pt x="715" y="1398"/>
                  </a:lnTo>
                  <a:lnTo>
                    <a:pt x="845" y="1365"/>
                  </a:lnTo>
                  <a:lnTo>
                    <a:pt x="975" y="1333"/>
                  </a:lnTo>
                  <a:lnTo>
                    <a:pt x="1105" y="1268"/>
                  </a:lnTo>
                  <a:lnTo>
                    <a:pt x="1203" y="1170"/>
                  </a:lnTo>
                  <a:lnTo>
                    <a:pt x="1300" y="1073"/>
                  </a:lnTo>
                  <a:lnTo>
                    <a:pt x="1365" y="943"/>
                  </a:lnTo>
                  <a:lnTo>
                    <a:pt x="1397" y="813"/>
                  </a:lnTo>
                  <a:lnTo>
                    <a:pt x="1397" y="683"/>
                  </a:lnTo>
                  <a:lnTo>
                    <a:pt x="1397" y="553"/>
                  </a:lnTo>
                  <a:lnTo>
                    <a:pt x="1365" y="423"/>
                  </a:lnTo>
                  <a:lnTo>
                    <a:pt x="1300" y="293"/>
                  </a:lnTo>
                  <a:lnTo>
                    <a:pt x="1203" y="195"/>
                  </a:lnTo>
                  <a:lnTo>
                    <a:pt x="1105"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3"/>
            <p:cNvSpPr/>
            <p:nvPr/>
          </p:nvSpPr>
          <p:spPr>
            <a:xfrm>
              <a:off x="8322636" y="4826429"/>
              <a:ext cx="45016" cy="45016"/>
            </a:xfrm>
            <a:custGeom>
              <a:avLst/>
              <a:gdLst/>
              <a:ahLst/>
              <a:cxnLst/>
              <a:rect l="l" t="t" r="r" b="b"/>
              <a:pathLst>
                <a:path w="1398" h="1398" extrusionOk="0">
                  <a:moveTo>
                    <a:pt x="553" y="1"/>
                  </a:moveTo>
                  <a:lnTo>
                    <a:pt x="423" y="33"/>
                  </a:lnTo>
                  <a:lnTo>
                    <a:pt x="293" y="98"/>
                  </a:lnTo>
                  <a:lnTo>
                    <a:pt x="195" y="195"/>
                  </a:lnTo>
                  <a:lnTo>
                    <a:pt x="130" y="293"/>
                  </a:lnTo>
                  <a:lnTo>
                    <a:pt x="65" y="423"/>
                  </a:lnTo>
                  <a:lnTo>
                    <a:pt x="0" y="553"/>
                  </a:lnTo>
                  <a:lnTo>
                    <a:pt x="0" y="683"/>
                  </a:lnTo>
                  <a:lnTo>
                    <a:pt x="0" y="813"/>
                  </a:lnTo>
                  <a:lnTo>
                    <a:pt x="65" y="943"/>
                  </a:lnTo>
                  <a:lnTo>
                    <a:pt x="130" y="1073"/>
                  </a:lnTo>
                  <a:lnTo>
                    <a:pt x="195" y="1170"/>
                  </a:lnTo>
                  <a:lnTo>
                    <a:pt x="293" y="1268"/>
                  </a:lnTo>
                  <a:lnTo>
                    <a:pt x="423" y="1333"/>
                  </a:lnTo>
                  <a:lnTo>
                    <a:pt x="553" y="1365"/>
                  </a:lnTo>
                  <a:lnTo>
                    <a:pt x="683" y="1398"/>
                  </a:lnTo>
                  <a:lnTo>
                    <a:pt x="845" y="1365"/>
                  </a:lnTo>
                  <a:lnTo>
                    <a:pt x="975" y="1333"/>
                  </a:lnTo>
                  <a:lnTo>
                    <a:pt x="1072" y="1268"/>
                  </a:lnTo>
                  <a:lnTo>
                    <a:pt x="1202" y="1170"/>
                  </a:lnTo>
                  <a:lnTo>
                    <a:pt x="1267" y="1073"/>
                  </a:lnTo>
                  <a:lnTo>
                    <a:pt x="1332" y="943"/>
                  </a:lnTo>
                  <a:lnTo>
                    <a:pt x="1397" y="813"/>
                  </a:lnTo>
                  <a:lnTo>
                    <a:pt x="1397" y="683"/>
                  </a:lnTo>
                  <a:lnTo>
                    <a:pt x="1397" y="553"/>
                  </a:lnTo>
                  <a:lnTo>
                    <a:pt x="1332" y="423"/>
                  </a:lnTo>
                  <a:lnTo>
                    <a:pt x="1267" y="293"/>
                  </a:lnTo>
                  <a:lnTo>
                    <a:pt x="1202" y="195"/>
                  </a:lnTo>
                  <a:lnTo>
                    <a:pt x="1072"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3"/>
            <p:cNvSpPr/>
            <p:nvPr/>
          </p:nvSpPr>
          <p:spPr>
            <a:xfrm>
              <a:off x="8437718" y="4826429"/>
              <a:ext cx="45016" cy="45016"/>
            </a:xfrm>
            <a:custGeom>
              <a:avLst/>
              <a:gdLst/>
              <a:ahLst/>
              <a:cxnLst/>
              <a:rect l="l" t="t" r="r" b="b"/>
              <a:pathLst>
                <a:path w="1398" h="1398" extrusionOk="0">
                  <a:moveTo>
                    <a:pt x="553" y="1"/>
                  </a:moveTo>
                  <a:lnTo>
                    <a:pt x="423" y="33"/>
                  </a:lnTo>
                  <a:lnTo>
                    <a:pt x="293" y="98"/>
                  </a:lnTo>
                  <a:lnTo>
                    <a:pt x="195" y="195"/>
                  </a:lnTo>
                  <a:lnTo>
                    <a:pt x="98" y="293"/>
                  </a:lnTo>
                  <a:lnTo>
                    <a:pt x="33" y="423"/>
                  </a:lnTo>
                  <a:lnTo>
                    <a:pt x="0" y="553"/>
                  </a:lnTo>
                  <a:lnTo>
                    <a:pt x="0" y="683"/>
                  </a:lnTo>
                  <a:lnTo>
                    <a:pt x="0" y="813"/>
                  </a:lnTo>
                  <a:lnTo>
                    <a:pt x="33" y="943"/>
                  </a:lnTo>
                  <a:lnTo>
                    <a:pt x="98" y="1073"/>
                  </a:lnTo>
                  <a:lnTo>
                    <a:pt x="195" y="1170"/>
                  </a:lnTo>
                  <a:lnTo>
                    <a:pt x="293" y="1268"/>
                  </a:lnTo>
                  <a:lnTo>
                    <a:pt x="423" y="1333"/>
                  </a:lnTo>
                  <a:lnTo>
                    <a:pt x="553" y="1365"/>
                  </a:lnTo>
                  <a:lnTo>
                    <a:pt x="683" y="1398"/>
                  </a:lnTo>
                  <a:lnTo>
                    <a:pt x="812" y="1365"/>
                  </a:lnTo>
                  <a:lnTo>
                    <a:pt x="942" y="1333"/>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42" y="33"/>
                  </a:lnTo>
                  <a:lnTo>
                    <a:pt x="812"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3"/>
            <p:cNvSpPr/>
            <p:nvPr/>
          </p:nvSpPr>
          <p:spPr>
            <a:xfrm>
              <a:off x="5057491" y="4860948"/>
              <a:ext cx="51295" cy="51295"/>
            </a:xfrm>
            <a:custGeom>
              <a:avLst/>
              <a:gdLst/>
              <a:ahLst/>
              <a:cxnLst/>
              <a:rect l="l" t="t" r="r" b="b"/>
              <a:pathLst>
                <a:path w="1593" h="1593" extrusionOk="0">
                  <a:moveTo>
                    <a:pt x="651" y="1"/>
                  </a:moveTo>
                  <a:lnTo>
                    <a:pt x="488" y="66"/>
                  </a:lnTo>
                  <a:lnTo>
                    <a:pt x="358" y="131"/>
                  </a:lnTo>
                  <a:lnTo>
                    <a:pt x="228" y="228"/>
                  </a:lnTo>
                  <a:lnTo>
                    <a:pt x="131" y="358"/>
                  </a:lnTo>
                  <a:lnTo>
                    <a:pt x="66" y="488"/>
                  </a:lnTo>
                  <a:lnTo>
                    <a:pt x="1" y="618"/>
                  </a:lnTo>
                  <a:lnTo>
                    <a:pt x="1" y="780"/>
                  </a:lnTo>
                  <a:lnTo>
                    <a:pt x="1" y="943"/>
                  </a:lnTo>
                  <a:lnTo>
                    <a:pt x="66" y="1105"/>
                  </a:lnTo>
                  <a:lnTo>
                    <a:pt x="131" y="1235"/>
                  </a:lnTo>
                  <a:lnTo>
                    <a:pt x="228" y="1365"/>
                  </a:lnTo>
                  <a:lnTo>
                    <a:pt x="358" y="1463"/>
                  </a:lnTo>
                  <a:lnTo>
                    <a:pt x="488" y="1528"/>
                  </a:lnTo>
                  <a:lnTo>
                    <a:pt x="651" y="1560"/>
                  </a:lnTo>
                  <a:lnTo>
                    <a:pt x="813" y="1593"/>
                  </a:lnTo>
                  <a:lnTo>
                    <a:pt x="976" y="1560"/>
                  </a:lnTo>
                  <a:lnTo>
                    <a:pt x="1106" y="1528"/>
                  </a:lnTo>
                  <a:lnTo>
                    <a:pt x="1235" y="1463"/>
                  </a:lnTo>
                  <a:lnTo>
                    <a:pt x="1365" y="1365"/>
                  </a:lnTo>
                  <a:lnTo>
                    <a:pt x="1463" y="1235"/>
                  </a:lnTo>
                  <a:lnTo>
                    <a:pt x="1528" y="1105"/>
                  </a:lnTo>
                  <a:lnTo>
                    <a:pt x="1593" y="943"/>
                  </a:lnTo>
                  <a:lnTo>
                    <a:pt x="1593" y="780"/>
                  </a:lnTo>
                  <a:lnTo>
                    <a:pt x="1593" y="618"/>
                  </a:lnTo>
                  <a:lnTo>
                    <a:pt x="1528" y="488"/>
                  </a:lnTo>
                  <a:lnTo>
                    <a:pt x="1463" y="358"/>
                  </a:lnTo>
                  <a:lnTo>
                    <a:pt x="1365" y="228"/>
                  </a:lnTo>
                  <a:lnTo>
                    <a:pt x="1235" y="131"/>
                  </a:lnTo>
                  <a:lnTo>
                    <a:pt x="1106" y="66"/>
                  </a:lnTo>
                  <a:lnTo>
                    <a:pt x="976"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3"/>
            <p:cNvSpPr/>
            <p:nvPr/>
          </p:nvSpPr>
          <p:spPr>
            <a:xfrm>
              <a:off x="5188288" y="4860948"/>
              <a:ext cx="52325" cy="51295"/>
            </a:xfrm>
            <a:custGeom>
              <a:avLst/>
              <a:gdLst/>
              <a:ahLst/>
              <a:cxnLst/>
              <a:rect l="l" t="t" r="r" b="b"/>
              <a:pathLst>
                <a:path w="1625" h="1593" extrusionOk="0">
                  <a:moveTo>
                    <a:pt x="650" y="1"/>
                  </a:moveTo>
                  <a:lnTo>
                    <a:pt x="520" y="66"/>
                  </a:lnTo>
                  <a:lnTo>
                    <a:pt x="358" y="131"/>
                  </a:lnTo>
                  <a:lnTo>
                    <a:pt x="260" y="228"/>
                  </a:lnTo>
                  <a:lnTo>
                    <a:pt x="163" y="358"/>
                  </a:lnTo>
                  <a:lnTo>
                    <a:pt x="65" y="488"/>
                  </a:lnTo>
                  <a:lnTo>
                    <a:pt x="33" y="618"/>
                  </a:lnTo>
                  <a:lnTo>
                    <a:pt x="0" y="780"/>
                  </a:lnTo>
                  <a:lnTo>
                    <a:pt x="33" y="943"/>
                  </a:lnTo>
                  <a:lnTo>
                    <a:pt x="65" y="1105"/>
                  </a:lnTo>
                  <a:lnTo>
                    <a:pt x="163" y="1235"/>
                  </a:lnTo>
                  <a:lnTo>
                    <a:pt x="260" y="1365"/>
                  </a:lnTo>
                  <a:lnTo>
                    <a:pt x="358" y="1463"/>
                  </a:lnTo>
                  <a:lnTo>
                    <a:pt x="520" y="1528"/>
                  </a:lnTo>
                  <a:lnTo>
                    <a:pt x="650" y="1560"/>
                  </a:lnTo>
                  <a:lnTo>
                    <a:pt x="812" y="1593"/>
                  </a:lnTo>
                  <a:lnTo>
                    <a:pt x="975" y="1560"/>
                  </a:lnTo>
                  <a:lnTo>
                    <a:pt x="1137" y="1528"/>
                  </a:lnTo>
                  <a:lnTo>
                    <a:pt x="1267" y="1463"/>
                  </a:lnTo>
                  <a:lnTo>
                    <a:pt x="1397" y="1365"/>
                  </a:lnTo>
                  <a:lnTo>
                    <a:pt x="1495" y="1235"/>
                  </a:lnTo>
                  <a:lnTo>
                    <a:pt x="1560" y="1105"/>
                  </a:lnTo>
                  <a:lnTo>
                    <a:pt x="1592" y="943"/>
                  </a:lnTo>
                  <a:lnTo>
                    <a:pt x="1625" y="780"/>
                  </a:lnTo>
                  <a:lnTo>
                    <a:pt x="1592" y="618"/>
                  </a:lnTo>
                  <a:lnTo>
                    <a:pt x="1560" y="488"/>
                  </a:lnTo>
                  <a:lnTo>
                    <a:pt x="1495" y="358"/>
                  </a:lnTo>
                  <a:lnTo>
                    <a:pt x="1397" y="228"/>
                  </a:lnTo>
                  <a:lnTo>
                    <a:pt x="1267" y="131"/>
                  </a:lnTo>
                  <a:lnTo>
                    <a:pt x="1137" y="66"/>
                  </a:lnTo>
                  <a:lnTo>
                    <a:pt x="97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3"/>
            <p:cNvSpPr/>
            <p:nvPr/>
          </p:nvSpPr>
          <p:spPr>
            <a:xfrm>
              <a:off x="5320082" y="4860948"/>
              <a:ext cx="51295" cy="51295"/>
            </a:xfrm>
            <a:custGeom>
              <a:avLst/>
              <a:gdLst/>
              <a:ahLst/>
              <a:cxnLst/>
              <a:rect l="l" t="t" r="r" b="b"/>
              <a:pathLst>
                <a:path w="1593" h="1593" extrusionOk="0">
                  <a:moveTo>
                    <a:pt x="651" y="1"/>
                  </a:moveTo>
                  <a:lnTo>
                    <a:pt x="488" y="66"/>
                  </a:lnTo>
                  <a:lnTo>
                    <a:pt x="358" y="131"/>
                  </a:lnTo>
                  <a:lnTo>
                    <a:pt x="228" y="228"/>
                  </a:lnTo>
                  <a:lnTo>
                    <a:pt x="131" y="358"/>
                  </a:lnTo>
                  <a:lnTo>
                    <a:pt x="66" y="488"/>
                  </a:lnTo>
                  <a:lnTo>
                    <a:pt x="33" y="618"/>
                  </a:lnTo>
                  <a:lnTo>
                    <a:pt x="1" y="780"/>
                  </a:lnTo>
                  <a:lnTo>
                    <a:pt x="33" y="943"/>
                  </a:lnTo>
                  <a:lnTo>
                    <a:pt x="66" y="1105"/>
                  </a:lnTo>
                  <a:lnTo>
                    <a:pt x="131" y="1235"/>
                  </a:lnTo>
                  <a:lnTo>
                    <a:pt x="228" y="1365"/>
                  </a:lnTo>
                  <a:lnTo>
                    <a:pt x="358" y="1463"/>
                  </a:lnTo>
                  <a:lnTo>
                    <a:pt x="488" y="1528"/>
                  </a:lnTo>
                  <a:lnTo>
                    <a:pt x="651" y="1560"/>
                  </a:lnTo>
                  <a:lnTo>
                    <a:pt x="813" y="1593"/>
                  </a:lnTo>
                  <a:lnTo>
                    <a:pt x="976" y="1560"/>
                  </a:lnTo>
                  <a:lnTo>
                    <a:pt x="1106" y="1528"/>
                  </a:lnTo>
                  <a:lnTo>
                    <a:pt x="1235" y="1463"/>
                  </a:lnTo>
                  <a:lnTo>
                    <a:pt x="1365" y="1365"/>
                  </a:lnTo>
                  <a:lnTo>
                    <a:pt x="1463" y="1235"/>
                  </a:lnTo>
                  <a:lnTo>
                    <a:pt x="1528" y="1105"/>
                  </a:lnTo>
                  <a:lnTo>
                    <a:pt x="1593" y="943"/>
                  </a:lnTo>
                  <a:lnTo>
                    <a:pt x="1593" y="780"/>
                  </a:lnTo>
                  <a:lnTo>
                    <a:pt x="1593" y="618"/>
                  </a:lnTo>
                  <a:lnTo>
                    <a:pt x="1528" y="488"/>
                  </a:lnTo>
                  <a:lnTo>
                    <a:pt x="1463" y="358"/>
                  </a:lnTo>
                  <a:lnTo>
                    <a:pt x="1365" y="228"/>
                  </a:lnTo>
                  <a:lnTo>
                    <a:pt x="1235" y="131"/>
                  </a:lnTo>
                  <a:lnTo>
                    <a:pt x="1106" y="66"/>
                  </a:lnTo>
                  <a:lnTo>
                    <a:pt x="976"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3"/>
            <p:cNvSpPr/>
            <p:nvPr/>
          </p:nvSpPr>
          <p:spPr>
            <a:xfrm>
              <a:off x="5451909" y="4860948"/>
              <a:ext cx="51295" cy="51295"/>
            </a:xfrm>
            <a:custGeom>
              <a:avLst/>
              <a:gdLst/>
              <a:ahLst/>
              <a:cxnLst/>
              <a:rect l="l" t="t" r="r" b="b"/>
              <a:pathLst>
                <a:path w="1593" h="1593" extrusionOk="0">
                  <a:moveTo>
                    <a:pt x="618" y="1"/>
                  </a:moveTo>
                  <a:lnTo>
                    <a:pt x="488" y="66"/>
                  </a:lnTo>
                  <a:lnTo>
                    <a:pt x="326" y="131"/>
                  </a:lnTo>
                  <a:lnTo>
                    <a:pt x="228" y="228"/>
                  </a:lnTo>
                  <a:lnTo>
                    <a:pt x="131" y="358"/>
                  </a:lnTo>
                  <a:lnTo>
                    <a:pt x="66" y="488"/>
                  </a:lnTo>
                  <a:lnTo>
                    <a:pt x="1" y="618"/>
                  </a:lnTo>
                  <a:lnTo>
                    <a:pt x="1" y="780"/>
                  </a:lnTo>
                  <a:lnTo>
                    <a:pt x="1" y="943"/>
                  </a:lnTo>
                  <a:lnTo>
                    <a:pt x="66" y="1105"/>
                  </a:lnTo>
                  <a:lnTo>
                    <a:pt x="131" y="1235"/>
                  </a:lnTo>
                  <a:lnTo>
                    <a:pt x="228" y="1365"/>
                  </a:lnTo>
                  <a:lnTo>
                    <a:pt x="326" y="1463"/>
                  </a:lnTo>
                  <a:lnTo>
                    <a:pt x="488" y="1528"/>
                  </a:lnTo>
                  <a:lnTo>
                    <a:pt x="618" y="1560"/>
                  </a:lnTo>
                  <a:lnTo>
                    <a:pt x="780" y="1593"/>
                  </a:lnTo>
                  <a:lnTo>
                    <a:pt x="943" y="1560"/>
                  </a:lnTo>
                  <a:lnTo>
                    <a:pt x="1105" y="1528"/>
                  </a:lnTo>
                  <a:lnTo>
                    <a:pt x="1235" y="1463"/>
                  </a:lnTo>
                  <a:lnTo>
                    <a:pt x="1365" y="1365"/>
                  </a:lnTo>
                  <a:lnTo>
                    <a:pt x="1463" y="1235"/>
                  </a:lnTo>
                  <a:lnTo>
                    <a:pt x="1528" y="1105"/>
                  </a:lnTo>
                  <a:lnTo>
                    <a:pt x="1560" y="943"/>
                  </a:lnTo>
                  <a:lnTo>
                    <a:pt x="1593" y="780"/>
                  </a:lnTo>
                  <a:lnTo>
                    <a:pt x="1560" y="618"/>
                  </a:lnTo>
                  <a:lnTo>
                    <a:pt x="1528" y="488"/>
                  </a:lnTo>
                  <a:lnTo>
                    <a:pt x="1463" y="358"/>
                  </a:lnTo>
                  <a:lnTo>
                    <a:pt x="1365" y="228"/>
                  </a:lnTo>
                  <a:lnTo>
                    <a:pt x="1235" y="131"/>
                  </a:lnTo>
                  <a:lnTo>
                    <a:pt x="1105" y="66"/>
                  </a:lnTo>
                  <a:lnTo>
                    <a:pt x="943"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3"/>
            <p:cNvSpPr/>
            <p:nvPr/>
          </p:nvSpPr>
          <p:spPr>
            <a:xfrm>
              <a:off x="5582673" y="4860948"/>
              <a:ext cx="51295" cy="51295"/>
            </a:xfrm>
            <a:custGeom>
              <a:avLst/>
              <a:gdLst/>
              <a:ahLst/>
              <a:cxnLst/>
              <a:rect l="l" t="t" r="r" b="b"/>
              <a:pathLst>
                <a:path w="1593" h="1593" extrusionOk="0">
                  <a:moveTo>
                    <a:pt x="651" y="1"/>
                  </a:moveTo>
                  <a:lnTo>
                    <a:pt x="488" y="66"/>
                  </a:lnTo>
                  <a:lnTo>
                    <a:pt x="358" y="131"/>
                  </a:lnTo>
                  <a:lnTo>
                    <a:pt x="228" y="228"/>
                  </a:lnTo>
                  <a:lnTo>
                    <a:pt x="131" y="358"/>
                  </a:lnTo>
                  <a:lnTo>
                    <a:pt x="66" y="488"/>
                  </a:lnTo>
                  <a:lnTo>
                    <a:pt x="33" y="618"/>
                  </a:lnTo>
                  <a:lnTo>
                    <a:pt x="1" y="780"/>
                  </a:lnTo>
                  <a:lnTo>
                    <a:pt x="33" y="943"/>
                  </a:lnTo>
                  <a:lnTo>
                    <a:pt x="66" y="1105"/>
                  </a:lnTo>
                  <a:lnTo>
                    <a:pt x="131" y="1235"/>
                  </a:lnTo>
                  <a:lnTo>
                    <a:pt x="228" y="1365"/>
                  </a:lnTo>
                  <a:lnTo>
                    <a:pt x="358" y="1463"/>
                  </a:lnTo>
                  <a:lnTo>
                    <a:pt x="488" y="1528"/>
                  </a:lnTo>
                  <a:lnTo>
                    <a:pt x="651" y="1560"/>
                  </a:lnTo>
                  <a:lnTo>
                    <a:pt x="813" y="1593"/>
                  </a:lnTo>
                  <a:lnTo>
                    <a:pt x="976" y="1560"/>
                  </a:lnTo>
                  <a:lnTo>
                    <a:pt x="1106" y="1528"/>
                  </a:lnTo>
                  <a:lnTo>
                    <a:pt x="1268" y="1463"/>
                  </a:lnTo>
                  <a:lnTo>
                    <a:pt x="1365" y="1365"/>
                  </a:lnTo>
                  <a:lnTo>
                    <a:pt x="1463" y="1235"/>
                  </a:lnTo>
                  <a:lnTo>
                    <a:pt x="1560" y="1105"/>
                  </a:lnTo>
                  <a:lnTo>
                    <a:pt x="1593" y="943"/>
                  </a:lnTo>
                  <a:lnTo>
                    <a:pt x="1593" y="780"/>
                  </a:lnTo>
                  <a:lnTo>
                    <a:pt x="1593" y="618"/>
                  </a:lnTo>
                  <a:lnTo>
                    <a:pt x="1560" y="488"/>
                  </a:lnTo>
                  <a:lnTo>
                    <a:pt x="1463" y="358"/>
                  </a:lnTo>
                  <a:lnTo>
                    <a:pt x="1365" y="228"/>
                  </a:lnTo>
                  <a:lnTo>
                    <a:pt x="1268" y="131"/>
                  </a:lnTo>
                  <a:lnTo>
                    <a:pt x="1106" y="66"/>
                  </a:lnTo>
                  <a:lnTo>
                    <a:pt x="976"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3"/>
            <p:cNvSpPr/>
            <p:nvPr/>
          </p:nvSpPr>
          <p:spPr>
            <a:xfrm>
              <a:off x="6509785" y="4900033"/>
              <a:ext cx="442557" cy="443587"/>
            </a:xfrm>
            <a:custGeom>
              <a:avLst/>
              <a:gdLst/>
              <a:ahLst/>
              <a:cxnLst/>
              <a:rect l="l" t="t" r="r" b="b"/>
              <a:pathLst>
                <a:path w="13744" h="13776" extrusionOk="0">
                  <a:moveTo>
                    <a:pt x="6856" y="0"/>
                  </a:moveTo>
                  <a:lnTo>
                    <a:pt x="6174" y="65"/>
                  </a:lnTo>
                  <a:lnTo>
                    <a:pt x="5491" y="163"/>
                  </a:lnTo>
                  <a:lnTo>
                    <a:pt x="4809" y="325"/>
                  </a:lnTo>
                  <a:lnTo>
                    <a:pt x="4192" y="553"/>
                  </a:lnTo>
                  <a:lnTo>
                    <a:pt x="3575" y="845"/>
                  </a:lnTo>
                  <a:lnTo>
                    <a:pt x="3022" y="1202"/>
                  </a:lnTo>
                  <a:lnTo>
                    <a:pt x="2502" y="1592"/>
                  </a:lnTo>
                  <a:lnTo>
                    <a:pt x="2015" y="2047"/>
                  </a:lnTo>
                  <a:lnTo>
                    <a:pt x="1560" y="2534"/>
                  </a:lnTo>
                  <a:lnTo>
                    <a:pt x="1170" y="3054"/>
                  </a:lnTo>
                  <a:lnTo>
                    <a:pt x="813" y="3607"/>
                  </a:lnTo>
                  <a:lnTo>
                    <a:pt x="521" y="4224"/>
                  </a:lnTo>
                  <a:lnTo>
                    <a:pt x="293" y="4841"/>
                  </a:lnTo>
                  <a:lnTo>
                    <a:pt x="131" y="5524"/>
                  </a:lnTo>
                  <a:lnTo>
                    <a:pt x="33" y="6206"/>
                  </a:lnTo>
                  <a:lnTo>
                    <a:pt x="1" y="6888"/>
                  </a:lnTo>
                  <a:lnTo>
                    <a:pt x="33" y="7603"/>
                  </a:lnTo>
                  <a:lnTo>
                    <a:pt x="131" y="8285"/>
                  </a:lnTo>
                  <a:lnTo>
                    <a:pt x="293" y="8935"/>
                  </a:lnTo>
                  <a:lnTo>
                    <a:pt x="521" y="9585"/>
                  </a:lnTo>
                  <a:lnTo>
                    <a:pt x="813" y="10170"/>
                  </a:lnTo>
                  <a:lnTo>
                    <a:pt x="1170" y="10754"/>
                  </a:lnTo>
                  <a:lnTo>
                    <a:pt x="1560" y="11274"/>
                  </a:lnTo>
                  <a:lnTo>
                    <a:pt x="2015" y="11762"/>
                  </a:lnTo>
                  <a:lnTo>
                    <a:pt x="2502" y="12216"/>
                  </a:lnTo>
                  <a:lnTo>
                    <a:pt x="3022" y="12606"/>
                  </a:lnTo>
                  <a:lnTo>
                    <a:pt x="3575" y="12964"/>
                  </a:lnTo>
                  <a:lnTo>
                    <a:pt x="4192" y="13224"/>
                  </a:lnTo>
                  <a:lnTo>
                    <a:pt x="4809" y="13484"/>
                  </a:lnTo>
                  <a:lnTo>
                    <a:pt x="5491" y="13646"/>
                  </a:lnTo>
                  <a:lnTo>
                    <a:pt x="6174" y="13743"/>
                  </a:lnTo>
                  <a:lnTo>
                    <a:pt x="6856" y="13776"/>
                  </a:lnTo>
                  <a:lnTo>
                    <a:pt x="7571" y="13743"/>
                  </a:lnTo>
                  <a:lnTo>
                    <a:pt x="8253" y="13646"/>
                  </a:lnTo>
                  <a:lnTo>
                    <a:pt x="8903" y="13484"/>
                  </a:lnTo>
                  <a:lnTo>
                    <a:pt x="9553" y="13224"/>
                  </a:lnTo>
                  <a:lnTo>
                    <a:pt x="10138" y="12964"/>
                  </a:lnTo>
                  <a:lnTo>
                    <a:pt x="10722" y="12606"/>
                  </a:lnTo>
                  <a:lnTo>
                    <a:pt x="11242" y="12216"/>
                  </a:lnTo>
                  <a:lnTo>
                    <a:pt x="11730" y="11762"/>
                  </a:lnTo>
                  <a:lnTo>
                    <a:pt x="12184" y="11274"/>
                  </a:lnTo>
                  <a:lnTo>
                    <a:pt x="12574" y="10754"/>
                  </a:lnTo>
                  <a:lnTo>
                    <a:pt x="12932" y="10170"/>
                  </a:lnTo>
                  <a:lnTo>
                    <a:pt x="13224" y="9585"/>
                  </a:lnTo>
                  <a:lnTo>
                    <a:pt x="13452" y="8935"/>
                  </a:lnTo>
                  <a:lnTo>
                    <a:pt x="13614" y="8285"/>
                  </a:lnTo>
                  <a:lnTo>
                    <a:pt x="13711" y="7603"/>
                  </a:lnTo>
                  <a:lnTo>
                    <a:pt x="13744" y="6888"/>
                  </a:lnTo>
                  <a:lnTo>
                    <a:pt x="13711" y="6206"/>
                  </a:lnTo>
                  <a:lnTo>
                    <a:pt x="13614" y="5524"/>
                  </a:lnTo>
                  <a:lnTo>
                    <a:pt x="13452" y="4841"/>
                  </a:lnTo>
                  <a:lnTo>
                    <a:pt x="13224" y="4224"/>
                  </a:lnTo>
                  <a:lnTo>
                    <a:pt x="12932" y="3607"/>
                  </a:lnTo>
                  <a:lnTo>
                    <a:pt x="12574" y="3054"/>
                  </a:lnTo>
                  <a:lnTo>
                    <a:pt x="12184" y="2534"/>
                  </a:lnTo>
                  <a:lnTo>
                    <a:pt x="11730" y="2047"/>
                  </a:lnTo>
                  <a:lnTo>
                    <a:pt x="11242" y="1592"/>
                  </a:lnTo>
                  <a:lnTo>
                    <a:pt x="10722" y="1202"/>
                  </a:lnTo>
                  <a:lnTo>
                    <a:pt x="10138" y="845"/>
                  </a:lnTo>
                  <a:lnTo>
                    <a:pt x="9553" y="553"/>
                  </a:lnTo>
                  <a:lnTo>
                    <a:pt x="8903" y="325"/>
                  </a:lnTo>
                  <a:lnTo>
                    <a:pt x="8253" y="163"/>
                  </a:lnTo>
                  <a:lnTo>
                    <a:pt x="7571" y="65"/>
                  </a:lnTo>
                  <a:lnTo>
                    <a:pt x="6856"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3"/>
            <p:cNvSpPr/>
            <p:nvPr/>
          </p:nvSpPr>
          <p:spPr>
            <a:xfrm>
              <a:off x="5057491" y="4971845"/>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1" y="650"/>
                  </a:lnTo>
                  <a:lnTo>
                    <a:pt x="1" y="813"/>
                  </a:lnTo>
                  <a:lnTo>
                    <a:pt x="1" y="975"/>
                  </a:lnTo>
                  <a:lnTo>
                    <a:pt x="66" y="1105"/>
                  </a:lnTo>
                  <a:lnTo>
                    <a:pt x="131" y="1268"/>
                  </a:lnTo>
                  <a:lnTo>
                    <a:pt x="228" y="1365"/>
                  </a:lnTo>
                  <a:lnTo>
                    <a:pt x="358" y="1463"/>
                  </a:lnTo>
                  <a:lnTo>
                    <a:pt x="488" y="1560"/>
                  </a:lnTo>
                  <a:lnTo>
                    <a:pt x="651" y="1593"/>
                  </a:lnTo>
                  <a:lnTo>
                    <a:pt x="976" y="1593"/>
                  </a:lnTo>
                  <a:lnTo>
                    <a:pt x="1106" y="1560"/>
                  </a:lnTo>
                  <a:lnTo>
                    <a:pt x="1235" y="1463"/>
                  </a:lnTo>
                  <a:lnTo>
                    <a:pt x="1365" y="1365"/>
                  </a:lnTo>
                  <a:lnTo>
                    <a:pt x="1463" y="1268"/>
                  </a:lnTo>
                  <a:lnTo>
                    <a:pt x="1528" y="1105"/>
                  </a:lnTo>
                  <a:lnTo>
                    <a:pt x="1593" y="975"/>
                  </a:lnTo>
                  <a:lnTo>
                    <a:pt x="1593" y="813"/>
                  </a:lnTo>
                  <a:lnTo>
                    <a:pt x="1593" y="650"/>
                  </a:lnTo>
                  <a:lnTo>
                    <a:pt x="1528" y="488"/>
                  </a:lnTo>
                  <a:lnTo>
                    <a:pt x="1463" y="358"/>
                  </a:lnTo>
                  <a:lnTo>
                    <a:pt x="1365" y="228"/>
                  </a:lnTo>
                  <a:lnTo>
                    <a:pt x="1235" y="131"/>
                  </a:lnTo>
                  <a:lnTo>
                    <a:pt x="1106" y="66"/>
                  </a:lnTo>
                  <a:lnTo>
                    <a:pt x="976" y="33"/>
                  </a:lnTo>
                  <a:lnTo>
                    <a:pt x="813"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3"/>
            <p:cNvSpPr/>
            <p:nvPr/>
          </p:nvSpPr>
          <p:spPr>
            <a:xfrm>
              <a:off x="5188288" y="4971845"/>
              <a:ext cx="52325" cy="51295"/>
            </a:xfrm>
            <a:custGeom>
              <a:avLst/>
              <a:gdLst/>
              <a:ahLst/>
              <a:cxnLst/>
              <a:rect l="l" t="t" r="r" b="b"/>
              <a:pathLst>
                <a:path w="1625" h="1593" extrusionOk="0">
                  <a:moveTo>
                    <a:pt x="812" y="1"/>
                  </a:moveTo>
                  <a:lnTo>
                    <a:pt x="650" y="33"/>
                  </a:lnTo>
                  <a:lnTo>
                    <a:pt x="520" y="66"/>
                  </a:lnTo>
                  <a:lnTo>
                    <a:pt x="358" y="131"/>
                  </a:lnTo>
                  <a:lnTo>
                    <a:pt x="260" y="228"/>
                  </a:lnTo>
                  <a:lnTo>
                    <a:pt x="163" y="358"/>
                  </a:lnTo>
                  <a:lnTo>
                    <a:pt x="65" y="488"/>
                  </a:lnTo>
                  <a:lnTo>
                    <a:pt x="33" y="650"/>
                  </a:lnTo>
                  <a:lnTo>
                    <a:pt x="0" y="813"/>
                  </a:lnTo>
                  <a:lnTo>
                    <a:pt x="33" y="975"/>
                  </a:lnTo>
                  <a:lnTo>
                    <a:pt x="65" y="1105"/>
                  </a:lnTo>
                  <a:lnTo>
                    <a:pt x="163" y="1268"/>
                  </a:lnTo>
                  <a:lnTo>
                    <a:pt x="260" y="1365"/>
                  </a:lnTo>
                  <a:lnTo>
                    <a:pt x="358" y="1463"/>
                  </a:lnTo>
                  <a:lnTo>
                    <a:pt x="520" y="1560"/>
                  </a:lnTo>
                  <a:lnTo>
                    <a:pt x="650" y="1593"/>
                  </a:lnTo>
                  <a:lnTo>
                    <a:pt x="975" y="1593"/>
                  </a:lnTo>
                  <a:lnTo>
                    <a:pt x="1137" y="1560"/>
                  </a:lnTo>
                  <a:lnTo>
                    <a:pt x="1267" y="1463"/>
                  </a:lnTo>
                  <a:lnTo>
                    <a:pt x="1397" y="1365"/>
                  </a:lnTo>
                  <a:lnTo>
                    <a:pt x="1495" y="1268"/>
                  </a:lnTo>
                  <a:lnTo>
                    <a:pt x="1560" y="1105"/>
                  </a:lnTo>
                  <a:lnTo>
                    <a:pt x="1592" y="975"/>
                  </a:lnTo>
                  <a:lnTo>
                    <a:pt x="1625" y="813"/>
                  </a:lnTo>
                  <a:lnTo>
                    <a:pt x="1592" y="650"/>
                  </a:lnTo>
                  <a:lnTo>
                    <a:pt x="1560" y="488"/>
                  </a:lnTo>
                  <a:lnTo>
                    <a:pt x="1495" y="358"/>
                  </a:lnTo>
                  <a:lnTo>
                    <a:pt x="1397" y="228"/>
                  </a:lnTo>
                  <a:lnTo>
                    <a:pt x="1267" y="131"/>
                  </a:lnTo>
                  <a:lnTo>
                    <a:pt x="1137" y="66"/>
                  </a:lnTo>
                  <a:lnTo>
                    <a:pt x="975" y="33"/>
                  </a:lnTo>
                  <a:lnTo>
                    <a:pt x="812"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3"/>
            <p:cNvSpPr/>
            <p:nvPr/>
          </p:nvSpPr>
          <p:spPr>
            <a:xfrm>
              <a:off x="5320082" y="4971845"/>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33" y="650"/>
                  </a:lnTo>
                  <a:lnTo>
                    <a:pt x="1" y="813"/>
                  </a:lnTo>
                  <a:lnTo>
                    <a:pt x="33" y="975"/>
                  </a:lnTo>
                  <a:lnTo>
                    <a:pt x="66" y="1105"/>
                  </a:lnTo>
                  <a:lnTo>
                    <a:pt x="131" y="1268"/>
                  </a:lnTo>
                  <a:lnTo>
                    <a:pt x="228" y="1365"/>
                  </a:lnTo>
                  <a:lnTo>
                    <a:pt x="358" y="1463"/>
                  </a:lnTo>
                  <a:lnTo>
                    <a:pt x="488" y="1560"/>
                  </a:lnTo>
                  <a:lnTo>
                    <a:pt x="651" y="1593"/>
                  </a:lnTo>
                  <a:lnTo>
                    <a:pt x="976" y="1593"/>
                  </a:lnTo>
                  <a:lnTo>
                    <a:pt x="1106" y="1560"/>
                  </a:lnTo>
                  <a:lnTo>
                    <a:pt x="1235" y="1463"/>
                  </a:lnTo>
                  <a:lnTo>
                    <a:pt x="1365" y="1365"/>
                  </a:lnTo>
                  <a:lnTo>
                    <a:pt x="1463" y="1268"/>
                  </a:lnTo>
                  <a:lnTo>
                    <a:pt x="1528" y="1105"/>
                  </a:lnTo>
                  <a:lnTo>
                    <a:pt x="1593" y="975"/>
                  </a:lnTo>
                  <a:lnTo>
                    <a:pt x="1593" y="813"/>
                  </a:lnTo>
                  <a:lnTo>
                    <a:pt x="1593" y="650"/>
                  </a:lnTo>
                  <a:lnTo>
                    <a:pt x="1528" y="488"/>
                  </a:lnTo>
                  <a:lnTo>
                    <a:pt x="1463" y="358"/>
                  </a:lnTo>
                  <a:lnTo>
                    <a:pt x="1365" y="228"/>
                  </a:lnTo>
                  <a:lnTo>
                    <a:pt x="1235" y="131"/>
                  </a:lnTo>
                  <a:lnTo>
                    <a:pt x="1106" y="66"/>
                  </a:lnTo>
                  <a:lnTo>
                    <a:pt x="976" y="33"/>
                  </a:lnTo>
                  <a:lnTo>
                    <a:pt x="813"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3"/>
            <p:cNvSpPr/>
            <p:nvPr/>
          </p:nvSpPr>
          <p:spPr>
            <a:xfrm>
              <a:off x="5451909" y="4971845"/>
              <a:ext cx="51295" cy="51295"/>
            </a:xfrm>
            <a:custGeom>
              <a:avLst/>
              <a:gdLst/>
              <a:ahLst/>
              <a:cxnLst/>
              <a:rect l="l" t="t" r="r" b="b"/>
              <a:pathLst>
                <a:path w="1593" h="1593" extrusionOk="0">
                  <a:moveTo>
                    <a:pt x="780" y="1"/>
                  </a:moveTo>
                  <a:lnTo>
                    <a:pt x="618" y="33"/>
                  </a:lnTo>
                  <a:lnTo>
                    <a:pt x="488" y="66"/>
                  </a:lnTo>
                  <a:lnTo>
                    <a:pt x="326" y="131"/>
                  </a:lnTo>
                  <a:lnTo>
                    <a:pt x="228" y="228"/>
                  </a:lnTo>
                  <a:lnTo>
                    <a:pt x="131" y="358"/>
                  </a:lnTo>
                  <a:lnTo>
                    <a:pt x="66" y="488"/>
                  </a:lnTo>
                  <a:lnTo>
                    <a:pt x="1" y="650"/>
                  </a:lnTo>
                  <a:lnTo>
                    <a:pt x="1" y="813"/>
                  </a:lnTo>
                  <a:lnTo>
                    <a:pt x="1" y="975"/>
                  </a:lnTo>
                  <a:lnTo>
                    <a:pt x="66" y="1105"/>
                  </a:lnTo>
                  <a:lnTo>
                    <a:pt x="131" y="1268"/>
                  </a:lnTo>
                  <a:lnTo>
                    <a:pt x="228" y="1365"/>
                  </a:lnTo>
                  <a:lnTo>
                    <a:pt x="326" y="1463"/>
                  </a:lnTo>
                  <a:lnTo>
                    <a:pt x="488" y="1560"/>
                  </a:lnTo>
                  <a:lnTo>
                    <a:pt x="618" y="1593"/>
                  </a:lnTo>
                  <a:lnTo>
                    <a:pt x="943" y="1593"/>
                  </a:lnTo>
                  <a:lnTo>
                    <a:pt x="1105" y="1560"/>
                  </a:lnTo>
                  <a:lnTo>
                    <a:pt x="1235" y="1463"/>
                  </a:lnTo>
                  <a:lnTo>
                    <a:pt x="1365" y="1365"/>
                  </a:lnTo>
                  <a:lnTo>
                    <a:pt x="1463" y="1268"/>
                  </a:lnTo>
                  <a:lnTo>
                    <a:pt x="1528" y="1105"/>
                  </a:lnTo>
                  <a:lnTo>
                    <a:pt x="1560" y="975"/>
                  </a:lnTo>
                  <a:lnTo>
                    <a:pt x="1593" y="813"/>
                  </a:lnTo>
                  <a:lnTo>
                    <a:pt x="1560" y="650"/>
                  </a:lnTo>
                  <a:lnTo>
                    <a:pt x="1528" y="488"/>
                  </a:lnTo>
                  <a:lnTo>
                    <a:pt x="1463" y="358"/>
                  </a:lnTo>
                  <a:lnTo>
                    <a:pt x="1365" y="228"/>
                  </a:lnTo>
                  <a:lnTo>
                    <a:pt x="1235" y="131"/>
                  </a:lnTo>
                  <a:lnTo>
                    <a:pt x="1105" y="66"/>
                  </a:lnTo>
                  <a:lnTo>
                    <a:pt x="943" y="33"/>
                  </a:lnTo>
                  <a:lnTo>
                    <a:pt x="780"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3"/>
            <p:cNvSpPr/>
            <p:nvPr/>
          </p:nvSpPr>
          <p:spPr>
            <a:xfrm>
              <a:off x="5582673" y="4971845"/>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33" y="650"/>
                  </a:lnTo>
                  <a:lnTo>
                    <a:pt x="1" y="813"/>
                  </a:lnTo>
                  <a:lnTo>
                    <a:pt x="33" y="975"/>
                  </a:lnTo>
                  <a:lnTo>
                    <a:pt x="66" y="1105"/>
                  </a:lnTo>
                  <a:lnTo>
                    <a:pt x="131" y="1268"/>
                  </a:lnTo>
                  <a:lnTo>
                    <a:pt x="228" y="1365"/>
                  </a:lnTo>
                  <a:lnTo>
                    <a:pt x="358" y="1463"/>
                  </a:lnTo>
                  <a:lnTo>
                    <a:pt x="488" y="1560"/>
                  </a:lnTo>
                  <a:lnTo>
                    <a:pt x="651" y="1593"/>
                  </a:lnTo>
                  <a:lnTo>
                    <a:pt x="976" y="1593"/>
                  </a:lnTo>
                  <a:lnTo>
                    <a:pt x="1106" y="1560"/>
                  </a:lnTo>
                  <a:lnTo>
                    <a:pt x="1268" y="1463"/>
                  </a:lnTo>
                  <a:lnTo>
                    <a:pt x="1365" y="1365"/>
                  </a:lnTo>
                  <a:lnTo>
                    <a:pt x="1463" y="1268"/>
                  </a:lnTo>
                  <a:lnTo>
                    <a:pt x="1560" y="1105"/>
                  </a:lnTo>
                  <a:lnTo>
                    <a:pt x="1593" y="975"/>
                  </a:lnTo>
                  <a:lnTo>
                    <a:pt x="1593" y="813"/>
                  </a:lnTo>
                  <a:lnTo>
                    <a:pt x="1593" y="650"/>
                  </a:lnTo>
                  <a:lnTo>
                    <a:pt x="1560" y="488"/>
                  </a:lnTo>
                  <a:lnTo>
                    <a:pt x="1463" y="358"/>
                  </a:lnTo>
                  <a:lnTo>
                    <a:pt x="1365" y="228"/>
                  </a:lnTo>
                  <a:lnTo>
                    <a:pt x="1268" y="131"/>
                  </a:lnTo>
                  <a:lnTo>
                    <a:pt x="1106" y="66"/>
                  </a:lnTo>
                  <a:lnTo>
                    <a:pt x="976" y="33"/>
                  </a:lnTo>
                  <a:lnTo>
                    <a:pt x="813"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3"/>
            <p:cNvSpPr/>
            <p:nvPr/>
          </p:nvSpPr>
          <p:spPr>
            <a:xfrm>
              <a:off x="-1030203" y="-1059532"/>
              <a:ext cx="2112256" cy="2112256"/>
            </a:xfrm>
            <a:custGeom>
              <a:avLst/>
              <a:gdLst/>
              <a:ahLst/>
              <a:cxnLst/>
              <a:rect l="l" t="t" r="r" b="b"/>
              <a:pathLst>
                <a:path w="65598" h="65598" extrusionOk="0">
                  <a:moveTo>
                    <a:pt x="32815" y="0"/>
                  </a:moveTo>
                  <a:lnTo>
                    <a:pt x="31970" y="32"/>
                  </a:lnTo>
                  <a:lnTo>
                    <a:pt x="31125" y="32"/>
                  </a:lnTo>
                  <a:lnTo>
                    <a:pt x="30281" y="97"/>
                  </a:lnTo>
                  <a:lnTo>
                    <a:pt x="29436" y="162"/>
                  </a:lnTo>
                  <a:lnTo>
                    <a:pt x="28624" y="260"/>
                  </a:lnTo>
                  <a:lnTo>
                    <a:pt x="27811" y="390"/>
                  </a:lnTo>
                  <a:lnTo>
                    <a:pt x="26999" y="520"/>
                  </a:lnTo>
                  <a:lnTo>
                    <a:pt x="26187" y="682"/>
                  </a:lnTo>
                  <a:lnTo>
                    <a:pt x="25407" y="845"/>
                  </a:lnTo>
                  <a:lnTo>
                    <a:pt x="24595" y="1040"/>
                  </a:lnTo>
                  <a:lnTo>
                    <a:pt x="23815" y="1235"/>
                  </a:lnTo>
                  <a:lnTo>
                    <a:pt x="23068" y="1495"/>
                  </a:lnTo>
                  <a:lnTo>
                    <a:pt x="22288" y="1722"/>
                  </a:lnTo>
                  <a:lnTo>
                    <a:pt x="21541" y="1982"/>
                  </a:lnTo>
                  <a:lnTo>
                    <a:pt x="20794" y="2274"/>
                  </a:lnTo>
                  <a:lnTo>
                    <a:pt x="20046" y="2567"/>
                  </a:lnTo>
                  <a:lnTo>
                    <a:pt x="19299" y="2892"/>
                  </a:lnTo>
                  <a:lnTo>
                    <a:pt x="18584" y="3249"/>
                  </a:lnTo>
                  <a:lnTo>
                    <a:pt x="17187" y="3964"/>
                  </a:lnTo>
                  <a:lnTo>
                    <a:pt x="15790" y="4744"/>
                  </a:lnTo>
                  <a:lnTo>
                    <a:pt x="14458" y="5621"/>
                  </a:lnTo>
                  <a:lnTo>
                    <a:pt x="13191" y="6530"/>
                  </a:lnTo>
                  <a:lnTo>
                    <a:pt x="11956" y="7505"/>
                  </a:lnTo>
                  <a:lnTo>
                    <a:pt x="10754" y="8512"/>
                  </a:lnTo>
                  <a:lnTo>
                    <a:pt x="9617" y="9617"/>
                  </a:lnTo>
                  <a:lnTo>
                    <a:pt x="8545" y="10754"/>
                  </a:lnTo>
                  <a:lnTo>
                    <a:pt x="7505" y="11924"/>
                  </a:lnTo>
                  <a:lnTo>
                    <a:pt x="6531" y="13191"/>
                  </a:lnTo>
                  <a:lnTo>
                    <a:pt x="5621" y="14458"/>
                  </a:lnTo>
                  <a:lnTo>
                    <a:pt x="4776" y="15790"/>
                  </a:lnTo>
                  <a:lnTo>
                    <a:pt x="3964" y="17155"/>
                  </a:lnTo>
                  <a:lnTo>
                    <a:pt x="3249" y="18584"/>
                  </a:lnTo>
                  <a:lnTo>
                    <a:pt x="2924" y="19299"/>
                  </a:lnTo>
                  <a:lnTo>
                    <a:pt x="2599" y="20046"/>
                  </a:lnTo>
                  <a:lnTo>
                    <a:pt x="2274" y="20761"/>
                  </a:lnTo>
                  <a:lnTo>
                    <a:pt x="2014" y="21508"/>
                  </a:lnTo>
                  <a:lnTo>
                    <a:pt x="1722" y="22288"/>
                  </a:lnTo>
                  <a:lnTo>
                    <a:pt x="1495" y="23035"/>
                  </a:lnTo>
                  <a:lnTo>
                    <a:pt x="1267" y="23815"/>
                  </a:lnTo>
                  <a:lnTo>
                    <a:pt x="1040" y="24595"/>
                  </a:lnTo>
                  <a:lnTo>
                    <a:pt x="845" y="25407"/>
                  </a:lnTo>
                  <a:lnTo>
                    <a:pt x="682" y="26187"/>
                  </a:lnTo>
                  <a:lnTo>
                    <a:pt x="520" y="26999"/>
                  </a:lnTo>
                  <a:lnTo>
                    <a:pt x="390" y="27811"/>
                  </a:lnTo>
                  <a:lnTo>
                    <a:pt x="292" y="28624"/>
                  </a:lnTo>
                  <a:lnTo>
                    <a:pt x="195" y="29436"/>
                  </a:lnTo>
                  <a:lnTo>
                    <a:pt x="97" y="30281"/>
                  </a:lnTo>
                  <a:lnTo>
                    <a:pt x="65" y="31093"/>
                  </a:lnTo>
                  <a:lnTo>
                    <a:pt x="32" y="31938"/>
                  </a:lnTo>
                  <a:lnTo>
                    <a:pt x="0" y="32782"/>
                  </a:lnTo>
                  <a:lnTo>
                    <a:pt x="32" y="33627"/>
                  </a:lnTo>
                  <a:lnTo>
                    <a:pt x="65" y="34472"/>
                  </a:lnTo>
                  <a:lnTo>
                    <a:pt x="97" y="35317"/>
                  </a:lnTo>
                  <a:lnTo>
                    <a:pt x="195" y="36161"/>
                  </a:lnTo>
                  <a:lnTo>
                    <a:pt x="292" y="36974"/>
                  </a:lnTo>
                  <a:lnTo>
                    <a:pt x="390" y="37786"/>
                  </a:lnTo>
                  <a:lnTo>
                    <a:pt x="520" y="38598"/>
                  </a:lnTo>
                  <a:lnTo>
                    <a:pt x="682" y="39410"/>
                  </a:lnTo>
                  <a:lnTo>
                    <a:pt x="845" y="40190"/>
                  </a:lnTo>
                  <a:lnTo>
                    <a:pt x="1040" y="41002"/>
                  </a:lnTo>
                  <a:lnTo>
                    <a:pt x="1267" y="41782"/>
                  </a:lnTo>
                  <a:lnTo>
                    <a:pt x="1495" y="42562"/>
                  </a:lnTo>
                  <a:lnTo>
                    <a:pt x="1722" y="43309"/>
                  </a:lnTo>
                  <a:lnTo>
                    <a:pt x="2014" y="44056"/>
                  </a:lnTo>
                  <a:lnTo>
                    <a:pt x="2274" y="44804"/>
                  </a:lnTo>
                  <a:lnTo>
                    <a:pt x="2599" y="45551"/>
                  </a:lnTo>
                  <a:lnTo>
                    <a:pt x="2924" y="46298"/>
                  </a:lnTo>
                  <a:lnTo>
                    <a:pt x="3249" y="47013"/>
                  </a:lnTo>
                  <a:lnTo>
                    <a:pt x="3964" y="48410"/>
                  </a:lnTo>
                  <a:lnTo>
                    <a:pt x="4776" y="49807"/>
                  </a:lnTo>
                  <a:lnTo>
                    <a:pt x="5621" y="51139"/>
                  </a:lnTo>
                  <a:lnTo>
                    <a:pt x="6531" y="52406"/>
                  </a:lnTo>
                  <a:lnTo>
                    <a:pt x="7505" y="53641"/>
                  </a:lnTo>
                  <a:lnTo>
                    <a:pt x="8545" y="54843"/>
                  </a:lnTo>
                  <a:lnTo>
                    <a:pt x="9617" y="55980"/>
                  </a:lnTo>
                  <a:lnTo>
                    <a:pt x="10754" y="57052"/>
                  </a:lnTo>
                  <a:lnTo>
                    <a:pt x="11956" y="58092"/>
                  </a:lnTo>
                  <a:lnTo>
                    <a:pt x="13191" y="59067"/>
                  </a:lnTo>
                  <a:lnTo>
                    <a:pt x="14458" y="59976"/>
                  </a:lnTo>
                  <a:lnTo>
                    <a:pt x="15790" y="60854"/>
                  </a:lnTo>
                  <a:lnTo>
                    <a:pt x="17187" y="61633"/>
                  </a:lnTo>
                  <a:lnTo>
                    <a:pt x="18584" y="62348"/>
                  </a:lnTo>
                  <a:lnTo>
                    <a:pt x="19299" y="62706"/>
                  </a:lnTo>
                  <a:lnTo>
                    <a:pt x="20046" y="62998"/>
                  </a:lnTo>
                  <a:lnTo>
                    <a:pt x="20794" y="63323"/>
                  </a:lnTo>
                  <a:lnTo>
                    <a:pt x="21541" y="63583"/>
                  </a:lnTo>
                  <a:lnTo>
                    <a:pt x="22288" y="63875"/>
                  </a:lnTo>
                  <a:lnTo>
                    <a:pt x="23068" y="64103"/>
                  </a:lnTo>
                  <a:lnTo>
                    <a:pt x="23815" y="64330"/>
                  </a:lnTo>
                  <a:lnTo>
                    <a:pt x="24595" y="64558"/>
                  </a:lnTo>
                  <a:lnTo>
                    <a:pt x="25407" y="64752"/>
                  </a:lnTo>
                  <a:lnTo>
                    <a:pt x="26187" y="64915"/>
                  </a:lnTo>
                  <a:lnTo>
                    <a:pt x="26999" y="65077"/>
                  </a:lnTo>
                  <a:lnTo>
                    <a:pt x="27811" y="65207"/>
                  </a:lnTo>
                  <a:lnTo>
                    <a:pt x="28624" y="65337"/>
                  </a:lnTo>
                  <a:lnTo>
                    <a:pt x="29436" y="65402"/>
                  </a:lnTo>
                  <a:lnTo>
                    <a:pt x="30281" y="65500"/>
                  </a:lnTo>
                  <a:lnTo>
                    <a:pt x="31125" y="65532"/>
                  </a:lnTo>
                  <a:lnTo>
                    <a:pt x="31970" y="65565"/>
                  </a:lnTo>
                  <a:lnTo>
                    <a:pt x="32815" y="65597"/>
                  </a:lnTo>
                  <a:lnTo>
                    <a:pt x="33660" y="65565"/>
                  </a:lnTo>
                  <a:lnTo>
                    <a:pt x="34504" y="65532"/>
                  </a:lnTo>
                  <a:lnTo>
                    <a:pt x="35317" y="65500"/>
                  </a:lnTo>
                  <a:lnTo>
                    <a:pt x="36161" y="65402"/>
                  </a:lnTo>
                  <a:lnTo>
                    <a:pt x="36974" y="65337"/>
                  </a:lnTo>
                  <a:lnTo>
                    <a:pt x="37786" y="65207"/>
                  </a:lnTo>
                  <a:lnTo>
                    <a:pt x="38598" y="65077"/>
                  </a:lnTo>
                  <a:lnTo>
                    <a:pt x="39410" y="64915"/>
                  </a:lnTo>
                  <a:lnTo>
                    <a:pt x="40223" y="64752"/>
                  </a:lnTo>
                  <a:lnTo>
                    <a:pt x="41002" y="64558"/>
                  </a:lnTo>
                  <a:lnTo>
                    <a:pt x="41782" y="64330"/>
                  </a:lnTo>
                  <a:lnTo>
                    <a:pt x="42562" y="64103"/>
                  </a:lnTo>
                  <a:lnTo>
                    <a:pt x="43309" y="63875"/>
                  </a:lnTo>
                  <a:lnTo>
                    <a:pt x="44089" y="63583"/>
                  </a:lnTo>
                  <a:lnTo>
                    <a:pt x="44836" y="63323"/>
                  </a:lnTo>
                  <a:lnTo>
                    <a:pt x="45584" y="62998"/>
                  </a:lnTo>
                  <a:lnTo>
                    <a:pt x="46298" y="62706"/>
                  </a:lnTo>
                  <a:lnTo>
                    <a:pt x="47013" y="62348"/>
                  </a:lnTo>
                  <a:lnTo>
                    <a:pt x="48443" y="61633"/>
                  </a:lnTo>
                  <a:lnTo>
                    <a:pt x="49807" y="60854"/>
                  </a:lnTo>
                  <a:lnTo>
                    <a:pt x="51139" y="59976"/>
                  </a:lnTo>
                  <a:lnTo>
                    <a:pt x="52439" y="59067"/>
                  </a:lnTo>
                  <a:lnTo>
                    <a:pt x="53674" y="58092"/>
                  </a:lnTo>
                  <a:lnTo>
                    <a:pt x="54843" y="57052"/>
                  </a:lnTo>
                  <a:lnTo>
                    <a:pt x="55980" y="55980"/>
                  </a:lnTo>
                  <a:lnTo>
                    <a:pt x="57085" y="54843"/>
                  </a:lnTo>
                  <a:lnTo>
                    <a:pt x="58092" y="53641"/>
                  </a:lnTo>
                  <a:lnTo>
                    <a:pt x="59067" y="52406"/>
                  </a:lnTo>
                  <a:lnTo>
                    <a:pt x="60009" y="51139"/>
                  </a:lnTo>
                  <a:lnTo>
                    <a:pt x="60854" y="49807"/>
                  </a:lnTo>
                  <a:lnTo>
                    <a:pt x="61634" y="48410"/>
                  </a:lnTo>
                  <a:lnTo>
                    <a:pt x="62348" y="47013"/>
                  </a:lnTo>
                  <a:lnTo>
                    <a:pt x="62706" y="46298"/>
                  </a:lnTo>
                  <a:lnTo>
                    <a:pt x="63031" y="45551"/>
                  </a:lnTo>
                  <a:lnTo>
                    <a:pt x="63323" y="44804"/>
                  </a:lnTo>
                  <a:lnTo>
                    <a:pt x="63616" y="44056"/>
                  </a:lnTo>
                  <a:lnTo>
                    <a:pt x="63875" y="43309"/>
                  </a:lnTo>
                  <a:lnTo>
                    <a:pt x="64135" y="42562"/>
                  </a:lnTo>
                  <a:lnTo>
                    <a:pt x="64363" y="41782"/>
                  </a:lnTo>
                  <a:lnTo>
                    <a:pt x="64558" y="41002"/>
                  </a:lnTo>
                  <a:lnTo>
                    <a:pt x="64753" y="40190"/>
                  </a:lnTo>
                  <a:lnTo>
                    <a:pt x="64915" y="39410"/>
                  </a:lnTo>
                  <a:lnTo>
                    <a:pt x="65078" y="38598"/>
                  </a:lnTo>
                  <a:lnTo>
                    <a:pt x="65208" y="37786"/>
                  </a:lnTo>
                  <a:lnTo>
                    <a:pt x="65337" y="36974"/>
                  </a:lnTo>
                  <a:lnTo>
                    <a:pt x="65435" y="36161"/>
                  </a:lnTo>
                  <a:lnTo>
                    <a:pt x="65500" y="35317"/>
                  </a:lnTo>
                  <a:lnTo>
                    <a:pt x="65565" y="34472"/>
                  </a:lnTo>
                  <a:lnTo>
                    <a:pt x="65597" y="33627"/>
                  </a:lnTo>
                  <a:lnTo>
                    <a:pt x="65597" y="32782"/>
                  </a:lnTo>
                  <a:lnTo>
                    <a:pt x="65597" y="31938"/>
                  </a:lnTo>
                  <a:lnTo>
                    <a:pt x="65565" y="31093"/>
                  </a:lnTo>
                  <a:lnTo>
                    <a:pt x="65500" y="30281"/>
                  </a:lnTo>
                  <a:lnTo>
                    <a:pt x="65435" y="29436"/>
                  </a:lnTo>
                  <a:lnTo>
                    <a:pt x="65337" y="28624"/>
                  </a:lnTo>
                  <a:lnTo>
                    <a:pt x="65208" y="27811"/>
                  </a:lnTo>
                  <a:lnTo>
                    <a:pt x="65078" y="26999"/>
                  </a:lnTo>
                  <a:lnTo>
                    <a:pt x="64915" y="26187"/>
                  </a:lnTo>
                  <a:lnTo>
                    <a:pt x="64753" y="25407"/>
                  </a:lnTo>
                  <a:lnTo>
                    <a:pt x="64558" y="24595"/>
                  </a:lnTo>
                  <a:lnTo>
                    <a:pt x="64363" y="23815"/>
                  </a:lnTo>
                  <a:lnTo>
                    <a:pt x="64135" y="23035"/>
                  </a:lnTo>
                  <a:lnTo>
                    <a:pt x="63875" y="22288"/>
                  </a:lnTo>
                  <a:lnTo>
                    <a:pt x="63616" y="21508"/>
                  </a:lnTo>
                  <a:lnTo>
                    <a:pt x="63323" y="20761"/>
                  </a:lnTo>
                  <a:lnTo>
                    <a:pt x="63031" y="20046"/>
                  </a:lnTo>
                  <a:lnTo>
                    <a:pt x="62706" y="19299"/>
                  </a:lnTo>
                  <a:lnTo>
                    <a:pt x="62348" y="18584"/>
                  </a:lnTo>
                  <a:lnTo>
                    <a:pt x="61634" y="17155"/>
                  </a:lnTo>
                  <a:lnTo>
                    <a:pt x="60854" y="15790"/>
                  </a:lnTo>
                  <a:lnTo>
                    <a:pt x="60009" y="14458"/>
                  </a:lnTo>
                  <a:lnTo>
                    <a:pt x="59067" y="13191"/>
                  </a:lnTo>
                  <a:lnTo>
                    <a:pt x="58092" y="11924"/>
                  </a:lnTo>
                  <a:lnTo>
                    <a:pt x="57085" y="10754"/>
                  </a:lnTo>
                  <a:lnTo>
                    <a:pt x="55980" y="9617"/>
                  </a:lnTo>
                  <a:lnTo>
                    <a:pt x="54843" y="8512"/>
                  </a:lnTo>
                  <a:lnTo>
                    <a:pt x="53674" y="7505"/>
                  </a:lnTo>
                  <a:lnTo>
                    <a:pt x="52439" y="6530"/>
                  </a:lnTo>
                  <a:lnTo>
                    <a:pt x="51139" y="5621"/>
                  </a:lnTo>
                  <a:lnTo>
                    <a:pt x="49807" y="4744"/>
                  </a:lnTo>
                  <a:lnTo>
                    <a:pt x="48443" y="3964"/>
                  </a:lnTo>
                  <a:lnTo>
                    <a:pt x="47013" y="3249"/>
                  </a:lnTo>
                  <a:lnTo>
                    <a:pt x="46298" y="2892"/>
                  </a:lnTo>
                  <a:lnTo>
                    <a:pt x="45584" y="2567"/>
                  </a:lnTo>
                  <a:lnTo>
                    <a:pt x="44836" y="2274"/>
                  </a:lnTo>
                  <a:lnTo>
                    <a:pt x="44089" y="1982"/>
                  </a:lnTo>
                  <a:lnTo>
                    <a:pt x="43309" y="1722"/>
                  </a:lnTo>
                  <a:lnTo>
                    <a:pt x="42562" y="1495"/>
                  </a:lnTo>
                  <a:lnTo>
                    <a:pt x="41782" y="1235"/>
                  </a:lnTo>
                  <a:lnTo>
                    <a:pt x="41002" y="1040"/>
                  </a:lnTo>
                  <a:lnTo>
                    <a:pt x="40223" y="845"/>
                  </a:lnTo>
                  <a:lnTo>
                    <a:pt x="39410" y="682"/>
                  </a:lnTo>
                  <a:lnTo>
                    <a:pt x="38598" y="520"/>
                  </a:lnTo>
                  <a:lnTo>
                    <a:pt x="37786" y="390"/>
                  </a:lnTo>
                  <a:lnTo>
                    <a:pt x="36974" y="260"/>
                  </a:lnTo>
                  <a:lnTo>
                    <a:pt x="36161" y="162"/>
                  </a:lnTo>
                  <a:lnTo>
                    <a:pt x="35317" y="97"/>
                  </a:lnTo>
                  <a:lnTo>
                    <a:pt x="34504" y="32"/>
                  </a:lnTo>
                  <a:lnTo>
                    <a:pt x="33660" y="32"/>
                  </a:lnTo>
                  <a:lnTo>
                    <a:pt x="32815" y="0"/>
                  </a:lnTo>
                  <a:close/>
                </a:path>
              </a:pathLst>
            </a:custGeom>
            <a:solidFill>
              <a:srgbClr val="D1DF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6" name="Google Shape;206;p3"/>
          <p:cNvSpPr txBox="1">
            <a:spLocks noGrp="1"/>
          </p:cNvSpPr>
          <p:nvPr>
            <p:ph type="title" hasCustomPrompt="1"/>
          </p:nvPr>
        </p:nvSpPr>
        <p:spPr>
          <a:xfrm>
            <a:off x="4027950" y="834900"/>
            <a:ext cx="1088100" cy="4755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2"/>
              </a:buClr>
              <a:buSzPts val="6000"/>
              <a:buNone/>
              <a:defRPr sz="52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207" name="Google Shape;207;p3"/>
          <p:cNvSpPr txBox="1">
            <a:spLocks noGrp="1"/>
          </p:cNvSpPr>
          <p:nvPr>
            <p:ph type="subTitle" idx="1"/>
          </p:nvPr>
        </p:nvSpPr>
        <p:spPr>
          <a:xfrm>
            <a:off x="2714550" y="3017875"/>
            <a:ext cx="3714900" cy="475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None/>
              <a:defRPr/>
            </a:lvl1pPr>
            <a:lvl2pPr lvl="1" algn="ctr" rtl="0">
              <a:lnSpc>
                <a:spcPct val="100000"/>
              </a:lnSpc>
              <a:spcBef>
                <a:spcPts val="120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08" name="Google Shape;208;p3"/>
          <p:cNvSpPr/>
          <p:nvPr/>
        </p:nvSpPr>
        <p:spPr>
          <a:xfrm>
            <a:off x="4113946" y="614550"/>
            <a:ext cx="916200" cy="916200"/>
          </a:xfrm>
          <a:prstGeom prst="roundRect">
            <a:avLst>
              <a:gd name="adj" fmla="val 50000"/>
            </a:avLst>
          </a:prstGeom>
          <a:solidFill>
            <a:schemeClr val="accent3"/>
          </a:solidFill>
          <a:ln>
            <a:noFill/>
          </a:ln>
          <a:effectLst>
            <a:outerShdw dist="57150" dir="3000000" algn="bl" rotWithShape="0">
              <a:schemeClr val="accent5"/>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3"/>
          <p:cNvSpPr txBox="1">
            <a:spLocks noGrp="1"/>
          </p:cNvSpPr>
          <p:nvPr>
            <p:ph type="title" idx="2"/>
          </p:nvPr>
        </p:nvSpPr>
        <p:spPr>
          <a:xfrm>
            <a:off x="3462349" y="1907925"/>
            <a:ext cx="2219400" cy="4779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5200"/>
            </a:lvl1pPr>
            <a:lvl2pPr lvl="1" algn="ctr" rtl="0">
              <a:spcBef>
                <a:spcPts val="0"/>
              </a:spcBef>
              <a:spcAft>
                <a:spcPts val="0"/>
              </a:spcAft>
              <a:buClr>
                <a:schemeClr val="lt1"/>
              </a:buClr>
              <a:buSzPts val="3600"/>
              <a:buNone/>
              <a:defRPr sz="3600">
                <a:solidFill>
                  <a:schemeClr val="lt1"/>
                </a:solidFill>
              </a:defRPr>
            </a:lvl2pPr>
            <a:lvl3pPr lvl="2" algn="ctr" rtl="0">
              <a:spcBef>
                <a:spcPts val="0"/>
              </a:spcBef>
              <a:spcAft>
                <a:spcPts val="0"/>
              </a:spcAft>
              <a:buClr>
                <a:schemeClr val="lt1"/>
              </a:buClr>
              <a:buSzPts val="3600"/>
              <a:buNone/>
              <a:defRPr sz="3600">
                <a:solidFill>
                  <a:schemeClr val="lt1"/>
                </a:solidFill>
              </a:defRPr>
            </a:lvl3pPr>
            <a:lvl4pPr lvl="3" algn="ctr" rtl="0">
              <a:spcBef>
                <a:spcPts val="0"/>
              </a:spcBef>
              <a:spcAft>
                <a:spcPts val="0"/>
              </a:spcAft>
              <a:buClr>
                <a:schemeClr val="lt1"/>
              </a:buClr>
              <a:buSzPts val="3600"/>
              <a:buNone/>
              <a:defRPr sz="3600">
                <a:solidFill>
                  <a:schemeClr val="lt1"/>
                </a:solidFill>
              </a:defRPr>
            </a:lvl4pPr>
            <a:lvl5pPr lvl="4" algn="ctr" rtl="0">
              <a:spcBef>
                <a:spcPts val="0"/>
              </a:spcBef>
              <a:spcAft>
                <a:spcPts val="0"/>
              </a:spcAft>
              <a:buClr>
                <a:schemeClr val="lt1"/>
              </a:buClr>
              <a:buSzPts val="3600"/>
              <a:buNone/>
              <a:defRPr sz="3600">
                <a:solidFill>
                  <a:schemeClr val="lt1"/>
                </a:solidFill>
              </a:defRPr>
            </a:lvl5pPr>
            <a:lvl6pPr lvl="5" algn="ctr" rtl="0">
              <a:spcBef>
                <a:spcPts val="0"/>
              </a:spcBef>
              <a:spcAft>
                <a:spcPts val="0"/>
              </a:spcAft>
              <a:buClr>
                <a:schemeClr val="lt1"/>
              </a:buClr>
              <a:buSzPts val="3600"/>
              <a:buNone/>
              <a:defRPr sz="3600">
                <a:solidFill>
                  <a:schemeClr val="lt1"/>
                </a:solidFill>
              </a:defRPr>
            </a:lvl6pPr>
            <a:lvl7pPr lvl="6" algn="ctr" rtl="0">
              <a:spcBef>
                <a:spcPts val="0"/>
              </a:spcBef>
              <a:spcAft>
                <a:spcPts val="0"/>
              </a:spcAft>
              <a:buClr>
                <a:schemeClr val="lt1"/>
              </a:buClr>
              <a:buSzPts val="3600"/>
              <a:buNone/>
              <a:defRPr sz="3600">
                <a:solidFill>
                  <a:schemeClr val="lt1"/>
                </a:solidFill>
              </a:defRPr>
            </a:lvl7pPr>
            <a:lvl8pPr lvl="7" algn="ctr" rtl="0">
              <a:spcBef>
                <a:spcPts val="0"/>
              </a:spcBef>
              <a:spcAft>
                <a:spcPts val="0"/>
              </a:spcAft>
              <a:buClr>
                <a:schemeClr val="lt1"/>
              </a:buClr>
              <a:buSzPts val="3600"/>
              <a:buNone/>
              <a:defRPr sz="3600">
                <a:solidFill>
                  <a:schemeClr val="lt1"/>
                </a:solidFill>
              </a:defRPr>
            </a:lvl8pPr>
            <a:lvl9pPr lvl="8" algn="ctr" rtl="0">
              <a:spcBef>
                <a:spcPts val="0"/>
              </a:spcBef>
              <a:spcAft>
                <a:spcPts val="0"/>
              </a:spcAft>
              <a:buClr>
                <a:schemeClr val="lt1"/>
              </a:buClr>
              <a:buSzPts val="3600"/>
              <a:buNone/>
              <a:defRPr sz="3600">
                <a:solidFill>
                  <a:schemeClr val="lt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10"/>
        <p:cNvGrpSpPr/>
        <p:nvPr/>
      </p:nvGrpSpPr>
      <p:grpSpPr>
        <a:xfrm>
          <a:off x="0" y="0"/>
          <a:ext cx="0" cy="0"/>
          <a:chOff x="0" y="0"/>
          <a:chExt cx="0" cy="0"/>
        </a:xfrm>
      </p:grpSpPr>
      <p:sp>
        <p:nvSpPr>
          <p:cNvPr id="211" name="Google Shape;211;p4"/>
          <p:cNvSpPr/>
          <p:nvPr/>
        </p:nvSpPr>
        <p:spPr>
          <a:xfrm>
            <a:off x="0" y="0"/>
            <a:ext cx="9144052" cy="5187100"/>
          </a:xfrm>
          <a:custGeom>
            <a:avLst/>
            <a:gdLst/>
            <a:ahLst/>
            <a:cxnLst/>
            <a:rect l="l" t="t" r="r" b="b"/>
            <a:pathLst>
              <a:path w="275216" h="156509" extrusionOk="0">
                <a:moveTo>
                  <a:pt x="6251" y="311"/>
                </a:moveTo>
                <a:lnTo>
                  <a:pt x="6251" y="6247"/>
                </a:lnTo>
                <a:lnTo>
                  <a:pt x="315" y="6247"/>
                </a:lnTo>
                <a:lnTo>
                  <a:pt x="315" y="311"/>
                </a:lnTo>
                <a:close/>
                <a:moveTo>
                  <a:pt x="12498" y="311"/>
                </a:moveTo>
                <a:lnTo>
                  <a:pt x="12498" y="6247"/>
                </a:lnTo>
                <a:lnTo>
                  <a:pt x="6562" y="6247"/>
                </a:lnTo>
                <a:lnTo>
                  <a:pt x="6562" y="311"/>
                </a:lnTo>
                <a:close/>
                <a:moveTo>
                  <a:pt x="18745" y="311"/>
                </a:moveTo>
                <a:lnTo>
                  <a:pt x="18745" y="6247"/>
                </a:lnTo>
                <a:lnTo>
                  <a:pt x="12810" y="6247"/>
                </a:lnTo>
                <a:lnTo>
                  <a:pt x="12810" y="311"/>
                </a:lnTo>
                <a:close/>
                <a:moveTo>
                  <a:pt x="24992" y="311"/>
                </a:moveTo>
                <a:lnTo>
                  <a:pt x="24992" y="6247"/>
                </a:lnTo>
                <a:lnTo>
                  <a:pt x="19058" y="6247"/>
                </a:lnTo>
                <a:lnTo>
                  <a:pt x="19058" y="311"/>
                </a:lnTo>
                <a:close/>
                <a:moveTo>
                  <a:pt x="31241" y="311"/>
                </a:moveTo>
                <a:lnTo>
                  <a:pt x="31241" y="6247"/>
                </a:lnTo>
                <a:lnTo>
                  <a:pt x="25305" y="6247"/>
                </a:lnTo>
                <a:lnTo>
                  <a:pt x="25305" y="311"/>
                </a:lnTo>
                <a:close/>
                <a:moveTo>
                  <a:pt x="37489" y="311"/>
                </a:moveTo>
                <a:lnTo>
                  <a:pt x="37489" y="6247"/>
                </a:lnTo>
                <a:lnTo>
                  <a:pt x="31553" y="6247"/>
                </a:lnTo>
                <a:lnTo>
                  <a:pt x="31553" y="311"/>
                </a:lnTo>
                <a:close/>
                <a:moveTo>
                  <a:pt x="43737" y="311"/>
                </a:moveTo>
                <a:lnTo>
                  <a:pt x="43737" y="6247"/>
                </a:lnTo>
                <a:lnTo>
                  <a:pt x="37802" y="6247"/>
                </a:lnTo>
                <a:lnTo>
                  <a:pt x="37802" y="311"/>
                </a:lnTo>
                <a:close/>
                <a:moveTo>
                  <a:pt x="49985" y="311"/>
                </a:moveTo>
                <a:lnTo>
                  <a:pt x="49985" y="6247"/>
                </a:lnTo>
                <a:lnTo>
                  <a:pt x="44049" y="6247"/>
                </a:lnTo>
                <a:lnTo>
                  <a:pt x="44049" y="311"/>
                </a:lnTo>
                <a:close/>
                <a:moveTo>
                  <a:pt x="56232" y="311"/>
                </a:moveTo>
                <a:lnTo>
                  <a:pt x="56232" y="6247"/>
                </a:lnTo>
                <a:lnTo>
                  <a:pt x="50296" y="6247"/>
                </a:lnTo>
                <a:lnTo>
                  <a:pt x="50296" y="311"/>
                </a:lnTo>
                <a:close/>
                <a:moveTo>
                  <a:pt x="62480" y="311"/>
                </a:moveTo>
                <a:lnTo>
                  <a:pt x="62480" y="6247"/>
                </a:lnTo>
                <a:lnTo>
                  <a:pt x="56545" y="6247"/>
                </a:lnTo>
                <a:lnTo>
                  <a:pt x="56545" y="311"/>
                </a:lnTo>
                <a:close/>
                <a:moveTo>
                  <a:pt x="68727" y="311"/>
                </a:moveTo>
                <a:lnTo>
                  <a:pt x="68727" y="6247"/>
                </a:lnTo>
                <a:lnTo>
                  <a:pt x="62792" y="6247"/>
                </a:lnTo>
                <a:lnTo>
                  <a:pt x="62792" y="311"/>
                </a:lnTo>
                <a:close/>
                <a:moveTo>
                  <a:pt x="74975" y="311"/>
                </a:moveTo>
                <a:lnTo>
                  <a:pt x="74975" y="6247"/>
                </a:lnTo>
                <a:lnTo>
                  <a:pt x="69039" y="6247"/>
                </a:lnTo>
                <a:lnTo>
                  <a:pt x="69039" y="311"/>
                </a:lnTo>
                <a:close/>
                <a:moveTo>
                  <a:pt x="81223" y="311"/>
                </a:moveTo>
                <a:lnTo>
                  <a:pt x="81223" y="6247"/>
                </a:lnTo>
                <a:lnTo>
                  <a:pt x="75286" y="6247"/>
                </a:lnTo>
                <a:lnTo>
                  <a:pt x="75286" y="311"/>
                </a:lnTo>
                <a:close/>
                <a:moveTo>
                  <a:pt x="87470" y="311"/>
                </a:moveTo>
                <a:lnTo>
                  <a:pt x="87470" y="6247"/>
                </a:lnTo>
                <a:lnTo>
                  <a:pt x="81535" y="6247"/>
                </a:lnTo>
                <a:lnTo>
                  <a:pt x="81535" y="311"/>
                </a:lnTo>
                <a:close/>
                <a:moveTo>
                  <a:pt x="93720" y="311"/>
                </a:moveTo>
                <a:lnTo>
                  <a:pt x="93720" y="6247"/>
                </a:lnTo>
                <a:lnTo>
                  <a:pt x="87784" y="6247"/>
                </a:lnTo>
                <a:lnTo>
                  <a:pt x="87784" y="311"/>
                </a:lnTo>
                <a:close/>
                <a:moveTo>
                  <a:pt x="99967" y="311"/>
                </a:moveTo>
                <a:lnTo>
                  <a:pt x="99967" y="6247"/>
                </a:lnTo>
                <a:lnTo>
                  <a:pt x="94031" y="6247"/>
                </a:lnTo>
                <a:lnTo>
                  <a:pt x="94031" y="311"/>
                </a:lnTo>
                <a:close/>
                <a:moveTo>
                  <a:pt x="106214" y="311"/>
                </a:moveTo>
                <a:lnTo>
                  <a:pt x="106214" y="6247"/>
                </a:lnTo>
                <a:lnTo>
                  <a:pt x="100280" y="6247"/>
                </a:lnTo>
                <a:lnTo>
                  <a:pt x="100280" y="311"/>
                </a:lnTo>
                <a:close/>
                <a:moveTo>
                  <a:pt x="112461" y="311"/>
                </a:moveTo>
                <a:lnTo>
                  <a:pt x="112461" y="6247"/>
                </a:lnTo>
                <a:lnTo>
                  <a:pt x="106527" y="6247"/>
                </a:lnTo>
                <a:lnTo>
                  <a:pt x="106527" y="311"/>
                </a:lnTo>
                <a:close/>
                <a:moveTo>
                  <a:pt x="118710" y="311"/>
                </a:moveTo>
                <a:lnTo>
                  <a:pt x="118710" y="6247"/>
                </a:lnTo>
                <a:lnTo>
                  <a:pt x="112774" y="6247"/>
                </a:lnTo>
                <a:lnTo>
                  <a:pt x="112774" y="311"/>
                </a:lnTo>
                <a:close/>
                <a:moveTo>
                  <a:pt x="124957" y="311"/>
                </a:moveTo>
                <a:lnTo>
                  <a:pt x="124957" y="6247"/>
                </a:lnTo>
                <a:lnTo>
                  <a:pt x="119021" y="6247"/>
                </a:lnTo>
                <a:lnTo>
                  <a:pt x="119021" y="311"/>
                </a:lnTo>
                <a:close/>
                <a:moveTo>
                  <a:pt x="131204" y="311"/>
                </a:moveTo>
                <a:lnTo>
                  <a:pt x="131204" y="6247"/>
                </a:lnTo>
                <a:lnTo>
                  <a:pt x="125270" y="6247"/>
                </a:lnTo>
                <a:lnTo>
                  <a:pt x="125270" y="311"/>
                </a:lnTo>
                <a:close/>
                <a:moveTo>
                  <a:pt x="137451" y="311"/>
                </a:moveTo>
                <a:lnTo>
                  <a:pt x="137451" y="6247"/>
                </a:lnTo>
                <a:lnTo>
                  <a:pt x="131517" y="6247"/>
                </a:lnTo>
                <a:lnTo>
                  <a:pt x="131517" y="311"/>
                </a:lnTo>
                <a:close/>
                <a:moveTo>
                  <a:pt x="143702" y="311"/>
                </a:moveTo>
                <a:lnTo>
                  <a:pt x="143702" y="6247"/>
                </a:lnTo>
                <a:lnTo>
                  <a:pt x="137766" y="6247"/>
                </a:lnTo>
                <a:lnTo>
                  <a:pt x="137766" y="311"/>
                </a:lnTo>
                <a:close/>
                <a:moveTo>
                  <a:pt x="149949" y="311"/>
                </a:moveTo>
                <a:lnTo>
                  <a:pt x="149949" y="6247"/>
                </a:lnTo>
                <a:lnTo>
                  <a:pt x="144015" y="6247"/>
                </a:lnTo>
                <a:lnTo>
                  <a:pt x="144015" y="311"/>
                </a:lnTo>
                <a:close/>
                <a:moveTo>
                  <a:pt x="156196" y="311"/>
                </a:moveTo>
                <a:lnTo>
                  <a:pt x="156196" y="6247"/>
                </a:lnTo>
                <a:lnTo>
                  <a:pt x="150262" y="6247"/>
                </a:lnTo>
                <a:lnTo>
                  <a:pt x="150262" y="311"/>
                </a:lnTo>
                <a:close/>
                <a:moveTo>
                  <a:pt x="162445" y="311"/>
                </a:moveTo>
                <a:lnTo>
                  <a:pt x="162445" y="6247"/>
                </a:lnTo>
                <a:lnTo>
                  <a:pt x="156509" y="6247"/>
                </a:lnTo>
                <a:lnTo>
                  <a:pt x="156509" y="311"/>
                </a:lnTo>
                <a:close/>
                <a:moveTo>
                  <a:pt x="168692" y="311"/>
                </a:moveTo>
                <a:lnTo>
                  <a:pt x="168692" y="6247"/>
                </a:lnTo>
                <a:lnTo>
                  <a:pt x="162756" y="6247"/>
                </a:lnTo>
                <a:lnTo>
                  <a:pt x="162756" y="311"/>
                </a:lnTo>
                <a:close/>
                <a:moveTo>
                  <a:pt x="174939" y="311"/>
                </a:moveTo>
                <a:lnTo>
                  <a:pt x="174939" y="6247"/>
                </a:lnTo>
                <a:lnTo>
                  <a:pt x="169005" y="6247"/>
                </a:lnTo>
                <a:lnTo>
                  <a:pt x="169005" y="311"/>
                </a:lnTo>
                <a:close/>
                <a:moveTo>
                  <a:pt x="181186" y="311"/>
                </a:moveTo>
                <a:lnTo>
                  <a:pt x="181186" y="6247"/>
                </a:lnTo>
                <a:lnTo>
                  <a:pt x="175252" y="6247"/>
                </a:lnTo>
                <a:lnTo>
                  <a:pt x="175252" y="311"/>
                </a:lnTo>
                <a:close/>
                <a:moveTo>
                  <a:pt x="187435" y="311"/>
                </a:moveTo>
                <a:lnTo>
                  <a:pt x="187435" y="6247"/>
                </a:lnTo>
                <a:lnTo>
                  <a:pt x="181499" y="6247"/>
                </a:lnTo>
                <a:lnTo>
                  <a:pt x="181499" y="311"/>
                </a:lnTo>
                <a:close/>
                <a:moveTo>
                  <a:pt x="193684" y="311"/>
                </a:moveTo>
                <a:lnTo>
                  <a:pt x="193684" y="6247"/>
                </a:lnTo>
                <a:lnTo>
                  <a:pt x="187749" y="6247"/>
                </a:lnTo>
                <a:lnTo>
                  <a:pt x="187749" y="311"/>
                </a:lnTo>
                <a:close/>
                <a:moveTo>
                  <a:pt x="199931" y="311"/>
                </a:moveTo>
                <a:lnTo>
                  <a:pt x="199931" y="6247"/>
                </a:lnTo>
                <a:lnTo>
                  <a:pt x="193996" y="6247"/>
                </a:lnTo>
                <a:lnTo>
                  <a:pt x="193996" y="311"/>
                </a:lnTo>
                <a:close/>
                <a:moveTo>
                  <a:pt x="206180" y="311"/>
                </a:moveTo>
                <a:lnTo>
                  <a:pt x="206180" y="6247"/>
                </a:lnTo>
                <a:lnTo>
                  <a:pt x="200244" y="6247"/>
                </a:lnTo>
                <a:lnTo>
                  <a:pt x="200244" y="311"/>
                </a:lnTo>
                <a:close/>
                <a:moveTo>
                  <a:pt x="212427" y="311"/>
                </a:moveTo>
                <a:lnTo>
                  <a:pt x="212427" y="6247"/>
                </a:lnTo>
                <a:lnTo>
                  <a:pt x="206491" y="6247"/>
                </a:lnTo>
                <a:lnTo>
                  <a:pt x="206491" y="311"/>
                </a:lnTo>
                <a:close/>
                <a:moveTo>
                  <a:pt x="218674" y="311"/>
                </a:moveTo>
                <a:lnTo>
                  <a:pt x="218674" y="6247"/>
                </a:lnTo>
                <a:lnTo>
                  <a:pt x="212739" y="6247"/>
                </a:lnTo>
                <a:lnTo>
                  <a:pt x="212739" y="311"/>
                </a:lnTo>
                <a:close/>
                <a:moveTo>
                  <a:pt x="224921" y="311"/>
                </a:moveTo>
                <a:lnTo>
                  <a:pt x="224921" y="6247"/>
                </a:lnTo>
                <a:lnTo>
                  <a:pt x="218987" y="6247"/>
                </a:lnTo>
                <a:lnTo>
                  <a:pt x="218987" y="311"/>
                </a:lnTo>
                <a:close/>
                <a:moveTo>
                  <a:pt x="231170" y="311"/>
                </a:moveTo>
                <a:lnTo>
                  <a:pt x="231170" y="6247"/>
                </a:lnTo>
                <a:lnTo>
                  <a:pt x="225234" y="6247"/>
                </a:lnTo>
                <a:lnTo>
                  <a:pt x="225234" y="311"/>
                </a:lnTo>
                <a:close/>
                <a:moveTo>
                  <a:pt x="237417" y="311"/>
                </a:moveTo>
                <a:lnTo>
                  <a:pt x="237417" y="6247"/>
                </a:lnTo>
                <a:lnTo>
                  <a:pt x="231481" y="6247"/>
                </a:lnTo>
                <a:lnTo>
                  <a:pt x="231481" y="311"/>
                </a:lnTo>
                <a:close/>
                <a:moveTo>
                  <a:pt x="243664" y="311"/>
                </a:moveTo>
                <a:lnTo>
                  <a:pt x="243664" y="6247"/>
                </a:lnTo>
                <a:lnTo>
                  <a:pt x="237729" y="6247"/>
                </a:lnTo>
                <a:lnTo>
                  <a:pt x="237729" y="311"/>
                </a:lnTo>
                <a:close/>
                <a:moveTo>
                  <a:pt x="249914" y="311"/>
                </a:moveTo>
                <a:lnTo>
                  <a:pt x="249914" y="6247"/>
                </a:lnTo>
                <a:lnTo>
                  <a:pt x="243978" y="6247"/>
                </a:lnTo>
                <a:lnTo>
                  <a:pt x="243978" y="311"/>
                </a:lnTo>
                <a:close/>
                <a:moveTo>
                  <a:pt x="256161" y="311"/>
                </a:moveTo>
                <a:lnTo>
                  <a:pt x="256161" y="6247"/>
                </a:lnTo>
                <a:lnTo>
                  <a:pt x="250225" y="6247"/>
                </a:lnTo>
                <a:lnTo>
                  <a:pt x="250225" y="311"/>
                </a:lnTo>
                <a:close/>
                <a:moveTo>
                  <a:pt x="262409" y="311"/>
                </a:moveTo>
                <a:lnTo>
                  <a:pt x="262409" y="6247"/>
                </a:lnTo>
                <a:lnTo>
                  <a:pt x="256474" y="6247"/>
                </a:lnTo>
                <a:lnTo>
                  <a:pt x="256474" y="311"/>
                </a:lnTo>
                <a:close/>
                <a:moveTo>
                  <a:pt x="268656" y="311"/>
                </a:moveTo>
                <a:lnTo>
                  <a:pt x="268656" y="6247"/>
                </a:lnTo>
                <a:lnTo>
                  <a:pt x="262721" y="6247"/>
                </a:lnTo>
                <a:lnTo>
                  <a:pt x="262721" y="311"/>
                </a:lnTo>
                <a:close/>
                <a:moveTo>
                  <a:pt x="274904" y="311"/>
                </a:moveTo>
                <a:lnTo>
                  <a:pt x="274904" y="6247"/>
                </a:lnTo>
                <a:lnTo>
                  <a:pt x="268968" y="6247"/>
                </a:lnTo>
                <a:lnTo>
                  <a:pt x="268968" y="311"/>
                </a:lnTo>
                <a:close/>
                <a:moveTo>
                  <a:pt x="6251" y="6560"/>
                </a:moveTo>
                <a:lnTo>
                  <a:pt x="6251" y="12494"/>
                </a:lnTo>
                <a:lnTo>
                  <a:pt x="315" y="12494"/>
                </a:lnTo>
                <a:lnTo>
                  <a:pt x="315" y="6560"/>
                </a:lnTo>
                <a:close/>
                <a:moveTo>
                  <a:pt x="12498" y="6560"/>
                </a:moveTo>
                <a:lnTo>
                  <a:pt x="12498" y="12494"/>
                </a:lnTo>
                <a:lnTo>
                  <a:pt x="6562" y="12494"/>
                </a:lnTo>
                <a:lnTo>
                  <a:pt x="6562" y="6560"/>
                </a:lnTo>
                <a:close/>
                <a:moveTo>
                  <a:pt x="18745" y="6560"/>
                </a:moveTo>
                <a:lnTo>
                  <a:pt x="18745" y="12494"/>
                </a:lnTo>
                <a:lnTo>
                  <a:pt x="12810" y="12494"/>
                </a:lnTo>
                <a:lnTo>
                  <a:pt x="12810" y="6560"/>
                </a:lnTo>
                <a:close/>
                <a:moveTo>
                  <a:pt x="24992" y="6560"/>
                </a:moveTo>
                <a:lnTo>
                  <a:pt x="24992" y="12494"/>
                </a:lnTo>
                <a:lnTo>
                  <a:pt x="19058" y="12494"/>
                </a:lnTo>
                <a:lnTo>
                  <a:pt x="19058" y="6560"/>
                </a:lnTo>
                <a:close/>
                <a:moveTo>
                  <a:pt x="31241" y="6560"/>
                </a:moveTo>
                <a:lnTo>
                  <a:pt x="31241" y="12494"/>
                </a:lnTo>
                <a:lnTo>
                  <a:pt x="25305" y="12494"/>
                </a:lnTo>
                <a:lnTo>
                  <a:pt x="25305" y="6560"/>
                </a:lnTo>
                <a:close/>
                <a:moveTo>
                  <a:pt x="37489" y="6560"/>
                </a:moveTo>
                <a:lnTo>
                  <a:pt x="37489" y="12494"/>
                </a:lnTo>
                <a:lnTo>
                  <a:pt x="31553" y="12494"/>
                </a:lnTo>
                <a:lnTo>
                  <a:pt x="31553" y="6560"/>
                </a:lnTo>
                <a:close/>
                <a:moveTo>
                  <a:pt x="43737" y="6560"/>
                </a:moveTo>
                <a:lnTo>
                  <a:pt x="43737" y="12494"/>
                </a:lnTo>
                <a:lnTo>
                  <a:pt x="37802" y="12494"/>
                </a:lnTo>
                <a:lnTo>
                  <a:pt x="37802" y="6560"/>
                </a:lnTo>
                <a:close/>
                <a:moveTo>
                  <a:pt x="49985" y="6560"/>
                </a:moveTo>
                <a:lnTo>
                  <a:pt x="49985" y="12494"/>
                </a:lnTo>
                <a:lnTo>
                  <a:pt x="44049" y="12494"/>
                </a:lnTo>
                <a:lnTo>
                  <a:pt x="44049" y="6560"/>
                </a:lnTo>
                <a:close/>
                <a:moveTo>
                  <a:pt x="56232" y="6560"/>
                </a:moveTo>
                <a:lnTo>
                  <a:pt x="56232" y="12494"/>
                </a:lnTo>
                <a:lnTo>
                  <a:pt x="50296" y="12494"/>
                </a:lnTo>
                <a:lnTo>
                  <a:pt x="50296" y="6560"/>
                </a:lnTo>
                <a:close/>
                <a:moveTo>
                  <a:pt x="62480" y="6560"/>
                </a:moveTo>
                <a:lnTo>
                  <a:pt x="62480" y="12494"/>
                </a:lnTo>
                <a:lnTo>
                  <a:pt x="56545" y="12494"/>
                </a:lnTo>
                <a:lnTo>
                  <a:pt x="56545" y="6560"/>
                </a:lnTo>
                <a:close/>
                <a:moveTo>
                  <a:pt x="68727" y="6560"/>
                </a:moveTo>
                <a:lnTo>
                  <a:pt x="68727" y="12494"/>
                </a:lnTo>
                <a:lnTo>
                  <a:pt x="62792" y="12494"/>
                </a:lnTo>
                <a:lnTo>
                  <a:pt x="62792" y="6560"/>
                </a:lnTo>
                <a:close/>
                <a:moveTo>
                  <a:pt x="74975" y="6560"/>
                </a:moveTo>
                <a:lnTo>
                  <a:pt x="74975" y="12494"/>
                </a:lnTo>
                <a:lnTo>
                  <a:pt x="69039" y="12494"/>
                </a:lnTo>
                <a:lnTo>
                  <a:pt x="69039" y="6560"/>
                </a:lnTo>
                <a:close/>
                <a:moveTo>
                  <a:pt x="81223" y="6560"/>
                </a:moveTo>
                <a:lnTo>
                  <a:pt x="81223" y="12494"/>
                </a:lnTo>
                <a:lnTo>
                  <a:pt x="75286" y="12494"/>
                </a:lnTo>
                <a:lnTo>
                  <a:pt x="75286" y="6560"/>
                </a:lnTo>
                <a:close/>
                <a:moveTo>
                  <a:pt x="87470" y="6560"/>
                </a:moveTo>
                <a:lnTo>
                  <a:pt x="87470" y="12494"/>
                </a:lnTo>
                <a:lnTo>
                  <a:pt x="81535" y="12494"/>
                </a:lnTo>
                <a:lnTo>
                  <a:pt x="81535" y="6560"/>
                </a:lnTo>
                <a:close/>
                <a:moveTo>
                  <a:pt x="93720" y="6560"/>
                </a:moveTo>
                <a:lnTo>
                  <a:pt x="93720" y="12494"/>
                </a:lnTo>
                <a:lnTo>
                  <a:pt x="87784" y="12494"/>
                </a:lnTo>
                <a:lnTo>
                  <a:pt x="87784" y="6560"/>
                </a:lnTo>
                <a:close/>
                <a:moveTo>
                  <a:pt x="99967" y="6560"/>
                </a:moveTo>
                <a:lnTo>
                  <a:pt x="99967" y="12494"/>
                </a:lnTo>
                <a:lnTo>
                  <a:pt x="94031" y="12494"/>
                </a:lnTo>
                <a:lnTo>
                  <a:pt x="94031" y="6560"/>
                </a:lnTo>
                <a:close/>
                <a:moveTo>
                  <a:pt x="106214" y="6560"/>
                </a:moveTo>
                <a:lnTo>
                  <a:pt x="106214" y="12494"/>
                </a:lnTo>
                <a:lnTo>
                  <a:pt x="100280" y="12494"/>
                </a:lnTo>
                <a:lnTo>
                  <a:pt x="100280" y="6560"/>
                </a:lnTo>
                <a:close/>
                <a:moveTo>
                  <a:pt x="112461" y="6560"/>
                </a:moveTo>
                <a:lnTo>
                  <a:pt x="112461" y="12494"/>
                </a:lnTo>
                <a:lnTo>
                  <a:pt x="106527" y="12494"/>
                </a:lnTo>
                <a:lnTo>
                  <a:pt x="106527" y="6560"/>
                </a:lnTo>
                <a:close/>
                <a:moveTo>
                  <a:pt x="118710" y="6560"/>
                </a:moveTo>
                <a:lnTo>
                  <a:pt x="118710" y="12494"/>
                </a:lnTo>
                <a:lnTo>
                  <a:pt x="112774" y="12494"/>
                </a:lnTo>
                <a:lnTo>
                  <a:pt x="112774" y="6560"/>
                </a:lnTo>
                <a:close/>
                <a:moveTo>
                  <a:pt x="124957" y="6560"/>
                </a:moveTo>
                <a:lnTo>
                  <a:pt x="124957" y="12494"/>
                </a:lnTo>
                <a:lnTo>
                  <a:pt x="119021" y="12494"/>
                </a:lnTo>
                <a:lnTo>
                  <a:pt x="119021" y="6560"/>
                </a:lnTo>
                <a:close/>
                <a:moveTo>
                  <a:pt x="131204" y="6560"/>
                </a:moveTo>
                <a:lnTo>
                  <a:pt x="131204" y="12494"/>
                </a:lnTo>
                <a:lnTo>
                  <a:pt x="125270" y="12494"/>
                </a:lnTo>
                <a:lnTo>
                  <a:pt x="125270" y="6560"/>
                </a:lnTo>
                <a:close/>
                <a:moveTo>
                  <a:pt x="137451" y="6560"/>
                </a:moveTo>
                <a:lnTo>
                  <a:pt x="137451" y="12494"/>
                </a:lnTo>
                <a:lnTo>
                  <a:pt x="131517" y="12494"/>
                </a:lnTo>
                <a:lnTo>
                  <a:pt x="131517" y="6560"/>
                </a:lnTo>
                <a:close/>
                <a:moveTo>
                  <a:pt x="143702" y="6560"/>
                </a:moveTo>
                <a:lnTo>
                  <a:pt x="143702" y="12494"/>
                </a:lnTo>
                <a:lnTo>
                  <a:pt x="137766" y="12494"/>
                </a:lnTo>
                <a:lnTo>
                  <a:pt x="137766" y="6560"/>
                </a:lnTo>
                <a:close/>
                <a:moveTo>
                  <a:pt x="149949" y="6560"/>
                </a:moveTo>
                <a:lnTo>
                  <a:pt x="149949" y="12494"/>
                </a:lnTo>
                <a:lnTo>
                  <a:pt x="144015" y="12494"/>
                </a:lnTo>
                <a:lnTo>
                  <a:pt x="144015" y="6560"/>
                </a:lnTo>
                <a:close/>
                <a:moveTo>
                  <a:pt x="156196" y="6560"/>
                </a:moveTo>
                <a:lnTo>
                  <a:pt x="156196" y="12494"/>
                </a:lnTo>
                <a:lnTo>
                  <a:pt x="150262" y="12494"/>
                </a:lnTo>
                <a:lnTo>
                  <a:pt x="150262" y="6560"/>
                </a:lnTo>
                <a:close/>
                <a:moveTo>
                  <a:pt x="162445" y="6560"/>
                </a:moveTo>
                <a:lnTo>
                  <a:pt x="162445" y="12494"/>
                </a:lnTo>
                <a:lnTo>
                  <a:pt x="156509" y="12494"/>
                </a:lnTo>
                <a:lnTo>
                  <a:pt x="156509" y="6560"/>
                </a:lnTo>
                <a:close/>
                <a:moveTo>
                  <a:pt x="168692" y="6560"/>
                </a:moveTo>
                <a:lnTo>
                  <a:pt x="168692" y="12494"/>
                </a:lnTo>
                <a:lnTo>
                  <a:pt x="162756" y="12494"/>
                </a:lnTo>
                <a:lnTo>
                  <a:pt x="162756" y="6560"/>
                </a:lnTo>
                <a:close/>
                <a:moveTo>
                  <a:pt x="174939" y="6560"/>
                </a:moveTo>
                <a:lnTo>
                  <a:pt x="174939" y="12494"/>
                </a:lnTo>
                <a:lnTo>
                  <a:pt x="169005" y="12494"/>
                </a:lnTo>
                <a:lnTo>
                  <a:pt x="169005" y="6560"/>
                </a:lnTo>
                <a:close/>
                <a:moveTo>
                  <a:pt x="181186" y="6560"/>
                </a:moveTo>
                <a:lnTo>
                  <a:pt x="181186" y="12494"/>
                </a:lnTo>
                <a:lnTo>
                  <a:pt x="175252" y="12494"/>
                </a:lnTo>
                <a:lnTo>
                  <a:pt x="175252" y="6560"/>
                </a:lnTo>
                <a:close/>
                <a:moveTo>
                  <a:pt x="187435" y="6560"/>
                </a:moveTo>
                <a:lnTo>
                  <a:pt x="187435" y="12494"/>
                </a:lnTo>
                <a:lnTo>
                  <a:pt x="181499" y="12494"/>
                </a:lnTo>
                <a:lnTo>
                  <a:pt x="181499" y="6560"/>
                </a:lnTo>
                <a:close/>
                <a:moveTo>
                  <a:pt x="193684" y="6560"/>
                </a:moveTo>
                <a:lnTo>
                  <a:pt x="193684" y="12494"/>
                </a:lnTo>
                <a:lnTo>
                  <a:pt x="187749" y="12494"/>
                </a:lnTo>
                <a:lnTo>
                  <a:pt x="187749" y="6560"/>
                </a:lnTo>
                <a:close/>
                <a:moveTo>
                  <a:pt x="199931" y="6560"/>
                </a:moveTo>
                <a:lnTo>
                  <a:pt x="199931" y="12494"/>
                </a:lnTo>
                <a:lnTo>
                  <a:pt x="193996" y="12494"/>
                </a:lnTo>
                <a:lnTo>
                  <a:pt x="193996" y="6560"/>
                </a:lnTo>
                <a:close/>
                <a:moveTo>
                  <a:pt x="206180" y="6560"/>
                </a:moveTo>
                <a:lnTo>
                  <a:pt x="206180" y="12494"/>
                </a:lnTo>
                <a:lnTo>
                  <a:pt x="200244" y="12494"/>
                </a:lnTo>
                <a:lnTo>
                  <a:pt x="200244" y="6560"/>
                </a:lnTo>
                <a:close/>
                <a:moveTo>
                  <a:pt x="212427" y="6560"/>
                </a:moveTo>
                <a:lnTo>
                  <a:pt x="212427" y="12494"/>
                </a:lnTo>
                <a:lnTo>
                  <a:pt x="206491" y="12494"/>
                </a:lnTo>
                <a:lnTo>
                  <a:pt x="206491" y="6560"/>
                </a:lnTo>
                <a:close/>
                <a:moveTo>
                  <a:pt x="218674" y="6560"/>
                </a:moveTo>
                <a:lnTo>
                  <a:pt x="218674" y="12494"/>
                </a:lnTo>
                <a:lnTo>
                  <a:pt x="212739" y="12494"/>
                </a:lnTo>
                <a:lnTo>
                  <a:pt x="212739" y="6560"/>
                </a:lnTo>
                <a:close/>
                <a:moveTo>
                  <a:pt x="224921" y="6560"/>
                </a:moveTo>
                <a:lnTo>
                  <a:pt x="224921" y="12494"/>
                </a:lnTo>
                <a:lnTo>
                  <a:pt x="218987" y="12494"/>
                </a:lnTo>
                <a:lnTo>
                  <a:pt x="218987" y="6560"/>
                </a:lnTo>
                <a:close/>
                <a:moveTo>
                  <a:pt x="231170" y="6560"/>
                </a:moveTo>
                <a:lnTo>
                  <a:pt x="231170" y="12494"/>
                </a:lnTo>
                <a:lnTo>
                  <a:pt x="225234" y="12494"/>
                </a:lnTo>
                <a:lnTo>
                  <a:pt x="225234" y="6560"/>
                </a:lnTo>
                <a:close/>
                <a:moveTo>
                  <a:pt x="237417" y="6560"/>
                </a:moveTo>
                <a:lnTo>
                  <a:pt x="237417" y="12494"/>
                </a:lnTo>
                <a:lnTo>
                  <a:pt x="231481" y="12494"/>
                </a:lnTo>
                <a:lnTo>
                  <a:pt x="231481" y="6560"/>
                </a:lnTo>
                <a:close/>
                <a:moveTo>
                  <a:pt x="243664" y="6560"/>
                </a:moveTo>
                <a:lnTo>
                  <a:pt x="243664" y="12494"/>
                </a:lnTo>
                <a:lnTo>
                  <a:pt x="237729" y="12494"/>
                </a:lnTo>
                <a:lnTo>
                  <a:pt x="237729" y="6560"/>
                </a:lnTo>
                <a:close/>
                <a:moveTo>
                  <a:pt x="249914" y="6560"/>
                </a:moveTo>
                <a:lnTo>
                  <a:pt x="249914" y="12494"/>
                </a:lnTo>
                <a:lnTo>
                  <a:pt x="243978" y="12494"/>
                </a:lnTo>
                <a:lnTo>
                  <a:pt x="243978" y="6560"/>
                </a:lnTo>
                <a:close/>
                <a:moveTo>
                  <a:pt x="256161" y="6560"/>
                </a:moveTo>
                <a:lnTo>
                  <a:pt x="256161" y="12494"/>
                </a:lnTo>
                <a:lnTo>
                  <a:pt x="250225" y="12494"/>
                </a:lnTo>
                <a:lnTo>
                  <a:pt x="250225" y="6560"/>
                </a:lnTo>
                <a:close/>
                <a:moveTo>
                  <a:pt x="262409" y="6560"/>
                </a:moveTo>
                <a:lnTo>
                  <a:pt x="262409" y="12494"/>
                </a:lnTo>
                <a:lnTo>
                  <a:pt x="256474" y="12494"/>
                </a:lnTo>
                <a:lnTo>
                  <a:pt x="256474" y="6560"/>
                </a:lnTo>
                <a:close/>
                <a:moveTo>
                  <a:pt x="268656" y="6560"/>
                </a:moveTo>
                <a:lnTo>
                  <a:pt x="268656" y="12494"/>
                </a:lnTo>
                <a:lnTo>
                  <a:pt x="262721" y="12494"/>
                </a:lnTo>
                <a:lnTo>
                  <a:pt x="262721" y="6560"/>
                </a:lnTo>
                <a:close/>
                <a:moveTo>
                  <a:pt x="274904" y="6560"/>
                </a:moveTo>
                <a:lnTo>
                  <a:pt x="274904" y="12494"/>
                </a:lnTo>
                <a:lnTo>
                  <a:pt x="268968" y="12494"/>
                </a:lnTo>
                <a:lnTo>
                  <a:pt x="268968" y="6560"/>
                </a:lnTo>
                <a:close/>
                <a:moveTo>
                  <a:pt x="6251" y="12807"/>
                </a:moveTo>
                <a:lnTo>
                  <a:pt x="6251" y="18742"/>
                </a:lnTo>
                <a:lnTo>
                  <a:pt x="315" y="18742"/>
                </a:lnTo>
                <a:lnTo>
                  <a:pt x="315" y="12807"/>
                </a:lnTo>
                <a:close/>
                <a:moveTo>
                  <a:pt x="12498" y="12807"/>
                </a:moveTo>
                <a:lnTo>
                  <a:pt x="12498" y="18742"/>
                </a:lnTo>
                <a:lnTo>
                  <a:pt x="6562" y="18742"/>
                </a:lnTo>
                <a:lnTo>
                  <a:pt x="6562" y="12807"/>
                </a:lnTo>
                <a:close/>
                <a:moveTo>
                  <a:pt x="18745" y="12807"/>
                </a:moveTo>
                <a:lnTo>
                  <a:pt x="18745" y="18742"/>
                </a:lnTo>
                <a:lnTo>
                  <a:pt x="12810" y="18742"/>
                </a:lnTo>
                <a:lnTo>
                  <a:pt x="12810" y="12807"/>
                </a:lnTo>
                <a:close/>
                <a:moveTo>
                  <a:pt x="24992" y="12807"/>
                </a:moveTo>
                <a:lnTo>
                  <a:pt x="24992" y="18742"/>
                </a:lnTo>
                <a:lnTo>
                  <a:pt x="19058" y="18742"/>
                </a:lnTo>
                <a:lnTo>
                  <a:pt x="19058" y="12807"/>
                </a:lnTo>
                <a:close/>
                <a:moveTo>
                  <a:pt x="31241" y="12807"/>
                </a:moveTo>
                <a:lnTo>
                  <a:pt x="31241" y="18742"/>
                </a:lnTo>
                <a:lnTo>
                  <a:pt x="25305" y="18742"/>
                </a:lnTo>
                <a:lnTo>
                  <a:pt x="25305" y="12807"/>
                </a:lnTo>
                <a:close/>
                <a:moveTo>
                  <a:pt x="37489" y="12807"/>
                </a:moveTo>
                <a:lnTo>
                  <a:pt x="37489" y="18742"/>
                </a:lnTo>
                <a:lnTo>
                  <a:pt x="31553" y="18742"/>
                </a:lnTo>
                <a:lnTo>
                  <a:pt x="31553" y="12807"/>
                </a:lnTo>
                <a:close/>
                <a:moveTo>
                  <a:pt x="43737" y="12807"/>
                </a:moveTo>
                <a:lnTo>
                  <a:pt x="43737" y="18742"/>
                </a:lnTo>
                <a:lnTo>
                  <a:pt x="37802" y="18742"/>
                </a:lnTo>
                <a:lnTo>
                  <a:pt x="37802" y="12807"/>
                </a:lnTo>
                <a:close/>
                <a:moveTo>
                  <a:pt x="49985" y="12807"/>
                </a:moveTo>
                <a:lnTo>
                  <a:pt x="49985" y="18742"/>
                </a:lnTo>
                <a:lnTo>
                  <a:pt x="44049" y="18742"/>
                </a:lnTo>
                <a:lnTo>
                  <a:pt x="44049" y="12807"/>
                </a:lnTo>
                <a:close/>
                <a:moveTo>
                  <a:pt x="56232" y="12807"/>
                </a:moveTo>
                <a:lnTo>
                  <a:pt x="56232" y="18742"/>
                </a:lnTo>
                <a:lnTo>
                  <a:pt x="50296" y="18742"/>
                </a:lnTo>
                <a:lnTo>
                  <a:pt x="50296" y="12807"/>
                </a:lnTo>
                <a:close/>
                <a:moveTo>
                  <a:pt x="62480" y="12807"/>
                </a:moveTo>
                <a:lnTo>
                  <a:pt x="62480" y="18742"/>
                </a:lnTo>
                <a:lnTo>
                  <a:pt x="56545" y="18742"/>
                </a:lnTo>
                <a:lnTo>
                  <a:pt x="56545" y="12807"/>
                </a:lnTo>
                <a:close/>
                <a:moveTo>
                  <a:pt x="68727" y="12807"/>
                </a:moveTo>
                <a:lnTo>
                  <a:pt x="68727" y="18742"/>
                </a:lnTo>
                <a:lnTo>
                  <a:pt x="62792" y="18742"/>
                </a:lnTo>
                <a:lnTo>
                  <a:pt x="62792" y="12807"/>
                </a:lnTo>
                <a:close/>
                <a:moveTo>
                  <a:pt x="74975" y="12807"/>
                </a:moveTo>
                <a:lnTo>
                  <a:pt x="74975" y="18742"/>
                </a:lnTo>
                <a:lnTo>
                  <a:pt x="69039" y="18742"/>
                </a:lnTo>
                <a:lnTo>
                  <a:pt x="69039" y="12807"/>
                </a:lnTo>
                <a:close/>
                <a:moveTo>
                  <a:pt x="81223" y="12807"/>
                </a:moveTo>
                <a:lnTo>
                  <a:pt x="81223" y="18742"/>
                </a:lnTo>
                <a:lnTo>
                  <a:pt x="75286" y="18742"/>
                </a:lnTo>
                <a:lnTo>
                  <a:pt x="75286" y="12807"/>
                </a:lnTo>
                <a:close/>
                <a:moveTo>
                  <a:pt x="87470" y="12807"/>
                </a:moveTo>
                <a:lnTo>
                  <a:pt x="87470" y="18742"/>
                </a:lnTo>
                <a:lnTo>
                  <a:pt x="81535" y="18742"/>
                </a:lnTo>
                <a:lnTo>
                  <a:pt x="81535" y="12807"/>
                </a:lnTo>
                <a:close/>
                <a:moveTo>
                  <a:pt x="93720" y="12807"/>
                </a:moveTo>
                <a:lnTo>
                  <a:pt x="93720" y="18742"/>
                </a:lnTo>
                <a:lnTo>
                  <a:pt x="87784" y="18742"/>
                </a:lnTo>
                <a:lnTo>
                  <a:pt x="87784" y="12807"/>
                </a:lnTo>
                <a:close/>
                <a:moveTo>
                  <a:pt x="99967" y="12807"/>
                </a:moveTo>
                <a:lnTo>
                  <a:pt x="99967" y="18742"/>
                </a:lnTo>
                <a:lnTo>
                  <a:pt x="94031" y="18742"/>
                </a:lnTo>
                <a:lnTo>
                  <a:pt x="94031" y="12807"/>
                </a:lnTo>
                <a:close/>
                <a:moveTo>
                  <a:pt x="106214" y="12807"/>
                </a:moveTo>
                <a:lnTo>
                  <a:pt x="106214" y="18742"/>
                </a:lnTo>
                <a:lnTo>
                  <a:pt x="100280" y="18742"/>
                </a:lnTo>
                <a:lnTo>
                  <a:pt x="100280" y="12807"/>
                </a:lnTo>
                <a:close/>
                <a:moveTo>
                  <a:pt x="112461" y="12807"/>
                </a:moveTo>
                <a:lnTo>
                  <a:pt x="112461" y="18742"/>
                </a:lnTo>
                <a:lnTo>
                  <a:pt x="106527" y="18742"/>
                </a:lnTo>
                <a:lnTo>
                  <a:pt x="106527" y="12807"/>
                </a:lnTo>
                <a:close/>
                <a:moveTo>
                  <a:pt x="118710" y="12807"/>
                </a:moveTo>
                <a:lnTo>
                  <a:pt x="118710" y="18742"/>
                </a:lnTo>
                <a:lnTo>
                  <a:pt x="112774" y="18742"/>
                </a:lnTo>
                <a:lnTo>
                  <a:pt x="112774" y="12807"/>
                </a:lnTo>
                <a:close/>
                <a:moveTo>
                  <a:pt x="124957" y="12807"/>
                </a:moveTo>
                <a:lnTo>
                  <a:pt x="124957" y="18742"/>
                </a:lnTo>
                <a:lnTo>
                  <a:pt x="119021" y="18742"/>
                </a:lnTo>
                <a:lnTo>
                  <a:pt x="119021" y="12807"/>
                </a:lnTo>
                <a:close/>
                <a:moveTo>
                  <a:pt x="131204" y="12807"/>
                </a:moveTo>
                <a:lnTo>
                  <a:pt x="131204" y="18742"/>
                </a:lnTo>
                <a:lnTo>
                  <a:pt x="125270" y="18742"/>
                </a:lnTo>
                <a:lnTo>
                  <a:pt x="125270" y="12807"/>
                </a:lnTo>
                <a:close/>
                <a:moveTo>
                  <a:pt x="137451" y="12807"/>
                </a:moveTo>
                <a:lnTo>
                  <a:pt x="137451" y="18742"/>
                </a:lnTo>
                <a:lnTo>
                  <a:pt x="131517" y="18742"/>
                </a:lnTo>
                <a:lnTo>
                  <a:pt x="131517" y="12807"/>
                </a:lnTo>
                <a:close/>
                <a:moveTo>
                  <a:pt x="143702" y="12807"/>
                </a:moveTo>
                <a:lnTo>
                  <a:pt x="143702" y="18742"/>
                </a:lnTo>
                <a:lnTo>
                  <a:pt x="137766" y="18742"/>
                </a:lnTo>
                <a:lnTo>
                  <a:pt x="137766" y="12807"/>
                </a:lnTo>
                <a:close/>
                <a:moveTo>
                  <a:pt x="149949" y="12807"/>
                </a:moveTo>
                <a:lnTo>
                  <a:pt x="149949" y="18742"/>
                </a:lnTo>
                <a:lnTo>
                  <a:pt x="144015" y="18742"/>
                </a:lnTo>
                <a:lnTo>
                  <a:pt x="144015" y="12807"/>
                </a:lnTo>
                <a:close/>
                <a:moveTo>
                  <a:pt x="156196" y="12807"/>
                </a:moveTo>
                <a:lnTo>
                  <a:pt x="156196" y="18742"/>
                </a:lnTo>
                <a:lnTo>
                  <a:pt x="150262" y="18742"/>
                </a:lnTo>
                <a:lnTo>
                  <a:pt x="150262" y="12807"/>
                </a:lnTo>
                <a:close/>
                <a:moveTo>
                  <a:pt x="162445" y="12807"/>
                </a:moveTo>
                <a:lnTo>
                  <a:pt x="162445" y="18742"/>
                </a:lnTo>
                <a:lnTo>
                  <a:pt x="156509" y="18742"/>
                </a:lnTo>
                <a:lnTo>
                  <a:pt x="156509" y="12807"/>
                </a:lnTo>
                <a:close/>
                <a:moveTo>
                  <a:pt x="168692" y="12807"/>
                </a:moveTo>
                <a:lnTo>
                  <a:pt x="168692" y="18742"/>
                </a:lnTo>
                <a:lnTo>
                  <a:pt x="162756" y="18742"/>
                </a:lnTo>
                <a:lnTo>
                  <a:pt x="162756" y="12807"/>
                </a:lnTo>
                <a:close/>
                <a:moveTo>
                  <a:pt x="174939" y="12807"/>
                </a:moveTo>
                <a:lnTo>
                  <a:pt x="174939" y="18742"/>
                </a:lnTo>
                <a:lnTo>
                  <a:pt x="169005" y="18742"/>
                </a:lnTo>
                <a:lnTo>
                  <a:pt x="169005" y="12807"/>
                </a:lnTo>
                <a:close/>
                <a:moveTo>
                  <a:pt x="181186" y="12807"/>
                </a:moveTo>
                <a:lnTo>
                  <a:pt x="181186" y="18742"/>
                </a:lnTo>
                <a:lnTo>
                  <a:pt x="175252" y="18742"/>
                </a:lnTo>
                <a:lnTo>
                  <a:pt x="175252" y="12807"/>
                </a:lnTo>
                <a:close/>
                <a:moveTo>
                  <a:pt x="187435" y="12807"/>
                </a:moveTo>
                <a:lnTo>
                  <a:pt x="187435" y="18742"/>
                </a:lnTo>
                <a:lnTo>
                  <a:pt x="181499" y="18742"/>
                </a:lnTo>
                <a:lnTo>
                  <a:pt x="181499" y="12807"/>
                </a:lnTo>
                <a:close/>
                <a:moveTo>
                  <a:pt x="193684" y="12807"/>
                </a:moveTo>
                <a:lnTo>
                  <a:pt x="193684" y="18742"/>
                </a:lnTo>
                <a:lnTo>
                  <a:pt x="187749" y="18742"/>
                </a:lnTo>
                <a:lnTo>
                  <a:pt x="187749" y="12807"/>
                </a:lnTo>
                <a:close/>
                <a:moveTo>
                  <a:pt x="199931" y="12807"/>
                </a:moveTo>
                <a:lnTo>
                  <a:pt x="199931" y="18742"/>
                </a:lnTo>
                <a:lnTo>
                  <a:pt x="193996" y="18742"/>
                </a:lnTo>
                <a:lnTo>
                  <a:pt x="193996" y="12807"/>
                </a:lnTo>
                <a:close/>
                <a:moveTo>
                  <a:pt x="206180" y="12807"/>
                </a:moveTo>
                <a:lnTo>
                  <a:pt x="206180" y="18742"/>
                </a:lnTo>
                <a:lnTo>
                  <a:pt x="200244" y="18742"/>
                </a:lnTo>
                <a:lnTo>
                  <a:pt x="200244" y="12807"/>
                </a:lnTo>
                <a:close/>
                <a:moveTo>
                  <a:pt x="212427" y="12807"/>
                </a:moveTo>
                <a:lnTo>
                  <a:pt x="212427" y="18742"/>
                </a:lnTo>
                <a:lnTo>
                  <a:pt x="206491" y="18742"/>
                </a:lnTo>
                <a:lnTo>
                  <a:pt x="206491" y="12807"/>
                </a:lnTo>
                <a:close/>
                <a:moveTo>
                  <a:pt x="218674" y="12807"/>
                </a:moveTo>
                <a:lnTo>
                  <a:pt x="218674" y="18742"/>
                </a:lnTo>
                <a:lnTo>
                  <a:pt x="212739" y="18742"/>
                </a:lnTo>
                <a:lnTo>
                  <a:pt x="212739" y="12807"/>
                </a:lnTo>
                <a:close/>
                <a:moveTo>
                  <a:pt x="224921" y="12807"/>
                </a:moveTo>
                <a:lnTo>
                  <a:pt x="224921" y="18742"/>
                </a:lnTo>
                <a:lnTo>
                  <a:pt x="218987" y="18742"/>
                </a:lnTo>
                <a:lnTo>
                  <a:pt x="218987" y="12807"/>
                </a:lnTo>
                <a:close/>
                <a:moveTo>
                  <a:pt x="231170" y="12807"/>
                </a:moveTo>
                <a:lnTo>
                  <a:pt x="231170" y="18742"/>
                </a:lnTo>
                <a:lnTo>
                  <a:pt x="225234" y="18742"/>
                </a:lnTo>
                <a:lnTo>
                  <a:pt x="225234" y="12807"/>
                </a:lnTo>
                <a:close/>
                <a:moveTo>
                  <a:pt x="237417" y="12807"/>
                </a:moveTo>
                <a:lnTo>
                  <a:pt x="237417" y="18742"/>
                </a:lnTo>
                <a:lnTo>
                  <a:pt x="231481" y="18742"/>
                </a:lnTo>
                <a:lnTo>
                  <a:pt x="231481" y="12807"/>
                </a:lnTo>
                <a:close/>
                <a:moveTo>
                  <a:pt x="243664" y="12807"/>
                </a:moveTo>
                <a:lnTo>
                  <a:pt x="243664" y="18742"/>
                </a:lnTo>
                <a:lnTo>
                  <a:pt x="237729" y="18742"/>
                </a:lnTo>
                <a:lnTo>
                  <a:pt x="237729" y="12807"/>
                </a:lnTo>
                <a:close/>
                <a:moveTo>
                  <a:pt x="249914" y="12807"/>
                </a:moveTo>
                <a:lnTo>
                  <a:pt x="249914" y="18742"/>
                </a:lnTo>
                <a:lnTo>
                  <a:pt x="243978" y="18742"/>
                </a:lnTo>
                <a:lnTo>
                  <a:pt x="243978" y="12807"/>
                </a:lnTo>
                <a:close/>
                <a:moveTo>
                  <a:pt x="256161" y="12807"/>
                </a:moveTo>
                <a:lnTo>
                  <a:pt x="256161" y="18742"/>
                </a:lnTo>
                <a:lnTo>
                  <a:pt x="250225" y="18742"/>
                </a:lnTo>
                <a:lnTo>
                  <a:pt x="250225" y="12807"/>
                </a:lnTo>
                <a:close/>
                <a:moveTo>
                  <a:pt x="262409" y="12807"/>
                </a:moveTo>
                <a:lnTo>
                  <a:pt x="262409" y="18742"/>
                </a:lnTo>
                <a:lnTo>
                  <a:pt x="256474" y="18742"/>
                </a:lnTo>
                <a:lnTo>
                  <a:pt x="256474" y="12807"/>
                </a:lnTo>
                <a:close/>
                <a:moveTo>
                  <a:pt x="268656" y="12807"/>
                </a:moveTo>
                <a:lnTo>
                  <a:pt x="268656" y="18742"/>
                </a:lnTo>
                <a:lnTo>
                  <a:pt x="262721" y="18742"/>
                </a:lnTo>
                <a:lnTo>
                  <a:pt x="262721" y="12807"/>
                </a:lnTo>
                <a:close/>
                <a:moveTo>
                  <a:pt x="274904" y="12807"/>
                </a:moveTo>
                <a:lnTo>
                  <a:pt x="274904" y="18742"/>
                </a:lnTo>
                <a:lnTo>
                  <a:pt x="268968" y="18742"/>
                </a:lnTo>
                <a:lnTo>
                  <a:pt x="268968" y="12807"/>
                </a:lnTo>
                <a:close/>
                <a:moveTo>
                  <a:pt x="6251" y="19054"/>
                </a:moveTo>
                <a:lnTo>
                  <a:pt x="6251" y="24990"/>
                </a:lnTo>
                <a:lnTo>
                  <a:pt x="315" y="24990"/>
                </a:lnTo>
                <a:lnTo>
                  <a:pt x="315" y="19054"/>
                </a:lnTo>
                <a:close/>
                <a:moveTo>
                  <a:pt x="12498" y="19054"/>
                </a:moveTo>
                <a:lnTo>
                  <a:pt x="12498" y="24990"/>
                </a:lnTo>
                <a:lnTo>
                  <a:pt x="6562" y="24990"/>
                </a:lnTo>
                <a:lnTo>
                  <a:pt x="6562" y="19054"/>
                </a:lnTo>
                <a:close/>
                <a:moveTo>
                  <a:pt x="18745" y="19054"/>
                </a:moveTo>
                <a:lnTo>
                  <a:pt x="18745" y="24990"/>
                </a:lnTo>
                <a:lnTo>
                  <a:pt x="12810" y="24990"/>
                </a:lnTo>
                <a:lnTo>
                  <a:pt x="12810" y="19054"/>
                </a:lnTo>
                <a:close/>
                <a:moveTo>
                  <a:pt x="24992" y="19054"/>
                </a:moveTo>
                <a:lnTo>
                  <a:pt x="24992" y="24990"/>
                </a:lnTo>
                <a:lnTo>
                  <a:pt x="19058" y="24990"/>
                </a:lnTo>
                <a:lnTo>
                  <a:pt x="19058" y="19054"/>
                </a:lnTo>
                <a:close/>
                <a:moveTo>
                  <a:pt x="31241" y="19054"/>
                </a:moveTo>
                <a:lnTo>
                  <a:pt x="31241" y="24990"/>
                </a:lnTo>
                <a:lnTo>
                  <a:pt x="25305" y="24990"/>
                </a:lnTo>
                <a:lnTo>
                  <a:pt x="25305" y="19054"/>
                </a:lnTo>
                <a:close/>
                <a:moveTo>
                  <a:pt x="37489" y="19054"/>
                </a:moveTo>
                <a:lnTo>
                  <a:pt x="37489" y="24990"/>
                </a:lnTo>
                <a:lnTo>
                  <a:pt x="31553" y="24990"/>
                </a:lnTo>
                <a:lnTo>
                  <a:pt x="31553" y="19054"/>
                </a:lnTo>
                <a:close/>
                <a:moveTo>
                  <a:pt x="43737" y="19054"/>
                </a:moveTo>
                <a:lnTo>
                  <a:pt x="43737" y="24990"/>
                </a:lnTo>
                <a:lnTo>
                  <a:pt x="37802" y="24990"/>
                </a:lnTo>
                <a:lnTo>
                  <a:pt x="37802" y="19054"/>
                </a:lnTo>
                <a:close/>
                <a:moveTo>
                  <a:pt x="49985" y="19054"/>
                </a:moveTo>
                <a:lnTo>
                  <a:pt x="49985" y="24990"/>
                </a:lnTo>
                <a:lnTo>
                  <a:pt x="44049" y="24990"/>
                </a:lnTo>
                <a:lnTo>
                  <a:pt x="44049" y="19054"/>
                </a:lnTo>
                <a:close/>
                <a:moveTo>
                  <a:pt x="56232" y="19054"/>
                </a:moveTo>
                <a:lnTo>
                  <a:pt x="56232" y="24990"/>
                </a:lnTo>
                <a:lnTo>
                  <a:pt x="50296" y="24990"/>
                </a:lnTo>
                <a:lnTo>
                  <a:pt x="50296" y="19054"/>
                </a:lnTo>
                <a:close/>
                <a:moveTo>
                  <a:pt x="62480" y="19054"/>
                </a:moveTo>
                <a:lnTo>
                  <a:pt x="62480" y="24990"/>
                </a:lnTo>
                <a:lnTo>
                  <a:pt x="56545" y="24990"/>
                </a:lnTo>
                <a:lnTo>
                  <a:pt x="56545" y="19054"/>
                </a:lnTo>
                <a:close/>
                <a:moveTo>
                  <a:pt x="68727" y="19054"/>
                </a:moveTo>
                <a:lnTo>
                  <a:pt x="68727" y="24990"/>
                </a:lnTo>
                <a:lnTo>
                  <a:pt x="62792" y="24990"/>
                </a:lnTo>
                <a:lnTo>
                  <a:pt x="62792" y="19054"/>
                </a:lnTo>
                <a:close/>
                <a:moveTo>
                  <a:pt x="74975" y="19054"/>
                </a:moveTo>
                <a:lnTo>
                  <a:pt x="74975" y="24990"/>
                </a:lnTo>
                <a:lnTo>
                  <a:pt x="69039" y="24990"/>
                </a:lnTo>
                <a:lnTo>
                  <a:pt x="69039" y="19054"/>
                </a:lnTo>
                <a:close/>
                <a:moveTo>
                  <a:pt x="81223" y="19054"/>
                </a:moveTo>
                <a:lnTo>
                  <a:pt x="81223" y="24990"/>
                </a:lnTo>
                <a:lnTo>
                  <a:pt x="75286" y="24990"/>
                </a:lnTo>
                <a:lnTo>
                  <a:pt x="75286" y="19054"/>
                </a:lnTo>
                <a:close/>
                <a:moveTo>
                  <a:pt x="87470" y="19054"/>
                </a:moveTo>
                <a:lnTo>
                  <a:pt x="87470" y="24990"/>
                </a:lnTo>
                <a:lnTo>
                  <a:pt x="81535" y="24990"/>
                </a:lnTo>
                <a:lnTo>
                  <a:pt x="81535" y="19054"/>
                </a:lnTo>
                <a:close/>
                <a:moveTo>
                  <a:pt x="93720" y="19054"/>
                </a:moveTo>
                <a:lnTo>
                  <a:pt x="93720" y="24990"/>
                </a:lnTo>
                <a:lnTo>
                  <a:pt x="87784" y="24990"/>
                </a:lnTo>
                <a:lnTo>
                  <a:pt x="87784" y="19054"/>
                </a:lnTo>
                <a:close/>
                <a:moveTo>
                  <a:pt x="99967" y="19054"/>
                </a:moveTo>
                <a:lnTo>
                  <a:pt x="99967" y="24990"/>
                </a:lnTo>
                <a:lnTo>
                  <a:pt x="94031" y="24990"/>
                </a:lnTo>
                <a:lnTo>
                  <a:pt x="94031" y="19054"/>
                </a:lnTo>
                <a:close/>
                <a:moveTo>
                  <a:pt x="106214" y="19054"/>
                </a:moveTo>
                <a:lnTo>
                  <a:pt x="106214" y="24990"/>
                </a:lnTo>
                <a:lnTo>
                  <a:pt x="100280" y="24990"/>
                </a:lnTo>
                <a:lnTo>
                  <a:pt x="100280" y="19054"/>
                </a:lnTo>
                <a:close/>
                <a:moveTo>
                  <a:pt x="112461" y="19054"/>
                </a:moveTo>
                <a:lnTo>
                  <a:pt x="112461" y="24990"/>
                </a:lnTo>
                <a:lnTo>
                  <a:pt x="106527" y="24990"/>
                </a:lnTo>
                <a:lnTo>
                  <a:pt x="106527" y="19054"/>
                </a:lnTo>
                <a:close/>
                <a:moveTo>
                  <a:pt x="118710" y="19054"/>
                </a:moveTo>
                <a:lnTo>
                  <a:pt x="118710" y="24990"/>
                </a:lnTo>
                <a:lnTo>
                  <a:pt x="112774" y="24990"/>
                </a:lnTo>
                <a:lnTo>
                  <a:pt x="112774" y="19054"/>
                </a:lnTo>
                <a:close/>
                <a:moveTo>
                  <a:pt x="124957" y="19054"/>
                </a:moveTo>
                <a:lnTo>
                  <a:pt x="124957" y="24990"/>
                </a:lnTo>
                <a:lnTo>
                  <a:pt x="119021" y="24990"/>
                </a:lnTo>
                <a:lnTo>
                  <a:pt x="119021" y="19054"/>
                </a:lnTo>
                <a:close/>
                <a:moveTo>
                  <a:pt x="131204" y="19054"/>
                </a:moveTo>
                <a:lnTo>
                  <a:pt x="131204" y="24990"/>
                </a:lnTo>
                <a:lnTo>
                  <a:pt x="125270" y="24990"/>
                </a:lnTo>
                <a:lnTo>
                  <a:pt x="125270" y="19054"/>
                </a:lnTo>
                <a:close/>
                <a:moveTo>
                  <a:pt x="137451" y="19054"/>
                </a:moveTo>
                <a:lnTo>
                  <a:pt x="137451" y="24990"/>
                </a:lnTo>
                <a:lnTo>
                  <a:pt x="131517" y="24990"/>
                </a:lnTo>
                <a:lnTo>
                  <a:pt x="131517" y="19054"/>
                </a:lnTo>
                <a:close/>
                <a:moveTo>
                  <a:pt x="143702" y="19054"/>
                </a:moveTo>
                <a:lnTo>
                  <a:pt x="143702" y="24990"/>
                </a:lnTo>
                <a:lnTo>
                  <a:pt x="137766" y="24990"/>
                </a:lnTo>
                <a:lnTo>
                  <a:pt x="137766" y="19054"/>
                </a:lnTo>
                <a:close/>
                <a:moveTo>
                  <a:pt x="149949" y="19054"/>
                </a:moveTo>
                <a:lnTo>
                  <a:pt x="149949" y="24990"/>
                </a:lnTo>
                <a:lnTo>
                  <a:pt x="144015" y="24990"/>
                </a:lnTo>
                <a:lnTo>
                  <a:pt x="144015" y="19054"/>
                </a:lnTo>
                <a:close/>
                <a:moveTo>
                  <a:pt x="156196" y="19054"/>
                </a:moveTo>
                <a:lnTo>
                  <a:pt x="156196" y="24990"/>
                </a:lnTo>
                <a:lnTo>
                  <a:pt x="150262" y="24990"/>
                </a:lnTo>
                <a:lnTo>
                  <a:pt x="150262" y="19054"/>
                </a:lnTo>
                <a:close/>
                <a:moveTo>
                  <a:pt x="162445" y="19054"/>
                </a:moveTo>
                <a:lnTo>
                  <a:pt x="162445" y="24990"/>
                </a:lnTo>
                <a:lnTo>
                  <a:pt x="156509" y="24990"/>
                </a:lnTo>
                <a:lnTo>
                  <a:pt x="156509" y="19054"/>
                </a:lnTo>
                <a:close/>
                <a:moveTo>
                  <a:pt x="168692" y="19054"/>
                </a:moveTo>
                <a:lnTo>
                  <a:pt x="168692" y="24990"/>
                </a:lnTo>
                <a:lnTo>
                  <a:pt x="162756" y="24990"/>
                </a:lnTo>
                <a:lnTo>
                  <a:pt x="162756" y="19054"/>
                </a:lnTo>
                <a:close/>
                <a:moveTo>
                  <a:pt x="174939" y="19054"/>
                </a:moveTo>
                <a:lnTo>
                  <a:pt x="174939" y="24990"/>
                </a:lnTo>
                <a:lnTo>
                  <a:pt x="169005" y="24990"/>
                </a:lnTo>
                <a:lnTo>
                  <a:pt x="169005" y="19054"/>
                </a:lnTo>
                <a:close/>
                <a:moveTo>
                  <a:pt x="181186" y="19054"/>
                </a:moveTo>
                <a:lnTo>
                  <a:pt x="181186" y="24990"/>
                </a:lnTo>
                <a:lnTo>
                  <a:pt x="175252" y="24990"/>
                </a:lnTo>
                <a:lnTo>
                  <a:pt x="175252" y="19054"/>
                </a:lnTo>
                <a:close/>
                <a:moveTo>
                  <a:pt x="187435" y="19054"/>
                </a:moveTo>
                <a:lnTo>
                  <a:pt x="187435" y="24990"/>
                </a:lnTo>
                <a:lnTo>
                  <a:pt x="181499" y="24990"/>
                </a:lnTo>
                <a:lnTo>
                  <a:pt x="181499" y="19054"/>
                </a:lnTo>
                <a:close/>
                <a:moveTo>
                  <a:pt x="193684" y="19054"/>
                </a:moveTo>
                <a:lnTo>
                  <a:pt x="193684" y="24990"/>
                </a:lnTo>
                <a:lnTo>
                  <a:pt x="187749" y="24990"/>
                </a:lnTo>
                <a:lnTo>
                  <a:pt x="187749" y="19054"/>
                </a:lnTo>
                <a:close/>
                <a:moveTo>
                  <a:pt x="199931" y="19054"/>
                </a:moveTo>
                <a:lnTo>
                  <a:pt x="199931" y="24990"/>
                </a:lnTo>
                <a:lnTo>
                  <a:pt x="193996" y="24990"/>
                </a:lnTo>
                <a:lnTo>
                  <a:pt x="193996" y="19054"/>
                </a:lnTo>
                <a:close/>
                <a:moveTo>
                  <a:pt x="206180" y="19054"/>
                </a:moveTo>
                <a:lnTo>
                  <a:pt x="206180" y="24990"/>
                </a:lnTo>
                <a:lnTo>
                  <a:pt x="200244" y="24990"/>
                </a:lnTo>
                <a:lnTo>
                  <a:pt x="200244" y="19054"/>
                </a:lnTo>
                <a:close/>
                <a:moveTo>
                  <a:pt x="212427" y="19054"/>
                </a:moveTo>
                <a:lnTo>
                  <a:pt x="212427" y="24990"/>
                </a:lnTo>
                <a:lnTo>
                  <a:pt x="206491" y="24990"/>
                </a:lnTo>
                <a:lnTo>
                  <a:pt x="206491" y="19054"/>
                </a:lnTo>
                <a:close/>
                <a:moveTo>
                  <a:pt x="218674" y="19054"/>
                </a:moveTo>
                <a:lnTo>
                  <a:pt x="218674" y="24990"/>
                </a:lnTo>
                <a:lnTo>
                  <a:pt x="212739" y="24990"/>
                </a:lnTo>
                <a:lnTo>
                  <a:pt x="212739" y="19054"/>
                </a:lnTo>
                <a:close/>
                <a:moveTo>
                  <a:pt x="224921" y="19054"/>
                </a:moveTo>
                <a:lnTo>
                  <a:pt x="224921" y="24990"/>
                </a:lnTo>
                <a:lnTo>
                  <a:pt x="218987" y="24990"/>
                </a:lnTo>
                <a:lnTo>
                  <a:pt x="218987" y="19054"/>
                </a:lnTo>
                <a:close/>
                <a:moveTo>
                  <a:pt x="231170" y="19054"/>
                </a:moveTo>
                <a:lnTo>
                  <a:pt x="231170" y="24990"/>
                </a:lnTo>
                <a:lnTo>
                  <a:pt x="225234" y="24990"/>
                </a:lnTo>
                <a:lnTo>
                  <a:pt x="225234" y="19054"/>
                </a:lnTo>
                <a:close/>
                <a:moveTo>
                  <a:pt x="237417" y="19054"/>
                </a:moveTo>
                <a:lnTo>
                  <a:pt x="237417" y="24990"/>
                </a:lnTo>
                <a:lnTo>
                  <a:pt x="231481" y="24990"/>
                </a:lnTo>
                <a:lnTo>
                  <a:pt x="231481" y="19054"/>
                </a:lnTo>
                <a:close/>
                <a:moveTo>
                  <a:pt x="243664" y="19054"/>
                </a:moveTo>
                <a:lnTo>
                  <a:pt x="243664" y="24990"/>
                </a:lnTo>
                <a:lnTo>
                  <a:pt x="237729" y="24990"/>
                </a:lnTo>
                <a:lnTo>
                  <a:pt x="237729" y="19054"/>
                </a:lnTo>
                <a:close/>
                <a:moveTo>
                  <a:pt x="249911" y="19054"/>
                </a:moveTo>
                <a:lnTo>
                  <a:pt x="249911" y="24990"/>
                </a:lnTo>
                <a:lnTo>
                  <a:pt x="243977" y="24990"/>
                </a:lnTo>
                <a:lnTo>
                  <a:pt x="243977" y="19054"/>
                </a:lnTo>
                <a:close/>
                <a:moveTo>
                  <a:pt x="256161" y="19054"/>
                </a:moveTo>
                <a:lnTo>
                  <a:pt x="256161" y="24990"/>
                </a:lnTo>
                <a:lnTo>
                  <a:pt x="250225" y="24990"/>
                </a:lnTo>
                <a:lnTo>
                  <a:pt x="250225" y="19054"/>
                </a:lnTo>
                <a:close/>
                <a:moveTo>
                  <a:pt x="262409" y="19054"/>
                </a:moveTo>
                <a:lnTo>
                  <a:pt x="262409" y="24990"/>
                </a:lnTo>
                <a:lnTo>
                  <a:pt x="256474" y="24990"/>
                </a:lnTo>
                <a:lnTo>
                  <a:pt x="256474" y="19054"/>
                </a:lnTo>
                <a:close/>
                <a:moveTo>
                  <a:pt x="268656" y="19054"/>
                </a:moveTo>
                <a:lnTo>
                  <a:pt x="268656" y="24990"/>
                </a:lnTo>
                <a:lnTo>
                  <a:pt x="262721" y="24990"/>
                </a:lnTo>
                <a:lnTo>
                  <a:pt x="262721" y="19054"/>
                </a:lnTo>
                <a:close/>
                <a:moveTo>
                  <a:pt x="274904" y="19054"/>
                </a:moveTo>
                <a:lnTo>
                  <a:pt x="274904" y="24990"/>
                </a:lnTo>
                <a:lnTo>
                  <a:pt x="268968" y="24990"/>
                </a:lnTo>
                <a:lnTo>
                  <a:pt x="268968" y="19054"/>
                </a:lnTo>
                <a:close/>
                <a:moveTo>
                  <a:pt x="6251" y="25301"/>
                </a:moveTo>
                <a:lnTo>
                  <a:pt x="6251" y="31237"/>
                </a:lnTo>
                <a:lnTo>
                  <a:pt x="315" y="31237"/>
                </a:lnTo>
                <a:lnTo>
                  <a:pt x="315" y="25301"/>
                </a:lnTo>
                <a:close/>
                <a:moveTo>
                  <a:pt x="12498" y="25301"/>
                </a:moveTo>
                <a:lnTo>
                  <a:pt x="12498" y="31237"/>
                </a:lnTo>
                <a:lnTo>
                  <a:pt x="6562" y="31237"/>
                </a:lnTo>
                <a:lnTo>
                  <a:pt x="6562" y="25301"/>
                </a:lnTo>
                <a:close/>
                <a:moveTo>
                  <a:pt x="18745" y="25301"/>
                </a:moveTo>
                <a:lnTo>
                  <a:pt x="18745" y="31237"/>
                </a:lnTo>
                <a:lnTo>
                  <a:pt x="12810" y="31237"/>
                </a:lnTo>
                <a:lnTo>
                  <a:pt x="12810" y="25301"/>
                </a:lnTo>
                <a:close/>
                <a:moveTo>
                  <a:pt x="24992" y="25301"/>
                </a:moveTo>
                <a:lnTo>
                  <a:pt x="24992" y="31237"/>
                </a:lnTo>
                <a:lnTo>
                  <a:pt x="19058" y="31237"/>
                </a:lnTo>
                <a:lnTo>
                  <a:pt x="19058" y="25301"/>
                </a:lnTo>
                <a:close/>
                <a:moveTo>
                  <a:pt x="31241" y="25301"/>
                </a:moveTo>
                <a:lnTo>
                  <a:pt x="31241" y="31237"/>
                </a:lnTo>
                <a:lnTo>
                  <a:pt x="25305" y="31237"/>
                </a:lnTo>
                <a:lnTo>
                  <a:pt x="25305" y="25301"/>
                </a:lnTo>
                <a:close/>
                <a:moveTo>
                  <a:pt x="37489" y="25301"/>
                </a:moveTo>
                <a:lnTo>
                  <a:pt x="37489" y="31237"/>
                </a:lnTo>
                <a:lnTo>
                  <a:pt x="31553" y="31237"/>
                </a:lnTo>
                <a:lnTo>
                  <a:pt x="31553" y="25301"/>
                </a:lnTo>
                <a:close/>
                <a:moveTo>
                  <a:pt x="43737" y="25301"/>
                </a:moveTo>
                <a:lnTo>
                  <a:pt x="43737" y="31237"/>
                </a:lnTo>
                <a:lnTo>
                  <a:pt x="37802" y="31237"/>
                </a:lnTo>
                <a:lnTo>
                  <a:pt x="37802" y="25301"/>
                </a:lnTo>
                <a:close/>
                <a:moveTo>
                  <a:pt x="49985" y="25301"/>
                </a:moveTo>
                <a:lnTo>
                  <a:pt x="49985" y="31237"/>
                </a:lnTo>
                <a:lnTo>
                  <a:pt x="44049" y="31237"/>
                </a:lnTo>
                <a:lnTo>
                  <a:pt x="44049" y="25301"/>
                </a:lnTo>
                <a:close/>
                <a:moveTo>
                  <a:pt x="56232" y="25301"/>
                </a:moveTo>
                <a:lnTo>
                  <a:pt x="56232" y="31237"/>
                </a:lnTo>
                <a:lnTo>
                  <a:pt x="50296" y="31237"/>
                </a:lnTo>
                <a:lnTo>
                  <a:pt x="50296" y="25301"/>
                </a:lnTo>
                <a:close/>
                <a:moveTo>
                  <a:pt x="62480" y="25301"/>
                </a:moveTo>
                <a:lnTo>
                  <a:pt x="62480" y="31237"/>
                </a:lnTo>
                <a:lnTo>
                  <a:pt x="56545" y="31237"/>
                </a:lnTo>
                <a:lnTo>
                  <a:pt x="56545" y="25301"/>
                </a:lnTo>
                <a:close/>
                <a:moveTo>
                  <a:pt x="68727" y="25301"/>
                </a:moveTo>
                <a:lnTo>
                  <a:pt x="68727" y="31237"/>
                </a:lnTo>
                <a:lnTo>
                  <a:pt x="62792" y="31237"/>
                </a:lnTo>
                <a:lnTo>
                  <a:pt x="62792" y="25301"/>
                </a:lnTo>
                <a:close/>
                <a:moveTo>
                  <a:pt x="74975" y="25301"/>
                </a:moveTo>
                <a:lnTo>
                  <a:pt x="74975" y="31237"/>
                </a:lnTo>
                <a:lnTo>
                  <a:pt x="69039" y="31237"/>
                </a:lnTo>
                <a:lnTo>
                  <a:pt x="69039" y="25301"/>
                </a:lnTo>
                <a:close/>
                <a:moveTo>
                  <a:pt x="81223" y="25301"/>
                </a:moveTo>
                <a:lnTo>
                  <a:pt x="81223" y="31237"/>
                </a:lnTo>
                <a:lnTo>
                  <a:pt x="75286" y="31237"/>
                </a:lnTo>
                <a:lnTo>
                  <a:pt x="75286" y="25301"/>
                </a:lnTo>
                <a:close/>
                <a:moveTo>
                  <a:pt x="87470" y="25301"/>
                </a:moveTo>
                <a:lnTo>
                  <a:pt x="87470" y="31237"/>
                </a:lnTo>
                <a:lnTo>
                  <a:pt x="81535" y="31237"/>
                </a:lnTo>
                <a:lnTo>
                  <a:pt x="81535" y="25301"/>
                </a:lnTo>
                <a:close/>
                <a:moveTo>
                  <a:pt x="93720" y="25301"/>
                </a:moveTo>
                <a:lnTo>
                  <a:pt x="93720" y="31237"/>
                </a:lnTo>
                <a:lnTo>
                  <a:pt x="87784" y="31237"/>
                </a:lnTo>
                <a:lnTo>
                  <a:pt x="87784" y="25301"/>
                </a:lnTo>
                <a:close/>
                <a:moveTo>
                  <a:pt x="99967" y="25301"/>
                </a:moveTo>
                <a:lnTo>
                  <a:pt x="99967" y="31237"/>
                </a:lnTo>
                <a:lnTo>
                  <a:pt x="94031" y="31237"/>
                </a:lnTo>
                <a:lnTo>
                  <a:pt x="94031" y="25301"/>
                </a:lnTo>
                <a:close/>
                <a:moveTo>
                  <a:pt x="106214" y="25301"/>
                </a:moveTo>
                <a:lnTo>
                  <a:pt x="106214" y="31237"/>
                </a:lnTo>
                <a:lnTo>
                  <a:pt x="100280" y="31237"/>
                </a:lnTo>
                <a:lnTo>
                  <a:pt x="100280" y="25301"/>
                </a:lnTo>
                <a:close/>
                <a:moveTo>
                  <a:pt x="112461" y="25301"/>
                </a:moveTo>
                <a:lnTo>
                  <a:pt x="112461" y="31237"/>
                </a:lnTo>
                <a:lnTo>
                  <a:pt x="106527" y="31237"/>
                </a:lnTo>
                <a:lnTo>
                  <a:pt x="106527" y="25301"/>
                </a:lnTo>
                <a:close/>
                <a:moveTo>
                  <a:pt x="118710" y="25301"/>
                </a:moveTo>
                <a:lnTo>
                  <a:pt x="118710" y="31237"/>
                </a:lnTo>
                <a:lnTo>
                  <a:pt x="112774" y="31237"/>
                </a:lnTo>
                <a:lnTo>
                  <a:pt x="112774" y="25301"/>
                </a:lnTo>
                <a:close/>
                <a:moveTo>
                  <a:pt x="124957" y="25301"/>
                </a:moveTo>
                <a:lnTo>
                  <a:pt x="124957" y="31237"/>
                </a:lnTo>
                <a:lnTo>
                  <a:pt x="119021" y="31237"/>
                </a:lnTo>
                <a:lnTo>
                  <a:pt x="119021" y="25301"/>
                </a:lnTo>
                <a:close/>
                <a:moveTo>
                  <a:pt x="131204" y="25301"/>
                </a:moveTo>
                <a:lnTo>
                  <a:pt x="131204" y="31237"/>
                </a:lnTo>
                <a:lnTo>
                  <a:pt x="125270" y="31237"/>
                </a:lnTo>
                <a:lnTo>
                  <a:pt x="125270" y="25301"/>
                </a:lnTo>
                <a:close/>
                <a:moveTo>
                  <a:pt x="137451" y="25301"/>
                </a:moveTo>
                <a:lnTo>
                  <a:pt x="137451" y="31237"/>
                </a:lnTo>
                <a:lnTo>
                  <a:pt x="131517" y="31237"/>
                </a:lnTo>
                <a:lnTo>
                  <a:pt x="131517" y="25301"/>
                </a:lnTo>
                <a:close/>
                <a:moveTo>
                  <a:pt x="143702" y="25301"/>
                </a:moveTo>
                <a:lnTo>
                  <a:pt x="143702" y="31237"/>
                </a:lnTo>
                <a:lnTo>
                  <a:pt x="137766" y="31237"/>
                </a:lnTo>
                <a:lnTo>
                  <a:pt x="137766" y="25301"/>
                </a:lnTo>
                <a:close/>
                <a:moveTo>
                  <a:pt x="149949" y="25301"/>
                </a:moveTo>
                <a:lnTo>
                  <a:pt x="149949" y="31237"/>
                </a:lnTo>
                <a:lnTo>
                  <a:pt x="144015" y="31237"/>
                </a:lnTo>
                <a:lnTo>
                  <a:pt x="144015" y="25301"/>
                </a:lnTo>
                <a:close/>
                <a:moveTo>
                  <a:pt x="156196" y="25301"/>
                </a:moveTo>
                <a:lnTo>
                  <a:pt x="156196" y="31237"/>
                </a:lnTo>
                <a:lnTo>
                  <a:pt x="150262" y="31237"/>
                </a:lnTo>
                <a:lnTo>
                  <a:pt x="150262" y="25301"/>
                </a:lnTo>
                <a:close/>
                <a:moveTo>
                  <a:pt x="162445" y="25301"/>
                </a:moveTo>
                <a:lnTo>
                  <a:pt x="162445" y="31237"/>
                </a:lnTo>
                <a:lnTo>
                  <a:pt x="156509" y="31237"/>
                </a:lnTo>
                <a:lnTo>
                  <a:pt x="156509" y="25301"/>
                </a:lnTo>
                <a:close/>
                <a:moveTo>
                  <a:pt x="168692" y="25301"/>
                </a:moveTo>
                <a:lnTo>
                  <a:pt x="168692" y="31237"/>
                </a:lnTo>
                <a:lnTo>
                  <a:pt x="162756" y="31237"/>
                </a:lnTo>
                <a:lnTo>
                  <a:pt x="162756" y="25301"/>
                </a:lnTo>
                <a:close/>
                <a:moveTo>
                  <a:pt x="174939" y="25301"/>
                </a:moveTo>
                <a:lnTo>
                  <a:pt x="174939" y="31237"/>
                </a:lnTo>
                <a:lnTo>
                  <a:pt x="169005" y="31237"/>
                </a:lnTo>
                <a:lnTo>
                  <a:pt x="169005" y="25301"/>
                </a:lnTo>
                <a:close/>
                <a:moveTo>
                  <a:pt x="181186" y="25301"/>
                </a:moveTo>
                <a:lnTo>
                  <a:pt x="181186" y="31237"/>
                </a:lnTo>
                <a:lnTo>
                  <a:pt x="175252" y="31237"/>
                </a:lnTo>
                <a:lnTo>
                  <a:pt x="175252" y="25301"/>
                </a:lnTo>
                <a:close/>
                <a:moveTo>
                  <a:pt x="187435" y="25301"/>
                </a:moveTo>
                <a:lnTo>
                  <a:pt x="187435" y="31237"/>
                </a:lnTo>
                <a:lnTo>
                  <a:pt x="181499" y="31237"/>
                </a:lnTo>
                <a:lnTo>
                  <a:pt x="181499" y="25301"/>
                </a:lnTo>
                <a:close/>
                <a:moveTo>
                  <a:pt x="193684" y="25301"/>
                </a:moveTo>
                <a:lnTo>
                  <a:pt x="193684" y="31237"/>
                </a:lnTo>
                <a:lnTo>
                  <a:pt x="187749" y="31237"/>
                </a:lnTo>
                <a:lnTo>
                  <a:pt x="187749" y="25301"/>
                </a:lnTo>
                <a:close/>
                <a:moveTo>
                  <a:pt x="199931" y="25301"/>
                </a:moveTo>
                <a:lnTo>
                  <a:pt x="199931" y="31237"/>
                </a:lnTo>
                <a:lnTo>
                  <a:pt x="193996" y="31237"/>
                </a:lnTo>
                <a:lnTo>
                  <a:pt x="193996" y="25301"/>
                </a:lnTo>
                <a:close/>
                <a:moveTo>
                  <a:pt x="206180" y="25301"/>
                </a:moveTo>
                <a:lnTo>
                  <a:pt x="206180" y="31237"/>
                </a:lnTo>
                <a:lnTo>
                  <a:pt x="200244" y="31237"/>
                </a:lnTo>
                <a:lnTo>
                  <a:pt x="200244" y="25301"/>
                </a:lnTo>
                <a:close/>
                <a:moveTo>
                  <a:pt x="212427" y="25301"/>
                </a:moveTo>
                <a:lnTo>
                  <a:pt x="212427" y="31237"/>
                </a:lnTo>
                <a:lnTo>
                  <a:pt x="206491" y="31237"/>
                </a:lnTo>
                <a:lnTo>
                  <a:pt x="206491" y="25301"/>
                </a:lnTo>
                <a:close/>
                <a:moveTo>
                  <a:pt x="218674" y="25301"/>
                </a:moveTo>
                <a:lnTo>
                  <a:pt x="218674" y="31237"/>
                </a:lnTo>
                <a:lnTo>
                  <a:pt x="212739" y="31237"/>
                </a:lnTo>
                <a:lnTo>
                  <a:pt x="212739" y="25301"/>
                </a:lnTo>
                <a:close/>
                <a:moveTo>
                  <a:pt x="224921" y="25301"/>
                </a:moveTo>
                <a:lnTo>
                  <a:pt x="224921" y="31237"/>
                </a:lnTo>
                <a:lnTo>
                  <a:pt x="218987" y="31237"/>
                </a:lnTo>
                <a:lnTo>
                  <a:pt x="218987" y="25301"/>
                </a:lnTo>
                <a:close/>
                <a:moveTo>
                  <a:pt x="231170" y="25301"/>
                </a:moveTo>
                <a:lnTo>
                  <a:pt x="231170" y="31237"/>
                </a:lnTo>
                <a:lnTo>
                  <a:pt x="225234" y="31237"/>
                </a:lnTo>
                <a:lnTo>
                  <a:pt x="225234" y="25301"/>
                </a:lnTo>
                <a:close/>
                <a:moveTo>
                  <a:pt x="237417" y="25301"/>
                </a:moveTo>
                <a:lnTo>
                  <a:pt x="237417" y="31237"/>
                </a:lnTo>
                <a:lnTo>
                  <a:pt x="231481" y="31237"/>
                </a:lnTo>
                <a:lnTo>
                  <a:pt x="231481" y="25301"/>
                </a:lnTo>
                <a:close/>
                <a:moveTo>
                  <a:pt x="243664" y="25301"/>
                </a:moveTo>
                <a:lnTo>
                  <a:pt x="243664" y="31237"/>
                </a:lnTo>
                <a:lnTo>
                  <a:pt x="237729" y="31237"/>
                </a:lnTo>
                <a:lnTo>
                  <a:pt x="237729" y="25301"/>
                </a:lnTo>
                <a:close/>
                <a:moveTo>
                  <a:pt x="249911" y="25301"/>
                </a:moveTo>
                <a:lnTo>
                  <a:pt x="249911" y="31237"/>
                </a:lnTo>
                <a:lnTo>
                  <a:pt x="243977" y="31237"/>
                </a:lnTo>
                <a:lnTo>
                  <a:pt x="243977" y="25301"/>
                </a:lnTo>
                <a:close/>
                <a:moveTo>
                  <a:pt x="256161" y="25301"/>
                </a:moveTo>
                <a:lnTo>
                  <a:pt x="256161" y="31237"/>
                </a:lnTo>
                <a:lnTo>
                  <a:pt x="250225" y="31237"/>
                </a:lnTo>
                <a:lnTo>
                  <a:pt x="250225" y="25301"/>
                </a:lnTo>
                <a:close/>
                <a:moveTo>
                  <a:pt x="262409" y="25301"/>
                </a:moveTo>
                <a:lnTo>
                  <a:pt x="262409" y="31237"/>
                </a:lnTo>
                <a:lnTo>
                  <a:pt x="256474" y="31237"/>
                </a:lnTo>
                <a:lnTo>
                  <a:pt x="256474" y="25301"/>
                </a:lnTo>
                <a:close/>
                <a:moveTo>
                  <a:pt x="268656" y="25301"/>
                </a:moveTo>
                <a:lnTo>
                  <a:pt x="268656" y="31237"/>
                </a:lnTo>
                <a:lnTo>
                  <a:pt x="262721" y="31237"/>
                </a:lnTo>
                <a:lnTo>
                  <a:pt x="262721" y="25301"/>
                </a:lnTo>
                <a:close/>
                <a:moveTo>
                  <a:pt x="274904" y="25301"/>
                </a:moveTo>
                <a:lnTo>
                  <a:pt x="274904" y="31237"/>
                </a:lnTo>
                <a:lnTo>
                  <a:pt x="268968" y="31237"/>
                </a:lnTo>
                <a:lnTo>
                  <a:pt x="268968" y="25301"/>
                </a:lnTo>
                <a:close/>
                <a:moveTo>
                  <a:pt x="6251" y="31548"/>
                </a:moveTo>
                <a:lnTo>
                  <a:pt x="6251" y="31550"/>
                </a:lnTo>
                <a:lnTo>
                  <a:pt x="6251" y="37484"/>
                </a:lnTo>
                <a:lnTo>
                  <a:pt x="315" y="37484"/>
                </a:lnTo>
                <a:lnTo>
                  <a:pt x="315" y="31548"/>
                </a:lnTo>
                <a:close/>
                <a:moveTo>
                  <a:pt x="12498" y="31548"/>
                </a:moveTo>
                <a:lnTo>
                  <a:pt x="12498" y="31550"/>
                </a:lnTo>
                <a:lnTo>
                  <a:pt x="12498" y="37484"/>
                </a:lnTo>
                <a:lnTo>
                  <a:pt x="6562" y="37484"/>
                </a:lnTo>
                <a:lnTo>
                  <a:pt x="6562" y="31548"/>
                </a:lnTo>
                <a:close/>
                <a:moveTo>
                  <a:pt x="18745" y="31548"/>
                </a:moveTo>
                <a:lnTo>
                  <a:pt x="18745" y="31550"/>
                </a:lnTo>
                <a:lnTo>
                  <a:pt x="18745" y="37484"/>
                </a:lnTo>
                <a:lnTo>
                  <a:pt x="12810" y="37484"/>
                </a:lnTo>
                <a:lnTo>
                  <a:pt x="12810" y="31548"/>
                </a:lnTo>
                <a:close/>
                <a:moveTo>
                  <a:pt x="24992" y="31548"/>
                </a:moveTo>
                <a:lnTo>
                  <a:pt x="24992" y="31550"/>
                </a:lnTo>
                <a:lnTo>
                  <a:pt x="24992" y="37484"/>
                </a:lnTo>
                <a:lnTo>
                  <a:pt x="19058" y="37484"/>
                </a:lnTo>
                <a:lnTo>
                  <a:pt x="19058" y="31548"/>
                </a:lnTo>
                <a:close/>
                <a:moveTo>
                  <a:pt x="31242" y="31548"/>
                </a:moveTo>
                <a:lnTo>
                  <a:pt x="31242" y="31550"/>
                </a:lnTo>
                <a:lnTo>
                  <a:pt x="31242" y="37484"/>
                </a:lnTo>
                <a:lnTo>
                  <a:pt x="25305" y="37484"/>
                </a:lnTo>
                <a:lnTo>
                  <a:pt x="25305" y="31548"/>
                </a:lnTo>
                <a:close/>
                <a:moveTo>
                  <a:pt x="162445" y="31548"/>
                </a:moveTo>
                <a:lnTo>
                  <a:pt x="162445" y="31550"/>
                </a:lnTo>
                <a:lnTo>
                  <a:pt x="162445" y="37484"/>
                </a:lnTo>
                <a:lnTo>
                  <a:pt x="156509" y="37484"/>
                </a:lnTo>
                <a:lnTo>
                  <a:pt x="156509" y="31548"/>
                </a:lnTo>
                <a:close/>
                <a:moveTo>
                  <a:pt x="168692" y="31548"/>
                </a:moveTo>
                <a:lnTo>
                  <a:pt x="168692" y="31550"/>
                </a:lnTo>
                <a:lnTo>
                  <a:pt x="168692" y="37484"/>
                </a:lnTo>
                <a:lnTo>
                  <a:pt x="162756" y="37484"/>
                </a:lnTo>
                <a:lnTo>
                  <a:pt x="162756" y="31548"/>
                </a:lnTo>
                <a:close/>
                <a:moveTo>
                  <a:pt x="174939" y="31548"/>
                </a:moveTo>
                <a:lnTo>
                  <a:pt x="174939" y="31550"/>
                </a:lnTo>
                <a:lnTo>
                  <a:pt x="174939" y="37484"/>
                </a:lnTo>
                <a:lnTo>
                  <a:pt x="169005" y="37484"/>
                </a:lnTo>
                <a:lnTo>
                  <a:pt x="169005" y="31548"/>
                </a:lnTo>
                <a:close/>
                <a:moveTo>
                  <a:pt x="181186" y="31548"/>
                </a:moveTo>
                <a:lnTo>
                  <a:pt x="181186" y="31550"/>
                </a:lnTo>
                <a:lnTo>
                  <a:pt x="181186" y="37484"/>
                </a:lnTo>
                <a:lnTo>
                  <a:pt x="175252" y="37484"/>
                </a:lnTo>
                <a:lnTo>
                  <a:pt x="175252" y="31548"/>
                </a:lnTo>
                <a:close/>
                <a:moveTo>
                  <a:pt x="187435" y="31548"/>
                </a:moveTo>
                <a:lnTo>
                  <a:pt x="187435" y="31550"/>
                </a:lnTo>
                <a:lnTo>
                  <a:pt x="187435" y="37484"/>
                </a:lnTo>
                <a:lnTo>
                  <a:pt x="181499" y="37484"/>
                </a:lnTo>
                <a:lnTo>
                  <a:pt x="181499" y="31548"/>
                </a:lnTo>
                <a:close/>
                <a:moveTo>
                  <a:pt x="37489" y="31552"/>
                </a:moveTo>
                <a:lnTo>
                  <a:pt x="37489" y="37486"/>
                </a:lnTo>
                <a:lnTo>
                  <a:pt x="31553" y="37486"/>
                </a:lnTo>
                <a:lnTo>
                  <a:pt x="31553" y="31552"/>
                </a:lnTo>
                <a:close/>
                <a:moveTo>
                  <a:pt x="43737" y="31552"/>
                </a:moveTo>
                <a:lnTo>
                  <a:pt x="43737" y="37486"/>
                </a:lnTo>
                <a:lnTo>
                  <a:pt x="37802" y="37486"/>
                </a:lnTo>
                <a:lnTo>
                  <a:pt x="37802" y="31552"/>
                </a:lnTo>
                <a:close/>
                <a:moveTo>
                  <a:pt x="49985" y="31552"/>
                </a:moveTo>
                <a:lnTo>
                  <a:pt x="49985" y="37486"/>
                </a:lnTo>
                <a:lnTo>
                  <a:pt x="44049" y="37486"/>
                </a:lnTo>
                <a:lnTo>
                  <a:pt x="44049" y="31552"/>
                </a:lnTo>
                <a:close/>
                <a:moveTo>
                  <a:pt x="56232" y="31552"/>
                </a:moveTo>
                <a:lnTo>
                  <a:pt x="56232" y="37486"/>
                </a:lnTo>
                <a:lnTo>
                  <a:pt x="50296" y="37486"/>
                </a:lnTo>
                <a:lnTo>
                  <a:pt x="50296" y="31552"/>
                </a:lnTo>
                <a:close/>
                <a:moveTo>
                  <a:pt x="62480" y="31552"/>
                </a:moveTo>
                <a:lnTo>
                  <a:pt x="62480" y="37486"/>
                </a:lnTo>
                <a:lnTo>
                  <a:pt x="56545" y="37486"/>
                </a:lnTo>
                <a:lnTo>
                  <a:pt x="56545" y="31552"/>
                </a:lnTo>
                <a:close/>
                <a:moveTo>
                  <a:pt x="68727" y="31552"/>
                </a:moveTo>
                <a:lnTo>
                  <a:pt x="68727" y="37486"/>
                </a:lnTo>
                <a:lnTo>
                  <a:pt x="62792" y="37486"/>
                </a:lnTo>
                <a:lnTo>
                  <a:pt x="62792" y="31552"/>
                </a:lnTo>
                <a:close/>
                <a:moveTo>
                  <a:pt x="74975" y="31552"/>
                </a:moveTo>
                <a:lnTo>
                  <a:pt x="74975" y="37486"/>
                </a:lnTo>
                <a:lnTo>
                  <a:pt x="69039" y="37486"/>
                </a:lnTo>
                <a:lnTo>
                  <a:pt x="69039" y="31552"/>
                </a:lnTo>
                <a:close/>
                <a:moveTo>
                  <a:pt x="81223" y="31552"/>
                </a:moveTo>
                <a:lnTo>
                  <a:pt x="81223" y="37486"/>
                </a:lnTo>
                <a:lnTo>
                  <a:pt x="75286" y="37486"/>
                </a:lnTo>
                <a:lnTo>
                  <a:pt x="75286" y="31552"/>
                </a:lnTo>
                <a:close/>
                <a:moveTo>
                  <a:pt x="87470" y="31552"/>
                </a:moveTo>
                <a:lnTo>
                  <a:pt x="87470" y="37486"/>
                </a:lnTo>
                <a:lnTo>
                  <a:pt x="81535" y="37486"/>
                </a:lnTo>
                <a:lnTo>
                  <a:pt x="81535" y="31552"/>
                </a:lnTo>
                <a:close/>
                <a:moveTo>
                  <a:pt x="93720" y="31552"/>
                </a:moveTo>
                <a:lnTo>
                  <a:pt x="93720" y="37486"/>
                </a:lnTo>
                <a:lnTo>
                  <a:pt x="87784" y="37486"/>
                </a:lnTo>
                <a:lnTo>
                  <a:pt x="87784" y="31552"/>
                </a:lnTo>
                <a:close/>
                <a:moveTo>
                  <a:pt x="99967" y="31552"/>
                </a:moveTo>
                <a:lnTo>
                  <a:pt x="99967" y="37486"/>
                </a:lnTo>
                <a:lnTo>
                  <a:pt x="94031" y="37486"/>
                </a:lnTo>
                <a:lnTo>
                  <a:pt x="94031" y="31552"/>
                </a:lnTo>
                <a:close/>
                <a:moveTo>
                  <a:pt x="106214" y="31552"/>
                </a:moveTo>
                <a:lnTo>
                  <a:pt x="106214" y="37486"/>
                </a:lnTo>
                <a:lnTo>
                  <a:pt x="100280" y="37486"/>
                </a:lnTo>
                <a:lnTo>
                  <a:pt x="100280" y="31552"/>
                </a:lnTo>
                <a:close/>
                <a:moveTo>
                  <a:pt x="112461" y="31552"/>
                </a:moveTo>
                <a:lnTo>
                  <a:pt x="112461" y="37486"/>
                </a:lnTo>
                <a:lnTo>
                  <a:pt x="106527" y="37486"/>
                </a:lnTo>
                <a:lnTo>
                  <a:pt x="106527" y="31552"/>
                </a:lnTo>
                <a:close/>
                <a:moveTo>
                  <a:pt x="118710" y="31552"/>
                </a:moveTo>
                <a:lnTo>
                  <a:pt x="118710" y="37486"/>
                </a:lnTo>
                <a:lnTo>
                  <a:pt x="112774" y="37486"/>
                </a:lnTo>
                <a:lnTo>
                  <a:pt x="112774" y="31552"/>
                </a:lnTo>
                <a:close/>
                <a:moveTo>
                  <a:pt x="124957" y="31552"/>
                </a:moveTo>
                <a:lnTo>
                  <a:pt x="124957" y="37486"/>
                </a:lnTo>
                <a:lnTo>
                  <a:pt x="119021" y="37486"/>
                </a:lnTo>
                <a:lnTo>
                  <a:pt x="119021" y="31552"/>
                </a:lnTo>
                <a:close/>
                <a:moveTo>
                  <a:pt x="131204" y="31552"/>
                </a:moveTo>
                <a:lnTo>
                  <a:pt x="131204" y="37486"/>
                </a:lnTo>
                <a:lnTo>
                  <a:pt x="125270" y="37486"/>
                </a:lnTo>
                <a:lnTo>
                  <a:pt x="125270" y="31552"/>
                </a:lnTo>
                <a:close/>
                <a:moveTo>
                  <a:pt x="137451" y="31552"/>
                </a:moveTo>
                <a:lnTo>
                  <a:pt x="137451" y="37486"/>
                </a:lnTo>
                <a:lnTo>
                  <a:pt x="131517" y="37486"/>
                </a:lnTo>
                <a:lnTo>
                  <a:pt x="131517" y="31552"/>
                </a:lnTo>
                <a:close/>
                <a:moveTo>
                  <a:pt x="143702" y="31552"/>
                </a:moveTo>
                <a:lnTo>
                  <a:pt x="143702" y="37486"/>
                </a:lnTo>
                <a:lnTo>
                  <a:pt x="137766" y="37486"/>
                </a:lnTo>
                <a:lnTo>
                  <a:pt x="137766" y="31552"/>
                </a:lnTo>
                <a:close/>
                <a:moveTo>
                  <a:pt x="149949" y="31552"/>
                </a:moveTo>
                <a:lnTo>
                  <a:pt x="149949" y="37486"/>
                </a:lnTo>
                <a:lnTo>
                  <a:pt x="144015" y="37486"/>
                </a:lnTo>
                <a:lnTo>
                  <a:pt x="144015" y="31552"/>
                </a:lnTo>
                <a:close/>
                <a:moveTo>
                  <a:pt x="156196" y="31552"/>
                </a:moveTo>
                <a:lnTo>
                  <a:pt x="156196" y="37486"/>
                </a:lnTo>
                <a:lnTo>
                  <a:pt x="150262" y="37486"/>
                </a:lnTo>
                <a:lnTo>
                  <a:pt x="150262" y="31552"/>
                </a:lnTo>
                <a:close/>
                <a:moveTo>
                  <a:pt x="193684" y="31552"/>
                </a:moveTo>
                <a:lnTo>
                  <a:pt x="193684" y="37486"/>
                </a:lnTo>
                <a:lnTo>
                  <a:pt x="187749" y="37486"/>
                </a:lnTo>
                <a:lnTo>
                  <a:pt x="187749" y="31552"/>
                </a:lnTo>
                <a:close/>
                <a:moveTo>
                  <a:pt x="199931" y="31552"/>
                </a:moveTo>
                <a:lnTo>
                  <a:pt x="199931" y="37486"/>
                </a:lnTo>
                <a:lnTo>
                  <a:pt x="193996" y="37486"/>
                </a:lnTo>
                <a:lnTo>
                  <a:pt x="193996" y="31552"/>
                </a:lnTo>
                <a:close/>
                <a:moveTo>
                  <a:pt x="206180" y="31552"/>
                </a:moveTo>
                <a:lnTo>
                  <a:pt x="206180" y="37486"/>
                </a:lnTo>
                <a:lnTo>
                  <a:pt x="200244" y="37486"/>
                </a:lnTo>
                <a:lnTo>
                  <a:pt x="200244" y="31552"/>
                </a:lnTo>
                <a:close/>
                <a:moveTo>
                  <a:pt x="212427" y="31552"/>
                </a:moveTo>
                <a:lnTo>
                  <a:pt x="212427" y="37486"/>
                </a:lnTo>
                <a:lnTo>
                  <a:pt x="206491" y="37486"/>
                </a:lnTo>
                <a:lnTo>
                  <a:pt x="206491" y="31552"/>
                </a:lnTo>
                <a:close/>
                <a:moveTo>
                  <a:pt x="218674" y="31552"/>
                </a:moveTo>
                <a:lnTo>
                  <a:pt x="218674" y="37486"/>
                </a:lnTo>
                <a:lnTo>
                  <a:pt x="212739" y="37486"/>
                </a:lnTo>
                <a:lnTo>
                  <a:pt x="212739" y="31552"/>
                </a:lnTo>
                <a:close/>
                <a:moveTo>
                  <a:pt x="224921" y="31552"/>
                </a:moveTo>
                <a:lnTo>
                  <a:pt x="224921" y="37486"/>
                </a:lnTo>
                <a:lnTo>
                  <a:pt x="218987" y="37486"/>
                </a:lnTo>
                <a:lnTo>
                  <a:pt x="218987" y="31552"/>
                </a:lnTo>
                <a:close/>
                <a:moveTo>
                  <a:pt x="231170" y="31552"/>
                </a:moveTo>
                <a:lnTo>
                  <a:pt x="231170" y="37486"/>
                </a:lnTo>
                <a:lnTo>
                  <a:pt x="225234" y="37486"/>
                </a:lnTo>
                <a:lnTo>
                  <a:pt x="225234" y="31552"/>
                </a:lnTo>
                <a:close/>
                <a:moveTo>
                  <a:pt x="237417" y="31552"/>
                </a:moveTo>
                <a:lnTo>
                  <a:pt x="237417" y="37486"/>
                </a:lnTo>
                <a:lnTo>
                  <a:pt x="231481" y="37486"/>
                </a:lnTo>
                <a:lnTo>
                  <a:pt x="231481" y="31552"/>
                </a:lnTo>
                <a:close/>
                <a:moveTo>
                  <a:pt x="243664" y="31552"/>
                </a:moveTo>
                <a:lnTo>
                  <a:pt x="243664" y="37486"/>
                </a:lnTo>
                <a:lnTo>
                  <a:pt x="237729" y="37486"/>
                </a:lnTo>
                <a:lnTo>
                  <a:pt x="237729" y="31552"/>
                </a:lnTo>
                <a:close/>
                <a:moveTo>
                  <a:pt x="249911" y="31552"/>
                </a:moveTo>
                <a:lnTo>
                  <a:pt x="249911" y="37486"/>
                </a:lnTo>
                <a:lnTo>
                  <a:pt x="243977" y="37486"/>
                </a:lnTo>
                <a:lnTo>
                  <a:pt x="243977" y="31552"/>
                </a:lnTo>
                <a:close/>
                <a:moveTo>
                  <a:pt x="256161" y="31552"/>
                </a:moveTo>
                <a:lnTo>
                  <a:pt x="256161" y="37486"/>
                </a:lnTo>
                <a:lnTo>
                  <a:pt x="250225" y="37486"/>
                </a:lnTo>
                <a:lnTo>
                  <a:pt x="250225" y="31552"/>
                </a:lnTo>
                <a:close/>
                <a:moveTo>
                  <a:pt x="262409" y="31552"/>
                </a:moveTo>
                <a:lnTo>
                  <a:pt x="262409" y="37486"/>
                </a:lnTo>
                <a:lnTo>
                  <a:pt x="256474" y="37486"/>
                </a:lnTo>
                <a:lnTo>
                  <a:pt x="256474" y="31552"/>
                </a:lnTo>
                <a:close/>
                <a:moveTo>
                  <a:pt x="268656" y="31552"/>
                </a:moveTo>
                <a:lnTo>
                  <a:pt x="268656" y="37486"/>
                </a:lnTo>
                <a:lnTo>
                  <a:pt x="262721" y="37486"/>
                </a:lnTo>
                <a:lnTo>
                  <a:pt x="262721" y="31552"/>
                </a:lnTo>
                <a:close/>
                <a:moveTo>
                  <a:pt x="274904" y="31552"/>
                </a:moveTo>
                <a:lnTo>
                  <a:pt x="274904" y="37486"/>
                </a:lnTo>
                <a:lnTo>
                  <a:pt x="268968" y="37486"/>
                </a:lnTo>
                <a:lnTo>
                  <a:pt x="268968" y="31552"/>
                </a:lnTo>
                <a:close/>
                <a:moveTo>
                  <a:pt x="6251" y="37799"/>
                </a:moveTo>
                <a:lnTo>
                  <a:pt x="6251" y="43735"/>
                </a:lnTo>
                <a:lnTo>
                  <a:pt x="315" y="43735"/>
                </a:lnTo>
                <a:lnTo>
                  <a:pt x="315" y="37799"/>
                </a:lnTo>
                <a:close/>
                <a:moveTo>
                  <a:pt x="12498" y="37799"/>
                </a:moveTo>
                <a:lnTo>
                  <a:pt x="12498" y="43735"/>
                </a:lnTo>
                <a:lnTo>
                  <a:pt x="6562" y="43735"/>
                </a:lnTo>
                <a:lnTo>
                  <a:pt x="6562" y="37799"/>
                </a:lnTo>
                <a:close/>
                <a:moveTo>
                  <a:pt x="18745" y="37799"/>
                </a:moveTo>
                <a:lnTo>
                  <a:pt x="18745" y="43735"/>
                </a:lnTo>
                <a:lnTo>
                  <a:pt x="12810" y="43735"/>
                </a:lnTo>
                <a:lnTo>
                  <a:pt x="12810" y="37799"/>
                </a:lnTo>
                <a:close/>
                <a:moveTo>
                  <a:pt x="24992" y="37799"/>
                </a:moveTo>
                <a:lnTo>
                  <a:pt x="24992" y="43735"/>
                </a:lnTo>
                <a:lnTo>
                  <a:pt x="19058" y="43735"/>
                </a:lnTo>
                <a:lnTo>
                  <a:pt x="19058" y="37799"/>
                </a:lnTo>
                <a:close/>
                <a:moveTo>
                  <a:pt x="31242" y="37799"/>
                </a:moveTo>
                <a:lnTo>
                  <a:pt x="31242" y="43735"/>
                </a:lnTo>
                <a:lnTo>
                  <a:pt x="25305" y="43735"/>
                </a:lnTo>
                <a:lnTo>
                  <a:pt x="25305" y="37799"/>
                </a:lnTo>
                <a:close/>
                <a:moveTo>
                  <a:pt x="37489" y="37799"/>
                </a:moveTo>
                <a:lnTo>
                  <a:pt x="37489" y="43735"/>
                </a:lnTo>
                <a:lnTo>
                  <a:pt x="31553" y="43735"/>
                </a:lnTo>
                <a:lnTo>
                  <a:pt x="31553" y="37799"/>
                </a:lnTo>
                <a:close/>
                <a:moveTo>
                  <a:pt x="43737" y="37799"/>
                </a:moveTo>
                <a:lnTo>
                  <a:pt x="43737" y="43735"/>
                </a:lnTo>
                <a:lnTo>
                  <a:pt x="37802" y="43735"/>
                </a:lnTo>
                <a:lnTo>
                  <a:pt x="37802" y="37799"/>
                </a:lnTo>
                <a:close/>
                <a:moveTo>
                  <a:pt x="49985" y="37799"/>
                </a:moveTo>
                <a:lnTo>
                  <a:pt x="49985" y="43735"/>
                </a:lnTo>
                <a:lnTo>
                  <a:pt x="44049" y="43735"/>
                </a:lnTo>
                <a:lnTo>
                  <a:pt x="44049" y="37799"/>
                </a:lnTo>
                <a:close/>
                <a:moveTo>
                  <a:pt x="56232" y="37799"/>
                </a:moveTo>
                <a:lnTo>
                  <a:pt x="56232" y="43735"/>
                </a:lnTo>
                <a:lnTo>
                  <a:pt x="50296" y="43735"/>
                </a:lnTo>
                <a:lnTo>
                  <a:pt x="50296" y="37799"/>
                </a:lnTo>
                <a:close/>
                <a:moveTo>
                  <a:pt x="62480" y="37799"/>
                </a:moveTo>
                <a:lnTo>
                  <a:pt x="62480" y="43735"/>
                </a:lnTo>
                <a:lnTo>
                  <a:pt x="56545" y="43735"/>
                </a:lnTo>
                <a:lnTo>
                  <a:pt x="56545" y="37799"/>
                </a:lnTo>
                <a:close/>
                <a:moveTo>
                  <a:pt x="68727" y="37799"/>
                </a:moveTo>
                <a:lnTo>
                  <a:pt x="68727" y="43735"/>
                </a:lnTo>
                <a:lnTo>
                  <a:pt x="62792" y="43735"/>
                </a:lnTo>
                <a:lnTo>
                  <a:pt x="62792" y="37799"/>
                </a:lnTo>
                <a:close/>
                <a:moveTo>
                  <a:pt x="74975" y="37799"/>
                </a:moveTo>
                <a:lnTo>
                  <a:pt x="74975" y="43735"/>
                </a:lnTo>
                <a:lnTo>
                  <a:pt x="69039" y="43735"/>
                </a:lnTo>
                <a:lnTo>
                  <a:pt x="69039" y="37799"/>
                </a:lnTo>
                <a:close/>
                <a:moveTo>
                  <a:pt x="81223" y="37799"/>
                </a:moveTo>
                <a:lnTo>
                  <a:pt x="81223" y="43735"/>
                </a:lnTo>
                <a:lnTo>
                  <a:pt x="75286" y="43735"/>
                </a:lnTo>
                <a:lnTo>
                  <a:pt x="75286" y="37799"/>
                </a:lnTo>
                <a:close/>
                <a:moveTo>
                  <a:pt x="87470" y="37799"/>
                </a:moveTo>
                <a:lnTo>
                  <a:pt x="87470" y="43735"/>
                </a:lnTo>
                <a:lnTo>
                  <a:pt x="81535" y="43735"/>
                </a:lnTo>
                <a:lnTo>
                  <a:pt x="81535" y="37799"/>
                </a:lnTo>
                <a:close/>
                <a:moveTo>
                  <a:pt x="93720" y="37799"/>
                </a:moveTo>
                <a:lnTo>
                  <a:pt x="93720" y="43735"/>
                </a:lnTo>
                <a:lnTo>
                  <a:pt x="87784" y="43735"/>
                </a:lnTo>
                <a:lnTo>
                  <a:pt x="87784" y="37799"/>
                </a:lnTo>
                <a:close/>
                <a:moveTo>
                  <a:pt x="99967" y="37799"/>
                </a:moveTo>
                <a:lnTo>
                  <a:pt x="99967" y="43735"/>
                </a:lnTo>
                <a:lnTo>
                  <a:pt x="94031" y="43735"/>
                </a:lnTo>
                <a:lnTo>
                  <a:pt x="94031" y="37799"/>
                </a:lnTo>
                <a:close/>
                <a:moveTo>
                  <a:pt x="106214" y="37799"/>
                </a:moveTo>
                <a:lnTo>
                  <a:pt x="106214" y="43735"/>
                </a:lnTo>
                <a:lnTo>
                  <a:pt x="100280" y="43735"/>
                </a:lnTo>
                <a:lnTo>
                  <a:pt x="100280" y="37799"/>
                </a:lnTo>
                <a:close/>
                <a:moveTo>
                  <a:pt x="112461" y="37799"/>
                </a:moveTo>
                <a:lnTo>
                  <a:pt x="112461" y="43735"/>
                </a:lnTo>
                <a:lnTo>
                  <a:pt x="106527" y="43735"/>
                </a:lnTo>
                <a:lnTo>
                  <a:pt x="106527" y="37799"/>
                </a:lnTo>
                <a:close/>
                <a:moveTo>
                  <a:pt x="118710" y="37799"/>
                </a:moveTo>
                <a:lnTo>
                  <a:pt x="118710" y="43735"/>
                </a:lnTo>
                <a:lnTo>
                  <a:pt x="112774" y="43735"/>
                </a:lnTo>
                <a:lnTo>
                  <a:pt x="112774" y="37799"/>
                </a:lnTo>
                <a:close/>
                <a:moveTo>
                  <a:pt x="124957" y="37799"/>
                </a:moveTo>
                <a:lnTo>
                  <a:pt x="124957" y="43735"/>
                </a:lnTo>
                <a:lnTo>
                  <a:pt x="119021" y="43735"/>
                </a:lnTo>
                <a:lnTo>
                  <a:pt x="119021" y="37799"/>
                </a:lnTo>
                <a:close/>
                <a:moveTo>
                  <a:pt x="131204" y="37799"/>
                </a:moveTo>
                <a:lnTo>
                  <a:pt x="131204" y="43735"/>
                </a:lnTo>
                <a:lnTo>
                  <a:pt x="125270" y="43735"/>
                </a:lnTo>
                <a:lnTo>
                  <a:pt x="125270" y="37799"/>
                </a:lnTo>
                <a:close/>
                <a:moveTo>
                  <a:pt x="137451" y="37799"/>
                </a:moveTo>
                <a:lnTo>
                  <a:pt x="137451" y="43735"/>
                </a:lnTo>
                <a:lnTo>
                  <a:pt x="131517" y="43735"/>
                </a:lnTo>
                <a:lnTo>
                  <a:pt x="131517" y="37799"/>
                </a:lnTo>
                <a:close/>
                <a:moveTo>
                  <a:pt x="143702" y="37799"/>
                </a:moveTo>
                <a:lnTo>
                  <a:pt x="143702" y="43735"/>
                </a:lnTo>
                <a:lnTo>
                  <a:pt x="137766" y="43735"/>
                </a:lnTo>
                <a:lnTo>
                  <a:pt x="137766" y="37799"/>
                </a:lnTo>
                <a:close/>
                <a:moveTo>
                  <a:pt x="149949" y="37799"/>
                </a:moveTo>
                <a:lnTo>
                  <a:pt x="149949" y="43735"/>
                </a:lnTo>
                <a:lnTo>
                  <a:pt x="144015" y="43735"/>
                </a:lnTo>
                <a:lnTo>
                  <a:pt x="144015" y="37799"/>
                </a:lnTo>
                <a:close/>
                <a:moveTo>
                  <a:pt x="156196" y="37799"/>
                </a:moveTo>
                <a:lnTo>
                  <a:pt x="156196" y="43735"/>
                </a:lnTo>
                <a:lnTo>
                  <a:pt x="150262" y="43735"/>
                </a:lnTo>
                <a:lnTo>
                  <a:pt x="150262" y="37799"/>
                </a:lnTo>
                <a:close/>
                <a:moveTo>
                  <a:pt x="162445" y="37799"/>
                </a:moveTo>
                <a:lnTo>
                  <a:pt x="162445" y="43735"/>
                </a:lnTo>
                <a:lnTo>
                  <a:pt x="156509" y="43735"/>
                </a:lnTo>
                <a:lnTo>
                  <a:pt x="156509" y="37799"/>
                </a:lnTo>
                <a:close/>
                <a:moveTo>
                  <a:pt x="168692" y="37799"/>
                </a:moveTo>
                <a:lnTo>
                  <a:pt x="168692" y="43735"/>
                </a:lnTo>
                <a:lnTo>
                  <a:pt x="162756" y="43735"/>
                </a:lnTo>
                <a:lnTo>
                  <a:pt x="162756" y="37799"/>
                </a:lnTo>
                <a:close/>
                <a:moveTo>
                  <a:pt x="174939" y="37799"/>
                </a:moveTo>
                <a:lnTo>
                  <a:pt x="174939" y="43735"/>
                </a:lnTo>
                <a:lnTo>
                  <a:pt x="169005" y="43735"/>
                </a:lnTo>
                <a:lnTo>
                  <a:pt x="169005" y="37799"/>
                </a:lnTo>
                <a:close/>
                <a:moveTo>
                  <a:pt x="181186" y="37799"/>
                </a:moveTo>
                <a:lnTo>
                  <a:pt x="181186" y="43735"/>
                </a:lnTo>
                <a:lnTo>
                  <a:pt x="175252" y="43735"/>
                </a:lnTo>
                <a:lnTo>
                  <a:pt x="175252" y="37799"/>
                </a:lnTo>
                <a:close/>
                <a:moveTo>
                  <a:pt x="187435" y="37799"/>
                </a:moveTo>
                <a:lnTo>
                  <a:pt x="187435" y="43735"/>
                </a:lnTo>
                <a:lnTo>
                  <a:pt x="181499" y="43735"/>
                </a:lnTo>
                <a:lnTo>
                  <a:pt x="181499" y="37799"/>
                </a:lnTo>
                <a:close/>
                <a:moveTo>
                  <a:pt x="193684" y="37799"/>
                </a:moveTo>
                <a:lnTo>
                  <a:pt x="193684" y="43735"/>
                </a:lnTo>
                <a:lnTo>
                  <a:pt x="187749" y="43735"/>
                </a:lnTo>
                <a:lnTo>
                  <a:pt x="187749" y="37799"/>
                </a:lnTo>
                <a:close/>
                <a:moveTo>
                  <a:pt x="199931" y="37799"/>
                </a:moveTo>
                <a:lnTo>
                  <a:pt x="199931" y="43735"/>
                </a:lnTo>
                <a:lnTo>
                  <a:pt x="193996" y="43735"/>
                </a:lnTo>
                <a:lnTo>
                  <a:pt x="193996" y="37799"/>
                </a:lnTo>
                <a:close/>
                <a:moveTo>
                  <a:pt x="206180" y="37799"/>
                </a:moveTo>
                <a:lnTo>
                  <a:pt x="206180" y="43735"/>
                </a:lnTo>
                <a:lnTo>
                  <a:pt x="200244" y="43735"/>
                </a:lnTo>
                <a:lnTo>
                  <a:pt x="200244" y="37799"/>
                </a:lnTo>
                <a:close/>
                <a:moveTo>
                  <a:pt x="212427" y="37799"/>
                </a:moveTo>
                <a:lnTo>
                  <a:pt x="212427" y="43735"/>
                </a:lnTo>
                <a:lnTo>
                  <a:pt x="206491" y="43735"/>
                </a:lnTo>
                <a:lnTo>
                  <a:pt x="206491" y="37799"/>
                </a:lnTo>
                <a:close/>
                <a:moveTo>
                  <a:pt x="218674" y="37799"/>
                </a:moveTo>
                <a:lnTo>
                  <a:pt x="218674" y="43735"/>
                </a:lnTo>
                <a:lnTo>
                  <a:pt x="212739" y="43735"/>
                </a:lnTo>
                <a:lnTo>
                  <a:pt x="212739" y="37799"/>
                </a:lnTo>
                <a:close/>
                <a:moveTo>
                  <a:pt x="224921" y="37799"/>
                </a:moveTo>
                <a:lnTo>
                  <a:pt x="224921" y="43735"/>
                </a:lnTo>
                <a:lnTo>
                  <a:pt x="218987" y="43735"/>
                </a:lnTo>
                <a:lnTo>
                  <a:pt x="218987" y="37799"/>
                </a:lnTo>
                <a:close/>
                <a:moveTo>
                  <a:pt x="231170" y="37799"/>
                </a:moveTo>
                <a:lnTo>
                  <a:pt x="231170" y="43735"/>
                </a:lnTo>
                <a:lnTo>
                  <a:pt x="225234" y="43735"/>
                </a:lnTo>
                <a:lnTo>
                  <a:pt x="225234" y="37799"/>
                </a:lnTo>
                <a:close/>
                <a:moveTo>
                  <a:pt x="237417" y="37799"/>
                </a:moveTo>
                <a:lnTo>
                  <a:pt x="237417" y="43735"/>
                </a:lnTo>
                <a:lnTo>
                  <a:pt x="231481" y="43735"/>
                </a:lnTo>
                <a:lnTo>
                  <a:pt x="231481" y="37799"/>
                </a:lnTo>
                <a:close/>
                <a:moveTo>
                  <a:pt x="243664" y="37799"/>
                </a:moveTo>
                <a:lnTo>
                  <a:pt x="243664" y="43735"/>
                </a:lnTo>
                <a:lnTo>
                  <a:pt x="237729" y="43735"/>
                </a:lnTo>
                <a:lnTo>
                  <a:pt x="237729" y="37799"/>
                </a:lnTo>
                <a:close/>
                <a:moveTo>
                  <a:pt x="249911" y="37799"/>
                </a:moveTo>
                <a:lnTo>
                  <a:pt x="249911" y="43735"/>
                </a:lnTo>
                <a:lnTo>
                  <a:pt x="243977" y="43735"/>
                </a:lnTo>
                <a:lnTo>
                  <a:pt x="243977" y="37799"/>
                </a:lnTo>
                <a:close/>
                <a:moveTo>
                  <a:pt x="256161" y="37799"/>
                </a:moveTo>
                <a:lnTo>
                  <a:pt x="256161" y="43735"/>
                </a:lnTo>
                <a:lnTo>
                  <a:pt x="250225" y="43735"/>
                </a:lnTo>
                <a:lnTo>
                  <a:pt x="250225" y="37799"/>
                </a:lnTo>
                <a:close/>
                <a:moveTo>
                  <a:pt x="262409" y="37799"/>
                </a:moveTo>
                <a:lnTo>
                  <a:pt x="262409" y="43735"/>
                </a:lnTo>
                <a:lnTo>
                  <a:pt x="256474" y="43735"/>
                </a:lnTo>
                <a:lnTo>
                  <a:pt x="256474" y="37799"/>
                </a:lnTo>
                <a:close/>
                <a:moveTo>
                  <a:pt x="268656" y="37799"/>
                </a:moveTo>
                <a:lnTo>
                  <a:pt x="268656" y="43735"/>
                </a:lnTo>
                <a:lnTo>
                  <a:pt x="262721" y="43735"/>
                </a:lnTo>
                <a:lnTo>
                  <a:pt x="262721" y="37799"/>
                </a:lnTo>
                <a:close/>
                <a:moveTo>
                  <a:pt x="274904" y="37799"/>
                </a:moveTo>
                <a:lnTo>
                  <a:pt x="274904" y="43735"/>
                </a:lnTo>
                <a:lnTo>
                  <a:pt x="268968" y="43735"/>
                </a:lnTo>
                <a:lnTo>
                  <a:pt x="268968" y="37799"/>
                </a:lnTo>
                <a:close/>
                <a:moveTo>
                  <a:pt x="6251" y="44046"/>
                </a:moveTo>
                <a:lnTo>
                  <a:pt x="6251" y="49982"/>
                </a:lnTo>
                <a:lnTo>
                  <a:pt x="315" y="49982"/>
                </a:lnTo>
                <a:lnTo>
                  <a:pt x="315" y="44046"/>
                </a:lnTo>
                <a:close/>
                <a:moveTo>
                  <a:pt x="12498" y="44046"/>
                </a:moveTo>
                <a:lnTo>
                  <a:pt x="12498" y="49982"/>
                </a:lnTo>
                <a:lnTo>
                  <a:pt x="6562" y="49982"/>
                </a:lnTo>
                <a:lnTo>
                  <a:pt x="6562" y="44046"/>
                </a:lnTo>
                <a:close/>
                <a:moveTo>
                  <a:pt x="18745" y="44046"/>
                </a:moveTo>
                <a:lnTo>
                  <a:pt x="18745" y="49982"/>
                </a:lnTo>
                <a:lnTo>
                  <a:pt x="12810" y="49982"/>
                </a:lnTo>
                <a:lnTo>
                  <a:pt x="12810" y="44046"/>
                </a:lnTo>
                <a:close/>
                <a:moveTo>
                  <a:pt x="24992" y="44046"/>
                </a:moveTo>
                <a:lnTo>
                  <a:pt x="24992" y="49982"/>
                </a:lnTo>
                <a:lnTo>
                  <a:pt x="19058" y="49982"/>
                </a:lnTo>
                <a:lnTo>
                  <a:pt x="19058" y="44046"/>
                </a:lnTo>
                <a:close/>
                <a:moveTo>
                  <a:pt x="31242" y="44046"/>
                </a:moveTo>
                <a:lnTo>
                  <a:pt x="31242" y="49982"/>
                </a:lnTo>
                <a:lnTo>
                  <a:pt x="25305" y="49982"/>
                </a:lnTo>
                <a:lnTo>
                  <a:pt x="25305" y="44046"/>
                </a:lnTo>
                <a:close/>
                <a:moveTo>
                  <a:pt x="37489" y="44046"/>
                </a:moveTo>
                <a:lnTo>
                  <a:pt x="37489" y="49982"/>
                </a:lnTo>
                <a:lnTo>
                  <a:pt x="31553" y="49982"/>
                </a:lnTo>
                <a:lnTo>
                  <a:pt x="31553" y="44046"/>
                </a:lnTo>
                <a:close/>
                <a:moveTo>
                  <a:pt x="43737" y="44046"/>
                </a:moveTo>
                <a:lnTo>
                  <a:pt x="43737" y="49982"/>
                </a:lnTo>
                <a:lnTo>
                  <a:pt x="37802" y="49982"/>
                </a:lnTo>
                <a:lnTo>
                  <a:pt x="37802" y="44046"/>
                </a:lnTo>
                <a:close/>
                <a:moveTo>
                  <a:pt x="49985" y="44046"/>
                </a:moveTo>
                <a:lnTo>
                  <a:pt x="49985" y="49982"/>
                </a:lnTo>
                <a:lnTo>
                  <a:pt x="44049" y="49982"/>
                </a:lnTo>
                <a:lnTo>
                  <a:pt x="44049" y="44046"/>
                </a:lnTo>
                <a:close/>
                <a:moveTo>
                  <a:pt x="56232" y="44046"/>
                </a:moveTo>
                <a:lnTo>
                  <a:pt x="56232" y="49982"/>
                </a:lnTo>
                <a:lnTo>
                  <a:pt x="50296" y="49982"/>
                </a:lnTo>
                <a:lnTo>
                  <a:pt x="50296" y="44046"/>
                </a:lnTo>
                <a:close/>
                <a:moveTo>
                  <a:pt x="62480" y="44046"/>
                </a:moveTo>
                <a:lnTo>
                  <a:pt x="62480" y="49982"/>
                </a:lnTo>
                <a:lnTo>
                  <a:pt x="56545" y="49982"/>
                </a:lnTo>
                <a:lnTo>
                  <a:pt x="56545" y="44046"/>
                </a:lnTo>
                <a:close/>
                <a:moveTo>
                  <a:pt x="68727" y="44046"/>
                </a:moveTo>
                <a:lnTo>
                  <a:pt x="68727" y="49982"/>
                </a:lnTo>
                <a:lnTo>
                  <a:pt x="62792" y="49982"/>
                </a:lnTo>
                <a:lnTo>
                  <a:pt x="62792" y="44046"/>
                </a:lnTo>
                <a:close/>
                <a:moveTo>
                  <a:pt x="74975" y="44046"/>
                </a:moveTo>
                <a:lnTo>
                  <a:pt x="74975" y="49982"/>
                </a:lnTo>
                <a:lnTo>
                  <a:pt x="69039" y="49982"/>
                </a:lnTo>
                <a:lnTo>
                  <a:pt x="69039" y="44046"/>
                </a:lnTo>
                <a:close/>
                <a:moveTo>
                  <a:pt x="81223" y="44046"/>
                </a:moveTo>
                <a:lnTo>
                  <a:pt x="81223" y="49982"/>
                </a:lnTo>
                <a:lnTo>
                  <a:pt x="75286" y="49982"/>
                </a:lnTo>
                <a:lnTo>
                  <a:pt x="75286" y="44046"/>
                </a:lnTo>
                <a:close/>
                <a:moveTo>
                  <a:pt x="87470" y="44046"/>
                </a:moveTo>
                <a:lnTo>
                  <a:pt x="87470" y="49982"/>
                </a:lnTo>
                <a:lnTo>
                  <a:pt x="81535" y="49982"/>
                </a:lnTo>
                <a:lnTo>
                  <a:pt x="81535" y="44046"/>
                </a:lnTo>
                <a:close/>
                <a:moveTo>
                  <a:pt x="93720" y="44046"/>
                </a:moveTo>
                <a:lnTo>
                  <a:pt x="93720" y="49982"/>
                </a:lnTo>
                <a:lnTo>
                  <a:pt x="87784" y="49982"/>
                </a:lnTo>
                <a:lnTo>
                  <a:pt x="87784" y="44046"/>
                </a:lnTo>
                <a:close/>
                <a:moveTo>
                  <a:pt x="99967" y="44046"/>
                </a:moveTo>
                <a:lnTo>
                  <a:pt x="99967" y="49982"/>
                </a:lnTo>
                <a:lnTo>
                  <a:pt x="94031" y="49982"/>
                </a:lnTo>
                <a:lnTo>
                  <a:pt x="94031" y="44046"/>
                </a:lnTo>
                <a:close/>
                <a:moveTo>
                  <a:pt x="106214" y="44046"/>
                </a:moveTo>
                <a:lnTo>
                  <a:pt x="106214" y="49982"/>
                </a:lnTo>
                <a:lnTo>
                  <a:pt x="100278" y="49982"/>
                </a:lnTo>
                <a:lnTo>
                  <a:pt x="100278" y="44046"/>
                </a:lnTo>
                <a:close/>
                <a:moveTo>
                  <a:pt x="112461" y="44046"/>
                </a:moveTo>
                <a:lnTo>
                  <a:pt x="112461" y="49982"/>
                </a:lnTo>
                <a:lnTo>
                  <a:pt x="106527" y="49982"/>
                </a:lnTo>
                <a:lnTo>
                  <a:pt x="106527" y="44046"/>
                </a:lnTo>
                <a:close/>
                <a:moveTo>
                  <a:pt x="118710" y="44046"/>
                </a:moveTo>
                <a:lnTo>
                  <a:pt x="118710" y="49982"/>
                </a:lnTo>
                <a:lnTo>
                  <a:pt x="112774" y="49982"/>
                </a:lnTo>
                <a:lnTo>
                  <a:pt x="112774" y="44046"/>
                </a:lnTo>
                <a:close/>
                <a:moveTo>
                  <a:pt x="124957" y="44046"/>
                </a:moveTo>
                <a:lnTo>
                  <a:pt x="124957" y="49982"/>
                </a:lnTo>
                <a:lnTo>
                  <a:pt x="119021" y="49982"/>
                </a:lnTo>
                <a:lnTo>
                  <a:pt x="119021" y="44046"/>
                </a:lnTo>
                <a:close/>
                <a:moveTo>
                  <a:pt x="131204" y="44046"/>
                </a:moveTo>
                <a:lnTo>
                  <a:pt x="131204" y="49982"/>
                </a:lnTo>
                <a:lnTo>
                  <a:pt x="125270" y="49982"/>
                </a:lnTo>
                <a:lnTo>
                  <a:pt x="125270" y="44046"/>
                </a:lnTo>
                <a:close/>
                <a:moveTo>
                  <a:pt x="137451" y="44046"/>
                </a:moveTo>
                <a:lnTo>
                  <a:pt x="137451" y="49982"/>
                </a:lnTo>
                <a:lnTo>
                  <a:pt x="131517" y="49982"/>
                </a:lnTo>
                <a:lnTo>
                  <a:pt x="131517" y="44046"/>
                </a:lnTo>
                <a:close/>
                <a:moveTo>
                  <a:pt x="143702" y="44046"/>
                </a:moveTo>
                <a:lnTo>
                  <a:pt x="143702" y="49982"/>
                </a:lnTo>
                <a:lnTo>
                  <a:pt x="137766" y="49982"/>
                </a:lnTo>
                <a:lnTo>
                  <a:pt x="137766" y="44046"/>
                </a:lnTo>
                <a:close/>
                <a:moveTo>
                  <a:pt x="149949" y="44046"/>
                </a:moveTo>
                <a:lnTo>
                  <a:pt x="149949" y="49982"/>
                </a:lnTo>
                <a:lnTo>
                  <a:pt x="144015" y="49982"/>
                </a:lnTo>
                <a:lnTo>
                  <a:pt x="144015" y="44046"/>
                </a:lnTo>
                <a:close/>
                <a:moveTo>
                  <a:pt x="156196" y="44046"/>
                </a:moveTo>
                <a:lnTo>
                  <a:pt x="156196" y="49982"/>
                </a:lnTo>
                <a:lnTo>
                  <a:pt x="150262" y="49982"/>
                </a:lnTo>
                <a:lnTo>
                  <a:pt x="150262" y="44046"/>
                </a:lnTo>
                <a:close/>
                <a:moveTo>
                  <a:pt x="162445" y="44046"/>
                </a:moveTo>
                <a:lnTo>
                  <a:pt x="162445" y="49982"/>
                </a:lnTo>
                <a:lnTo>
                  <a:pt x="156509" y="49982"/>
                </a:lnTo>
                <a:lnTo>
                  <a:pt x="156509" y="44046"/>
                </a:lnTo>
                <a:close/>
                <a:moveTo>
                  <a:pt x="168692" y="44046"/>
                </a:moveTo>
                <a:lnTo>
                  <a:pt x="168692" y="49982"/>
                </a:lnTo>
                <a:lnTo>
                  <a:pt x="162756" y="49982"/>
                </a:lnTo>
                <a:lnTo>
                  <a:pt x="162756" y="44046"/>
                </a:lnTo>
                <a:close/>
                <a:moveTo>
                  <a:pt x="174939" y="44046"/>
                </a:moveTo>
                <a:lnTo>
                  <a:pt x="174939" y="49982"/>
                </a:lnTo>
                <a:lnTo>
                  <a:pt x="169005" y="49982"/>
                </a:lnTo>
                <a:lnTo>
                  <a:pt x="169005" y="44046"/>
                </a:lnTo>
                <a:close/>
                <a:moveTo>
                  <a:pt x="181186" y="44046"/>
                </a:moveTo>
                <a:lnTo>
                  <a:pt x="181186" y="49982"/>
                </a:lnTo>
                <a:lnTo>
                  <a:pt x="175252" y="49982"/>
                </a:lnTo>
                <a:lnTo>
                  <a:pt x="175252" y="44046"/>
                </a:lnTo>
                <a:close/>
                <a:moveTo>
                  <a:pt x="187435" y="44046"/>
                </a:moveTo>
                <a:lnTo>
                  <a:pt x="187435" y="49982"/>
                </a:lnTo>
                <a:lnTo>
                  <a:pt x="181499" y="49982"/>
                </a:lnTo>
                <a:lnTo>
                  <a:pt x="181499" y="44046"/>
                </a:lnTo>
                <a:close/>
                <a:moveTo>
                  <a:pt x="193684" y="44046"/>
                </a:moveTo>
                <a:lnTo>
                  <a:pt x="193684" y="49982"/>
                </a:lnTo>
                <a:lnTo>
                  <a:pt x="187749" y="49982"/>
                </a:lnTo>
                <a:lnTo>
                  <a:pt x="187749" y="44046"/>
                </a:lnTo>
                <a:close/>
                <a:moveTo>
                  <a:pt x="199931" y="44046"/>
                </a:moveTo>
                <a:lnTo>
                  <a:pt x="199931" y="49982"/>
                </a:lnTo>
                <a:lnTo>
                  <a:pt x="193996" y="49982"/>
                </a:lnTo>
                <a:lnTo>
                  <a:pt x="193996" y="44046"/>
                </a:lnTo>
                <a:close/>
                <a:moveTo>
                  <a:pt x="206180" y="44046"/>
                </a:moveTo>
                <a:lnTo>
                  <a:pt x="206180" y="49982"/>
                </a:lnTo>
                <a:lnTo>
                  <a:pt x="200244" y="49982"/>
                </a:lnTo>
                <a:lnTo>
                  <a:pt x="200244" y="44046"/>
                </a:lnTo>
                <a:close/>
                <a:moveTo>
                  <a:pt x="212427" y="44046"/>
                </a:moveTo>
                <a:lnTo>
                  <a:pt x="212427" y="49982"/>
                </a:lnTo>
                <a:lnTo>
                  <a:pt x="206491" y="49982"/>
                </a:lnTo>
                <a:lnTo>
                  <a:pt x="206491" y="44046"/>
                </a:lnTo>
                <a:close/>
                <a:moveTo>
                  <a:pt x="218674" y="44046"/>
                </a:moveTo>
                <a:lnTo>
                  <a:pt x="218674" y="49982"/>
                </a:lnTo>
                <a:lnTo>
                  <a:pt x="212739" y="49982"/>
                </a:lnTo>
                <a:lnTo>
                  <a:pt x="212739" y="44046"/>
                </a:lnTo>
                <a:close/>
                <a:moveTo>
                  <a:pt x="224921" y="44046"/>
                </a:moveTo>
                <a:lnTo>
                  <a:pt x="224921" y="49982"/>
                </a:lnTo>
                <a:lnTo>
                  <a:pt x="218987" y="49982"/>
                </a:lnTo>
                <a:lnTo>
                  <a:pt x="218987" y="44046"/>
                </a:lnTo>
                <a:close/>
                <a:moveTo>
                  <a:pt x="231170" y="44046"/>
                </a:moveTo>
                <a:lnTo>
                  <a:pt x="231170" y="49982"/>
                </a:lnTo>
                <a:lnTo>
                  <a:pt x="225234" y="49982"/>
                </a:lnTo>
                <a:lnTo>
                  <a:pt x="225234" y="44046"/>
                </a:lnTo>
                <a:close/>
                <a:moveTo>
                  <a:pt x="237417" y="44046"/>
                </a:moveTo>
                <a:lnTo>
                  <a:pt x="237417" y="49982"/>
                </a:lnTo>
                <a:lnTo>
                  <a:pt x="231481" y="49982"/>
                </a:lnTo>
                <a:lnTo>
                  <a:pt x="231481" y="44046"/>
                </a:lnTo>
                <a:close/>
                <a:moveTo>
                  <a:pt x="243664" y="44046"/>
                </a:moveTo>
                <a:lnTo>
                  <a:pt x="243664" y="49982"/>
                </a:lnTo>
                <a:lnTo>
                  <a:pt x="237729" y="49982"/>
                </a:lnTo>
                <a:lnTo>
                  <a:pt x="237729" y="44046"/>
                </a:lnTo>
                <a:close/>
                <a:moveTo>
                  <a:pt x="249911" y="44046"/>
                </a:moveTo>
                <a:lnTo>
                  <a:pt x="249911" y="49982"/>
                </a:lnTo>
                <a:lnTo>
                  <a:pt x="243977" y="49982"/>
                </a:lnTo>
                <a:lnTo>
                  <a:pt x="243977" y="44046"/>
                </a:lnTo>
                <a:close/>
                <a:moveTo>
                  <a:pt x="256161" y="44046"/>
                </a:moveTo>
                <a:lnTo>
                  <a:pt x="256161" y="49982"/>
                </a:lnTo>
                <a:lnTo>
                  <a:pt x="250225" y="49982"/>
                </a:lnTo>
                <a:lnTo>
                  <a:pt x="250225" y="44046"/>
                </a:lnTo>
                <a:close/>
                <a:moveTo>
                  <a:pt x="262409" y="44046"/>
                </a:moveTo>
                <a:lnTo>
                  <a:pt x="262409" y="49982"/>
                </a:lnTo>
                <a:lnTo>
                  <a:pt x="256474" y="49982"/>
                </a:lnTo>
                <a:lnTo>
                  <a:pt x="256474" y="44046"/>
                </a:lnTo>
                <a:close/>
                <a:moveTo>
                  <a:pt x="268656" y="44046"/>
                </a:moveTo>
                <a:lnTo>
                  <a:pt x="268656" y="49982"/>
                </a:lnTo>
                <a:lnTo>
                  <a:pt x="262721" y="49982"/>
                </a:lnTo>
                <a:lnTo>
                  <a:pt x="262721" y="44046"/>
                </a:lnTo>
                <a:close/>
                <a:moveTo>
                  <a:pt x="274904" y="44046"/>
                </a:moveTo>
                <a:lnTo>
                  <a:pt x="274904" y="49982"/>
                </a:lnTo>
                <a:lnTo>
                  <a:pt x="268968" y="49982"/>
                </a:lnTo>
                <a:lnTo>
                  <a:pt x="268968" y="44046"/>
                </a:lnTo>
                <a:close/>
                <a:moveTo>
                  <a:pt x="6251" y="50295"/>
                </a:moveTo>
                <a:lnTo>
                  <a:pt x="6251" y="56229"/>
                </a:lnTo>
                <a:lnTo>
                  <a:pt x="315" y="56229"/>
                </a:lnTo>
                <a:lnTo>
                  <a:pt x="315" y="50295"/>
                </a:lnTo>
                <a:close/>
                <a:moveTo>
                  <a:pt x="12498" y="50295"/>
                </a:moveTo>
                <a:lnTo>
                  <a:pt x="12498" y="56229"/>
                </a:lnTo>
                <a:lnTo>
                  <a:pt x="6562" y="56229"/>
                </a:lnTo>
                <a:lnTo>
                  <a:pt x="6562" y="50295"/>
                </a:lnTo>
                <a:close/>
                <a:moveTo>
                  <a:pt x="18745" y="50295"/>
                </a:moveTo>
                <a:lnTo>
                  <a:pt x="18745" y="56229"/>
                </a:lnTo>
                <a:lnTo>
                  <a:pt x="12810" y="56229"/>
                </a:lnTo>
                <a:lnTo>
                  <a:pt x="12810" y="50295"/>
                </a:lnTo>
                <a:close/>
                <a:moveTo>
                  <a:pt x="24992" y="50295"/>
                </a:moveTo>
                <a:lnTo>
                  <a:pt x="24992" y="56229"/>
                </a:lnTo>
                <a:lnTo>
                  <a:pt x="19058" y="56229"/>
                </a:lnTo>
                <a:lnTo>
                  <a:pt x="19058" y="50295"/>
                </a:lnTo>
                <a:close/>
                <a:moveTo>
                  <a:pt x="31242" y="50295"/>
                </a:moveTo>
                <a:lnTo>
                  <a:pt x="31242" y="56229"/>
                </a:lnTo>
                <a:lnTo>
                  <a:pt x="25305" y="56229"/>
                </a:lnTo>
                <a:lnTo>
                  <a:pt x="25305" y="50295"/>
                </a:lnTo>
                <a:close/>
                <a:moveTo>
                  <a:pt x="37489" y="50295"/>
                </a:moveTo>
                <a:lnTo>
                  <a:pt x="37489" y="56229"/>
                </a:lnTo>
                <a:lnTo>
                  <a:pt x="31553" y="56229"/>
                </a:lnTo>
                <a:lnTo>
                  <a:pt x="31553" y="50295"/>
                </a:lnTo>
                <a:close/>
                <a:moveTo>
                  <a:pt x="43737" y="50295"/>
                </a:moveTo>
                <a:lnTo>
                  <a:pt x="43737" y="56229"/>
                </a:lnTo>
                <a:lnTo>
                  <a:pt x="37802" y="56229"/>
                </a:lnTo>
                <a:lnTo>
                  <a:pt x="37802" y="50295"/>
                </a:lnTo>
                <a:close/>
                <a:moveTo>
                  <a:pt x="49985" y="50295"/>
                </a:moveTo>
                <a:lnTo>
                  <a:pt x="49985" y="56229"/>
                </a:lnTo>
                <a:lnTo>
                  <a:pt x="44049" y="56229"/>
                </a:lnTo>
                <a:lnTo>
                  <a:pt x="44049" y="50295"/>
                </a:lnTo>
                <a:close/>
                <a:moveTo>
                  <a:pt x="56232" y="50295"/>
                </a:moveTo>
                <a:lnTo>
                  <a:pt x="56232" y="56229"/>
                </a:lnTo>
                <a:lnTo>
                  <a:pt x="50296" y="56229"/>
                </a:lnTo>
                <a:lnTo>
                  <a:pt x="50296" y="50295"/>
                </a:lnTo>
                <a:close/>
                <a:moveTo>
                  <a:pt x="62480" y="50295"/>
                </a:moveTo>
                <a:lnTo>
                  <a:pt x="62480" y="56229"/>
                </a:lnTo>
                <a:lnTo>
                  <a:pt x="56545" y="56229"/>
                </a:lnTo>
                <a:lnTo>
                  <a:pt x="56545" y="50295"/>
                </a:lnTo>
                <a:close/>
                <a:moveTo>
                  <a:pt x="68727" y="50295"/>
                </a:moveTo>
                <a:lnTo>
                  <a:pt x="68727" y="56229"/>
                </a:lnTo>
                <a:lnTo>
                  <a:pt x="62792" y="56229"/>
                </a:lnTo>
                <a:lnTo>
                  <a:pt x="62792" y="50295"/>
                </a:lnTo>
                <a:close/>
                <a:moveTo>
                  <a:pt x="74975" y="50295"/>
                </a:moveTo>
                <a:lnTo>
                  <a:pt x="74975" y="56229"/>
                </a:lnTo>
                <a:lnTo>
                  <a:pt x="69039" y="56229"/>
                </a:lnTo>
                <a:lnTo>
                  <a:pt x="69039" y="50295"/>
                </a:lnTo>
                <a:close/>
                <a:moveTo>
                  <a:pt x="81223" y="50295"/>
                </a:moveTo>
                <a:lnTo>
                  <a:pt x="81223" y="56229"/>
                </a:lnTo>
                <a:lnTo>
                  <a:pt x="75286" y="56229"/>
                </a:lnTo>
                <a:lnTo>
                  <a:pt x="75286" y="50295"/>
                </a:lnTo>
                <a:close/>
                <a:moveTo>
                  <a:pt x="87470" y="50295"/>
                </a:moveTo>
                <a:lnTo>
                  <a:pt x="87470" y="56229"/>
                </a:lnTo>
                <a:lnTo>
                  <a:pt x="81535" y="56229"/>
                </a:lnTo>
                <a:lnTo>
                  <a:pt x="81535" y="50295"/>
                </a:lnTo>
                <a:close/>
                <a:moveTo>
                  <a:pt x="93720" y="50295"/>
                </a:moveTo>
                <a:lnTo>
                  <a:pt x="93720" y="56229"/>
                </a:lnTo>
                <a:lnTo>
                  <a:pt x="87784" y="56229"/>
                </a:lnTo>
                <a:lnTo>
                  <a:pt x="87784" y="50295"/>
                </a:lnTo>
                <a:close/>
                <a:moveTo>
                  <a:pt x="99967" y="50295"/>
                </a:moveTo>
                <a:lnTo>
                  <a:pt x="99967" y="56229"/>
                </a:lnTo>
                <a:lnTo>
                  <a:pt x="94031" y="56229"/>
                </a:lnTo>
                <a:lnTo>
                  <a:pt x="94031" y="50295"/>
                </a:lnTo>
                <a:close/>
                <a:moveTo>
                  <a:pt x="106214" y="50295"/>
                </a:moveTo>
                <a:lnTo>
                  <a:pt x="106214" y="56229"/>
                </a:lnTo>
                <a:lnTo>
                  <a:pt x="100278" y="56229"/>
                </a:lnTo>
                <a:lnTo>
                  <a:pt x="100278" y="50295"/>
                </a:lnTo>
                <a:close/>
                <a:moveTo>
                  <a:pt x="112461" y="50295"/>
                </a:moveTo>
                <a:lnTo>
                  <a:pt x="112461" y="56229"/>
                </a:lnTo>
                <a:lnTo>
                  <a:pt x="106527" y="56229"/>
                </a:lnTo>
                <a:lnTo>
                  <a:pt x="106527" y="50295"/>
                </a:lnTo>
                <a:close/>
                <a:moveTo>
                  <a:pt x="118710" y="50295"/>
                </a:moveTo>
                <a:lnTo>
                  <a:pt x="118710" y="56229"/>
                </a:lnTo>
                <a:lnTo>
                  <a:pt x="112774" y="56229"/>
                </a:lnTo>
                <a:lnTo>
                  <a:pt x="112774" y="50295"/>
                </a:lnTo>
                <a:close/>
                <a:moveTo>
                  <a:pt x="124957" y="50295"/>
                </a:moveTo>
                <a:lnTo>
                  <a:pt x="124957" y="56229"/>
                </a:lnTo>
                <a:lnTo>
                  <a:pt x="119021" y="56229"/>
                </a:lnTo>
                <a:lnTo>
                  <a:pt x="119021" y="50295"/>
                </a:lnTo>
                <a:close/>
                <a:moveTo>
                  <a:pt x="131204" y="50295"/>
                </a:moveTo>
                <a:lnTo>
                  <a:pt x="131204" y="56229"/>
                </a:lnTo>
                <a:lnTo>
                  <a:pt x="125270" y="56229"/>
                </a:lnTo>
                <a:lnTo>
                  <a:pt x="125270" y="50295"/>
                </a:lnTo>
                <a:close/>
                <a:moveTo>
                  <a:pt x="137451" y="50295"/>
                </a:moveTo>
                <a:lnTo>
                  <a:pt x="137451" y="56229"/>
                </a:lnTo>
                <a:lnTo>
                  <a:pt x="131517" y="56229"/>
                </a:lnTo>
                <a:lnTo>
                  <a:pt x="131517" y="50295"/>
                </a:lnTo>
                <a:close/>
                <a:moveTo>
                  <a:pt x="143702" y="50295"/>
                </a:moveTo>
                <a:lnTo>
                  <a:pt x="143702" y="56229"/>
                </a:lnTo>
                <a:lnTo>
                  <a:pt x="137766" y="56229"/>
                </a:lnTo>
                <a:lnTo>
                  <a:pt x="137766" y="50295"/>
                </a:lnTo>
                <a:close/>
                <a:moveTo>
                  <a:pt x="149949" y="50295"/>
                </a:moveTo>
                <a:lnTo>
                  <a:pt x="149949" y="56229"/>
                </a:lnTo>
                <a:lnTo>
                  <a:pt x="144015" y="56229"/>
                </a:lnTo>
                <a:lnTo>
                  <a:pt x="144015" y="50295"/>
                </a:lnTo>
                <a:close/>
                <a:moveTo>
                  <a:pt x="156196" y="50295"/>
                </a:moveTo>
                <a:lnTo>
                  <a:pt x="156196" y="56229"/>
                </a:lnTo>
                <a:lnTo>
                  <a:pt x="150262" y="56229"/>
                </a:lnTo>
                <a:lnTo>
                  <a:pt x="150262" y="50295"/>
                </a:lnTo>
                <a:close/>
                <a:moveTo>
                  <a:pt x="162445" y="50295"/>
                </a:moveTo>
                <a:lnTo>
                  <a:pt x="162445" y="56229"/>
                </a:lnTo>
                <a:lnTo>
                  <a:pt x="156509" y="56229"/>
                </a:lnTo>
                <a:lnTo>
                  <a:pt x="156509" y="50295"/>
                </a:lnTo>
                <a:close/>
                <a:moveTo>
                  <a:pt x="168692" y="50295"/>
                </a:moveTo>
                <a:lnTo>
                  <a:pt x="168692" y="56229"/>
                </a:lnTo>
                <a:lnTo>
                  <a:pt x="162756" y="56229"/>
                </a:lnTo>
                <a:lnTo>
                  <a:pt x="162756" y="50295"/>
                </a:lnTo>
                <a:close/>
                <a:moveTo>
                  <a:pt x="174939" y="50295"/>
                </a:moveTo>
                <a:lnTo>
                  <a:pt x="174939" y="56229"/>
                </a:lnTo>
                <a:lnTo>
                  <a:pt x="169005" y="56229"/>
                </a:lnTo>
                <a:lnTo>
                  <a:pt x="169005" y="50295"/>
                </a:lnTo>
                <a:close/>
                <a:moveTo>
                  <a:pt x="181186" y="50295"/>
                </a:moveTo>
                <a:lnTo>
                  <a:pt x="181186" y="56229"/>
                </a:lnTo>
                <a:lnTo>
                  <a:pt x="175252" y="56229"/>
                </a:lnTo>
                <a:lnTo>
                  <a:pt x="175252" y="50295"/>
                </a:lnTo>
                <a:close/>
                <a:moveTo>
                  <a:pt x="187435" y="50295"/>
                </a:moveTo>
                <a:lnTo>
                  <a:pt x="187435" y="56229"/>
                </a:lnTo>
                <a:lnTo>
                  <a:pt x="181499" y="56229"/>
                </a:lnTo>
                <a:lnTo>
                  <a:pt x="181499" y="50295"/>
                </a:lnTo>
                <a:close/>
                <a:moveTo>
                  <a:pt x="193684" y="50295"/>
                </a:moveTo>
                <a:lnTo>
                  <a:pt x="193684" y="56229"/>
                </a:lnTo>
                <a:lnTo>
                  <a:pt x="187749" y="56229"/>
                </a:lnTo>
                <a:lnTo>
                  <a:pt x="187749" y="50295"/>
                </a:lnTo>
                <a:close/>
                <a:moveTo>
                  <a:pt x="199931" y="50295"/>
                </a:moveTo>
                <a:lnTo>
                  <a:pt x="199931" y="56229"/>
                </a:lnTo>
                <a:lnTo>
                  <a:pt x="193996" y="56229"/>
                </a:lnTo>
                <a:lnTo>
                  <a:pt x="193996" y="50295"/>
                </a:lnTo>
                <a:close/>
                <a:moveTo>
                  <a:pt x="206180" y="50295"/>
                </a:moveTo>
                <a:lnTo>
                  <a:pt x="206180" y="56229"/>
                </a:lnTo>
                <a:lnTo>
                  <a:pt x="200244" y="56229"/>
                </a:lnTo>
                <a:lnTo>
                  <a:pt x="200244" y="50295"/>
                </a:lnTo>
                <a:close/>
                <a:moveTo>
                  <a:pt x="212427" y="50295"/>
                </a:moveTo>
                <a:lnTo>
                  <a:pt x="212427" y="56229"/>
                </a:lnTo>
                <a:lnTo>
                  <a:pt x="206491" y="56229"/>
                </a:lnTo>
                <a:lnTo>
                  <a:pt x="206491" y="50295"/>
                </a:lnTo>
                <a:close/>
                <a:moveTo>
                  <a:pt x="218674" y="50295"/>
                </a:moveTo>
                <a:lnTo>
                  <a:pt x="218674" y="56229"/>
                </a:lnTo>
                <a:lnTo>
                  <a:pt x="212739" y="56229"/>
                </a:lnTo>
                <a:lnTo>
                  <a:pt x="212739" y="50295"/>
                </a:lnTo>
                <a:close/>
                <a:moveTo>
                  <a:pt x="224921" y="50295"/>
                </a:moveTo>
                <a:lnTo>
                  <a:pt x="224921" y="56229"/>
                </a:lnTo>
                <a:lnTo>
                  <a:pt x="218987" y="56229"/>
                </a:lnTo>
                <a:lnTo>
                  <a:pt x="218987" y="50295"/>
                </a:lnTo>
                <a:close/>
                <a:moveTo>
                  <a:pt x="231170" y="50295"/>
                </a:moveTo>
                <a:lnTo>
                  <a:pt x="231170" y="56229"/>
                </a:lnTo>
                <a:lnTo>
                  <a:pt x="225234" y="56229"/>
                </a:lnTo>
                <a:lnTo>
                  <a:pt x="225234" y="50295"/>
                </a:lnTo>
                <a:close/>
                <a:moveTo>
                  <a:pt x="237417" y="50295"/>
                </a:moveTo>
                <a:lnTo>
                  <a:pt x="237417" y="56229"/>
                </a:lnTo>
                <a:lnTo>
                  <a:pt x="231481" y="56229"/>
                </a:lnTo>
                <a:lnTo>
                  <a:pt x="231481" y="50295"/>
                </a:lnTo>
                <a:close/>
                <a:moveTo>
                  <a:pt x="243664" y="50295"/>
                </a:moveTo>
                <a:lnTo>
                  <a:pt x="243664" y="56229"/>
                </a:lnTo>
                <a:lnTo>
                  <a:pt x="237729" y="56229"/>
                </a:lnTo>
                <a:lnTo>
                  <a:pt x="237729" y="50295"/>
                </a:lnTo>
                <a:close/>
                <a:moveTo>
                  <a:pt x="249911" y="50295"/>
                </a:moveTo>
                <a:lnTo>
                  <a:pt x="249911" y="56229"/>
                </a:lnTo>
                <a:lnTo>
                  <a:pt x="243977" y="56229"/>
                </a:lnTo>
                <a:lnTo>
                  <a:pt x="243977" y="50295"/>
                </a:lnTo>
                <a:close/>
                <a:moveTo>
                  <a:pt x="256161" y="50295"/>
                </a:moveTo>
                <a:lnTo>
                  <a:pt x="256161" y="56229"/>
                </a:lnTo>
                <a:lnTo>
                  <a:pt x="250225" y="56229"/>
                </a:lnTo>
                <a:lnTo>
                  <a:pt x="250225" y="50295"/>
                </a:lnTo>
                <a:close/>
                <a:moveTo>
                  <a:pt x="262409" y="50295"/>
                </a:moveTo>
                <a:lnTo>
                  <a:pt x="262409" y="56229"/>
                </a:lnTo>
                <a:lnTo>
                  <a:pt x="256474" y="56229"/>
                </a:lnTo>
                <a:lnTo>
                  <a:pt x="256474" y="50295"/>
                </a:lnTo>
                <a:close/>
                <a:moveTo>
                  <a:pt x="268656" y="50295"/>
                </a:moveTo>
                <a:lnTo>
                  <a:pt x="268656" y="56229"/>
                </a:lnTo>
                <a:lnTo>
                  <a:pt x="262721" y="56229"/>
                </a:lnTo>
                <a:lnTo>
                  <a:pt x="262721" y="50295"/>
                </a:lnTo>
                <a:close/>
                <a:moveTo>
                  <a:pt x="274904" y="50295"/>
                </a:moveTo>
                <a:lnTo>
                  <a:pt x="274904" y="56229"/>
                </a:lnTo>
                <a:lnTo>
                  <a:pt x="268968" y="56229"/>
                </a:lnTo>
                <a:lnTo>
                  <a:pt x="268968" y="50295"/>
                </a:lnTo>
                <a:close/>
                <a:moveTo>
                  <a:pt x="6251" y="56542"/>
                </a:moveTo>
                <a:lnTo>
                  <a:pt x="6251" y="62476"/>
                </a:lnTo>
                <a:lnTo>
                  <a:pt x="315" y="62476"/>
                </a:lnTo>
                <a:lnTo>
                  <a:pt x="315" y="56542"/>
                </a:lnTo>
                <a:close/>
                <a:moveTo>
                  <a:pt x="12498" y="56542"/>
                </a:moveTo>
                <a:lnTo>
                  <a:pt x="12498" y="62476"/>
                </a:lnTo>
                <a:lnTo>
                  <a:pt x="6562" y="62476"/>
                </a:lnTo>
                <a:lnTo>
                  <a:pt x="6562" y="56542"/>
                </a:lnTo>
                <a:close/>
                <a:moveTo>
                  <a:pt x="18745" y="56542"/>
                </a:moveTo>
                <a:lnTo>
                  <a:pt x="18745" y="62476"/>
                </a:lnTo>
                <a:lnTo>
                  <a:pt x="12810" y="62476"/>
                </a:lnTo>
                <a:lnTo>
                  <a:pt x="12810" y="56542"/>
                </a:lnTo>
                <a:close/>
                <a:moveTo>
                  <a:pt x="24992" y="56542"/>
                </a:moveTo>
                <a:lnTo>
                  <a:pt x="24992" y="62476"/>
                </a:lnTo>
                <a:lnTo>
                  <a:pt x="19058" y="62476"/>
                </a:lnTo>
                <a:lnTo>
                  <a:pt x="19058" y="56542"/>
                </a:lnTo>
                <a:close/>
                <a:moveTo>
                  <a:pt x="31242" y="56542"/>
                </a:moveTo>
                <a:lnTo>
                  <a:pt x="31242" y="62476"/>
                </a:lnTo>
                <a:lnTo>
                  <a:pt x="25305" y="62476"/>
                </a:lnTo>
                <a:lnTo>
                  <a:pt x="25305" y="56542"/>
                </a:lnTo>
                <a:close/>
                <a:moveTo>
                  <a:pt x="37489" y="56542"/>
                </a:moveTo>
                <a:lnTo>
                  <a:pt x="37489" y="62476"/>
                </a:lnTo>
                <a:lnTo>
                  <a:pt x="31553" y="62476"/>
                </a:lnTo>
                <a:lnTo>
                  <a:pt x="31553" y="56542"/>
                </a:lnTo>
                <a:close/>
                <a:moveTo>
                  <a:pt x="43737" y="56542"/>
                </a:moveTo>
                <a:lnTo>
                  <a:pt x="43737" y="62476"/>
                </a:lnTo>
                <a:lnTo>
                  <a:pt x="37802" y="62476"/>
                </a:lnTo>
                <a:lnTo>
                  <a:pt x="37802" y="56542"/>
                </a:lnTo>
                <a:close/>
                <a:moveTo>
                  <a:pt x="49985" y="56542"/>
                </a:moveTo>
                <a:lnTo>
                  <a:pt x="49985" y="62476"/>
                </a:lnTo>
                <a:lnTo>
                  <a:pt x="44049" y="62476"/>
                </a:lnTo>
                <a:lnTo>
                  <a:pt x="44049" y="56542"/>
                </a:lnTo>
                <a:close/>
                <a:moveTo>
                  <a:pt x="56232" y="56542"/>
                </a:moveTo>
                <a:lnTo>
                  <a:pt x="56232" y="62476"/>
                </a:lnTo>
                <a:lnTo>
                  <a:pt x="50296" y="62476"/>
                </a:lnTo>
                <a:lnTo>
                  <a:pt x="50296" y="56542"/>
                </a:lnTo>
                <a:close/>
                <a:moveTo>
                  <a:pt x="62480" y="56542"/>
                </a:moveTo>
                <a:lnTo>
                  <a:pt x="62480" y="62476"/>
                </a:lnTo>
                <a:lnTo>
                  <a:pt x="56545" y="62476"/>
                </a:lnTo>
                <a:lnTo>
                  <a:pt x="56545" y="56542"/>
                </a:lnTo>
                <a:close/>
                <a:moveTo>
                  <a:pt x="68727" y="56542"/>
                </a:moveTo>
                <a:lnTo>
                  <a:pt x="68727" y="62476"/>
                </a:lnTo>
                <a:lnTo>
                  <a:pt x="62792" y="62476"/>
                </a:lnTo>
                <a:lnTo>
                  <a:pt x="62792" y="56542"/>
                </a:lnTo>
                <a:close/>
                <a:moveTo>
                  <a:pt x="74975" y="56542"/>
                </a:moveTo>
                <a:lnTo>
                  <a:pt x="74975" y="62476"/>
                </a:lnTo>
                <a:lnTo>
                  <a:pt x="69039" y="62476"/>
                </a:lnTo>
                <a:lnTo>
                  <a:pt x="69039" y="56542"/>
                </a:lnTo>
                <a:close/>
                <a:moveTo>
                  <a:pt x="81223" y="56542"/>
                </a:moveTo>
                <a:lnTo>
                  <a:pt x="81223" y="62476"/>
                </a:lnTo>
                <a:lnTo>
                  <a:pt x="75286" y="62476"/>
                </a:lnTo>
                <a:lnTo>
                  <a:pt x="75286" y="56542"/>
                </a:lnTo>
                <a:close/>
                <a:moveTo>
                  <a:pt x="87470" y="56542"/>
                </a:moveTo>
                <a:lnTo>
                  <a:pt x="87470" y="62476"/>
                </a:lnTo>
                <a:lnTo>
                  <a:pt x="81535" y="62476"/>
                </a:lnTo>
                <a:lnTo>
                  <a:pt x="81535" y="56542"/>
                </a:lnTo>
                <a:close/>
                <a:moveTo>
                  <a:pt x="93718" y="56542"/>
                </a:moveTo>
                <a:lnTo>
                  <a:pt x="93718" y="62476"/>
                </a:lnTo>
                <a:lnTo>
                  <a:pt x="87784" y="62476"/>
                </a:lnTo>
                <a:lnTo>
                  <a:pt x="87784" y="56542"/>
                </a:lnTo>
                <a:close/>
                <a:moveTo>
                  <a:pt x="99967" y="56542"/>
                </a:moveTo>
                <a:lnTo>
                  <a:pt x="99967" y="62476"/>
                </a:lnTo>
                <a:lnTo>
                  <a:pt x="94031" y="62476"/>
                </a:lnTo>
                <a:lnTo>
                  <a:pt x="94031" y="56542"/>
                </a:lnTo>
                <a:close/>
                <a:moveTo>
                  <a:pt x="106214" y="56542"/>
                </a:moveTo>
                <a:lnTo>
                  <a:pt x="106214" y="62476"/>
                </a:lnTo>
                <a:lnTo>
                  <a:pt x="100278" y="62476"/>
                </a:lnTo>
                <a:lnTo>
                  <a:pt x="100278" y="56542"/>
                </a:lnTo>
                <a:close/>
                <a:moveTo>
                  <a:pt x="112461" y="56542"/>
                </a:moveTo>
                <a:lnTo>
                  <a:pt x="112461" y="62476"/>
                </a:lnTo>
                <a:lnTo>
                  <a:pt x="106527" y="62476"/>
                </a:lnTo>
                <a:lnTo>
                  <a:pt x="106527" y="56542"/>
                </a:lnTo>
                <a:close/>
                <a:moveTo>
                  <a:pt x="118710" y="56542"/>
                </a:moveTo>
                <a:lnTo>
                  <a:pt x="118710" y="62476"/>
                </a:lnTo>
                <a:lnTo>
                  <a:pt x="112774" y="62476"/>
                </a:lnTo>
                <a:lnTo>
                  <a:pt x="112774" y="56542"/>
                </a:lnTo>
                <a:close/>
                <a:moveTo>
                  <a:pt x="124957" y="56542"/>
                </a:moveTo>
                <a:lnTo>
                  <a:pt x="124957" y="62476"/>
                </a:lnTo>
                <a:lnTo>
                  <a:pt x="119021" y="62476"/>
                </a:lnTo>
                <a:lnTo>
                  <a:pt x="119021" y="56542"/>
                </a:lnTo>
                <a:close/>
                <a:moveTo>
                  <a:pt x="131204" y="56542"/>
                </a:moveTo>
                <a:lnTo>
                  <a:pt x="131204" y="62476"/>
                </a:lnTo>
                <a:lnTo>
                  <a:pt x="125270" y="62476"/>
                </a:lnTo>
                <a:lnTo>
                  <a:pt x="125270" y="56542"/>
                </a:lnTo>
                <a:close/>
                <a:moveTo>
                  <a:pt x="137451" y="56542"/>
                </a:moveTo>
                <a:lnTo>
                  <a:pt x="137451" y="62476"/>
                </a:lnTo>
                <a:lnTo>
                  <a:pt x="131517" y="62476"/>
                </a:lnTo>
                <a:lnTo>
                  <a:pt x="131517" y="56542"/>
                </a:lnTo>
                <a:close/>
                <a:moveTo>
                  <a:pt x="143702" y="56542"/>
                </a:moveTo>
                <a:lnTo>
                  <a:pt x="143702" y="62476"/>
                </a:lnTo>
                <a:lnTo>
                  <a:pt x="137766" y="62476"/>
                </a:lnTo>
                <a:lnTo>
                  <a:pt x="137766" y="56542"/>
                </a:lnTo>
                <a:close/>
                <a:moveTo>
                  <a:pt x="149949" y="56542"/>
                </a:moveTo>
                <a:lnTo>
                  <a:pt x="149949" y="62476"/>
                </a:lnTo>
                <a:lnTo>
                  <a:pt x="144015" y="62476"/>
                </a:lnTo>
                <a:lnTo>
                  <a:pt x="144015" y="56542"/>
                </a:lnTo>
                <a:close/>
                <a:moveTo>
                  <a:pt x="156196" y="56542"/>
                </a:moveTo>
                <a:lnTo>
                  <a:pt x="156196" y="62476"/>
                </a:lnTo>
                <a:lnTo>
                  <a:pt x="150262" y="62476"/>
                </a:lnTo>
                <a:lnTo>
                  <a:pt x="150262" y="56542"/>
                </a:lnTo>
                <a:close/>
                <a:moveTo>
                  <a:pt x="162445" y="56542"/>
                </a:moveTo>
                <a:lnTo>
                  <a:pt x="162445" y="62476"/>
                </a:lnTo>
                <a:lnTo>
                  <a:pt x="156509" y="62476"/>
                </a:lnTo>
                <a:lnTo>
                  <a:pt x="156509" y="56542"/>
                </a:lnTo>
                <a:close/>
                <a:moveTo>
                  <a:pt x="168692" y="56542"/>
                </a:moveTo>
                <a:lnTo>
                  <a:pt x="168692" y="62476"/>
                </a:lnTo>
                <a:lnTo>
                  <a:pt x="162756" y="62476"/>
                </a:lnTo>
                <a:lnTo>
                  <a:pt x="162756" y="56542"/>
                </a:lnTo>
                <a:close/>
                <a:moveTo>
                  <a:pt x="174939" y="56542"/>
                </a:moveTo>
                <a:lnTo>
                  <a:pt x="174939" y="62476"/>
                </a:lnTo>
                <a:lnTo>
                  <a:pt x="169005" y="62476"/>
                </a:lnTo>
                <a:lnTo>
                  <a:pt x="169005" y="56542"/>
                </a:lnTo>
                <a:close/>
                <a:moveTo>
                  <a:pt x="181186" y="56542"/>
                </a:moveTo>
                <a:lnTo>
                  <a:pt x="181186" y="62476"/>
                </a:lnTo>
                <a:lnTo>
                  <a:pt x="175252" y="62476"/>
                </a:lnTo>
                <a:lnTo>
                  <a:pt x="175252" y="56542"/>
                </a:lnTo>
                <a:close/>
                <a:moveTo>
                  <a:pt x="187435" y="56542"/>
                </a:moveTo>
                <a:lnTo>
                  <a:pt x="187435" y="62476"/>
                </a:lnTo>
                <a:lnTo>
                  <a:pt x="181499" y="62476"/>
                </a:lnTo>
                <a:lnTo>
                  <a:pt x="181499" y="56542"/>
                </a:lnTo>
                <a:close/>
                <a:moveTo>
                  <a:pt x="193684" y="56542"/>
                </a:moveTo>
                <a:lnTo>
                  <a:pt x="193684" y="62476"/>
                </a:lnTo>
                <a:lnTo>
                  <a:pt x="187749" y="62476"/>
                </a:lnTo>
                <a:lnTo>
                  <a:pt x="187749" y="56542"/>
                </a:lnTo>
                <a:close/>
                <a:moveTo>
                  <a:pt x="199931" y="56542"/>
                </a:moveTo>
                <a:lnTo>
                  <a:pt x="199931" y="62476"/>
                </a:lnTo>
                <a:lnTo>
                  <a:pt x="193996" y="62476"/>
                </a:lnTo>
                <a:lnTo>
                  <a:pt x="193996" y="56542"/>
                </a:lnTo>
                <a:close/>
                <a:moveTo>
                  <a:pt x="206180" y="56542"/>
                </a:moveTo>
                <a:lnTo>
                  <a:pt x="206180" y="62476"/>
                </a:lnTo>
                <a:lnTo>
                  <a:pt x="200244" y="62476"/>
                </a:lnTo>
                <a:lnTo>
                  <a:pt x="200244" y="56542"/>
                </a:lnTo>
                <a:close/>
                <a:moveTo>
                  <a:pt x="212427" y="56542"/>
                </a:moveTo>
                <a:lnTo>
                  <a:pt x="212427" y="62476"/>
                </a:lnTo>
                <a:lnTo>
                  <a:pt x="206491" y="62476"/>
                </a:lnTo>
                <a:lnTo>
                  <a:pt x="206491" y="56542"/>
                </a:lnTo>
                <a:close/>
                <a:moveTo>
                  <a:pt x="218674" y="56542"/>
                </a:moveTo>
                <a:lnTo>
                  <a:pt x="218674" y="62476"/>
                </a:lnTo>
                <a:lnTo>
                  <a:pt x="212739" y="62476"/>
                </a:lnTo>
                <a:lnTo>
                  <a:pt x="212739" y="56542"/>
                </a:lnTo>
                <a:close/>
                <a:moveTo>
                  <a:pt x="224921" y="56542"/>
                </a:moveTo>
                <a:lnTo>
                  <a:pt x="224921" y="62476"/>
                </a:lnTo>
                <a:lnTo>
                  <a:pt x="218987" y="62476"/>
                </a:lnTo>
                <a:lnTo>
                  <a:pt x="218987" y="56542"/>
                </a:lnTo>
                <a:close/>
                <a:moveTo>
                  <a:pt x="231170" y="56542"/>
                </a:moveTo>
                <a:lnTo>
                  <a:pt x="231170" y="62476"/>
                </a:lnTo>
                <a:lnTo>
                  <a:pt x="225234" y="62476"/>
                </a:lnTo>
                <a:lnTo>
                  <a:pt x="225234" y="56542"/>
                </a:lnTo>
                <a:close/>
                <a:moveTo>
                  <a:pt x="237417" y="56542"/>
                </a:moveTo>
                <a:lnTo>
                  <a:pt x="237417" y="62476"/>
                </a:lnTo>
                <a:lnTo>
                  <a:pt x="231481" y="62476"/>
                </a:lnTo>
                <a:lnTo>
                  <a:pt x="231481" y="56542"/>
                </a:lnTo>
                <a:close/>
                <a:moveTo>
                  <a:pt x="243664" y="56542"/>
                </a:moveTo>
                <a:lnTo>
                  <a:pt x="243664" y="62476"/>
                </a:lnTo>
                <a:lnTo>
                  <a:pt x="237729" y="62476"/>
                </a:lnTo>
                <a:lnTo>
                  <a:pt x="237729" y="56542"/>
                </a:lnTo>
                <a:close/>
                <a:moveTo>
                  <a:pt x="249911" y="56542"/>
                </a:moveTo>
                <a:lnTo>
                  <a:pt x="249911" y="62476"/>
                </a:lnTo>
                <a:lnTo>
                  <a:pt x="243977" y="62476"/>
                </a:lnTo>
                <a:lnTo>
                  <a:pt x="243977" y="56542"/>
                </a:lnTo>
                <a:close/>
                <a:moveTo>
                  <a:pt x="256161" y="56542"/>
                </a:moveTo>
                <a:lnTo>
                  <a:pt x="256161" y="62476"/>
                </a:lnTo>
                <a:lnTo>
                  <a:pt x="250225" y="62476"/>
                </a:lnTo>
                <a:lnTo>
                  <a:pt x="250225" y="56542"/>
                </a:lnTo>
                <a:close/>
                <a:moveTo>
                  <a:pt x="262409" y="56542"/>
                </a:moveTo>
                <a:lnTo>
                  <a:pt x="262409" y="62476"/>
                </a:lnTo>
                <a:lnTo>
                  <a:pt x="256474" y="62476"/>
                </a:lnTo>
                <a:lnTo>
                  <a:pt x="256474" y="56542"/>
                </a:lnTo>
                <a:close/>
                <a:moveTo>
                  <a:pt x="268656" y="56542"/>
                </a:moveTo>
                <a:lnTo>
                  <a:pt x="268656" y="62476"/>
                </a:lnTo>
                <a:lnTo>
                  <a:pt x="262721" y="62476"/>
                </a:lnTo>
                <a:lnTo>
                  <a:pt x="262721" y="56542"/>
                </a:lnTo>
                <a:close/>
                <a:moveTo>
                  <a:pt x="274904" y="56542"/>
                </a:moveTo>
                <a:lnTo>
                  <a:pt x="274904" y="62476"/>
                </a:lnTo>
                <a:lnTo>
                  <a:pt x="268968" y="62476"/>
                </a:lnTo>
                <a:lnTo>
                  <a:pt x="268968" y="56542"/>
                </a:lnTo>
                <a:close/>
                <a:moveTo>
                  <a:pt x="6251" y="62789"/>
                </a:moveTo>
                <a:lnTo>
                  <a:pt x="6251" y="68725"/>
                </a:lnTo>
                <a:lnTo>
                  <a:pt x="315" y="68725"/>
                </a:lnTo>
                <a:lnTo>
                  <a:pt x="315" y="62789"/>
                </a:lnTo>
                <a:close/>
                <a:moveTo>
                  <a:pt x="12498" y="62789"/>
                </a:moveTo>
                <a:lnTo>
                  <a:pt x="12498" y="68725"/>
                </a:lnTo>
                <a:lnTo>
                  <a:pt x="6562" y="68725"/>
                </a:lnTo>
                <a:lnTo>
                  <a:pt x="6562" y="62789"/>
                </a:lnTo>
                <a:close/>
                <a:moveTo>
                  <a:pt x="18745" y="62789"/>
                </a:moveTo>
                <a:lnTo>
                  <a:pt x="18745" y="68725"/>
                </a:lnTo>
                <a:lnTo>
                  <a:pt x="12810" y="68725"/>
                </a:lnTo>
                <a:lnTo>
                  <a:pt x="12810" y="62789"/>
                </a:lnTo>
                <a:close/>
                <a:moveTo>
                  <a:pt x="24992" y="62789"/>
                </a:moveTo>
                <a:lnTo>
                  <a:pt x="24992" y="68725"/>
                </a:lnTo>
                <a:lnTo>
                  <a:pt x="19058" y="68725"/>
                </a:lnTo>
                <a:lnTo>
                  <a:pt x="19058" y="62789"/>
                </a:lnTo>
                <a:close/>
                <a:moveTo>
                  <a:pt x="31242" y="62789"/>
                </a:moveTo>
                <a:lnTo>
                  <a:pt x="31242" y="68725"/>
                </a:lnTo>
                <a:lnTo>
                  <a:pt x="25305" y="68725"/>
                </a:lnTo>
                <a:lnTo>
                  <a:pt x="25305" y="62789"/>
                </a:lnTo>
                <a:close/>
                <a:moveTo>
                  <a:pt x="37489" y="62789"/>
                </a:moveTo>
                <a:lnTo>
                  <a:pt x="37489" y="68725"/>
                </a:lnTo>
                <a:lnTo>
                  <a:pt x="31553" y="68725"/>
                </a:lnTo>
                <a:lnTo>
                  <a:pt x="31553" y="62789"/>
                </a:lnTo>
                <a:close/>
                <a:moveTo>
                  <a:pt x="43737" y="62789"/>
                </a:moveTo>
                <a:lnTo>
                  <a:pt x="43737" y="68725"/>
                </a:lnTo>
                <a:lnTo>
                  <a:pt x="37802" y="68725"/>
                </a:lnTo>
                <a:lnTo>
                  <a:pt x="37802" y="62789"/>
                </a:lnTo>
                <a:close/>
                <a:moveTo>
                  <a:pt x="49985" y="62789"/>
                </a:moveTo>
                <a:lnTo>
                  <a:pt x="49985" y="68725"/>
                </a:lnTo>
                <a:lnTo>
                  <a:pt x="44049" y="68725"/>
                </a:lnTo>
                <a:lnTo>
                  <a:pt x="44049" y="62789"/>
                </a:lnTo>
                <a:close/>
                <a:moveTo>
                  <a:pt x="56232" y="62789"/>
                </a:moveTo>
                <a:lnTo>
                  <a:pt x="56232" y="68725"/>
                </a:lnTo>
                <a:lnTo>
                  <a:pt x="50296" y="68725"/>
                </a:lnTo>
                <a:lnTo>
                  <a:pt x="50296" y="62789"/>
                </a:lnTo>
                <a:close/>
                <a:moveTo>
                  <a:pt x="62480" y="62789"/>
                </a:moveTo>
                <a:lnTo>
                  <a:pt x="62480" y="68725"/>
                </a:lnTo>
                <a:lnTo>
                  <a:pt x="56545" y="68725"/>
                </a:lnTo>
                <a:lnTo>
                  <a:pt x="56545" y="62789"/>
                </a:lnTo>
                <a:close/>
                <a:moveTo>
                  <a:pt x="68727" y="62789"/>
                </a:moveTo>
                <a:lnTo>
                  <a:pt x="68727" y="68725"/>
                </a:lnTo>
                <a:lnTo>
                  <a:pt x="62792" y="68725"/>
                </a:lnTo>
                <a:lnTo>
                  <a:pt x="62792" y="62789"/>
                </a:lnTo>
                <a:close/>
                <a:moveTo>
                  <a:pt x="74975" y="62789"/>
                </a:moveTo>
                <a:lnTo>
                  <a:pt x="74975" y="68725"/>
                </a:lnTo>
                <a:lnTo>
                  <a:pt x="69039" y="68725"/>
                </a:lnTo>
                <a:lnTo>
                  <a:pt x="69039" y="62789"/>
                </a:lnTo>
                <a:close/>
                <a:moveTo>
                  <a:pt x="81223" y="62789"/>
                </a:moveTo>
                <a:lnTo>
                  <a:pt x="81223" y="68725"/>
                </a:lnTo>
                <a:lnTo>
                  <a:pt x="75286" y="68725"/>
                </a:lnTo>
                <a:lnTo>
                  <a:pt x="75286" y="62789"/>
                </a:lnTo>
                <a:close/>
                <a:moveTo>
                  <a:pt x="87470" y="62789"/>
                </a:moveTo>
                <a:lnTo>
                  <a:pt x="87470" y="68725"/>
                </a:lnTo>
                <a:lnTo>
                  <a:pt x="81535" y="68725"/>
                </a:lnTo>
                <a:lnTo>
                  <a:pt x="81535" y="62789"/>
                </a:lnTo>
                <a:close/>
                <a:moveTo>
                  <a:pt x="93718" y="62789"/>
                </a:moveTo>
                <a:lnTo>
                  <a:pt x="93718" y="68725"/>
                </a:lnTo>
                <a:lnTo>
                  <a:pt x="87784" y="68725"/>
                </a:lnTo>
                <a:lnTo>
                  <a:pt x="87784" y="62789"/>
                </a:lnTo>
                <a:close/>
                <a:moveTo>
                  <a:pt x="99967" y="62789"/>
                </a:moveTo>
                <a:lnTo>
                  <a:pt x="99967" y="68725"/>
                </a:lnTo>
                <a:lnTo>
                  <a:pt x="94031" y="68725"/>
                </a:lnTo>
                <a:lnTo>
                  <a:pt x="94031" y="62789"/>
                </a:lnTo>
                <a:close/>
                <a:moveTo>
                  <a:pt x="106214" y="62789"/>
                </a:moveTo>
                <a:lnTo>
                  <a:pt x="106214" y="68725"/>
                </a:lnTo>
                <a:lnTo>
                  <a:pt x="100278" y="68725"/>
                </a:lnTo>
                <a:lnTo>
                  <a:pt x="100278" y="62789"/>
                </a:lnTo>
                <a:close/>
                <a:moveTo>
                  <a:pt x="112461" y="62789"/>
                </a:moveTo>
                <a:lnTo>
                  <a:pt x="112461" y="68725"/>
                </a:lnTo>
                <a:lnTo>
                  <a:pt x="106527" y="68725"/>
                </a:lnTo>
                <a:lnTo>
                  <a:pt x="106527" y="62789"/>
                </a:lnTo>
                <a:close/>
                <a:moveTo>
                  <a:pt x="118710" y="62789"/>
                </a:moveTo>
                <a:lnTo>
                  <a:pt x="118710" y="68725"/>
                </a:lnTo>
                <a:lnTo>
                  <a:pt x="112774" y="68725"/>
                </a:lnTo>
                <a:lnTo>
                  <a:pt x="112774" y="62789"/>
                </a:lnTo>
                <a:close/>
                <a:moveTo>
                  <a:pt x="124957" y="62789"/>
                </a:moveTo>
                <a:lnTo>
                  <a:pt x="124957" y="68725"/>
                </a:lnTo>
                <a:lnTo>
                  <a:pt x="119021" y="68725"/>
                </a:lnTo>
                <a:lnTo>
                  <a:pt x="119021" y="62789"/>
                </a:lnTo>
                <a:close/>
                <a:moveTo>
                  <a:pt x="131204" y="62789"/>
                </a:moveTo>
                <a:lnTo>
                  <a:pt x="131204" y="68725"/>
                </a:lnTo>
                <a:lnTo>
                  <a:pt x="125270" y="68725"/>
                </a:lnTo>
                <a:lnTo>
                  <a:pt x="125270" y="62789"/>
                </a:lnTo>
                <a:close/>
                <a:moveTo>
                  <a:pt x="137451" y="62789"/>
                </a:moveTo>
                <a:lnTo>
                  <a:pt x="137451" y="68725"/>
                </a:lnTo>
                <a:lnTo>
                  <a:pt x="131517" y="68725"/>
                </a:lnTo>
                <a:lnTo>
                  <a:pt x="131517" y="62789"/>
                </a:lnTo>
                <a:close/>
                <a:moveTo>
                  <a:pt x="143702" y="62789"/>
                </a:moveTo>
                <a:lnTo>
                  <a:pt x="143702" y="68725"/>
                </a:lnTo>
                <a:lnTo>
                  <a:pt x="137766" y="68725"/>
                </a:lnTo>
                <a:lnTo>
                  <a:pt x="137766" y="62789"/>
                </a:lnTo>
                <a:close/>
                <a:moveTo>
                  <a:pt x="149949" y="62789"/>
                </a:moveTo>
                <a:lnTo>
                  <a:pt x="149949" y="68725"/>
                </a:lnTo>
                <a:lnTo>
                  <a:pt x="144015" y="68725"/>
                </a:lnTo>
                <a:lnTo>
                  <a:pt x="144015" y="62789"/>
                </a:lnTo>
                <a:close/>
                <a:moveTo>
                  <a:pt x="156196" y="62789"/>
                </a:moveTo>
                <a:lnTo>
                  <a:pt x="156196" y="68725"/>
                </a:lnTo>
                <a:lnTo>
                  <a:pt x="150262" y="68725"/>
                </a:lnTo>
                <a:lnTo>
                  <a:pt x="150262" y="62789"/>
                </a:lnTo>
                <a:close/>
                <a:moveTo>
                  <a:pt x="162445" y="62789"/>
                </a:moveTo>
                <a:lnTo>
                  <a:pt x="162445" y="68725"/>
                </a:lnTo>
                <a:lnTo>
                  <a:pt x="156509" y="68725"/>
                </a:lnTo>
                <a:lnTo>
                  <a:pt x="156509" y="62789"/>
                </a:lnTo>
                <a:close/>
                <a:moveTo>
                  <a:pt x="168692" y="62789"/>
                </a:moveTo>
                <a:lnTo>
                  <a:pt x="168692" y="68725"/>
                </a:lnTo>
                <a:lnTo>
                  <a:pt x="162756" y="68725"/>
                </a:lnTo>
                <a:lnTo>
                  <a:pt x="162756" y="62789"/>
                </a:lnTo>
                <a:close/>
                <a:moveTo>
                  <a:pt x="174939" y="62789"/>
                </a:moveTo>
                <a:lnTo>
                  <a:pt x="174939" y="68725"/>
                </a:lnTo>
                <a:lnTo>
                  <a:pt x="169005" y="68725"/>
                </a:lnTo>
                <a:lnTo>
                  <a:pt x="169005" y="62789"/>
                </a:lnTo>
                <a:close/>
                <a:moveTo>
                  <a:pt x="181186" y="62789"/>
                </a:moveTo>
                <a:lnTo>
                  <a:pt x="181186" y="68725"/>
                </a:lnTo>
                <a:lnTo>
                  <a:pt x="175252" y="68725"/>
                </a:lnTo>
                <a:lnTo>
                  <a:pt x="175252" y="62789"/>
                </a:lnTo>
                <a:close/>
                <a:moveTo>
                  <a:pt x="187435" y="62789"/>
                </a:moveTo>
                <a:lnTo>
                  <a:pt x="187435" y="68725"/>
                </a:lnTo>
                <a:lnTo>
                  <a:pt x="181499" y="68725"/>
                </a:lnTo>
                <a:lnTo>
                  <a:pt x="181499" y="62789"/>
                </a:lnTo>
                <a:close/>
                <a:moveTo>
                  <a:pt x="193684" y="62789"/>
                </a:moveTo>
                <a:lnTo>
                  <a:pt x="193684" y="68725"/>
                </a:lnTo>
                <a:lnTo>
                  <a:pt x="187749" y="68725"/>
                </a:lnTo>
                <a:lnTo>
                  <a:pt x="187749" y="62789"/>
                </a:lnTo>
                <a:close/>
                <a:moveTo>
                  <a:pt x="199931" y="62789"/>
                </a:moveTo>
                <a:lnTo>
                  <a:pt x="199931" y="68725"/>
                </a:lnTo>
                <a:lnTo>
                  <a:pt x="193996" y="68725"/>
                </a:lnTo>
                <a:lnTo>
                  <a:pt x="193996" y="62789"/>
                </a:lnTo>
                <a:close/>
                <a:moveTo>
                  <a:pt x="206180" y="62789"/>
                </a:moveTo>
                <a:lnTo>
                  <a:pt x="206180" y="68725"/>
                </a:lnTo>
                <a:lnTo>
                  <a:pt x="200244" y="68725"/>
                </a:lnTo>
                <a:lnTo>
                  <a:pt x="200244" y="62789"/>
                </a:lnTo>
                <a:close/>
                <a:moveTo>
                  <a:pt x="212427" y="62789"/>
                </a:moveTo>
                <a:lnTo>
                  <a:pt x="212427" y="68725"/>
                </a:lnTo>
                <a:lnTo>
                  <a:pt x="206491" y="68725"/>
                </a:lnTo>
                <a:lnTo>
                  <a:pt x="206491" y="62789"/>
                </a:lnTo>
                <a:close/>
                <a:moveTo>
                  <a:pt x="218674" y="62789"/>
                </a:moveTo>
                <a:lnTo>
                  <a:pt x="218674" y="68725"/>
                </a:lnTo>
                <a:lnTo>
                  <a:pt x="212739" y="68725"/>
                </a:lnTo>
                <a:lnTo>
                  <a:pt x="212739" y="62789"/>
                </a:lnTo>
                <a:close/>
                <a:moveTo>
                  <a:pt x="224921" y="62789"/>
                </a:moveTo>
                <a:lnTo>
                  <a:pt x="224921" y="68725"/>
                </a:lnTo>
                <a:lnTo>
                  <a:pt x="218987" y="68725"/>
                </a:lnTo>
                <a:lnTo>
                  <a:pt x="218987" y="62789"/>
                </a:lnTo>
                <a:close/>
                <a:moveTo>
                  <a:pt x="231170" y="62789"/>
                </a:moveTo>
                <a:lnTo>
                  <a:pt x="231170" y="68725"/>
                </a:lnTo>
                <a:lnTo>
                  <a:pt x="225234" y="68725"/>
                </a:lnTo>
                <a:lnTo>
                  <a:pt x="225234" y="62789"/>
                </a:lnTo>
                <a:close/>
                <a:moveTo>
                  <a:pt x="237417" y="62789"/>
                </a:moveTo>
                <a:lnTo>
                  <a:pt x="237417" y="68725"/>
                </a:lnTo>
                <a:lnTo>
                  <a:pt x="231481" y="68725"/>
                </a:lnTo>
                <a:lnTo>
                  <a:pt x="231481" y="62789"/>
                </a:lnTo>
                <a:close/>
                <a:moveTo>
                  <a:pt x="243664" y="62789"/>
                </a:moveTo>
                <a:lnTo>
                  <a:pt x="243664" y="68725"/>
                </a:lnTo>
                <a:lnTo>
                  <a:pt x="237729" y="68725"/>
                </a:lnTo>
                <a:lnTo>
                  <a:pt x="237729" y="62789"/>
                </a:lnTo>
                <a:close/>
                <a:moveTo>
                  <a:pt x="249911" y="62789"/>
                </a:moveTo>
                <a:lnTo>
                  <a:pt x="249911" y="68725"/>
                </a:lnTo>
                <a:lnTo>
                  <a:pt x="243977" y="68725"/>
                </a:lnTo>
                <a:lnTo>
                  <a:pt x="243977" y="62789"/>
                </a:lnTo>
                <a:close/>
                <a:moveTo>
                  <a:pt x="256161" y="62789"/>
                </a:moveTo>
                <a:lnTo>
                  <a:pt x="256161" y="68725"/>
                </a:lnTo>
                <a:lnTo>
                  <a:pt x="250225" y="68725"/>
                </a:lnTo>
                <a:lnTo>
                  <a:pt x="250225" y="62789"/>
                </a:lnTo>
                <a:close/>
                <a:moveTo>
                  <a:pt x="262409" y="62789"/>
                </a:moveTo>
                <a:lnTo>
                  <a:pt x="262409" y="68725"/>
                </a:lnTo>
                <a:lnTo>
                  <a:pt x="256474" y="68725"/>
                </a:lnTo>
                <a:lnTo>
                  <a:pt x="256474" y="62789"/>
                </a:lnTo>
                <a:close/>
                <a:moveTo>
                  <a:pt x="268656" y="62789"/>
                </a:moveTo>
                <a:lnTo>
                  <a:pt x="268656" y="68725"/>
                </a:lnTo>
                <a:lnTo>
                  <a:pt x="262721" y="68725"/>
                </a:lnTo>
                <a:lnTo>
                  <a:pt x="262721" y="62789"/>
                </a:lnTo>
                <a:close/>
                <a:moveTo>
                  <a:pt x="274904" y="62789"/>
                </a:moveTo>
                <a:lnTo>
                  <a:pt x="274904" y="68725"/>
                </a:lnTo>
                <a:lnTo>
                  <a:pt x="268968" y="68725"/>
                </a:lnTo>
                <a:lnTo>
                  <a:pt x="268968" y="62789"/>
                </a:lnTo>
                <a:close/>
                <a:moveTo>
                  <a:pt x="6251" y="69036"/>
                </a:moveTo>
                <a:lnTo>
                  <a:pt x="6251" y="74972"/>
                </a:lnTo>
                <a:lnTo>
                  <a:pt x="315" y="74972"/>
                </a:lnTo>
                <a:lnTo>
                  <a:pt x="315" y="69036"/>
                </a:lnTo>
                <a:close/>
                <a:moveTo>
                  <a:pt x="12498" y="69036"/>
                </a:moveTo>
                <a:lnTo>
                  <a:pt x="12498" y="74972"/>
                </a:lnTo>
                <a:lnTo>
                  <a:pt x="6562" y="74972"/>
                </a:lnTo>
                <a:lnTo>
                  <a:pt x="6562" y="69036"/>
                </a:lnTo>
                <a:close/>
                <a:moveTo>
                  <a:pt x="18745" y="69036"/>
                </a:moveTo>
                <a:lnTo>
                  <a:pt x="18745" y="74972"/>
                </a:lnTo>
                <a:lnTo>
                  <a:pt x="12810" y="74972"/>
                </a:lnTo>
                <a:lnTo>
                  <a:pt x="12810" y="69036"/>
                </a:lnTo>
                <a:close/>
                <a:moveTo>
                  <a:pt x="24992" y="69036"/>
                </a:moveTo>
                <a:lnTo>
                  <a:pt x="24992" y="74972"/>
                </a:lnTo>
                <a:lnTo>
                  <a:pt x="19058" y="74972"/>
                </a:lnTo>
                <a:lnTo>
                  <a:pt x="19058" y="69036"/>
                </a:lnTo>
                <a:close/>
                <a:moveTo>
                  <a:pt x="31242" y="69036"/>
                </a:moveTo>
                <a:lnTo>
                  <a:pt x="31242" y="74972"/>
                </a:lnTo>
                <a:lnTo>
                  <a:pt x="25305" y="74972"/>
                </a:lnTo>
                <a:lnTo>
                  <a:pt x="25305" y="69036"/>
                </a:lnTo>
                <a:close/>
                <a:moveTo>
                  <a:pt x="37489" y="69036"/>
                </a:moveTo>
                <a:lnTo>
                  <a:pt x="37489" y="74972"/>
                </a:lnTo>
                <a:lnTo>
                  <a:pt x="31553" y="74972"/>
                </a:lnTo>
                <a:lnTo>
                  <a:pt x="31553" y="69036"/>
                </a:lnTo>
                <a:close/>
                <a:moveTo>
                  <a:pt x="43737" y="69036"/>
                </a:moveTo>
                <a:lnTo>
                  <a:pt x="43737" y="74972"/>
                </a:lnTo>
                <a:lnTo>
                  <a:pt x="37802" y="74972"/>
                </a:lnTo>
                <a:lnTo>
                  <a:pt x="37802" y="69036"/>
                </a:lnTo>
                <a:close/>
                <a:moveTo>
                  <a:pt x="49985" y="69036"/>
                </a:moveTo>
                <a:lnTo>
                  <a:pt x="49985" y="74972"/>
                </a:lnTo>
                <a:lnTo>
                  <a:pt x="44049" y="74972"/>
                </a:lnTo>
                <a:lnTo>
                  <a:pt x="44049" y="69036"/>
                </a:lnTo>
                <a:close/>
                <a:moveTo>
                  <a:pt x="56232" y="69036"/>
                </a:moveTo>
                <a:lnTo>
                  <a:pt x="56232" y="74972"/>
                </a:lnTo>
                <a:lnTo>
                  <a:pt x="50296" y="74972"/>
                </a:lnTo>
                <a:lnTo>
                  <a:pt x="50296" y="69036"/>
                </a:lnTo>
                <a:close/>
                <a:moveTo>
                  <a:pt x="62480" y="69036"/>
                </a:moveTo>
                <a:lnTo>
                  <a:pt x="62480" y="74972"/>
                </a:lnTo>
                <a:lnTo>
                  <a:pt x="56545" y="74972"/>
                </a:lnTo>
                <a:lnTo>
                  <a:pt x="56545" y="69036"/>
                </a:lnTo>
                <a:close/>
                <a:moveTo>
                  <a:pt x="68727" y="69036"/>
                </a:moveTo>
                <a:lnTo>
                  <a:pt x="68727" y="74972"/>
                </a:lnTo>
                <a:lnTo>
                  <a:pt x="62792" y="74972"/>
                </a:lnTo>
                <a:lnTo>
                  <a:pt x="62792" y="69036"/>
                </a:lnTo>
                <a:close/>
                <a:moveTo>
                  <a:pt x="74975" y="69036"/>
                </a:moveTo>
                <a:lnTo>
                  <a:pt x="74975" y="74972"/>
                </a:lnTo>
                <a:lnTo>
                  <a:pt x="69039" y="74972"/>
                </a:lnTo>
                <a:lnTo>
                  <a:pt x="69039" y="69036"/>
                </a:lnTo>
                <a:close/>
                <a:moveTo>
                  <a:pt x="81223" y="69036"/>
                </a:moveTo>
                <a:lnTo>
                  <a:pt x="81223" y="74972"/>
                </a:lnTo>
                <a:lnTo>
                  <a:pt x="75286" y="74972"/>
                </a:lnTo>
                <a:lnTo>
                  <a:pt x="75286" y="69036"/>
                </a:lnTo>
                <a:close/>
                <a:moveTo>
                  <a:pt x="87470" y="69036"/>
                </a:moveTo>
                <a:lnTo>
                  <a:pt x="87470" y="74972"/>
                </a:lnTo>
                <a:lnTo>
                  <a:pt x="81535" y="74972"/>
                </a:lnTo>
                <a:lnTo>
                  <a:pt x="81535" y="69036"/>
                </a:lnTo>
                <a:close/>
                <a:moveTo>
                  <a:pt x="93718" y="69036"/>
                </a:moveTo>
                <a:lnTo>
                  <a:pt x="93718" y="74972"/>
                </a:lnTo>
                <a:lnTo>
                  <a:pt x="87784" y="74972"/>
                </a:lnTo>
                <a:lnTo>
                  <a:pt x="87784" y="69036"/>
                </a:lnTo>
                <a:close/>
                <a:moveTo>
                  <a:pt x="99967" y="69036"/>
                </a:moveTo>
                <a:lnTo>
                  <a:pt x="99967" y="74972"/>
                </a:lnTo>
                <a:lnTo>
                  <a:pt x="94031" y="74972"/>
                </a:lnTo>
                <a:lnTo>
                  <a:pt x="94031" y="69036"/>
                </a:lnTo>
                <a:close/>
                <a:moveTo>
                  <a:pt x="106214" y="69036"/>
                </a:moveTo>
                <a:lnTo>
                  <a:pt x="106214" y="74972"/>
                </a:lnTo>
                <a:lnTo>
                  <a:pt x="100278" y="74972"/>
                </a:lnTo>
                <a:lnTo>
                  <a:pt x="100278" y="69036"/>
                </a:lnTo>
                <a:close/>
                <a:moveTo>
                  <a:pt x="112461" y="69036"/>
                </a:moveTo>
                <a:lnTo>
                  <a:pt x="112461" y="74972"/>
                </a:lnTo>
                <a:lnTo>
                  <a:pt x="106527" y="74972"/>
                </a:lnTo>
                <a:lnTo>
                  <a:pt x="106527" y="69036"/>
                </a:lnTo>
                <a:close/>
                <a:moveTo>
                  <a:pt x="118710" y="69036"/>
                </a:moveTo>
                <a:lnTo>
                  <a:pt x="118710" y="74972"/>
                </a:lnTo>
                <a:lnTo>
                  <a:pt x="112774" y="74972"/>
                </a:lnTo>
                <a:lnTo>
                  <a:pt x="112774" y="69036"/>
                </a:lnTo>
                <a:close/>
                <a:moveTo>
                  <a:pt x="124957" y="69036"/>
                </a:moveTo>
                <a:lnTo>
                  <a:pt x="124957" y="74972"/>
                </a:lnTo>
                <a:lnTo>
                  <a:pt x="119021" y="74972"/>
                </a:lnTo>
                <a:lnTo>
                  <a:pt x="119021" y="69036"/>
                </a:lnTo>
                <a:close/>
                <a:moveTo>
                  <a:pt x="131204" y="69036"/>
                </a:moveTo>
                <a:lnTo>
                  <a:pt x="131204" y="74972"/>
                </a:lnTo>
                <a:lnTo>
                  <a:pt x="125270" y="74972"/>
                </a:lnTo>
                <a:lnTo>
                  <a:pt x="125270" y="69036"/>
                </a:lnTo>
                <a:close/>
                <a:moveTo>
                  <a:pt x="137451" y="69036"/>
                </a:moveTo>
                <a:lnTo>
                  <a:pt x="137451" y="74972"/>
                </a:lnTo>
                <a:lnTo>
                  <a:pt x="131517" y="74972"/>
                </a:lnTo>
                <a:lnTo>
                  <a:pt x="131517" y="69036"/>
                </a:lnTo>
                <a:close/>
                <a:moveTo>
                  <a:pt x="143702" y="69036"/>
                </a:moveTo>
                <a:lnTo>
                  <a:pt x="143702" y="74972"/>
                </a:lnTo>
                <a:lnTo>
                  <a:pt x="137766" y="74972"/>
                </a:lnTo>
                <a:lnTo>
                  <a:pt x="137766" y="69036"/>
                </a:lnTo>
                <a:close/>
                <a:moveTo>
                  <a:pt x="149949" y="69036"/>
                </a:moveTo>
                <a:lnTo>
                  <a:pt x="149949" y="74972"/>
                </a:lnTo>
                <a:lnTo>
                  <a:pt x="144015" y="74972"/>
                </a:lnTo>
                <a:lnTo>
                  <a:pt x="144015" y="69036"/>
                </a:lnTo>
                <a:close/>
                <a:moveTo>
                  <a:pt x="156196" y="69036"/>
                </a:moveTo>
                <a:lnTo>
                  <a:pt x="156196" y="74972"/>
                </a:lnTo>
                <a:lnTo>
                  <a:pt x="150262" y="74972"/>
                </a:lnTo>
                <a:lnTo>
                  <a:pt x="150262" y="69036"/>
                </a:lnTo>
                <a:close/>
                <a:moveTo>
                  <a:pt x="162445" y="69036"/>
                </a:moveTo>
                <a:lnTo>
                  <a:pt x="162445" y="74972"/>
                </a:lnTo>
                <a:lnTo>
                  <a:pt x="156509" y="74972"/>
                </a:lnTo>
                <a:lnTo>
                  <a:pt x="156509" y="69036"/>
                </a:lnTo>
                <a:close/>
                <a:moveTo>
                  <a:pt x="168692" y="69036"/>
                </a:moveTo>
                <a:lnTo>
                  <a:pt x="168692" y="74972"/>
                </a:lnTo>
                <a:lnTo>
                  <a:pt x="162756" y="74972"/>
                </a:lnTo>
                <a:lnTo>
                  <a:pt x="162756" y="69036"/>
                </a:lnTo>
                <a:close/>
                <a:moveTo>
                  <a:pt x="174939" y="69036"/>
                </a:moveTo>
                <a:lnTo>
                  <a:pt x="174939" y="74972"/>
                </a:lnTo>
                <a:lnTo>
                  <a:pt x="169005" y="74972"/>
                </a:lnTo>
                <a:lnTo>
                  <a:pt x="169005" y="69036"/>
                </a:lnTo>
                <a:close/>
                <a:moveTo>
                  <a:pt x="181186" y="69036"/>
                </a:moveTo>
                <a:lnTo>
                  <a:pt x="181186" y="74972"/>
                </a:lnTo>
                <a:lnTo>
                  <a:pt x="175252" y="74972"/>
                </a:lnTo>
                <a:lnTo>
                  <a:pt x="175252" y="69036"/>
                </a:lnTo>
                <a:close/>
                <a:moveTo>
                  <a:pt x="187435" y="69036"/>
                </a:moveTo>
                <a:lnTo>
                  <a:pt x="187435" y="74972"/>
                </a:lnTo>
                <a:lnTo>
                  <a:pt x="181499" y="74972"/>
                </a:lnTo>
                <a:lnTo>
                  <a:pt x="181499" y="69036"/>
                </a:lnTo>
                <a:close/>
                <a:moveTo>
                  <a:pt x="193684" y="69036"/>
                </a:moveTo>
                <a:lnTo>
                  <a:pt x="193684" y="74972"/>
                </a:lnTo>
                <a:lnTo>
                  <a:pt x="187749" y="74972"/>
                </a:lnTo>
                <a:lnTo>
                  <a:pt x="187749" y="69036"/>
                </a:lnTo>
                <a:close/>
                <a:moveTo>
                  <a:pt x="199931" y="69036"/>
                </a:moveTo>
                <a:lnTo>
                  <a:pt x="199931" y="74972"/>
                </a:lnTo>
                <a:lnTo>
                  <a:pt x="193996" y="74972"/>
                </a:lnTo>
                <a:lnTo>
                  <a:pt x="193996" y="69036"/>
                </a:lnTo>
                <a:close/>
                <a:moveTo>
                  <a:pt x="206180" y="69036"/>
                </a:moveTo>
                <a:lnTo>
                  <a:pt x="206180" y="74972"/>
                </a:lnTo>
                <a:lnTo>
                  <a:pt x="200244" y="74972"/>
                </a:lnTo>
                <a:lnTo>
                  <a:pt x="200244" y="69036"/>
                </a:lnTo>
                <a:close/>
                <a:moveTo>
                  <a:pt x="212427" y="69036"/>
                </a:moveTo>
                <a:lnTo>
                  <a:pt x="212427" y="74972"/>
                </a:lnTo>
                <a:lnTo>
                  <a:pt x="206491" y="74972"/>
                </a:lnTo>
                <a:lnTo>
                  <a:pt x="206491" y="69036"/>
                </a:lnTo>
                <a:close/>
                <a:moveTo>
                  <a:pt x="218674" y="69036"/>
                </a:moveTo>
                <a:lnTo>
                  <a:pt x="218674" y="74972"/>
                </a:lnTo>
                <a:lnTo>
                  <a:pt x="212739" y="74972"/>
                </a:lnTo>
                <a:lnTo>
                  <a:pt x="212739" y="69036"/>
                </a:lnTo>
                <a:close/>
                <a:moveTo>
                  <a:pt x="224921" y="69036"/>
                </a:moveTo>
                <a:lnTo>
                  <a:pt x="224921" y="74972"/>
                </a:lnTo>
                <a:lnTo>
                  <a:pt x="218987" y="74972"/>
                </a:lnTo>
                <a:lnTo>
                  <a:pt x="218987" y="69036"/>
                </a:lnTo>
                <a:close/>
                <a:moveTo>
                  <a:pt x="231170" y="69036"/>
                </a:moveTo>
                <a:lnTo>
                  <a:pt x="231170" y="74972"/>
                </a:lnTo>
                <a:lnTo>
                  <a:pt x="225234" y="74972"/>
                </a:lnTo>
                <a:lnTo>
                  <a:pt x="225234" y="69036"/>
                </a:lnTo>
                <a:close/>
                <a:moveTo>
                  <a:pt x="237417" y="69036"/>
                </a:moveTo>
                <a:lnTo>
                  <a:pt x="237417" y="74972"/>
                </a:lnTo>
                <a:lnTo>
                  <a:pt x="231481" y="74972"/>
                </a:lnTo>
                <a:lnTo>
                  <a:pt x="231481" y="69036"/>
                </a:lnTo>
                <a:close/>
                <a:moveTo>
                  <a:pt x="243664" y="69036"/>
                </a:moveTo>
                <a:lnTo>
                  <a:pt x="243664" y="74972"/>
                </a:lnTo>
                <a:lnTo>
                  <a:pt x="237729" y="74972"/>
                </a:lnTo>
                <a:lnTo>
                  <a:pt x="237729" y="69036"/>
                </a:lnTo>
                <a:close/>
                <a:moveTo>
                  <a:pt x="249911" y="69036"/>
                </a:moveTo>
                <a:lnTo>
                  <a:pt x="249911" y="74972"/>
                </a:lnTo>
                <a:lnTo>
                  <a:pt x="243977" y="74972"/>
                </a:lnTo>
                <a:lnTo>
                  <a:pt x="243977" y="69036"/>
                </a:lnTo>
                <a:close/>
                <a:moveTo>
                  <a:pt x="256161" y="69036"/>
                </a:moveTo>
                <a:lnTo>
                  <a:pt x="256161" y="74972"/>
                </a:lnTo>
                <a:lnTo>
                  <a:pt x="250225" y="74972"/>
                </a:lnTo>
                <a:lnTo>
                  <a:pt x="250225" y="69036"/>
                </a:lnTo>
                <a:close/>
                <a:moveTo>
                  <a:pt x="262409" y="69036"/>
                </a:moveTo>
                <a:lnTo>
                  <a:pt x="262409" y="74972"/>
                </a:lnTo>
                <a:lnTo>
                  <a:pt x="256474" y="74972"/>
                </a:lnTo>
                <a:lnTo>
                  <a:pt x="256474" y="69036"/>
                </a:lnTo>
                <a:close/>
                <a:moveTo>
                  <a:pt x="268656" y="69036"/>
                </a:moveTo>
                <a:lnTo>
                  <a:pt x="268656" y="74972"/>
                </a:lnTo>
                <a:lnTo>
                  <a:pt x="262721" y="74972"/>
                </a:lnTo>
                <a:lnTo>
                  <a:pt x="262721" y="69036"/>
                </a:lnTo>
                <a:close/>
                <a:moveTo>
                  <a:pt x="274904" y="69036"/>
                </a:moveTo>
                <a:lnTo>
                  <a:pt x="274904" y="74972"/>
                </a:lnTo>
                <a:lnTo>
                  <a:pt x="268968" y="74972"/>
                </a:lnTo>
                <a:lnTo>
                  <a:pt x="268968" y="69036"/>
                </a:lnTo>
                <a:close/>
                <a:moveTo>
                  <a:pt x="6251" y="75285"/>
                </a:moveTo>
                <a:lnTo>
                  <a:pt x="6251" y="81219"/>
                </a:lnTo>
                <a:lnTo>
                  <a:pt x="315" y="81219"/>
                </a:lnTo>
                <a:lnTo>
                  <a:pt x="315" y="75285"/>
                </a:lnTo>
                <a:close/>
                <a:moveTo>
                  <a:pt x="12498" y="75285"/>
                </a:moveTo>
                <a:lnTo>
                  <a:pt x="12498" y="81219"/>
                </a:lnTo>
                <a:lnTo>
                  <a:pt x="6562" y="81219"/>
                </a:lnTo>
                <a:lnTo>
                  <a:pt x="6562" y="75285"/>
                </a:lnTo>
                <a:close/>
                <a:moveTo>
                  <a:pt x="18745" y="75285"/>
                </a:moveTo>
                <a:lnTo>
                  <a:pt x="18745" y="81219"/>
                </a:lnTo>
                <a:lnTo>
                  <a:pt x="12810" y="81219"/>
                </a:lnTo>
                <a:lnTo>
                  <a:pt x="12810" y="75285"/>
                </a:lnTo>
                <a:close/>
                <a:moveTo>
                  <a:pt x="24992" y="75285"/>
                </a:moveTo>
                <a:lnTo>
                  <a:pt x="24992" y="81219"/>
                </a:lnTo>
                <a:lnTo>
                  <a:pt x="19058" y="81219"/>
                </a:lnTo>
                <a:lnTo>
                  <a:pt x="19058" y="75285"/>
                </a:lnTo>
                <a:close/>
                <a:moveTo>
                  <a:pt x="31242" y="75285"/>
                </a:moveTo>
                <a:lnTo>
                  <a:pt x="31242" y="81219"/>
                </a:lnTo>
                <a:lnTo>
                  <a:pt x="25305" y="81219"/>
                </a:lnTo>
                <a:lnTo>
                  <a:pt x="25305" y="75285"/>
                </a:lnTo>
                <a:close/>
                <a:moveTo>
                  <a:pt x="37489" y="75285"/>
                </a:moveTo>
                <a:lnTo>
                  <a:pt x="37489" y="81219"/>
                </a:lnTo>
                <a:lnTo>
                  <a:pt x="31553" y="81219"/>
                </a:lnTo>
                <a:lnTo>
                  <a:pt x="31553" y="75285"/>
                </a:lnTo>
                <a:close/>
                <a:moveTo>
                  <a:pt x="43737" y="75285"/>
                </a:moveTo>
                <a:lnTo>
                  <a:pt x="43737" y="81219"/>
                </a:lnTo>
                <a:lnTo>
                  <a:pt x="37802" y="81219"/>
                </a:lnTo>
                <a:lnTo>
                  <a:pt x="37802" y="75285"/>
                </a:lnTo>
                <a:close/>
                <a:moveTo>
                  <a:pt x="49985" y="75285"/>
                </a:moveTo>
                <a:lnTo>
                  <a:pt x="49985" y="81219"/>
                </a:lnTo>
                <a:lnTo>
                  <a:pt x="44049" y="81219"/>
                </a:lnTo>
                <a:lnTo>
                  <a:pt x="44049" y="75285"/>
                </a:lnTo>
                <a:close/>
                <a:moveTo>
                  <a:pt x="56232" y="75285"/>
                </a:moveTo>
                <a:lnTo>
                  <a:pt x="56232" y="81219"/>
                </a:lnTo>
                <a:lnTo>
                  <a:pt x="50296" y="81219"/>
                </a:lnTo>
                <a:lnTo>
                  <a:pt x="50296" y="75285"/>
                </a:lnTo>
                <a:close/>
                <a:moveTo>
                  <a:pt x="62480" y="75285"/>
                </a:moveTo>
                <a:lnTo>
                  <a:pt x="62480" y="81219"/>
                </a:lnTo>
                <a:lnTo>
                  <a:pt x="56545" y="81219"/>
                </a:lnTo>
                <a:lnTo>
                  <a:pt x="56545" y="75285"/>
                </a:lnTo>
                <a:close/>
                <a:moveTo>
                  <a:pt x="68727" y="75285"/>
                </a:moveTo>
                <a:lnTo>
                  <a:pt x="68727" y="81219"/>
                </a:lnTo>
                <a:lnTo>
                  <a:pt x="62792" y="81219"/>
                </a:lnTo>
                <a:lnTo>
                  <a:pt x="62792" y="75285"/>
                </a:lnTo>
                <a:close/>
                <a:moveTo>
                  <a:pt x="74975" y="75285"/>
                </a:moveTo>
                <a:lnTo>
                  <a:pt x="74975" y="81219"/>
                </a:lnTo>
                <a:lnTo>
                  <a:pt x="69039" y="81219"/>
                </a:lnTo>
                <a:lnTo>
                  <a:pt x="69039" y="75285"/>
                </a:lnTo>
                <a:close/>
                <a:moveTo>
                  <a:pt x="81223" y="75285"/>
                </a:moveTo>
                <a:lnTo>
                  <a:pt x="81223" y="81219"/>
                </a:lnTo>
                <a:lnTo>
                  <a:pt x="75286" y="81219"/>
                </a:lnTo>
                <a:lnTo>
                  <a:pt x="75286" y="75285"/>
                </a:lnTo>
                <a:close/>
                <a:moveTo>
                  <a:pt x="87470" y="75285"/>
                </a:moveTo>
                <a:lnTo>
                  <a:pt x="87470" y="81219"/>
                </a:lnTo>
                <a:lnTo>
                  <a:pt x="81535" y="81219"/>
                </a:lnTo>
                <a:lnTo>
                  <a:pt x="81535" y="75285"/>
                </a:lnTo>
                <a:close/>
                <a:moveTo>
                  <a:pt x="93718" y="75285"/>
                </a:moveTo>
                <a:lnTo>
                  <a:pt x="93718" y="81219"/>
                </a:lnTo>
                <a:lnTo>
                  <a:pt x="87784" y="81219"/>
                </a:lnTo>
                <a:lnTo>
                  <a:pt x="87784" y="75285"/>
                </a:lnTo>
                <a:close/>
                <a:moveTo>
                  <a:pt x="99967" y="75285"/>
                </a:moveTo>
                <a:lnTo>
                  <a:pt x="99967" y="81219"/>
                </a:lnTo>
                <a:lnTo>
                  <a:pt x="94031" y="81219"/>
                </a:lnTo>
                <a:lnTo>
                  <a:pt x="94031" y="75285"/>
                </a:lnTo>
                <a:close/>
                <a:moveTo>
                  <a:pt x="106214" y="75285"/>
                </a:moveTo>
                <a:lnTo>
                  <a:pt x="106214" y="81219"/>
                </a:lnTo>
                <a:lnTo>
                  <a:pt x="100278" y="81219"/>
                </a:lnTo>
                <a:lnTo>
                  <a:pt x="100278" y="75285"/>
                </a:lnTo>
                <a:close/>
                <a:moveTo>
                  <a:pt x="112461" y="75285"/>
                </a:moveTo>
                <a:lnTo>
                  <a:pt x="112461" y="81219"/>
                </a:lnTo>
                <a:lnTo>
                  <a:pt x="106527" y="81219"/>
                </a:lnTo>
                <a:lnTo>
                  <a:pt x="106527" y="75285"/>
                </a:lnTo>
                <a:close/>
                <a:moveTo>
                  <a:pt x="118710" y="75285"/>
                </a:moveTo>
                <a:lnTo>
                  <a:pt x="118710" y="81219"/>
                </a:lnTo>
                <a:lnTo>
                  <a:pt x="112774" y="81219"/>
                </a:lnTo>
                <a:lnTo>
                  <a:pt x="112774" y="75285"/>
                </a:lnTo>
                <a:close/>
                <a:moveTo>
                  <a:pt x="124957" y="75285"/>
                </a:moveTo>
                <a:lnTo>
                  <a:pt x="124957" y="81219"/>
                </a:lnTo>
                <a:lnTo>
                  <a:pt x="119021" y="81219"/>
                </a:lnTo>
                <a:lnTo>
                  <a:pt x="119021" y="75285"/>
                </a:lnTo>
                <a:close/>
                <a:moveTo>
                  <a:pt x="131204" y="75285"/>
                </a:moveTo>
                <a:lnTo>
                  <a:pt x="131204" y="81219"/>
                </a:lnTo>
                <a:lnTo>
                  <a:pt x="125270" y="81219"/>
                </a:lnTo>
                <a:lnTo>
                  <a:pt x="125270" y="75285"/>
                </a:lnTo>
                <a:close/>
                <a:moveTo>
                  <a:pt x="137451" y="75285"/>
                </a:moveTo>
                <a:lnTo>
                  <a:pt x="137451" y="81219"/>
                </a:lnTo>
                <a:lnTo>
                  <a:pt x="131517" y="81219"/>
                </a:lnTo>
                <a:lnTo>
                  <a:pt x="131517" y="75285"/>
                </a:lnTo>
                <a:close/>
                <a:moveTo>
                  <a:pt x="143702" y="75285"/>
                </a:moveTo>
                <a:lnTo>
                  <a:pt x="143702" y="81219"/>
                </a:lnTo>
                <a:lnTo>
                  <a:pt x="137766" y="81219"/>
                </a:lnTo>
                <a:lnTo>
                  <a:pt x="137766" y="75285"/>
                </a:lnTo>
                <a:close/>
                <a:moveTo>
                  <a:pt x="149949" y="75285"/>
                </a:moveTo>
                <a:lnTo>
                  <a:pt x="149949" y="81219"/>
                </a:lnTo>
                <a:lnTo>
                  <a:pt x="144015" y="81219"/>
                </a:lnTo>
                <a:lnTo>
                  <a:pt x="144015" y="75285"/>
                </a:lnTo>
                <a:close/>
                <a:moveTo>
                  <a:pt x="156196" y="75285"/>
                </a:moveTo>
                <a:lnTo>
                  <a:pt x="156196" y="81219"/>
                </a:lnTo>
                <a:lnTo>
                  <a:pt x="150262" y="81219"/>
                </a:lnTo>
                <a:lnTo>
                  <a:pt x="150262" y="75285"/>
                </a:lnTo>
                <a:close/>
                <a:moveTo>
                  <a:pt x="162445" y="75285"/>
                </a:moveTo>
                <a:lnTo>
                  <a:pt x="162445" y="81219"/>
                </a:lnTo>
                <a:lnTo>
                  <a:pt x="156509" y="81219"/>
                </a:lnTo>
                <a:lnTo>
                  <a:pt x="156509" y="75285"/>
                </a:lnTo>
                <a:close/>
                <a:moveTo>
                  <a:pt x="168692" y="75285"/>
                </a:moveTo>
                <a:lnTo>
                  <a:pt x="168692" y="81219"/>
                </a:lnTo>
                <a:lnTo>
                  <a:pt x="162756" y="81219"/>
                </a:lnTo>
                <a:lnTo>
                  <a:pt x="162756" y="75285"/>
                </a:lnTo>
                <a:close/>
                <a:moveTo>
                  <a:pt x="174939" y="75285"/>
                </a:moveTo>
                <a:lnTo>
                  <a:pt x="174939" y="81219"/>
                </a:lnTo>
                <a:lnTo>
                  <a:pt x="169005" y="81219"/>
                </a:lnTo>
                <a:lnTo>
                  <a:pt x="169005" y="75285"/>
                </a:lnTo>
                <a:close/>
                <a:moveTo>
                  <a:pt x="181186" y="75285"/>
                </a:moveTo>
                <a:lnTo>
                  <a:pt x="181186" y="81219"/>
                </a:lnTo>
                <a:lnTo>
                  <a:pt x="175252" y="81219"/>
                </a:lnTo>
                <a:lnTo>
                  <a:pt x="175252" y="75285"/>
                </a:lnTo>
                <a:close/>
                <a:moveTo>
                  <a:pt x="187435" y="75285"/>
                </a:moveTo>
                <a:lnTo>
                  <a:pt x="187435" y="81219"/>
                </a:lnTo>
                <a:lnTo>
                  <a:pt x="181499" y="81219"/>
                </a:lnTo>
                <a:lnTo>
                  <a:pt x="181499" y="75285"/>
                </a:lnTo>
                <a:close/>
                <a:moveTo>
                  <a:pt x="193684" y="75285"/>
                </a:moveTo>
                <a:lnTo>
                  <a:pt x="193684" y="81219"/>
                </a:lnTo>
                <a:lnTo>
                  <a:pt x="187749" y="81219"/>
                </a:lnTo>
                <a:lnTo>
                  <a:pt x="187749" y="75285"/>
                </a:lnTo>
                <a:close/>
                <a:moveTo>
                  <a:pt x="199931" y="75285"/>
                </a:moveTo>
                <a:lnTo>
                  <a:pt x="199931" y="81219"/>
                </a:lnTo>
                <a:lnTo>
                  <a:pt x="193996" y="81219"/>
                </a:lnTo>
                <a:lnTo>
                  <a:pt x="193996" y="75285"/>
                </a:lnTo>
                <a:close/>
                <a:moveTo>
                  <a:pt x="206180" y="75285"/>
                </a:moveTo>
                <a:lnTo>
                  <a:pt x="206180" y="81219"/>
                </a:lnTo>
                <a:lnTo>
                  <a:pt x="200244" y="81219"/>
                </a:lnTo>
                <a:lnTo>
                  <a:pt x="200244" y="75285"/>
                </a:lnTo>
                <a:close/>
                <a:moveTo>
                  <a:pt x="212427" y="75285"/>
                </a:moveTo>
                <a:lnTo>
                  <a:pt x="212427" y="81219"/>
                </a:lnTo>
                <a:lnTo>
                  <a:pt x="206491" y="81219"/>
                </a:lnTo>
                <a:lnTo>
                  <a:pt x="206491" y="75285"/>
                </a:lnTo>
                <a:close/>
                <a:moveTo>
                  <a:pt x="218674" y="75285"/>
                </a:moveTo>
                <a:lnTo>
                  <a:pt x="218674" y="81219"/>
                </a:lnTo>
                <a:lnTo>
                  <a:pt x="212739" y="81219"/>
                </a:lnTo>
                <a:lnTo>
                  <a:pt x="212739" y="75285"/>
                </a:lnTo>
                <a:close/>
                <a:moveTo>
                  <a:pt x="224921" y="75285"/>
                </a:moveTo>
                <a:lnTo>
                  <a:pt x="224921" y="81219"/>
                </a:lnTo>
                <a:lnTo>
                  <a:pt x="218987" y="81219"/>
                </a:lnTo>
                <a:lnTo>
                  <a:pt x="218987" y="75285"/>
                </a:lnTo>
                <a:close/>
                <a:moveTo>
                  <a:pt x="231170" y="75285"/>
                </a:moveTo>
                <a:lnTo>
                  <a:pt x="231170" y="81219"/>
                </a:lnTo>
                <a:lnTo>
                  <a:pt x="225234" y="81219"/>
                </a:lnTo>
                <a:lnTo>
                  <a:pt x="225234" y="75285"/>
                </a:lnTo>
                <a:close/>
                <a:moveTo>
                  <a:pt x="237417" y="75285"/>
                </a:moveTo>
                <a:lnTo>
                  <a:pt x="237417" y="81219"/>
                </a:lnTo>
                <a:lnTo>
                  <a:pt x="231481" y="81219"/>
                </a:lnTo>
                <a:lnTo>
                  <a:pt x="231481" y="75285"/>
                </a:lnTo>
                <a:close/>
                <a:moveTo>
                  <a:pt x="243664" y="75285"/>
                </a:moveTo>
                <a:lnTo>
                  <a:pt x="243664" y="81219"/>
                </a:lnTo>
                <a:lnTo>
                  <a:pt x="237729" y="81219"/>
                </a:lnTo>
                <a:lnTo>
                  <a:pt x="237729" y="75285"/>
                </a:lnTo>
                <a:close/>
                <a:moveTo>
                  <a:pt x="249911" y="75285"/>
                </a:moveTo>
                <a:lnTo>
                  <a:pt x="249911" y="81219"/>
                </a:lnTo>
                <a:lnTo>
                  <a:pt x="243977" y="81219"/>
                </a:lnTo>
                <a:lnTo>
                  <a:pt x="243977" y="75285"/>
                </a:lnTo>
                <a:close/>
                <a:moveTo>
                  <a:pt x="256161" y="75285"/>
                </a:moveTo>
                <a:lnTo>
                  <a:pt x="256161" y="81219"/>
                </a:lnTo>
                <a:lnTo>
                  <a:pt x="250225" y="81219"/>
                </a:lnTo>
                <a:lnTo>
                  <a:pt x="250225" y="75285"/>
                </a:lnTo>
                <a:close/>
                <a:moveTo>
                  <a:pt x="262409" y="75285"/>
                </a:moveTo>
                <a:lnTo>
                  <a:pt x="262409" y="81219"/>
                </a:lnTo>
                <a:lnTo>
                  <a:pt x="256474" y="81219"/>
                </a:lnTo>
                <a:lnTo>
                  <a:pt x="256474" y="75285"/>
                </a:lnTo>
                <a:close/>
                <a:moveTo>
                  <a:pt x="268656" y="75285"/>
                </a:moveTo>
                <a:lnTo>
                  <a:pt x="268656" y="81219"/>
                </a:lnTo>
                <a:lnTo>
                  <a:pt x="262721" y="81219"/>
                </a:lnTo>
                <a:lnTo>
                  <a:pt x="262721" y="75285"/>
                </a:lnTo>
                <a:close/>
                <a:moveTo>
                  <a:pt x="274904" y="75285"/>
                </a:moveTo>
                <a:lnTo>
                  <a:pt x="274904" y="81219"/>
                </a:lnTo>
                <a:lnTo>
                  <a:pt x="268968" y="81219"/>
                </a:lnTo>
                <a:lnTo>
                  <a:pt x="268968" y="75285"/>
                </a:lnTo>
                <a:close/>
                <a:moveTo>
                  <a:pt x="6251" y="81532"/>
                </a:moveTo>
                <a:lnTo>
                  <a:pt x="6251" y="87466"/>
                </a:lnTo>
                <a:lnTo>
                  <a:pt x="315" y="87466"/>
                </a:lnTo>
                <a:lnTo>
                  <a:pt x="315" y="81532"/>
                </a:lnTo>
                <a:close/>
                <a:moveTo>
                  <a:pt x="12498" y="81532"/>
                </a:moveTo>
                <a:lnTo>
                  <a:pt x="12498" y="87466"/>
                </a:lnTo>
                <a:lnTo>
                  <a:pt x="6562" y="87466"/>
                </a:lnTo>
                <a:lnTo>
                  <a:pt x="6562" y="81532"/>
                </a:lnTo>
                <a:close/>
                <a:moveTo>
                  <a:pt x="18745" y="81532"/>
                </a:moveTo>
                <a:lnTo>
                  <a:pt x="18745" y="87466"/>
                </a:lnTo>
                <a:lnTo>
                  <a:pt x="12810" y="87466"/>
                </a:lnTo>
                <a:lnTo>
                  <a:pt x="12810" y="81532"/>
                </a:lnTo>
                <a:close/>
                <a:moveTo>
                  <a:pt x="24992" y="81532"/>
                </a:moveTo>
                <a:lnTo>
                  <a:pt x="24992" y="87466"/>
                </a:lnTo>
                <a:lnTo>
                  <a:pt x="19058" y="87466"/>
                </a:lnTo>
                <a:lnTo>
                  <a:pt x="19058" y="81532"/>
                </a:lnTo>
                <a:close/>
                <a:moveTo>
                  <a:pt x="31242" y="81532"/>
                </a:moveTo>
                <a:lnTo>
                  <a:pt x="31242" y="87466"/>
                </a:lnTo>
                <a:lnTo>
                  <a:pt x="25305" y="87466"/>
                </a:lnTo>
                <a:lnTo>
                  <a:pt x="25305" y="81532"/>
                </a:lnTo>
                <a:close/>
                <a:moveTo>
                  <a:pt x="37489" y="81532"/>
                </a:moveTo>
                <a:lnTo>
                  <a:pt x="37489" y="87466"/>
                </a:lnTo>
                <a:lnTo>
                  <a:pt x="31553" y="87466"/>
                </a:lnTo>
                <a:lnTo>
                  <a:pt x="31553" y="81532"/>
                </a:lnTo>
                <a:close/>
                <a:moveTo>
                  <a:pt x="43737" y="81532"/>
                </a:moveTo>
                <a:lnTo>
                  <a:pt x="43737" y="87466"/>
                </a:lnTo>
                <a:lnTo>
                  <a:pt x="37802" y="87466"/>
                </a:lnTo>
                <a:lnTo>
                  <a:pt x="37802" y="81532"/>
                </a:lnTo>
                <a:close/>
                <a:moveTo>
                  <a:pt x="49985" y="81532"/>
                </a:moveTo>
                <a:lnTo>
                  <a:pt x="49985" y="87466"/>
                </a:lnTo>
                <a:lnTo>
                  <a:pt x="44049" y="87466"/>
                </a:lnTo>
                <a:lnTo>
                  <a:pt x="44049" y="81532"/>
                </a:lnTo>
                <a:close/>
                <a:moveTo>
                  <a:pt x="56232" y="81532"/>
                </a:moveTo>
                <a:lnTo>
                  <a:pt x="56232" y="87466"/>
                </a:lnTo>
                <a:lnTo>
                  <a:pt x="50296" y="87466"/>
                </a:lnTo>
                <a:lnTo>
                  <a:pt x="50296" y="81532"/>
                </a:lnTo>
                <a:close/>
                <a:moveTo>
                  <a:pt x="62480" y="81532"/>
                </a:moveTo>
                <a:lnTo>
                  <a:pt x="62480" y="87466"/>
                </a:lnTo>
                <a:lnTo>
                  <a:pt x="56545" y="87466"/>
                </a:lnTo>
                <a:lnTo>
                  <a:pt x="56545" y="81532"/>
                </a:lnTo>
                <a:close/>
                <a:moveTo>
                  <a:pt x="68727" y="81532"/>
                </a:moveTo>
                <a:lnTo>
                  <a:pt x="68727" y="87466"/>
                </a:lnTo>
                <a:lnTo>
                  <a:pt x="62792" y="87466"/>
                </a:lnTo>
                <a:lnTo>
                  <a:pt x="62792" y="81532"/>
                </a:lnTo>
                <a:close/>
                <a:moveTo>
                  <a:pt x="74975" y="81532"/>
                </a:moveTo>
                <a:lnTo>
                  <a:pt x="74975" y="87466"/>
                </a:lnTo>
                <a:lnTo>
                  <a:pt x="69039" y="87466"/>
                </a:lnTo>
                <a:lnTo>
                  <a:pt x="69039" y="81532"/>
                </a:lnTo>
                <a:close/>
                <a:moveTo>
                  <a:pt x="81223" y="81532"/>
                </a:moveTo>
                <a:lnTo>
                  <a:pt x="81223" y="87466"/>
                </a:lnTo>
                <a:lnTo>
                  <a:pt x="75286" y="87466"/>
                </a:lnTo>
                <a:lnTo>
                  <a:pt x="75286" y="81532"/>
                </a:lnTo>
                <a:close/>
                <a:moveTo>
                  <a:pt x="87470" y="81532"/>
                </a:moveTo>
                <a:lnTo>
                  <a:pt x="87470" y="87466"/>
                </a:lnTo>
                <a:lnTo>
                  <a:pt x="81535" y="87466"/>
                </a:lnTo>
                <a:lnTo>
                  <a:pt x="81535" y="81532"/>
                </a:lnTo>
                <a:close/>
                <a:moveTo>
                  <a:pt x="93718" y="81532"/>
                </a:moveTo>
                <a:lnTo>
                  <a:pt x="93718" y="87466"/>
                </a:lnTo>
                <a:lnTo>
                  <a:pt x="87784" y="87466"/>
                </a:lnTo>
                <a:lnTo>
                  <a:pt x="87784" y="81532"/>
                </a:lnTo>
                <a:close/>
                <a:moveTo>
                  <a:pt x="99967" y="81532"/>
                </a:moveTo>
                <a:lnTo>
                  <a:pt x="99967" y="87466"/>
                </a:lnTo>
                <a:lnTo>
                  <a:pt x="94031" y="87466"/>
                </a:lnTo>
                <a:lnTo>
                  <a:pt x="94031" y="81532"/>
                </a:lnTo>
                <a:close/>
                <a:moveTo>
                  <a:pt x="106214" y="81532"/>
                </a:moveTo>
                <a:lnTo>
                  <a:pt x="106214" y="87466"/>
                </a:lnTo>
                <a:lnTo>
                  <a:pt x="100278" y="87466"/>
                </a:lnTo>
                <a:lnTo>
                  <a:pt x="100278" y="81532"/>
                </a:lnTo>
                <a:close/>
                <a:moveTo>
                  <a:pt x="112461" y="81532"/>
                </a:moveTo>
                <a:lnTo>
                  <a:pt x="112461" y="87466"/>
                </a:lnTo>
                <a:lnTo>
                  <a:pt x="106527" y="87466"/>
                </a:lnTo>
                <a:lnTo>
                  <a:pt x="106527" y="81532"/>
                </a:lnTo>
                <a:close/>
                <a:moveTo>
                  <a:pt x="118710" y="81532"/>
                </a:moveTo>
                <a:lnTo>
                  <a:pt x="118710" y="87466"/>
                </a:lnTo>
                <a:lnTo>
                  <a:pt x="112774" y="87466"/>
                </a:lnTo>
                <a:lnTo>
                  <a:pt x="112774" y="81532"/>
                </a:lnTo>
                <a:close/>
                <a:moveTo>
                  <a:pt x="124957" y="81532"/>
                </a:moveTo>
                <a:lnTo>
                  <a:pt x="124957" y="87466"/>
                </a:lnTo>
                <a:lnTo>
                  <a:pt x="119021" y="87466"/>
                </a:lnTo>
                <a:lnTo>
                  <a:pt x="119021" y="81532"/>
                </a:lnTo>
                <a:close/>
                <a:moveTo>
                  <a:pt x="131204" y="81532"/>
                </a:moveTo>
                <a:lnTo>
                  <a:pt x="131204" y="87466"/>
                </a:lnTo>
                <a:lnTo>
                  <a:pt x="125270" y="87466"/>
                </a:lnTo>
                <a:lnTo>
                  <a:pt x="125270" y="81532"/>
                </a:lnTo>
                <a:close/>
                <a:moveTo>
                  <a:pt x="137451" y="81532"/>
                </a:moveTo>
                <a:lnTo>
                  <a:pt x="137451" y="87466"/>
                </a:lnTo>
                <a:lnTo>
                  <a:pt x="131517" y="87466"/>
                </a:lnTo>
                <a:lnTo>
                  <a:pt x="131517" y="81532"/>
                </a:lnTo>
                <a:close/>
                <a:moveTo>
                  <a:pt x="143702" y="81532"/>
                </a:moveTo>
                <a:lnTo>
                  <a:pt x="143702" y="87466"/>
                </a:lnTo>
                <a:lnTo>
                  <a:pt x="137766" y="87466"/>
                </a:lnTo>
                <a:lnTo>
                  <a:pt x="137766" y="81532"/>
                </a:lnTo>
                <a:close/>
                <a:moveTo>
                  <a:pt x="149949" y="81532"/>
                </a:moveTo>
                <a:lnTo>
                  <a:pt x="149949" y="87466"/>
                </a:lnTo>
                <a:lnTo>
                  <a:pt x="144015" y="87466"/>
                </a:lnTo>
                <a:lnTo>
                  <a:pt x="144015" y="81532"/>
                </a:lnTo>
                <a:close/>
                <a:moveTo>
                  <a:pt x="156196" y="81532"/>
                </a:moveTo>
                <a:lnTo>
                  <a:pt x="156196" y="87466"/>
                </a:lnTo>
                <a:lnTo>
                  <a:pt x="150262" y="87466"/>
                </a:lnTo>
                <a:lnTo>
                  <a:pt x="150262" y="81532"/>
                </a:lnTo>
                <a:close/>
                <a:moveTo>
                  <a:pt x="162445" y="81532"/>
                </a:moveTo>
                <a:lnTo>
                  <a:pt x="162445" y="87466"/>
                </a:lnTo>
                <a:lnTo>
                  <a:pt x="156509" y="87466"/>
                </a:lnTo>
                <a:lnTo>
                  <a:pt x="156509" y="81532"/>
                </a:lnTo>
                <a:close/>
                <a:moveTo>
                  <a:pt x="168692" y="81532"/>
                </a:moveTo>
                <a:lnTo>
                  <a:pt x="168692" y="87466"/>
                </a:lnTo>
                <a:lnTo>
                  <a:pt x="162756" y="87466"/>
                </a:lnTo>
                <a:lnTo>
                  <a:pt x="162756" y="81532"/>
                </a:lnTo>
                <a:close/>
                <a:moveTo>
                  <a:pt x="174939" y="81532"/>
                </a:moveTo>
                <a:lnTo>
                  <a:pt x="174939" y="87466"/>
                </a:lnTo>
                <a:lnTo>
                  <a:pt x="169005" y="87466"/>
                </a:lnTo>
                <a:lnTo>
                  <a:pt x="169005" y="81532"/>
                </a:lnTo>
                <a:close/>
                <a:moveTo>
                  <a:pt x="181186" y="81532"/>
                </a:moveTo>
                <a:lnTo>
                  <a:pt x="181186" y="87466"/>
                </a:lnTo>
                <a:lnTo>
                  <a:pt x="175252" y="87466"/>
                </a:lnTo>
                <a:lnTo>
                  <a:pt x="175252" y="81532"/>
                </a:lnTo>
                <a:close/>
                <a:moveTo>
                  <a:pt x="187435" y="81532"/>
                </a:moveTo>
                <a:lnTo>
                  <a:pt x="187435" y="87466"/>
                </a:lnTo>
                <a:lnTo>
                  <a:pt x="181499" y="87466"/>
                </a:lnTo>
                <a:lnTo>
                  <a:pt x="181499" y="81532"/>
                </a:lnTo>
                <a:close/>
                <a:moveTo>
                  <a:pt x="193684" y="81532"/>
                </a:moveTo>
                <a:lnTo>
                  <a:pt x="193684" y="87466"/>
                </a:lnTo>
                <a:lnTo>
                  <a:pt x="187749" y="87466"/>
                </a:lnTo>
                <a:lnTo>
                  <a:pt x="187749" y="81532"/>
                </a:lnTo>
                <a:close/>
                <a:moveTo>
                  <a:pt x="199931" y="81532"/>
                </a:moveTo>
                <a:lnTo>
                  <a:pt x="199931" y="87466"/>
                </a:lnTo>
                <a:lnTo>
                  <a:pt x="193996" y="87466"/>
                </a:lnTo>
                <a:lnTo>
                  <a:pt x="193996" y="81532"/>
                </a:lnTo>
                <a:close/>
                <a:moveTo>
                  <a:pt x="206180" y="81532"/>
                </a:moveTo>
                <a:lnTo>
                  <a:pt x="206180" y="87466"/>
                </a:lnTo>
                <a:lnTo>
                  <a:pt x="200244" y="87466"/>
                </a:lnTo>
                <a:lnTo>
                  <a:pt x="200244" y="81532"/>
                </a:lnTo>
                <a:close/>
                <a:moveTo>
                  <a:pt x="212427" y="81532"/>
                </a:moveTo>
                <a:lnTo>
                  <a:pt x="212427" y="87466"/>
                </a:lnTo>
                <a:lnTo>
                  <a:pt x="206491" y="87466"/>
                </a:lnTo>
                <a:lnTo>
                  <a:pt x="206491" y="81532"/>
                </a:lnTo>
                <a:close/>
                <a:moveTo>
                  <a:pt x="218674" y="81532"/>
                </a:moveTo>
                <a:lnTo>
                  <a:pt x="218674" y="87466"/>
                </a:lnTo>
                <a:lnTo>
                  <a:pt x="212739" y="87466"/>
                </a:lnTo>
                <a:lnTo>
                  <a:pt x="212739" y="81532"/>
                </a:lnTo>
                <a:close/>
                <a:moveTo>
                  <a:pt x="224921" y="81532"/>
                </a:moveTo>
                <a:lnTo>
                  <a:pt x="224921" y="87466"/>
                </a:lnTo>
                <a:lnTo>
                  <a:pt x="218987" y="87466"/>
                </a:lnTo>
                <a:lnTo>
                  <a:pt x="218987" y="81532"/>
                </a:lnTo>
                <a:close/>
                <a:moveTo>
                  <a:pt x="231170" y="81532"/>
                </a:moveTo>
                <a:lnTo>
                  <a:pt x="231170" y="87466"/>
                </a:lnTo>
                <a:lnTo>
                  <a:pt x="225234" y="87466"/>
                </a:lnTo>
                <a:lnTo>
                  <a:pt x="225234" y="81532"/>
                </a:lnTo>
                <a:close/>
                <a:moveTo>
                  <a:pt x="237417" y="81532"/>
                </a:moveTo>
                <a:lnTo>
                  <a:pt x="237417" y="87466"/>
                </a:lnTo>
                <a:lnTo>
                  <a:pt x="231481" y="87466"/>
                </a:lnTo>
                <a:lnTo>
                  <a:pt x="231481" y="81532"/>
                </a:lnTo>
                <a:close/>
                <a:moveTo>
                  <a:pt x="243664" y="81532"/>
                </a:moveTo>
                <a:lnTo>
                  <a:pt x="243664" y="87466"/>
                </a:lnTo>
                <a:lnTo>
                  <a:pt x="237729" y="87466"/>
                </a:lnTo>
                <a:lnTo>
                  <a:pt x="237729" y="81532"/>
                </a:lnTo>
                <a:close/>
                <a:moveTo>
                  <a:pt x="249911" y="81532"/>
                </a:moveTo>
                <a:lnTo>
                  <a:pt x="249911" y="87466"/>
                </a:lnTo>
                <a:lnTo>
                  <a:pt x="243977" y="87466"/>
                </a:lnTo>
                <a:lnTo>
                  <a:pt x="243977" y="81532"/>
                </a:lnTo>
                <a:close/>
                <a:moveTo>
                  <a:pt x="256161" y="81532"/>
                </a:moveTo>
                <a:lnTo>
                  <a:pt x="256161" y="87466"/>
                </a:lnTo>
                <a:lnTo>
                  <a:pt x="250225" y="87466"/>
                </a:lnTo>
                <a:lnTo>
                  <a:pt x="250225" y="81532"/>
                </a:lnTo>
                <a:close/>
                <a:moveTo>
                  <a:pt x="262409" y="81532"/>
                </a:moveTo>
                <a:lnTo>
                  <a:pt x="262409" y="87466"/>
                </a:lnTo>
                <a:lnTo>
                  <a:pt x="256474" y="87466"/>
                </a:lnTo>
                <a:lnTo>
                  <a:pt x="256474" y="81532"/>
                </a:lnTo>
                <a:close/>
                <a:moveTo>
                  <a:pt x="268656" y="81532"/>
                </a:moveTo>
                <a:lnTo>
                  <a:pt x="268656" y="87466"/>
                </a:lnTo>
                <a:lnTo>
                  <a:pt x="262721" y="87466"/>
                </a:lnTo>
                <a:lnTo>
                  <a:pt x="262721" y="81532"/>
                </a:lnTo>
                <a:close/>
                <a:moveTo>
                  <a:pt x="274904" y="81532"/>
                </a:moveTo>
                <a:lnTo>
                  <a:pt x="274904" y="87466"/>
                </a:lnTo>
                <a:lnTo>
                  <a:pt x="268968" y="87466"/>
                </a:lnTo>
                <a:lnTo>
                  <a:pt x="268968" y="81532"/>
                </a:lnTo>
                <a:close/>
                <a:moveTo>
                  <a:pt x="6251" y="87779"/>
                </a:moveTo>
                <a:lnTo>
                  <a:pt x="6251" y="93713"/>
                </a:lnTo>
                <a:lnTo>
                  <a:pt x="315" y="93713"/>
                </a:lnTo>
                <a:lnTo>
                  <a:pt x="315" y="87779"/>
                </a:lnTo>
                <a:close/>
                <a:moveTo>
                  <a:pt x="12498" y="87779"/>
                </a:moveTo>
                <a:lnTo>
                  <a:pt x="12498" y="93713"/>
                </a:lnTo>
                <a:lnTo>
                  <a:pt x="6562" y="93713"/>
                </a:lnTo>
                <a:lnTo>
                  <a:pt x="6562" y="87779"/>
                </a:lnTo>
                <a:close/>
                <a:moveTo>
                  <a:pt x="18745" y="87779"/>
                </a:moveTo>
                <a:lnTo>
                  <a:pt x="18745" y="93713"/>
                </a:lnTo>
                <a:lnTo>
                  <a:pt x="12810" y="93713"/>
                </a:lnTo>
                <a:lnTo>
                  <a:pt x="12810" y="87779"/>
                </a:lnTo>
                <a:close/>
                <a:moveTo>
                  <a:pt x="24992" y="87779"/>
                </a:moveTo>
                <a:lnTo>
                  <a:pt x="24992" y="93713"/>
                </a:lnTo>
                <a:lnTo>
                  <a:pt x="19058" y="93713"/>
                </a:lnTo>
                <a:lnTo>
                  <a:pt x="19058" y="87779"/>
                </a:lnTo>
                <a:close/>
                <a:moveTo>
                  <a:pt x="31242" y="87779"/>
                </a:moveTo>
                <a:lnTo>
                  <a:pt x="31242" y="93713"/>
                </a:lnTo>
                <a:lnTo>
                  <a:pt x="25305" y="93713"/>
                </a:lnTo>
                <a:lnTo>
                  <a:pt x="25305" y="87779"/>
                </a:lnTo>
                <a:close/>
                <a:moveTo>
                  <a:pt x="37489" y="87779"/>
                </a:moveTo>
                <a:lnTo>
                  <a:pt x="37489" y="93713"/>
                </a:lnTo>
                <a:lnTo>
                  <a:pt x="31553" y="93713"/>
                </a:lnTo>
                <a:lnTo>
                  <a:pt x="31553" y="87779"/>
                </a:lnTo>
                <a:close/>
                <a:moveTo>
                  <a:pt x="43737" y="87779"/>
                </a:moveTo>
                <a:lnTo>
                  <a:pt x="43737" y="93713"/>
                </a:lnTo>
                <a:lnTo>
                  <a:pt x="37802" y="93713"/>
                </a:lnTo>
                <a:lnTo>
                  <a:pt x="37802" y="87779"/>
                </a:lnTo>
                <a:close/>
                <a:moveTo>
                  <a:pt x="49985" y="87779"/>
                </a:moveTo>
                <a:lnTo>
                  <a:pt x="49985" y="93713"/>
                </a:lnTo>
                <a:lnTo>
                  <a:pt x="44049" y="93713"/>
                </a:lnTo>
                <a:lnTo>
                  <a:pt x="44049" y="87779"/>
                </a:lnTo>
                <a:close/>
                <a:moveTo>
                  <a:pt x="56232" y="87779"/>
                </a:moveTo>
                <a:lnTo>
                  <a:pt x="56232" y="93713"/>
                </a:lnTo>
                <a:lnTo>
                  <a:pt x="50296" y="93713"/>
                </a:lnTo>
                <a:lnTo>
                  <a:pt x="50296" y="87779"/>
                </a:lnTo>
                <a:close/>
                <a:moveTo>
                  <a:pt x="62480" y="87779"/>
                </a:moveTo>
                <a:lnTo>
                  <a:pt x="62480" y="93713"/>
                </a:lnTo>
                <a:lnTo>
                  <a:pt x="56545" y="93713"/>
                </a:lnTo>
                <a:lnTo>
                  <a:pt x="56545" y="87779"/>
                </a:lnTo>
                <a:close/>
                <a:moveTo>
                  <a:pt x="68727" y="87779"/>
                </a:moveTo>
                <a:lnTo>
                  <a:pt x="68727" y="93713"/>
                </a:lnTo>
                <a:lnTo>
                  <a:pt x="62792" y="93713"/>
                </a:lnTo>
                <a:lnTo>
                  <a:pt x="62792" y="87779"/>
                </a:lnTo>
                <a:close/>
                <a:moveTo>
                  <a:pt x="74975" y="87779"/>
                </a:moveTo>
                <a:lnTo>
                  <a:pt x="74975" y="93713"/>
                </a:lnTo>
                <a:lnTo>
                  <a:pt x="69039" y="93713"/>
                </a:lnTo>
                <a:lnTo>
                  <a:pt x="69039" y="87779"/>
                </a:lnTo>
                <a:close/>
                <a:moveTo>
                  <a:pt x="81223" y="87779"/>
                </a:moveTo>
                <a:lnTo>
                  <a:pt x="81223" y="93713"/>
                </a:lnTo>
                <a:lnTo>
                  <a:pt x="75286" y="93713"/>
                </a:lnTo>
                <a:lnTo>
                  <a:pt x="75286" y="87779"/>
                </a:lnTo>
                <a:close/>
                <a:moveTo>
                  <a:pt x="87470" y="87779"/>
                </a:moveTo>
                <a:lnTo>
                  <a:pt x="87470" y="93713"/>
                </a:lnTo>
                <a:lnTo>
                  <a:pt x="81535" y="93713"/>
                </a:lnTo>
                <a:lnTo>
                  <a:pt x="81535" y="87779"/>
                </a:lnTo>
                <a:close/>
                <a:moveTo>
                  <a:pt x="93718" y="87779"/>
                </a:moveTo>
                <a:lnTo>
                  <a:pt x="93718" y="93713"/>
                </a:lnTo>
                <a:lnTo>
                  <a:pt x="87784" y="93713"/>
                </a:lnTo>
                <a:lnTo>
                  <a:pt x="87784" y="87779"/>
                </a:lnTo>
                <a:close/>
                <a:moveTo>
                  <a:pt x="162445" y="87779"/>
                </a:moveTo>
                <a:lnTo>
                  <a:pt x="162445" y="93713"/>
                </a:lnTo>
                <a:lnTo>
                  <a:pt x="156509" y="93713"/>
                </a:lnTo>
                <a:lnTo>
                  <a:pt x="156509" y="87779"/>
                </a:lnTo>
                <a:close/>
                <a:moveTo>
                  <a:pt x="168692" y="87779"/>
                </a:moveTo>
                <a:lnTo>
                  <a:pt x="168692" y="93713"/>
                </a:lnTo>
                <a:lnTo>
                  <a:pt x="162756" y="93713"/>
                </a:lnTo>
                <a:lnTo>
                  <a:pt x="162756" y="87779"/>
                </a:lnTo>
                <a:close/>
                <a:moveTo>
                  <a:pt x="174939" y="87779"/>
                </a:moveTo>
                <a:lnTo>
                  <a:pt x="174939" y="93713"/>
                </a:lnTo>
                <a:lnTo>
                  <a:pt x="169005" y="93713"/>
                </a:lnTo>
                <a:lnTo>
                  <a:pt x="169005" y="87779"/>
                </a:lnTo>
                <a:close/>
                <a:moveTo>
                  <a:pt x="181186" y="87779"/>
                </a:moveTo>
                <a:lnTo>
                  <a:pt x="181186" y="93713"/>
                </a:lnTo>
                <a:lnTo>
                  <a:pt x="175252" y="93713"/>
                </a:lnTo>
                <a:lnTo>
                  <a:pt x="175252" y="87779"/>
                </a:lnTo>
                <a:close/>
                <a:moveTo>
                  <a:pt x="187435" y="87779"/>
                </a:moveTo>
                <a:lnTo>
                  <a:pt x="187435" y="93713"/>
                </a:lnTo>
                <a:lnTo>
                  <a:pt x="181499" y="93713"/>
                </a:lnTo>
                <a:lnTo>
                  <a:pt x="181499" y="87779"/>
                </a:lnTo>
                <a:close/>
                <a:moveTo>
                  <a:pt x="193684" y="87779"/>
                </a:moveTo>
                <a:lnTo>
                  <a:pt x="193684" y="93713"/>
                </a:lnTo>
                <a:lnTo>
                  <a:pt x="187749" y="93713"/>
                </a:lnTo>
                <a:lnTo>
                  <a:pt x="187749" y="87779"/>
                </a:lnTo>
                <a:close/>
                <a:moveTo>
                  <a:pt x="199931" y="87779"/>
                </a:moveTo>
                <a:lnTo>
                  <a:pt x="199931" y="93713"/>
                </a:lnTo>
                <a:lnTo>
                  <a:pt x="193996" y="93713"/>
                </a:lnTo>
                <a:lnTo>
                  <a:pt x="193996" y="87779"/>
                </a:lnTo>
                <a:close/>
                <a:moveTo>
                  <a:pt x="206180" y="87779"/>
                </a:moveTo>
                <a:lnTo>
                  <a:pt x="206180" y="93713"/>
                </a:lnTo>
                <a:lnTo>
                  <a:pt x="200244" y="93713"/>
                </a:lnTo>
                <a:lnTo>
                  <a:pt x="200244" y="87779"/>
                </a:lnTo>
                <a:close/>
                <a:moveTo>
                  <a:pt x="212427" y="87779"/>
                </a:moveTo>
                <a:lnTo>
                  <a:pt x="212427" y="93713"/>
                </a:lnTo>
                <a:lnTo>
                  <a:pt x="206491" y="93713"/>
                </a:lnTo>
                <a:lnTo>
                  <a:pt x="206491" y="87779"/>
                </a:lnTo>
                <a:close/>
                <a:moveTo>
                  <a:pt x="99967" y="87781"/>
                </a:moveTo>
                <a:lnTo>
                  <a:pt x="99967" y="93717"/>
                </a:lnTo>
                <a:lnTo>
                  <a:pt x="94031" y="93717"/>
                </a:lnTo>
                <a:lnTo>
                  <a:pt x="94031" y="87781"/>
                </a:lnTo>
                <a:close/>
                <a:moveTo>
                  <a:pt x="106214" y="87781"/>
                </a:moveTo>
                <a:lnTo>
                  <a:pt x="106214" y="93717"/>
                </a:lnTo>
                <a:lnTo>
                  <a:pt x="100278" y="93717"/>
                </a:lnTo>
                <a:lnTo>
                  <a:pt x="100278" y="87781"/>
                </a:lnTo>
                <a:close/>
                <a:moveTo>
                  <a:pt x="112461" y="87781"/>
                </a:moveTo>
                <a:lnTo>
                  <a:pt x="112461" y="93717"/>
                </a:lnTo>
                <a:lnTo>
                  <a:pt x="106527" y="93717"/>
                </a:lnTo>
                <a:lnTo>
                  <a:pt x="106527" y="87781"/>
                </a:lnTo>
                <a:close/>
                <a:moveTo>
                  <a:pt x="118710" y="87781"/>
                </a:moveTo>
                <a:lnTo>
                  <a:pt x="118710" y="93717"/>
                </a:lnTo>
                <a:lnTo>
                  <a:pt x="112774" y="93717"/>
                </a:lnTo>
                <a:lnTo>
                  <a:pt x="112774" y="87781"/>
                </a:lnTo>
                <a:close/>
                <a:moveTo>
                  <a:pt x="124957" y="87781"/>
                </a:moveTo>
                <a:lnTo>
                  <a:pt x="124957" y="93717"/>
                </a:lnTo>
                <a:lnTo>
                  <a:pt x="119021" y="93717"/>
                </a:lnTo>
                <a:lnTo>
                  <a:pt x="119021" y="87781"/>
                </a:lnTo>
                <a:close/>
                <a:moveTo>
                  <a:pt x="131204" y="87781"/>
                </a:moveTo>
                <a:lnTo>
                  <a:pt x="131204" y="93717"/>
                </a:lnTo>
                <a:lnTo>
                  <a:pt x="125270" y="93717"/>
                </a:lnTo>
                <a:lnTo>
                  <a:pt x="125270" y="87781"/>
                </a:lnTo>
                <a:close/>
                <a:moveTo>
                  <a:pt x="137451" y="87781"/>
                </a:moveTo>
                <a:lnTo>
                  <a:pt x="137451" y="93717"/>
                </a:lnTo>
                <a:lnTo>
                  <a:pt x="131517" y="93717"/>
                </a:lnTo>
                <a:lnTo>
                  <a:pt x="131517" y="87781"/>
                </a:lnTo>
                <a:close/>
                <a:moveTo>
                  <a:pt x="143702" y="87781"/>
                </a:moveTo>
                <a:lnTo>
                  <a:pt x="143702" y="93717"/>
                </a:lnTo>
                <a:lnTo>
                  <a:pt x="137766" y="93717"/>
                </a:lnTo>
                <a:lnTo>
                  <a:pt x="137766" y="87781"/>
                </a:lnTo>
                <a:close/>
                <a:moveTo>
                  <a:pt x="149949" y="87781"/>
                </a:moveTo>
                <a:lnTo>
                  <a:pt x="149949" y="93717"/>
                </a:lnTo>
                <a:lnTo>
                  <a:pt x="144015" y="93717"/>
                </a:lnTo>
                <a:lnTo>
                  <a:pt x="144015" y="87781"/>
                </a:lnTo>
                <a:close/>
                <a:moveTo>
                  <a:pt x="156196" y="87781"/>
                </a:moveTo>
                <a:lnTo>
                  <a:pt x="156196" y="93717"/>
                </a:lnTo>
                <a:lnTo>
                  <a:pt x="150262" y="93717"/>
                </a:lnTo>
                <a:lnTo>
                  <a:pt x="150262" y="87781"/>
                </a:lnTo>
                <a:close/>
                <a:moveTo>
                  <a:pt x="218674" y="87781"/>
                </a:moveTo>
                <a:lnTo>
                  <a:pt x="218674" y="93717"/>
                </a:lnTo>
                <a:lnTo>
                  <a:pt x="212739" y="93717"/>
                </a:lnTo>
                <a:lnTo>
                  <a:pt x="212739" y="87781"/>
                </a:lnTo>
                <a:close/>
                <a:moveTo>
                  <a:pt x="224921" y="87781"/>
                </a:moveTo>
                <a:lnTo>
                  <a:pt x="224921" y="93717"/>
                </a:lnTo>
                <a:lnTo>
                  <a:pt x="218987" y="93717"/>
                </a:lnTo>
                <a:lnTo>
                  <a:pt x="218987" y="87781"/>
                </a:lnTo>
                <a:close/>
                <a:moveTo>
                  <a:pt x="231170" y="87781"/>
                </a:moveTo>
                <a:lnTo>
                  <a:pt x="231170" y="93717"/>
                </a:lnTo>
                <a:lnTo>
                  <a:pt x="225234" y="93717"/>
                </a:lnTo>
                <a:lnTo>
                  <a:pt x="225234" y="87781"/>
                </a:lnTo>
                <a:close/>
                <a:moveTo>
                  <a:pt x="237417" y="87781"/>
                </a:moveTo>
                <a:lnTo>
                  <a:pt x="237417" y="93717"/>
                </a:lnTo>
                <a:lnTo>
                  <a:pt x="231481" y="93717"/>
                </a:lnTo>
                <a:lnTo>
                  <a:pt x="231481" y="87781"/>
                </a:lnTo>
                <a:close/>
                <a:moveTo>
                  <a:pt x="243664" y="87781"/>
                </a:moveTo>
                <a:lnTo>
                  <a:pt x="243664" y="93717"/>
                </a:lnTo>
                <a:lnTo>
                  <a:pt x="237729" y="93717"/>
                </a:lnTo>
                <a:lnTo>
                  <a:pt x="237729" y="87781"/>
                </a:lnTo>
                <a:close/>
                <a:moveTo>
                  <a:pt x="249911" y="87781"/>
                </a:moveTo>
                <a:lnTo>
                  <a:pt x="249911" y="93717"/>
                </a:lnTo>
                <a:lnTo>
                  <a:pt x="243977" y="93717"/>
                </a:lnTo>
                <a:lnTo>
                  <a:pt x="243977" y="87781"/>
                </a:lnTo>
                <a:close/>
                <a:moveTo>
                  <a:pt x="256161" y="87781"/>
                </a:moveTo>
                <a:lnTo>
                  <a:pt x="256161" y="93717"/>
                </a:lnTo>
                <a:lnTo>
                  <a:pt x="250225" y="93717"/>
                </a:lnTo>
                <a:lnTo>
                  <a:pt x="250225" y="87781"/>
                </a:lnTo>
                <a:close/>
                <a:moveTo>
                  <a:pt x="262409" y="87781"/>
                </a:moveTo>
                <a:lnTo>
                  <a:pt x="262409" y="93717"/>
                </a:lnTo>
                <a:lnTo>
                  <a:pt x="256474" y="93717"/>
                </a:lnTo>
                <a:lnTo>
                  <a:pt x="256474" y="87781"/>
                </a:lnTo>
                <a:close/>
                <a:moveTo>
                  <a:pt x="268656" y="87781"/>
                </a:moveTo>
                <a:lnTo>
                  <a:pt x="268656" y="93717"/>
                </a:lnTo>
                <a:lnTo>
                  <a:pt x="262721" y="93717"/>
                </a:lnTo>
                <a:lnTo>
                  <a:pt x="262721" y="87781"/>
                </a:lnTo>
                <a:close/>
                <a:moveTo>
                  <a:pt x="274904" y="87781"/>
                </a:moveTo>
                <a:lnTo>
                  <a:pt x="274904" y="93717"/>
                </a:lnTo>
                <a:lnTo>
                  <a:pt x="268968" y="93717"/>
                </a:lnTo>
                <a:lnTo>
                  <a:pt x="268968" y="87781"/>
                </a:lnTo>
                <a:close/>
                <a:moveTo>
                  <a:pt x="6251" y="94028"/>
                </a:moveTo>
                <a:lnTo>
                  <a:pt x="6251" y="99964"/>
                </a:lnTo>
                <a:lnTo>
                  <a:pt x="315" y="99964"/>
                </a:lnTo>
                <a:lnTo>
                  <a:pt x="315" y="94028"/>
                </a:lnTo>
                <a:close/>
                <a:moveTo>
                  <a:pt x="12498" y="94028"/>
                </a:moveTo>
                <a:lnTo>
                  <a:pt x="12498" y="99964"/>
                </a:lnTo>
                <a:lnTo>
                  <a:pt x="6562" y="99964"/>
                </a:lnTo>
                <a:lnTo>
                  <a:pt x="6562" y="94028"/>
                </a:lnTo>
                <a:close/>
                <a:moveTo>
                  <a:pt x="18745" y="94028"/>
                </a:moveTo>
                <a:lnTo>
                  <a:pt x="18745" y="99964"/>
                </a:lnTo>
                <a:lnTo>
                  <a:pt x="12810" y="99964"/>
                </a:lnTo>
                <a:lnTo>
                  <a:pt x="12810" y="94028"/>
                </a:lnTo>
                <a:close/>
                <a:moveTo>
                  <a:pt x="24992" y="94028"/>
                </a:moveTo>
                <a:lnTo>
                  <a:pt x="24992" y="99964"/>
                </a:lnTo>
                <a:lnTo>
                  <a:pt x="19058" y="99964"/>
                </a:lnTo>
                <a:lnTo>
                  <a:pt x="19058" y="94028"/>
                </a:lnTo>
                <a:close/>
                <a:moveTo>
                  <a:pt x="31242" y="94028"/>
                </a:moveTo>
                <a:lnTo>
                  <a:pt x="31242" y="99964"/>
                </a:lnTo>
                <a:lnTo>
                  <a:pt x="25305" y="99964"/>
                </a:lnTo>
                <a:lnTo>
                  <a:pt x="25305" y="94028"/>
                </a:lnTo>
                <a:close/>
                <a:moveTo>
                  <a:pt x="37489" y="94028"/>
                </a:moveTo>
                <a:lnTo>
                  <a:pt x="37489" y="99964"/>
                </a:lnTo>
                <a:lnTo>
                  <a:pt x="31553" y="99964"/>
                </a:lnTo>
                <a:lnTo>
                  <a:pt x="31553" y="94028"/>
                </a:lnTo>
                <a:close/>
                <a:moveTo>
                  <a:pt x="43737" y="94028"/>
                </a:moveTo>
                <a:lnTo>
                  <a:pt x="43737" y="99964"/>
                </a:lnTo>
                <a:lnTo>
                  <a:pt x="37802" y="99964"/>
                </a:lnTo>
                <a:lnTo>
                  <a:pt x="37802" y="94028"/>
                </a:lnTo>
                <a:close/>
                <a:moveTo>
                  <a:pt x="49985" y="94028"/>
                </a:moveTo>
                <a:lnTo>
                  <a:pt x="49985" y="99964"/>
                </a:lnTo>
                <a:lnTo>
                  <a:pt x="44049" y="99964"/>
                </a:lnTo>
                <a:lnTo>
                  <a:pt x="44049" y="94028"/>
                </a:lnTo>
                <a:close/>
                <a:moveTo>
                  <a:pt x="56232" y="94028"/>
                </a:moveTo>
                <a:lnTo>
                  <a:pt x="56232" y="99964"/>
                </a:lnTo>
                <a:lnTo>
                  <a:pt x="50296" y="99964"/>
                </a:lnTo>
                <a:lnTo>
                  <a:pt x="50296" y="94028"/>
                </a:lnTo>
                <a:close/>
                <a:moveTo>
                  <a:pt x="62480" y="94028"/>
                </a:moveTo>
                <a:lnTo>
                  <a:pt x="62480" y="99964"/>
                </a:lnTo>
                <a:lnTo>
                  <a:pt x="56545" y="99964"/>
                </a:lnTo>
                <a:lnTo>
                  <a:pt x="56545" y="94028"/>
                </a:lnTo>
                <a:close/>
                <a:moveTo>
                  <a:pt x="68727" y="94028"/>
                </a:moveTo>
                <a:lnTo>
                  <a:pt x="68727" y="99964"/>
                </a:lnTo>
                <a:lnTo>
                  <a:pt x="62792" y="99964"/>
                </a:lnTo>
                <a:lnTo>
                  <a:pt x="62792" y="94028"/>
                </a:lnTo>
                <a:close/>
                <a:moveTo>
                  <a:pt x="74975" y="94028"/>
                </a:moveTo>
                <a:lnTo>
                  <a:pt x="74975" y="99964"/>
                </a:lnTo>
                <a:lnTo>
                  <a:pt x="69039" y="99964"/>
                </a:lnTo>
                <a:lnTo>
                  <a:pt x="69039" y="94028"/>
                </a:lnTo>
                <a:close/>
                <a:moveTo>
                  <a:pt x="81223" y="94028"/>
                </a:moveTo>
                <a:lnTo>
                  <a:pt x="81223" y="99964"/>
                </a:lnTo>
                <a:lnTo>
                  <a:pt x="75286" y="99964"/>
                </a:lnTo>
                <a:lnTo>
                  <a:pt x="75286" y="94028"/>
                </a:lnTo>
                <a:close/>
                <a:moveTo>
                  <a:pt x="87470" y="94028"/>
                </a:moveTo>
                <a:lnTo>
                  <a:pt x="87470" y="99964"/>
                </a:lnTo>
                <a:lnTo>
                  <a:pt x="81535" y="99964"/>
                </a:lnTo>
                <a:lnTo>
                  <a:pt x="81535" y="94028"/>
                </a:lnTo>
                <a:close/>
                <a:moveTo>
                  <a:pt x="93718" y="94028"/>
                </a:moveTo>
                <a:lnTo>
                  <a:pt x="93718" y="99964"/>
                </a:lnTo>
                <a:lnTo>
                  <a:pt x="87784" y="99964"/>
                </a:lnTo>
                <a:lnTo>
                  <a:pt x="87784" y="94028"/>
                </a:lnTo>
                <a:close/>
                <a:moveTo>
                  <a:pt x="99967" y="94028"/>
                </a:moveTo>
                <a:lnTo>
                  <a:pt x="99967" y="99964"/>
                </a:lnTo>
                <a:lnTo>
                  <a:pt x="94031" y="99964"/>
                </a:lnTo>
                <a:lnTo>
                  <a:pt x="94031" y="94028"/>
                </a:lnTo>
                <a:close/>
                <a:moveTo>
                  <a:pt x="106214" y="94029"/>
                </a:moveTo>
                <a:lnTo>
                  <a:pt x="106214" y="99964"/>
                </a:lnTo>
                <a:lnTo>
                  <a:pt x="100278" y="99964"/>
                </a:lnTo>
                <a:lnTo>
                  <a:pt x="100278" y="94029"/>
                </a:lnTo>
                <a:close/>
                <a:moveTo>
                  <a:pt x="112461" y="94029"/>
                </a:moveTo>
                <a:lnTo>
                  <a:pt x="112461" y="99964"/>
                </a:lnTo>
                <a:lnTo>
                  <a:pt x="106527" y="99964"/>
                </a:lnTo>
                <a:lnTo>
                  <a:pt x="106527" y="94029"/>
                </a:lnTo>
                <a:close/>
                <a:moveTo>
                  <a:pt x="118710" y="94029"/>
                </a:moveTo>
                <a:lnTo>
                  <a:pt x="118710" y="99964"/>
                </a:lnTo>
                <a:lnTo>
                  <a:pt x="112774" y="99964"/>
                </a:lnTo>
                <a:lnTo>
                  <a:pt x="112774" y="94029"/>
                </a:lnTo>
                <a:close/>
                <a:moveTo>
                  <a:pt x="124957" y="94029"/>
                </a:moveTo>
                <a:lnTo>
                  <a:pt x="124957" y="99964"/>
                </a:lnTo>
                <a:lnTo>
                  <a:pt x="119021" y="99964"/>
                </a:lnTo>
                <a:lnTo>
                  <a:pt x="119021" y="94029"/>
                </a:lnTo>
                <a:close/>
                <a:moveTo>
                  <a:pt x="131204" y="94029"/>
                </a:moveTo>
                <a:lnTo>
                  <a:pt x="131204" y="99964"/>
                </a:lnTo>
                <a:lnTo>
                  <a:pt x="125270" y="99964"/>
                </a:lnTo>
                <a:lnTo>
                  <a:pt x="125270" y="94029"/>
                </a:lnTo>
                <a:close/>
                <a:moveTo>
                  <a:pt x="137451" y="94029"/>
                </a:moveTo>
                <a:lnTo>
                  <a:pt x="137451" y="99964"/>
                </a:lnTo>
                <a:lnTo>
                  <a:pt x="131517" y="99964"/>
                </a:lnTo>
                <a:lnTo>
                  <a:pt x="131517" y="94029"/>
                </a:lnTo>
                <a:close/>
                <a:moveTo>
                  <a:pt x="143702" y="94029"/>
                </a:moveTo>
                <a:lnTo>
                  <a:pt x="143702" y="99964"/>
                </a:lnTo>
                <a:lnTo>
                  <a:pt x="137766" y="99964"/>
                </a:lnTo>
                <a:lnTo>
                  <a:pt x="137766" y="94029"/>
                </a:lnTo>
                <a:close/>
                <a:moveTo>
                  <a:pt x="149949" y="94029"/>
                </a:moveTo>
                <a:lnTo>
                  <a:pt x="149949" y="99964"/>
                </a:lnTo>
                <a:lnTo>
                  <a:pt x="144015" y="99964"/>
                </a:lnTo>
                <a:lnTo>
                  <a:pt x="144015" y="94029"/>
                </a:lnTo>
                <a:close/>
                <a:moveTo>
                  <a:pt x="156196" y="94029"/>
                </a:moveTo>
                <a:lnTo>
                  <a:pt x="156196" y="99964"/>
                </a:lnTo>
                <a:lnTo>
                  <a:pt x="150262" y="99964"/>
                </a:lnTo>
                <a:lnTo>
                  <a:pt x="150262" y="94029"/>
                </a:lnTo>
                <a:close/>
                <a:moveTo>
                  <a:pt x="162445" y="94028"/>
                </a:moveTo>
                <a:lnTo>
                  <a:pt x="162445" y="99964"/>
                </a:lnTo>
                <a:lnTo>
                  <a:pt x="156509" y="99964"/>
                </a:lnTo>
                <a:lnTo>
                  <a:pt x="156509" y="94028"/>
                </a:lnTo>
                <a:close/>
                <a:moveTo>
                  <a:pt x="168692" y="94028"/>
                </a:moveTo>
                <a:lnTo>
                  <a:pt x="168692" y="99964"/>
                </a:lnTo>
                <a:lnTo>
                  <a:pt x="162756" y="99964"/>
                </a:lnTo>
                <a:lnTo>
                  <a:pt x="162756" y="94028"/>
                </a:lnTo>
                <a:close/>
                <a:moveTo>
                  <a:pt x="174939" y="94028"/>
                </a:moveTo>
                <a:lnTo>
                  <a:pt x="174939" y="99964"/>
                </a:lnTo>
                <a:lnTo>
                  <a:pt x="169005" y="99964"/>
                </a:lnTo>
                <a:lnTo>
                  <a:pt x="169005" y="94028"/>
                </a:lnTo>
                <a:close/>
                <a:moveTo>
                  <a:pt x="181186" y="94028"/>
                </a:moveTo>
                <a:lnTo>
                  <a:pt x="181186" y="99964"/>
                </a:lnTo>
                <a:lnTo>
                  <a:pt x="175252" y="99964"/>
                </a:lnTo>
                <a:lnTo>
                  <a:pt x="175252" y="94028"/>
                </a:lnTo>
                <a:close/>
                <a:moveTo>
                  <a:pt x="187435" y="94028"/>
                </a:moveTo>
                <a:lnTo>
                  <a:pt x="187435" y="99964"/>
                </a:lnTo>
                <a:lnTo>
                  <a:pt x="181499" y="99964"/>
                </a:lnTo>
                <a:lnTo>
                  <a:pt x="181499" y="94028"/>
                </a:lnTo>
                <a:close/>
                <a:moveTo>
                  <a:pt x="193684" y="94028"/>
                </a:moveTo>
                <a:lnTo>
                  <a:pt x="193684" y="99964"/>
                </a:lnTo>
                <a:lnTo>
                  <a:pt x="187749" y="99964"/>
                </a:lnTo>
                <a:lnTo>
                  <a:pt x="187749" y="94028"/>
                </a:lnTo>
                <a:close/>
                <a:moveTo>
                  <a:pt x="199931" y="94028"/>
                </a:moveTo>
                <a:lnTo>
                  <a:pt x="199931" y="99964"/>
                </a:lnTo>
                <a:lnTo>
                  <a:pt x="193996" y="99964"/>
                </a:lnTo>
                <a:lnTo>
                  <a:pt x="193996" y="94028"/>
                </a:lnTo>
                <a:close/>
                <a:moveTo>
                  <a:pt x="206180" y="94028"/>
                </a:moveTo>
                <a:lnTo>
                  <a:pt x="206180" y="99964"/>
                </a:lnTo>
                <a:lnTo>
                  <a:pt x="200244" y="99964"/>
                </a:lnTo>
                <a:lnTo>
                  <a:pt x="200244" y="94028"/>
                </a:lnTo>
                <a:close/>
                <a:moveTo>
                  <a:pt x="212427" y="94028"/>
                </a:moveTo>
                <a:lnTo>
                  <a:pt x="212427" y="99964"/>
                </a:lnTo>
                <a:lnTo>
                  <a:pt x="206491" y="99964"/>
                </a:lnTo>
                <a:lnTo>
                  <a:pt x="206491" y="94028"/>
                </a:lnTo>
                <a:close/>
                <a:moveTo>
                  <a:pt x="218674" y="94028"/>
                </a:moveTo>
                <a:lnTo>
                  <a:pt x="218674" y="99964"/>
                </a:lnTo>
                <a:lnTo>
                  <a:pt x="212739" y="99964"/>
                </a:lnTo>
                <a:lnTo>
                  <a:pt x="212739" y="94028"/>
                </a:lnTo>
                <a:close/>
                <a:moveTo>
                  <a:pt x="224921" y="94029"/>
                </a:moveTo>
                <a:lnTo>
                  <a:pt x="224921" y="99964"/>
                </a:lnTo>
                <a:lnTo>
                  <a:pt x="218987" y="99964"/>
                </a:lnTo>
                <a:lnTo>
                  <a:pt x="218987" y="94029"/>
                </a:lnTo>
                <a:close/>
                <a:moveTo>
                  <a:pt x="231170" y="94029"/>
                </a:moveTo>
                <a:lnTo>
                  <a:pt x="231170" y="99964"/>
                </a:lnTo>
                <a:lnTo>
                  <a:pt x="225234" y="99964"/>
                </a:lnTo>
                <a:lnTo>
                  <a:pt x="225234" y="94029"/>
                </a:lnTo>
                <a:close/>
                <a:moveTo>
                  <a:pt x="237417" y="94029"/>
                </a:moveTo>
                <a:lnTo>
                  <a:pt x="237417" y="99964"/>
                </a:lnTo>
                <a:lnTo>
                  <a:pt x="231481" y="99964"/>
                </a:lnTo>
                <a:lnTo>
                  <a:pt x="231481" y="94029"/>
                </a:lnTo>
                <a:close/>
                <a:moveTo>
                  <a:pt x="243664" y="94029"/>
                </a:moveTo>
                <a:lnTo>
                  <a:pt x="243664" y="99964"/>
                </a:lnTo>
                <a:lnTo>
                  <a:pt x="237729" y="99964"/>
                </a:lnTo>
                <a:lnTo>
                  <a:pt x="237729" y="94029"/>
                </a:lnTo>
                <a:close/>
                <a:moveTo>
                  <a:pt x="249911" y="94029"/>
                </a:moveTo>
                <a:lnTo>
                  <a:pt x="249911" y="99964"/>
                </a:lnTo>
                <a:lnTo>
                  <a:pt x="243977" y="99964"/>
                </a:lnTo>
                <a:lnTo>
                  <a:pt x="243977" y="94029"/>
                </a:lnTo>
                <a:close/>
                <a:moveTo>
                  <a:pt x="256161" y="94029"/>
                </a:moveTo>
                <a:lnTo>
                  <a:pt x="256161" y="99964"/>
                </a:lnTo>
                <a:lnTo>
                  <a:pt x="250225" y="99964"/>
                </a:lnTo>
                <a:lnTo>
                  <a:pt x="250225" y="94029"/>
                </a:lnTo>
                <a:close/>
                <a:moveTo>
                  <a:pt x="262409" y="94029"/>
                </a:moveTo>
                <a:lnTo>
                  <a:pt x="262409" y="99964"/>
                </a:lnTo>
                <a:lnTo>
                  <a:pt x="256474" y="99964"/>
                </a:lnTo>
                <a:lnTo>
                  <a:pt x="256474" y="94029"/>
                </a:lnTo>
                <a:close/>
                <a:moveTo>
                  <a:pt x="268656" y="94029"/>
                </a:moveTo>
                <a:lnTo>
                  <a:pt x="268656" y="99964"/>
                </a:lnTo>
                <a:lnTo>
                  <a:pt x="262721" y="99964"/>
                </a:lnTo>
                <a:lnTo>
                  <a:pt x="262721" y="94029"/>
                </a:lnTo>
                <a:close/>
                <a:moveTo>
                  <a:pt x="274904" y="94029"/>
                </a:moveTo>
                <a:lnTo>
                  <a:pt x="274904" y="99964"/>
                </a:lnTo>
                <a:lnTo>
                  <a:pt x="268968" y="99964"/>
                </a:lnTo>
                <a:lnTo>
                  <a:pt x="268968" y="94029"/>
                </a:lnTo>
                <a:close/>
                <a:moveTo>
                  <a:pt x="6251" y="100276"/>
                </a:moveTo>
                <a:lnTo>
                  <a:pt x="6251" y="106211"/>
                </a:lnTo>
                <a:lnTo>
                  <a:pt x="315" y="106211"/>
                </a:lnTo>
                <a:lnTo>
                  <a:pt x="315" y="100276"/>
                </a:lnTo>
                <a:close/>
                <a:moveTo>
                  <a:pt x="12498" y="100276"/>
                </a:moveTo>
                <a:lnTo>
                  <a:pt x="12498" y="106211"/>
                </a:lnTo>
                <a:lnTo>
                  <a:pt x="6562" y="106211"/>
                </a:lnTo>
                <a:lnTo>
                  <a:pt x="6562" y="100276"/>
                </a:lnTo>
                <a:close/>
                <a:moveTo>
                  <a:pt x="18745" y="100276"/>
                </a:moveTo>
                <a:lnTo>
                  <a:pt x="18745" y="106211"/>
                </a:lnTo>
                <a:lnTo>
                  <a:pt x="12810" y="106211"/>
                </a:lnTo>
                <a:lnTo>
                  <a:pt x="12810" y="100276"/>
                </a:lnTo>
                <a:close/>
                <a:moveTo>
                  <a:pt x="24992" y="100276"/>
                </a:moveTo>
                <a:lnTo>
                  <a:pt x="24992" y="106211"/>
                </a:lnTo>
                <a:lnTo>
                  <a:pt x="19058" y="106211"/>
                </a:lnTo>
                <a:lnTo>
                  <a:pt x="19058" y="100276"/>
                </a:lnTo>
                <a:close/>
                <a:moveTo>
                  <a:pt x="31242" y="100276"/>
                </a:moveTo>
                <a:lnTo>
                  <a:pt x="31242" y="106211"/>
                </a:lnTo>
                <a:lnTo>
                  <a:pt x="25305" y="106211"/>
                </a:lnTo>
                <a:lnTo>
                  <a:pt x="25305" y="100276"/>
                </a:lnTo>
                <a:close/>
                <a:moveTo>
                  <a:pt x="37489" y="100276"/>
                </a:moveTo>
                <a:lnTo>
                  <a:pt x="37489" y="106211"/>
                </a:lnTo>
                <a:lnTo>
                  <a:pt x="31553" y="106211"/>
                </a:lnTo>
                <a:lnTo>
                  <a:pt x="31553" y="100276"/>
                </a:lnTo>
                <a:close/>
                <a:moveTo>
                  <a:pt x="43737" y="100276"/>
                </a:moveTo>
                <a:lnTo>
                  <a:pt x="43737" y="106211"/>
                </a:lnTo>
                <a:lnTo>
                  <a:pt x="37802" y="106211"/>
                </a:lnTo>
                <a:lnTo>
                  <a:pt x="37802" y="100276"/>
                </a:lnTo>
                <a:close/>
                <a:moveTo>
                  <a:pt x="49985" y="100276"/>
                </a:moveTo>
                <a:lnTo>
                  <a:pt x="49985" y="106211"/>
                </a:lnTo>
                <a:lnTo>
                  <a:pt x="44049" y="106211"/>
                </a:lnTo>
                <a:lnTo>
                  <a:pt x="44049" y="100276"/>
                </a:lnTo>
                <a:close/>
                <a:moveTo>
                  <a:pt x="56232" y="100276"/>
                </a:moveTo>
                <a:lnTo>
                  <a:pt x="56232" y="106211"/>
                </a:lnTo>
                <a:lnTo>
                  <a:pt x="50296" y="106211"/>
                </a:lnTo>
                <a:lnTo>
                  <a:pt x="50296" y="100276"/>
                </a:lnTo>
                <a:close/>
                <a:moveTo>
                  <a:pt x="62480" y="100276"/>
                </a:moveTo>
                <a:lnTo>
                  <a:pt x="62480" y="106211"/>
                </a:lnTo>
                <a:lnTo>
                  <a:pt x="56545" y="106211"/>
                </a:lnTo>
                <a:lnTo>
                  <a:pt x="56545" y="100276"/>
                </a:lnTo>
                <a:close/>
                <a:moveTo>
                  <a:pt x="68727" y="100276"/>
                </a:moveTo>
                <a:lnTo>
                  <a:pt x="68727" y="106211"/>
                </a:lnTo>
                <a:lnTo>
                  <a:pt x="62792" y="106211"/>
                </a:lnTo>
                <a:lnTo>
                  <a:pt x="62792" y="100276"/>
                </a:lnTo>
                <a:close/>
                <a:moveTo>
                  <a:pt x="74975" y="100276"/>
                </a:moveTo>
                <a:lnTo>
                  <a:pt x="74975" y="106211"/>
                </a:lnTo>
                <a:lnTo>
                  <a:pt x="69039" y="106211"/>
                </a:lnTo>
                <a:lnTo>
                  <a:pt x="69039" y="100276"/>
                </a:lnTo>
                <a:close/>
                <a:moveTo>
                  <a:pt x="81223" y="100276"/>
                </a:moveTo>
                <a:lnTo>
                  <a:pt x="81223" y="106211"/>
                </a:lnTo>
                <a:lnTo>
                  <a:pt x="75286" y="106211"/>
                </a:lnTo>
                <a:lnTo>
                  <a:pt x="75286" y="100276"/>
                </a:lnTo>
                <a:close/>
                <a:moveTo>
                  <a:pt x="87470" y="100276"/>
                </a:moveTo>
                <a:lnTo>
                  <a:pt x="87470" y="106211"/>
                </a:lnTo>
                <a:lnTo>
                  <a:pt x="81535" y="106211"/>
                </a:lnTo>
                <a:lnTo>
                  <a:pt x="81535" y="100276"/>
                </a:lnTo>
                <a:close/>
                <a:moveTo>
                  <a:pt x="93718" y="100276"/>
                </a:moveTo>
                <a:lnTo>
                  <a:pt x="93718" y="106211"/>
                </a:lnTo>
                <a:lnTo>
                  <a:pt x="87784" y="106211"/>
                </a:lnTo>
                <a:lnTo>
                  <a:pt x="87784" y="100276"/>
                </a:lnTo>
                <a:close/>
                <a:moveTo>
                  <a:pt x="99967" y="100276"/>
                </a:moveTo>
                <a:lnTo>
                  <a:pt x="99967" y="106211"/>
                </a:lnTo>
                <a:lnTo>
                  <a:pt x="94031" y="106211"/>
                </a:lnTo>
                <a:lnTo>
                  <a:pt x="94031" y="100276"/>
                </a:lnTo>
                <a:close/>
                <a:moveTo>
                  <a:pt x="106214" y="100276"/>
                </a:moveTo>
                <a:lnTo>
                  <a:pt x="106214" y="106211"/>
                </a:lnTo>
                <a:lnTo>
                  <a:pt x="100278" y="106211"/>
                </a:lnTo>
                <a:lnTo>
                  <a:pt x="100278" y="100276"/>
                </a:lnTo>
                <a:close/>
                <a:moveTo>
                  <a:pt x="112461" y="100276"/>
                </a:moveTo>
                <a:lnTo>
                  <a:pt x="112461" y="106211"/>
                </a:lnTo>
                <a:lnTo>
                  <a:pt x="106527" y="106211"/>
                </a:lnTo>
                <a:lnTo>
                  <a:pt x="106527" y="100276"/>
                </a:lnTo>
                <a:close/>
                <a:moveTo>
                  <a:pt x="118710" y="100276"/>
                </a:moveTo>
                <a:lnTo>
                  <a:pt x="118710" y="106211"/>
                </a:lnTo>
                <a:lnTo>
                  <a:pt x="112774" y="106211"/>
                </a:lnTo>
                <a:lnTo>
                  <a:pt x="112774" y="100276"/>
                </a:lnTo>
                <a:close/>
                <a:moveTo>
                  <a:pt x="124957" y="100276"/>
                </a:moveTo>
                <a:lnTo>
                  <a:pt x="124957" y="106211"/>
                </a:lnTo>
                <a:lnTo>
                  <a:pt x="119021" y="106211"/>
                </a:lnTo>
                <a:lnTo>
                  <a:pt x="119021" y="100276"/>
                </a:lnTo>
                <a:close/>
                <a:moveTo>
                  <a:pt x="131204" y="100276"/>
                </a:moveTo>
                <a:lnTo>
                  <a:pt x="131204" y="106211"/>
                </a:lnTo>
                <a:lnTo>
                  <a:pt x="125270" y="106211"/>
                </a:lnTo>
                <a:lnTo>
                  <a:pt x="125270" y="100276"/>
                </a:lnTo>
                <a:close/>
                <a:moveTo>
                  <a:pt x="137451" y="100276"/>
                </a:moveTo>
                <a:lnTo>
                  <a:pt x="137451" y="106211"/>
                </a:lnTo>
                <a:lnTo>
                  <a:pt x="131517" y="106211"/>
                </a:lnTo>
                <a:lnTo>
                  <a:pt x="131517" y="100276"/>
                </a:lnTo>
                <a:close/>
                <a:moveTo>
                  <a:pt x="143702" y="100276"/>
                </a:moveTo>
                <a:lnTo>
                  <a:pt x="143702" y="106211"/>
                </a:lnTo>
                <a:lnTo>
                  <a:pt x="137766" y="106211"/>
                </a:lnTo>
                <a:lnTo>
                  <a:pt x="137766" y="100276"/>
                </a:lnTo>
                <a:close/>
                <a:moveTo>
                  <a:pt x="149949" y="100276"/>
                </a:moveTo>
                <a:lnTo>
                  <a:pt x="149949" y="106211"/>
                </a:lnTo>
                <a:lnTo>
                  <a:pt x="144015" y="106211"/>
                </a:lnTo>
                <a:lnTo>
                  <a:pt x="144015" y="100276"/>
                </a:lnTo>
                <a:close/>
                <a:moveTo>
                  <a:pt x="156196" y="100276"/>
                </a:moveTo>
                <a:lnTo>
                  <a:pt x="156196" y="106211"/>
                </a:lnTo>
                <a:lnTo>
                  <a:pt x="150262" y="106211"/>
                </a:lnTo>
                <a:lnTo>
                  <a:pt x="150262" y="100276"/>
                </a:lnTo>
                <a:close/>
                <a:moveTo>
                  <a:pt x="162445" y="100276"/>
                </a:moveTo>
                <a:lnTo>
                  <a:pt x="162445" y="106211"/>
                </a:lnTo>
                <a:lnTo>
                  <a:pt x="156509" y="106211"/>
                </a:lnTo>
                <a:lnTo>
                  <a:pt x="156509" y="100276"/>
                </a:lnTo>
                <a:close/>
                <a:moveTo>
                  <a:pt x="168692" y="100276"/>
                </a:moveTo>
                <a:lnTo>
                  <a:pt x="168692" y="106211"/>
                </a:lnTo>
                <a:lnTo>
                  <a:pt x="162756" y="106211"/>
                </a:lnTo>
                <a:lnTo>
                  <a:pt x="162756" y="100276"/>
                </a:lnTo>
                <a:close/>
                <a:moveTo>
                  <a:pt x="174939" y="100276"/>
                </a:moveTo>
                <a:lnTo>
                  <a:pt x="174939" y="106211"/>
                </a:lnTo>
                <a:lnTo>
                  <a:pt x="169005" y="106211"/>
                </a:lnTo>
                <a:lnTo>
                  <a:pt x="169005" y="100276"/>
                </a:lnTo>
                <a:close/>
                <a:moveTo>
                  <a:pt x="181186" y="100276"/>
                </a:moveTo>
                <a:lnTo>
                  <a:pt x="181186" y="106211"/>
                </a:lnTo>
                <a:lnTo>
                  <a:pt x="175252" y="106211"/>
                </a:lnTo>
                <a:lnTo>
                  <a:pt x="175252" y="100276"/>
                </a:lnTo>
                <a:close/>
                <a:moveTo>
                  <a:pt x="187435" y="100276"/>
                </a:moveTo>
                <a:lnTo>
                  <a:pt x="187435" y="106211"/>
                </a:lnTo>
                <a:lnTo>
                  <a:pt x="181499" y="106211"/>
                </a:lnTo>
                <a:lnTo>
                  <a:pt x="181499" y="100276"/>
                </a:lnTo>
                <a:close/>
                <a:moveTo>
                  <a:pt x="193684" y="100276"/>
                </a:moveTo>
                <a:lnTo>
                  <a:pt x="193684" y="106211"/>
                </a:lnTo>
                <a:lnTo>
                  <a:pt x="187749" y="106211"/>
                </a:lnTo>
                <a:lnTo>
                  <a:pt x="187749" y="100276"/>
                </a:lnTo>
                <a:close/>
                <a:moveTo>
                  <a:pt x="199931" y="100276"/>
                </a:moveTo>
                <a:lnTo>
                  <a:pt x="199931" y="106211"/>
                </a:lnTo>
                <a:lnTo>
                  <a:pt x="193996" y="106211"/>
                </a:lnTo>
                <a:lnTo>
                  <a:pt x="193996" y="100276"/>
                </a:lnTo>
                <a:close/>
                <a:moveTo>
                  <a:pt x="206180" y="100276"/>
                </a:moveTo>
                <a:lnTo>
                  <a:pt x="206180" y="106211"/>
                </a:lnTo>
                <a:lnTo>
                  <a:pt x="200244" y="106211"/>
                </a:lnTo>
                <a:lnTo>
                  <a:pt x="200244" y="100276"/>
                </a:lnTo>
                <a:close/>
                <a:moveTo>
                  <a:pt x="212427" y="100276"/>
                </a:moveTo>
                <a:lnTo>
                  <a:pt x="212427" y="106211"/>
                </a:lnTo>
                <a:lnTo>
                  <a:pt x="206491" y="106211"/>
                </a:lnTo>
                <a:lnTo>
                  <a:pt x="206491" y="100276"/>
                </a:lnTo>
                <a:close/>
                <a:moveTo>
                  <a:pt x="218674" y="100276"/>
                </a:moveTo>
                <a:lnTo>
                  <a:pt x="218674" y="106211"/>
                </a:lnTo>
                <a:lnTo>
                  <a:pt x="212739" y="106211"/>
                </a:lnTo>
                <a:lnTo>
                  <a:pt x="212739" y="100276"/>
                </a:lnTo>
                <a:close/>
                <a:moveTo>
                  <a:pt x="224921" y="100276"/>
                </a:moveTo>
                <a:lnTo>
                  <a:pt x="224921" y="106211"/>
                </a:lnTo>
                <a:lnTo>
                  <a:pt x="218987" y="106211"/>
                </a:lnTo>
                <a:lnTo>
                  <a:pt x="218987" y="100276"/>
                </a:lnTo>
                <a:close/>
                <a:moveTo>
                  <a:pt x="231170" y="100276"/>
                </a:moveTo>
                <a:lnTo>
                  <a:pt x="231170" y="106211"/>
                </a:lnTo>
                <a:lnTo>
                  <a:pt x="225234" y="106211"/>
                </a:lnTo>
                <a:lnTo>
                  <a:pt x="225234" y="100276"/>
                </a:lnTo>
                <a:close/>
                <a:moveTo>
                  <a:pt x="237417" y="100276"/>
                </a:moveTo>
                <a:lnTo>
                  <a:pt x="237417" y="106211"/>
                </a:lnTo>
                <a:lnTo>
                  <a:pt x="231481" y="106211"/>
                </a:lnTo>
                <a:lnTo>
                  <a:pt x="231481" y="100276"/>
                </a:lnTo>
                <a:close/>
                <a:moveTo>
                  <a:pt x="243664" y="100276"/>
                </a:moveTo>
                <a:lnTo>
                  <a:pt x="243664" y="106211"/>
                </a:lnTo>
                <a:lnTo>
                  <a:pt x="237729" y="106211"/>
                </a:lnTo>
                <a:lnTo>
                  <a:pt x="237729" y="100276"/>
                </a:lnTo>
                <a:close/>
                <a:moveTo>
                  <a:pt x="249911" y="100276"/>
                </a:moveTo>
                <a:lnTo>
                  <a:pt x="249911" y="106211"/>
                </a:lnTo>
                <a:lnTo>
                  <a:pt x="243977" y="106211"/>
                </a:lnTo>
                <a:lnTo>
                  <a:pt x="243977" y="100276"/>
                </a:lnTo>
                <a:close/>
                <a:moveTo>
                  <a:pt x="256161" y="100276"/>
                </a:moveTo>
                <a:lnTo>
                  <a:pt x="256161" y="106211"/>
                </a:lnTo>
                <a:lnTo>
                  <a:pt x="250225" y="106211"/>
                </a:lnTo>
                <a:lnTo>
                  <a:pt x="250225" y="100276"/>
                </a:lnTo>
                <a:close/>
                <a:moveTo>
                  <a:pt x="262409" y="100276"/>
                </a:moveTo>
                <a:lnTo>
                  <a:pt x="262409" y="106211"/>
                </a:lnTo>
                <a:lnTo>
                  <a:pt x="256474" y="106211"/>
                </a:lnTo>
                <a:lnTo>
                  <a:pt x="256474" y="100276"/>
                </a:lnTo>
                <a:close/>
                <a:moveTo>
                  <a:pt x="268656" y="100276"/>
                </a:moveTo>
                <a:lnTo>
                  <a:pt x="268656" y="106211"/>
                </a:lnTo>
                <a:lnTo>
                  <a:pt x="262721" y="106211"/>
                </a:lnTo>
                <a:lnTo>
                  <a:pt x="262721" y="100276"/>
                </a:lnTo>
                <a:close/>
                <a:moveTo>
                  <a:pt x="274904" y="100276"/>
                </a:moveTo>
                <a:lnTo>
                  <a:pt x="274904" y="106211"/>
                </a:lnTo>
                <a:lnTo>
                  <a:pt x="268968" y="106211"/>
                </a:lnTo>
                <a:lnTo>
                  <a:pt x="268968" y="100276"/>
                </a:lnTo>
                <a:close/>
                <a:moveTo>
                  <a:pt x="6251" y="106523"/>
                </a:moveTo>
                <a:lnTo>
                  <a:pt x="6251" y="112460"/>
                </a:lnTo>
                <a:lnTo>
                  <a:pt x="315" y="112460"/>
                </a:lnTo>
                <a:lnTo>
                  <a:pt x="315" y="106523"/>
                </a:lnTo>
                <a:close/>
                <a:moveTo>
                  <a:pt x="12498" y="106523"/>
                </a:moveTo>
                <a:lnTo>
                  <a:pt x="12498" y="112460"/>
                </a:lnTo>
                <a:lnTo>
                  <a:pt x="6562" y="112460"/>
                </a:lnTo>
                <a:lnTo>
                  <a:pt x="6562" y="106523"/>
                </a:lnTo>
                <a:close/>
                <a:moveTo>
                  <a:pt x="18745" y="106523"/>
                </a:moveTo>
                <a:lnTo>
                  <a:pt x="18745" y="112460"/>
                </a:lnTo>
                <a:lnTo>
                  <a:pt x="12810" y="112460"/>
                </a:lnTo>
                <a:lnTo>
                  <a:pt x="12810" y="106523"/>
                </a:lnTo>
                <a:close/>
                <a:moveTo>
                  <a:pt x="24992" y="106523"/>
                </a:moveTo>
                <a:lnTo>
                  <a:pt x="24992" y="112460"/>
                </a:lnTo>
                <a:lnTo>
                  <a:pt x="19058" y="112460"/>
                </a:lnTo>
                <a:lnTo>
                  <a:pt x="19058" y="106523"/>
                </a:lnTo>
                <a:close/>
                <a:moveTo>
                  <a:pt x="31242" y="106523"/>
                </a:moveTo>
                <a:lnTo>
                  <a:pt x="31242" y="112460"/>
                </a:lnTo>
                <a:lnTo>
                  <a:pt x="25305" y="112460"/>
                </a:lnTo>
                <a:lnTo>
                  <a:pt x="25305" y="106523"/>
                </a:lnTo>
                <a:close/>
                <a:moveTo>
                  <a:pt x="37489" y="106523"/>
                </a:moveTo>
                <a:lnTo>
                  <a:pt x="37489" y="112460"/>
                </a:lnTo>
                <a:lnTo>
                  <a:pt x="31553" y="112460"/>
                </a:lnTo>
                <a:lnTo>
                  <a:pt x="31553" y="106523"/>
                </a:lnTo>
                <a:close/>
                <a:moveTo>
                  <a:pt x="43737" y="106523"/>
                </a:moveTo>
                <a:lnTo>
                  <a:pt x="43737" y="112460"/>
                </a:lnTo>
                <a:lnTo>
                  <a:pt x="37802" y="112460"/>
                </a:lnTo>
                <a:lnTo>
                  <a:pt x="37802" y="106523"/>
                </a:lnTo>
                <a:close/>
                <a:moveTo>
                  <a:pt x="49985" y="106523"/>
                </a:moveTo>
                <a:lnTo>
                  <a:pt x="49985" y="112460"/>
                </a:lnTo>
                <a:lnTo>
                  <a:pt x="44049" y="112460"/>
                </a:lnTo>
                <a:lnTo>
                  <a:pt x="44049" y="106523"/>
                </a:lnTo>
                <a:close/>
                <a:moveTo>
                  <a:pt x="56232" y="106523"/>
                </a:moveTo>
                <a:lnTo>
                  <a:pt x="56232" y="112460"/>
                </a:lnTo>
                <a:lnTo>
                  <a:pt x="50296" y="112460"/>
                </a:lnTo>
                <a:lnTo>
                  <a:pt x="50296" y="106523"/>
                </a:lnTo>
                <a:close/>
                <a:moveTo>
                  <a:pt x="62480" y="106523"/>
                </a:moveTo>
                <a:lnTo>
                  <a:pt x="62480" y="112460"/>
                </a:lnTo>
                <a:lnTo>
                  <a:pt x="56545" y="112460"/>
                </a:lnTo>
                <a:lnTo>
                  <a:pt x="56545" y="106523"/>
                </a:lnTo>
                <a:close/>
                <a:moveTo>
                  <a:pt x="68727" y="106523"/>
                </a:moveTo>
                <a:lnTo>
                  <a:pt x="68727" y="112460"/>
                </a:lnTo>
                <a:lnTo>
                  <a:pt x="62792" y="112460"/>
                </a:lnTo>
                <a:lnTo>
                  <a:pt x="62792" y="106523"/>
                </a:lnTo>
                <a:close/>
                <a:moveTo>
                  <a:pt x="74975" y="106523"/>
                </a:moveTo>
                <a:lnTo>
                  <a:pt x="74975" y="112460"/>
                </a:lnTo>
                <a:lnTo>
                  <a:pt x="69039" y="112460"/>
                </a:lnTo>
                <a:lnTo>
                  <a:pt x="69039" y="106523"/>
                </a:lnTo>
                <a:close/>
                <a:moveTo>
                  <a:pt x="81223" y="106523"/>
                </a:moveTo>
                <a:lnTo>
                  <a:pt x="81223" y="112460"/>
                </a:lnTo>
                <a:lnTo>
                  <a:pt x="75286" y="112460"/>
                </a:lnTo>
                <a:lnTo>
                  <a:pt x="75286" y="106523"/>
                </a:lnTo>
                <a:close/>
                <a:moveTo>
                  <a:pt x="87470" y="106523"/>
                </a:moveTo>
                <a:lnTo>
                  <a:pt x="87470" y="112460"/>
                </a:lnTo>
                <a:lnTo>
                  <a:pt x="81535" y="112460"/>
                </a:lnTo>
                <a:lnTo>
                  <a:pt x="81535" y="106523"/>
                </a:lnTo>
                <a:close/>
                <a:moveTo>
                  <a:pt x="93718" y="106523"/>
                </a:moveTo>
                <a:lnTo>
                  <a:pt x="93718" y="112460"/>
                </a:lnTo>
                <a:lnTo>
                  <a:pt x="87784" y="112460"/>
                </a:lnTo>
                <a:lnTo>
                  <a:pt x="87784" y="106523"/>
                </a:lnTo>
                <a:close/>
                <a:moveTo>
                  <a:pt x="99967" y="106523"/>
                </a:moveTo>
                <a:lnTo>
                  <a:pt x="99967" y="112460"/>
                </a:lnTo>
                <a:lnTo>
                  <a:pt x="94031" y="112460"/>
                </a:lnTo>
                <a:lnTo>
                  <a:pt x="94031" y="106523"/>
                </a:lnTo>
                <a:close/>
                <a:moveTo>
                  <a:pt x="106214" y="106523"/>
                </a:moveTo>
                <a:lnTo>
                  <a:pt x="106214" y="112460"/>
                </a:lnTo>
                <a:lnTo>
                  <a:pt x="100278" y="112460"/>
                </a:lnTo>
                <a:lnTo>
                  <a:pt x="100278" y="106523"/>
                </a:lnTo>
                <a:close/>
                <a:moveTo>
                  <a:pt x="112461" y="106523"/>
                </a:moveTo>
                <a:lnTo>
                  <a:pt x="112461" y="112460"/>
                </a:lnTo>
                <a:lnTo>
                  <a:pt x="106527" y="112460"/>
                </a:lnTo>
                <a:lnTo>
                  <a:pt x="106527" y="106523"/>
                </a:lnTo>
                <a:close/>
                <a:moveTo>
                  <a:pt x="118710" y="106523"/>
                </a:moveTo>
                <a:lnTo>
                  <a:pt x="118710" y="112460"/>
                </a:lnTo>
                <a:lnTo>
                  <a:pt x="112774" y="112460"/>
                </a:lnTo>
                <a:lnTo>
                  <a:pt x="112774" y="106523"/>
                </a:lnTo>
                <a:close/>
                <a:moveTo>
                  <a:pt x="124957" y="106523"/>
                </a:moveTo>
                <a:lnTo>
                  <a:pt x="124957" y="112460"/>
                </a:lnTo>
                <a:lnTo>
                  <a:pt x="119021" y="112460"/>
                </a:lnTo>
                <a:lnTo>
                  <a:pt x="119021" y="106523"/>
                </a:lnTo>
                <a:close/>
                <a:moveTo>
                  <a:pt x="131204" y="106523"/>
                </a:moveTo>
                <a:lnTo>
                  <a:pt x="131204" y="112460"/>
                </a:lnTo>
                <a:lnTo>
                  <a:pt x="125270" y="112460"/>
                </a:lnTo>
                <a:lnTo>
                  <a:pt x="125270" y="106523"/>
                </a:lnTo>
                <a:close/>
                <a:moveTo>
                  <a:pt x="137451" y="106523"/>
                </a:moveTo>
                <a:lnTo>
                  <a:pt x="137451" y="112460"/>
                </a:lnTo>
                <a:lnTo>
                  <a:pt x="131517" y="112460"/>
                </a:lnTo>
                <a:lnTo>
                  <a:pt x="131517" y="106523"/>
                </a:lnTo>
                <a:close/>
                <a:moveTo>
                  <a:pt x="143702" y="106523"/>
                </a:moveTo>
                <a:lnTo>
                  <a:pt x="143702" y="112460"/>
                </a:lnTo>
                <a:lnTo>
                  <a:pt x="137766" y="112460"/>
                </a:lnTo>
                <a:lnTo>
                  <a:pt x="137766" y="106523"/>
                </a:lnTo>
                <a:close/>
                <a:moveTo>
                  <a:pt x="149949" y="106523"/>
                </a:moveTo>
                <a:lnTo>
                  <a:pt x="149949" y="112460"/>
                </a:lnTo>
                <a:lnTo>
                  <a:pt x="144015" y="112460"/>
                </a:lnTo>
                <a:lnTo>
                  <a:pt x="144015" y="106523"/>
                </a:lnTo>
                <a:close/>
                <a:moveTo>
                  <a:pt x="156196" y="106523"/>
                </a:moveTo>
                <a:lnTo>
                  <a:pt x="156196" y="112460"/>
                </a:lnTo>
                <a:lnTo>
                  <a:pt x="150262" y="112460"/>
                </a:lnTo>
                <a:lnTo>
                  <a:pt x="150262" y="106523"/>
                </a:lnTo>
                <a:close/>
                <a:moveTo>
                  <a:pt x="162445" y="106523"/>
                </a:moveTo>
                <a:lnTo>
                  <a:pt x="162445" y="112460"/>
                </a:lnTo>
                <a:lnTo>
                  <a:pt x="156509" y="112460"/>
                </a:lnTo>
                <a:lnTo>
                  <a:pt x="156509" y="106523"/>
                </a:lnTo>
                <a:close/>
                <a:moveTo>
                  <a:pt x="168692" y="106523"/>
                </a:moveTo>
                <a:lnTo>
                  <a:pt x="168692" y="112460"/>
                </a:lnTo>
                <a:lnTo>
                  <a:pt x="162756" y="112460"/>
                </a:lnTo>
                <a:lnTo>
                  <a:pt x="162756" y="106523"/>
                </a:lnTo>
                <a:close/>
                <a:moveTo>
                  <a:pt x="174939" y="106523"/>
                </a:moveTo>
                <a:lnTo>
                  <a:pt x="174939" y="112460"/>
                </a:lnTo>
                <a:lnTo>
                  <a:pt x="169005" y="112460"/>
                </a:lnTo>
                <a:lnTo>
                  <a:pt x="169005" y="106523"/>
                </a:lnTo>
                <a:close/>
                <a:moveTo>
                  <a:pt x="181186" y="106523"/>
                </a:moveTo>
                <a:lnTo>
                  <a:pt x="181186" y="112460"/>
                </a:lnTo>
                <a:lnTo>
                  <a:pt x="175252" y="112460"/>
                </a:lnTo>
                <a:lnTo>
                  <a:pt x="175252" y="106523"/>
                </a:lnTo>
                <a:close/>
                <a:moveTo>
                  <a:pt x="187435" y="106523"/>
                </a:moveTo>
                <a:lnTo>
                  <a:pt x="187435" y="112460"/>
                </a:lnTo>
                <a:lnTo>
                  <a:pt x="181499" y="112460"/>
                </a:lnTo>
                <a:lnTo>
                  <a:pt x="181499" y="106523"/>
                </a:lnTo>
                <a:close/>
                <a:moveTo>
                  <a:pt x="193684" y="106523"/>
                </a:moveTo>
                <a:lnTo>
                  <a:pt x="193684" y="112460"/>
                </a:lnTo>
                <a:lnTo>
                  <a:pt x="187749" y="112460"/>
                </a:lnTo>
                <a:lnTo>
                  <a:pt x="187749" y="106523"/>
                </a:lnTo>
                <a:close/>
                <a:moveTo>
                  <a:pt x="199931" y="106523"/>
                </a:moveTo>
                <a:lnTo>
                  <a:pt x="199931" y="112460"/>
                </a:lnTo>
                <a:lnTo>
                  <a:pt x="193996" y="112460"/>
                </a:lnTo>
                <a:lnTo>
                  <a:pt x="193996" y="106523"/>
                </a:lnTo>
                <a:close/>
                <a:moveTo>
                  <a:pt x="206180" y="106523"/>
                </a:moveTo>
                <a:lnTo>
                  <a:pt x="206180" y="112460"/>
                </a:lnTo>
                <a:lnTo>
                  <a:pt x="200244" y="112460"/>
                </a:lnTo>
                <a:lnTo>
                  <a:pt x="200244" y="106523"/>
                </a:lnTo>
                <a:close/>
                <a:moveTo>
                  <a:pt x="212427" y="106523"/>
                </a:moveTo>
                <a:lnTo>
                  <a:pt x="212427" y="112460"/>
                </a:lnTo>
                <a:lnTo>
                  <a:pt x="206491" y="112460"/>
                </a:lnTo>
                <a:lnTo>
                  <a:pt x="206491" y="106523"/>
                </a:lnTo>
                <a:close/>
                <a:moveTo>
                  <a:pt x="218674" y="106523"/>
                </a:moveTo>
                <a:lnTo>
                  <a:pt x="218674" y="112460"/>
                </a:lnTo>
                <a:lnTo>
                  <a:pt x="212739" y="112460"/>
                </a:lnTo>
                <a:lnTo>
                  <a:pt x="212739" y="106523"/>
                </a:lnTo>
                <a:close/>
                <a:moveTo>
                  <a:pt x="224921" y="106523"/>
                </a:moveTo>
                <a:lnTo>
                  <a:pt x="224921" y="112460"/>
                </a:lnTo>
                <a:lnTo>
                  <a:pt x="218987" y="112460"/>
                </a:lnTo>
                <a:lnTo>
                  <a:pt x="218987" y="106523"/>
                </a:lnTo>
                <a:close/>
                <a:moveTo>
                  <a:pt x="231170" y="106523"/>
                </a:moveTo>
                <a:lnTo>
                  <a:pt x="231170" y="112460"/>
                </a:lnTo>
                <a:lnTo>
                  <a:pt x="225234" y="112460"/>
                </a:lnTo>
                <a:lnTo>
                  <a:pt x="225234" y="106523"/>
                </a:lnTo>
                <a:close/>
                <a:moveTo>
                  <a:pt x="237417" y="106523"/>
                </a:moveTo>
                <a:lnTo>
                  <a:pt x="237417" y="112460"/>
                </a:lnTo>
                <a:lnTo>
                  <a:pt x="231481" y="112460"/>
                </a:lnTo>
                <a:lnTo>
                  <a:pt x="231481" y="106523"/>
                </a:lnTo>
                <a:close/>
                <a:moveTo>
                  <a:pt x="243664" y="106523"/>
                </a:moveTo>
                <a:lnTo>
                  <a:pt x="243664" y="112460"/>
                </a:lnTo>
                <a:lnTo>
                  <a:pt x="237729" y="112460"/>
                </a:lnTo>
                <a:lnTo>
                  <a:pt x="237729" y="106523"/>
                </a:lnTo>
                <a:close/>
                <a:moveTo>
                  <a:pt x="249911" y="106523"/>
                </a:moveTo>
                <a:lnTo>
                  <a:pt x="249911" y="112460"/>
                </a:lnTo>
                <a:lnTo>
                  <a:pt x="243977" y="112460"/>
                </a:lnTo>
                <a:lnTo>
                  <a:pt x="243977" y="106523"/>
                </a:lnTo>
                <a:close/>
                <a:moveTo>
                  <a:pt x="256161" y="106523"/>
                </a:moveTo>
                <a:lnTo>
                  <a:pt x="256161" y="112460"/>
                </a:lnTo>
                <a:lnTo>
                  <a:pt x="250225" y="112460"/>
                </a:lnTo>
                <a:lnTo>
                  <a:pt x="250225" y="106523"/>
                </a:lnTo>
                <a:close/>
                <a:moveTo>
                  <a:pt x="262409" y="106523"/>
                </a:moveTo>
                <a:lnTo>
                  <a:pt x="262409" y="112460"/>
                </a:lnTo>
                <a:lnTo>
                  <a:pt x="256474" y="112460"/>
                </a:lnTo>
                <a:lnTo>
                  <a:pt x="256474" y="106523"/>
                </a:lnTo>
                <a:close/>
                <a:moveTo>
                  <a:pt x="268656" y="106523"/>
                </a:moveTo>
                <a:lnTo>
                  <a:pt x="268656" y="112460"/>
                </a:lnTo>
                <a:lnTo>
                  <a:pt x="262721" y="112460"/>
                </a:lnTo>
                <a:lnTo>
                  <a:pt x="262721" y="106523"/>
                </a:lnTo>
                <a:close/>
                <a:moveTo>
                  <a:pt x="274904" y="106523"/>
                </a:moveTo>
                <a:lnTo>
                  <a:pt x="274904" y="112460"/>
                </a:lnTo>
                <a:lnTo>
                  <a:pt x="268968" y="112460"/>
                </a:lnTo>
                <a:lnTo>
                  <a:pt x="268968" y="106523"/>
                </a:lnTo>
                <a:close/>
                <a:moveTo>
                  <a:pt x="6251" y="112771"/>
                </a:moveTo>
                <a:lnTo>
                  <a:pt x="6251" y="118707"/>
                </a:lnTo>
                <a:lnTo>
                  <a:pt x="315" y="118707"/>
                </a:lnTo>
                <a:lnTo>
                  <a:pt x="315" y="112771"/>
                </a:lnTo>
                <a:close/>
                <a:moveTo>
                  <a:pt x="12498" y="112771"/>
                </a:moveTo>
                <a:lnTo>
                  <a:pt x="12498" y="118707"/>
                </a:lnTo>
                <a:lnTo>
                  <a:pt x="6562" y="118707"/>
                </a:lnTo>
                <a:lnTo>
                  <a:pt x="6562" y="112771"/>
                </a:lnTo>
                <a:close/>
                <a:moveTo>
                  <a:pt x="18745" y="112771"/>
                </a:moveTo>
                <a:lnTo>
                  <a:pt x="18745" y="118707"/>
                </a:lnTo>
                <a:lnTo>
                  <a:pt x="12810" y="118707"/>
                </a:lnTo>
                <a:lnTo>
                  <a:pt x="12810" y="112771"/>
                </a:lnTo>
                <a:close/>
                <a:moveTo>
                  <a:pt x="24992" y="112771"/>
                </a:moveTo>
                <a:lnTo>
                  <a:pt x="24992" y="118707"/>
                </a:lnTo>
                <a:lnTo>
                  <a:pt x="19058" y="118707"/>
                </a:lnTo>
                <a:lnTo>
                  <a:pt x="19058" y="112771"/>
                </a:lnTo>
                <a:close/>
                <a:moveTo>
                  <a:pt x="31242" y="112771"/>
                </a:moveTo>
                <a:lnTo>
                  <a:pt x="31242" y="118707"/>
                </a:lnTo>
                <a:lnTo>
                  <a:pt x="25305" y="118707"/>
                </a:lnTo>
                <a:lnTo>
                  <a:pt x="25305" y="112771"/>
                </a:lnTo>
                <a:close/>
                <a:moveTo>
                  <a:pt x="37489" y="112771"/>
                </a:moveTo>
                <a:lnTo>
                  <a:pt x="37489" y="118707"/>
                </a:lnTo>
                <a:lnTo>
                  <a:pt x="31553" y="118707"/>
                </a:lnTo>
                <a:lnTo>
                  <a:pt x="31553" y="112771"/>
                </a:lnTo>
                <a:close/>
                <a:moveTo>
                  <a:pt x="43737" y="112771"/>
                </a:moveTo>
                <a:lnTo>
                  <a:pt x="43737" y="118707"/>
                </a:lnTo>
                <a:lnTo>
                  <a:pt x="37802" y="118707"/>
                </a:lnTo>
                <a:lnTo>
                  <a:pt x="37802" y="112771"/>
                </a:lnTo>
                <a:close/>
                <a:moveTo>
                  <a:pt x="49985" y="112771"/>
                </a:moveTo>
                <a:lnTo>
                  <a:pt x="49985" y="118707"/>
                </a:lnTo>
                <a:lnTo>
                  <a:pt x="44049" y="118707"/>
                </a:lnTo>
                <a:lnTo>
                  <a:pt x="44049" y="112771"/>
                </a:lnTo>
                <a:close/>
                <a:moveTo>
                  <a:pt x="56232" y="112771"/>
                </a:moveTo>
                <a:lnTo>
                  <a:pt x="56232" y="118707"/>
                </a:lnTo>
                <a:lnTo>
                  <a:pt x="50296" y="118707"/>
                </a:lnTo>
                <a:lnTo>
                  <a:pt x="50296" y="112771"/>
                </a:lnTo>
                <a:close/>
                <a:moveTo>
                  <a:pt x="62480" y="112771"/>
                </a:moveTo>
                <a:lnTo>
                  <a:pt x="62480" y="118707"/>
                </a:lnTo>
                <a:lnTo>
                  <a:pt x="56545" y="118707"/>
                </a:lnTo>
                <a:lnTo>
                  <a:pt x="56545" y="112771"/>
                </a:lnTo>
                <a:close/>
                <a:moveTo>
                  <a:pt x="68727" y="112771"/>
                </a:moveTo>
                <a:lnTo>
                  <a:pt x="68727" y="118707"/>
                </a:lnTo>
                <a:lnTo>
                  <a:pt x="62792" y="118707"/>
                </a:lnTo>
                <a:lnTo>
                  <a:pt x="62792" y="112771"/>
                </a:lnTo>
                <a:close/>
                <a:moveTo>
                  <a:pt x="74975" y="112771"/>
                </a:moveTo>
                <a:lnTo>
                  <a:pt x="74975" y="118707"/>
                </a:lnTo>
                <a:lnTo>
                  <a:pt x="69039" y="118707"/>
                </a:lnTo>
                <a:lnTo>
                  <a:pt x="69039" y="112771"/>
                </a:lnTo>
                <a:close/>
                <a:moveTo>
                  <a:pt x="81223" y="112771"/>
                </a:moveTo>
                <a:lnTo>
                  <a:pt x="81223" y="118707"/>
                </a:lnTo>
                <a:lnTo>
                  <a:pt x="75286" y="118707"/>
                </a:lnTo>
                <a:lnTo>
                  <a:pt x="75286" y="112771"/>
                </a:lnTo>
                <a:close/>
                <a:moveTo>
                  <a:pt x="87470" y="112771"/>
                </a:moveTo>
                <a:lnTo>
                  <a:pt x="87470" y="118707"/>
                </a:lnTo>
                <a:lnTo>
                  <a:pt x="81535" y="118707"/>
                </a:lnTo>
                <a:lnTo>
                  <a:pt x="81535" y="112771"/>
                </a:lnTo>
                <a:close/>
                <a:moveTo>
                  <a:pt x="93718" y="112771"/>
                </a:moveTo>
                <a:lnTo>
                  <a:pt x="93718" y="118707"/>
                </a:lnTo>
                <a:lnTo>
                  <a:pt x="87784" y="118707"/>
                </a:lnTo>
                <a:lnTo>
                  <a:pt x="87784" y="112771"/>
                </a:lnTo>
                <a:close/>
                <a:moveTo>
                  <a:pt x="99967" y="112771"/>
                </a:moveTo>
                <a:lnTo>
                  <a:pt x="99967" y="118707"/>
                </a:lnTo>
                <a:lnTo>
                  <a:pt x="94031" y="118707"/>
                </a:lnTo>
                <a:lnTo>
                  <a:pt x="94031" y="112771"/>
                </a:lnTo>
                <a:close/>
                <a:moveTo>
                  <a:pt x="106214" y="112771"/>
                </a:moveTo>
                <a:lnTo>
                  <a:pt x="106214" y="118707"/>
                </a:lnTo>
                <a:lnTo>
                  <a:pt x="100278" y="118707"/>
                </a:lnTo>
                <a:lnTo>
                  <a:pt x="100278" y="112771"/>
                </a:lnTo>
                <a:close/>
                <a:moveTo>
                  <a:pt x="112461" y="112771"/>
                </a:moveTo>
                <a:lnTo>
                  <a:pt x="112461" y="118707"/>
                </a:lnTo>
                <a:lnTo>
                  <a:pt x="106527" y="118707"/>
                </a:lnTo>
                <a:lnTo>
                  <a:pt x="106527" y="112771"/>
                </a:lnTo>
                <a:close/>
                <a:moveTo>
                  <a:pt x="118710" y="112771"/>
                </a:moveTo>
                <a:lnTo>
                  <a:pt x="118710" y="118707"/>
                </a:lnTo>
                <a:lnTo>
                  <a:pt x="112774" y="118707"/>
                </a:lnTo>
                <a:lnTo>
                  <a:pt x="112774" y="112771"/>
                </a:lnTo>
                <a:close/>
                <a:moveTo>
                  <a:pt x="124957" y="112771"/>
                </a:moveTo>
                <a:lnTo>
                  <a:pt x="124957" y="118707"/>
                </a:lnTo>
                <a:lnTo>
                  <a:pt x="119021" y="118707"/>
                </a:lnTo>
                <a:lnTo>
                  <a:pt x="119021" y="112771"/>
                </a:lnTo>
                <a:close/>
                <a:moveTo>
                  <a:pt x="131204" y="112771"/>
                </a:moveTo>
                <a:lnTo>
                  <a:pt x="131204" y="118707"/>
                </a:lnTo>
                <a:lnTo>
                  <a:pt x="125270" y="118707"/>
                </a:lnTo>
                <a:lnTo>
                  <a:pt x="125270" y="112771"/>
                </a:lnTo>
                <a:close/>
                <a:moveTo>
                  <a:pt x="137451" y="112771"/>
                </a:moveTo>
                <a:lnTo>
                  <a:pt x="137451" y="118707"/>
                </a:lnTo>
                <a:lnTo>
                  <a:pt x="131517" y="118707"/>
                </a:lnTo>
                <a:lnTo>
                  <a:pt x="131517" y="112771"/>
                </a:lnTo>
                <a:close/>
                <a:moveTo>
                  <a:pt x="143702" y="112771"/>
                </a:moveTo>
                <a:lnTo>
                  <a:pt x="143702" y="118707"/>
                </a:lnTo>
                <a:lnTo>
                  <a:pt x="137766" y="118707"/>
                </a:lnTo>
                <a:lnTo>
                  <a:pt x="137766" y="112771"/>
                </a:lnTo>
                <a:close/>
                <a:moveTo>
                  <a:pt x="149949" y="112771"/>
                </a:moveTo>
                <a:lnTo>
                  <a:pt x="149949" y="118707"/>
                </a:lnTo>
                <a:lnTo>
                  <a:pt x="144015" y="118707"/>
                </a:lnTo>
                <a:lnTo>
                  <a:pt x="144015" y="112771"/>
                </a:lnTo>
                <a:close/>
                <a:moveTo>
                  <a:pt x="156196" y="112771"/>
                </a:moveTo>
                <a:lnTo>
                  <a:pt x="156196" y="118707"/>
                </a:lnTo>
                <a:lnTo>
                  <a:pt x="150262" y="118707"/>
                </a:lnTo>
                <a:lnTo>
                  <a:pt x="150262" y="112771"/>
                </a:lnTo>
                <a:close/>
                <a:moveTo>
                  <a:pt x="162445" y="112771"/>
                </a:moveTo>
                <a:lnTo>
                  <a:pt x="162445" y="118707"/>
                </a:lnTo>
                <a:lnTo>
                  <a:pt x="156509" y="118707"/>
                </a:lnTo>
                <a:lnTo>
                  <a:pt x="156509" y="112771"/>
                </a:lnTo>
                <a:close/>
                <a:moveTo>
                  <a:pt x="168692" y="112771"/>
                </a:moveTo>
                <a:lnTo>
                  <a:pt x="168692" y="118707"/>
                </a:lnTo>
                <a:lnTo>
                  <a:pt x="162756" y="118707"/>
                </a:lnTo>
                <a:lnTo>
                  <a:pt x="162756" y="112771"/>
                </a:lnTo>
                <a:close/>
                <a:moveTo>
                  <a:pt x="174939" y="112771"/>
                </a:moveTo>
                <a:lnTo>
                  <a:pt x="174939" y="118707"/>
                </a:lnTo>
                <a:lnTo>
                  <a:pt x="169005" y="118707"/>
                </a:lnTo>
                <a:lnTo>
                  <a:pt x="169005" y="112771"/>
                </a:lnTo>
                <a:close/>
                <a:moveTo>
                  <a:pt x="181186" y="112771"/>
                </a:moveTo>
                <a:lnTo>
                  <a:pt x="181186" y="118707"/>
                </a:lnTo>
                <a:lnTo>
                  <a:pt x="175252" y="118707"/>
                </a:lnTo>
                <a:lnTo>
                  <a:pt x="175252" y="112771"/>
                </a:lnTo>
                <a:close/>
                <a:moveTo>
                  <a:pt x="187435" y="112771"/>
                </a:moveTo>
                <a:lnTo>
                  <a:pt x="187435" y="118707"/>
                </a:lnTo>
                <a:lnTo>
                  <a:pt x="181499" y="118707"/>
                </a:lnTo>
                <a:lnTo>
                  <a:pt x="181499" y="112771"/>
                </a:lnTo>
                <a:close/>
                <a:moveTo>
                  <a:pt x="193684" y="112771"/>
                </a:moveTo>
                <a:lnTo>
                  <a:pt x="193684" y="118707"/>
                </a:lnTo>
                <a:lnTo>
                  <a:pt x="187749" y="118707"/>
                </a:lnTo>
                <a:lnTo>
                  <a:pt x="187749" y="112771"/>
                </a:lnTo>
                <a:close/>
                <a:moveTo>
                  <a:pt x="199931" y="112771"/>
                </a:moveTo>
                <a:lnTo>
                  <a:pt x="199931" y="118707"/>
                </a:lnTo>
                <a:lnTo>
                  <a:pt x="193996" y="118707"/>
                </a:lnTo>
                <a:lnTo>
                  <a:pt x="193996" y="112771"/>
                </a:lnTo>
                <a:close/>
                <a:moveTo>
                  <a:pt x="206180" y="112771"/>
                </a:moveTo>
                <a:lnTo>
                  <a:pt x="206180" y="118707"/>
                </a:lnTo>
                <a:lnTo>
                  <a:pt x="200244" y="118707"/>
                </a:lnTo>
                <a:lnTo>
                  <a:pt x="200244" y="112771"/>
                </a:lnTo>
                <a:close/>
                <a:moveTo>
                  <a:pt x="212427" y="112771"/>
                </a:moveTo>
                <a:lnTo>
                  <a:pt x="212427" y="118707"/>
                </a:lnTo>
                <a:lnTo>
                  <a:pt x="206491" y="118707"/>
                </a:lnTo>
                <a:lnTo>
                  <a:pt x="206491" y="112771"/>
                </a:lnTo>
                <a:close/>
                <a:moveTo>
                  <a:pt x="218674" y="112771"/>
                </a:moveTo>
                <a:lnTo>
                  <a:pt x="218674" y="118707"/>
                </a:lnTo>
                <a:lnTo>
                  <a:pt x="212739" y="118707"/>
                </a:lnTo>
                <a:lnTo>
                  <a:pt x="212739" y="112771"/>
                </a:lnTo>
                <a:close/>
                <a:moveTo>
                  <a:pt x="224921" y="112771"/>
                </a:moveTo>
                <a:lnTo>
                  <a:pt x="224921" y="118707"/>
                </a:lnTo>
                <a:lnTo>
                  <a:pt x="218987" y="118707"/>
                </a:lnTo>
                <a:lnTo>
                  <a:pt x="218987" y="112771"/>
                </a:lnTo>
                <a:close/>
                <a:moveTo>
                  <a:pt x="231170" y="112771"/>
                </a:moveTo>
                <a:lnTo>
                  <a:pt x="231170" y="118707"/>
                </a:lnTo>
                <a:lnTo>
                  <a:pt x="225234" y="118707"/>
                </a:lnTo>
                <a:lnTo>
                  <a:pt x="225234" y="112771"/>
                </a:lnTo>
                <a:close/>
                <a:moveTo>
                  <a:pt x="237417" y="112771"/>
                </a:moveTo>
                <a:lnTo>
                  <a:pt x="237417" y="118707"/>
                </a:lnTo>
                <a:lnTo>
                  <a:pt x="231481" y="118707"/>
                </a:lnTo>
                <a:lnTo>
                  <a:pt x="231481" y="112771"/>
                </a:lnTo>
                <a:close/>
                <a:moveTo>
                  <a:pt x="243664" y="112771"/>
                </a:moveTo>
                <a:lnTo>
                  <a:pt x="243664" y="118707"/>
                </a:lnTo>
                <a:lnTo>
                  <a:pt x="237729" y="118707"/>
                </a:lnTo>
                <a:lnTo>
                  <a:pt x="237729" y="112771"/>
                </a:lnTo>
                <a:close/>
                <a:moveTo>
                  <a:pt x="249911" y="112771"/>
                </a:moveTo>
                <a:lnTo>
                  <a:pt x="249911" y="118707"/>
                </a:lnTo>
                <a:lnTo>
                  <a:pt x="243977" y="118707"/>
                </a:lnTo>
                <a:lnTo>
                  <a:pt x="243977" y="112771"/>
                </a:lnTo>
                <a:close/>
                <a:moveTo>
                  <a:pt x="256161" y="112771"/>
                </a:moveTo>
                <a:lnTo>
                  <a:pt x="256161" y="118707"/>
                </a:lnTo>
                <a:lnTo>
                  <a:pt x="250225" y="118707"/>
                </a:lnTo>
                <a:lnTo>
                  <a:pt x="250225" y="112771"/>
                </a:lnTo>
                <a:close/>
                <a:moveTo>
                  <a:pt x="262409" y="112771"/>
                </a:moveTo>
                <a:lnTo>
                  <a:pt x="262409" y="118707"/>
                </a:lnTo>
                <a:lnTo>
                  <a:pt x="256474" y="118707"/>
                </a:lnTo>
                <a:lnTo>
                  <a:pt x="256474" y="112771"/>
                </a:lnTo>
                <a:close/>
                <a:moveTo>
                  <a:pt x="268656" y="112771"/>
                </a:moveTo>
                <a:lnTo>
                  <a:pt x="268656" y="118707"/>
                </a:lnTo>
                <a:lnTo>
                  <a:pt x="262721" y="118707"/>
                </a:lnTo>
                <a:lnTo>
                  <a:pt x="262721" y="112771"/>
                </a:lnTo>
                <a:close/>
                <a:moveTo>
                  <a:pt x="274904" y="112771"/>
                </a:moveTo>
                <a:lnTo>
                  <a:pt x="274904" y="118707"/>
                </a:lnTo>
                <a:lnTo>
                  <a:pt x="268968" y="118707"/>
                </a:lnTo>
                <a:lnTo>
                  <a:pt x="268968" y="112771"/>
                </a:lnTo>
                <a:close/>
                <a:moveTo>
                  <a:pt x="6251" y="119019"/>
                </a:moveTo>
                <a:lnTo>
                  <a:pt x="6251" y="124954"/>
                </a:lnTo>
                <a:lnTo>
                  <a:pt x="315" y="124954"/>
                </a:lnTo>
                <a:lnTo>
                  <a:pt x="315" y="119019"/>
                </a:lnTo>
                <a:close/>
                <a:moveTo>
                  <a:pt x="12498" y="119019"/>
                </a:moveTo>
                <a:lnTo>
                  <a:pt x="12498" y="124954"/>
                </a:lnTo>
                <a:lnTo>
                  <a:pt x="6562" y="124954"/>
                </a:lnTo>
                <a:lnTo>
                  <a:pt x="6562" y="119019"/>
                </a:lnTo>
                <a:close/>
                <a:moveTo>
                  <a:pt x="18745" y="119019"/>
                </a:moveTo>
                <a:lnTo>
                  <a:pt x="18745" y="124954"/>
                </a:lnTo>
                <a:lnTo>
                  <a:pt x="12810" y="124954"/>
                </a:lnTo>
                <a:lnTo>
                  <a:pt x="12810" y="119019"/>
                </a:lnTo>
                <a:close/>
                <a:moveTo>
                  <a:pt x="24992" y="119019"/>
                </a:moveTo>
                <a:lnTo>
                  <a:pt x="24992" y="124954"/>
                </a:lnTo>
                <a:lnTo>
                  <a:pt x="19058" y="124954"/>
                </a:lnTo>
                <a:lnTo>
                  <a:pt x="19058" y="119019"/>
                </a:lnTo>
                <a:close/>
                <a:moveTo>
                  <a:pt x="31242" y="119019"/>
                </a:moveTo>
                <a:lnTo>
                  <a:pt x="31242" y="124954"/>
                </a:lnTo>
                <a:lnTo>
                  <a:pt x="25305" y="124954"/>
                </a:lnTo>
                <a:lnTo>
                  <a:pt x="25305" y="119019"/>
                </a:lnTo>
                <a:close/>
                <a:moveTo>
                  <a:pt x="37489" y="119019"/>
                </a:moveTo>
                <a:lnTo>
                  <a:pt x="37489" y="124954"/>
                </a:lnTo>
                <a:lnTo>
                  <a:pt x="31553" y="124954"/>
                </a:lnTo>
                <a:lnTo>
                  <a:pt x="31553" y="119019"/>
                </a:lnTo>
                <a:close/>
                <a:moveTo>
                  <a:pt x="43737" y="119019"/>
                </a:moveTo>
                <a:lnTo>
                  <a:pt x="43737" y="124954"/>
                </a:lnTo>
                <a:lnTo>
                  <a:pt x="37802" y="124954"/>
                </a:lnTo>
                <a:lnTo>
                  <a:pt x="37802" y="119019"/>
                </a:lnTo>
                <a:close/>
                <a:moveTo>
                  <a:pt x="49985" y="119019"/>
                </a:moveTo>
                <a:lnTo>
                  <a:pt x="49985" y="124954"/>
                </a:lnTo>
                <a:lnTo>
                  <a:pt x="44049" y="124954"/>
                </a:lnTo>
                <a:lnTo>
                  <a:pt x="44049" y="119019"/>
                </a:lnTo>
                <a:close/>
                <a:moveTo>
                  <a:pt x="56232" y="119019"/>
                </a:moveTo>
                <a:lnTo>
                  <a:pt x="56232" y="124954"/>
                </a:lnTo>
                <a:lnTo>
                  <a:pt x="50296" y="124954"/>
                </a:lnTo>
                <a:lnTo>
                  <a:pt x="50296" y="119019"/>
                </a:lnTo>
                <a:close/>
                <a:moveTo>
                  <a:pt x="62480" y="119019"/>
                </a:moveTo>
                <a:lnTo>
                  <a:pt x="62480" y="124954"/>
                </a:lnTo>
                <a:lnTo>
                  <a:pt x="56545" y="124954"/>
                </a:lnTo>
                <a:lnTo>
                  <a:pt x="56545" y="119019"/>
                </a:lnTo>
                <a:close/>
                <a:moveTo>
                  <a:pt x="68727" y="119019"/>
                </a:moveTo>
                <a:lnTo>
                  <a:pt x="68727" y="124954"/>
                </a:lnTo>
                <a:lnTo>
                  <a:pt x="62792" y="124954"/>
                </a:lnTo>
                <a:lnTo>
                  <a:pt x="62792" y="119019"/>
                </a:lnTo>
                <a:close/>
                <a:moveTo>
                  <a:pt x="74975" y="119019"/>
                </a:moveTo>
                <a:lnTo>
                  <a:pt x="74975" y="124954"/>
                </a:lnTo>
                <a:lnTo>
                  <a:pt x="69039" y="124954"/>
                </a:lnTo>
                <a:lnTo>
                  <a:pt x="69039" y="119019"/>
                </a:lnTo>
                <a:close/>
                <a:moveTo>
                  <a:pt x="81223" y="119019"/>
                </a:moveTo>
                <a:lnTo>
                  <a:pt x="81223" y="124954"/>
                </a:lnTo>
                <a:lnTo>
                  <a:pt x="75286" y="124954"/>
                </a:lnTo>
                <a:lnTo>
                  <a:pt x="75286" y="119019"/>
                </a:lnTo>
                <a:close/>
                <a:moveTo>
                  <a:pt x="87470" y="119019"/>
                </a:moveTo>
                <a:lnTo>
                  <a:pt x="87470" y="124954"/>
                </a:lnTo>
                <a:lnTo>
                  <a:pt x="81535" y="124954"/>
                </a:lnTo>
                <a:lnTo>
                  <a:pt x="81535" y="119019"/>
                </a:lnTo>
                <a:close/>
                <a:moveTo>
                  <a:pt x="93718" y="119019"/>
                </a:moveTo>
                <a:lnTo>
                  <a:pt x="93718" y="124954"/>
                </a:lnTo>
                <a:lnTo>
                  <a:pt x="87784" y="124954"/>
                </a:lnTo>
                <a:lnTo>
                  <a:pt x="87784" y="119019"/>
                </a:lnTo>
                <a:close/>
                <a:moveTo>
                  <a:pt x="99967" y="119019"/>
                </a:moveTo>
                <a:lnTo>
                  <a:pt x="99967" y="124954"/>
                </a:lnTo>
                <a:lnTo>
                  <a:pt x="94031" y="124954"/>
                </a:lnTo>
                <a:lnTo>
                  <a:pt x="94031" y="119019"/>
                </a:lnTo>
                <a:close/>
                <a:moveTo>
                  <a:pt x="106214" y="119019"/>
                </a:moveTo>
                <a:lnTo>
                  <a:pt x="106214" y="124954"/>
                </a:lnTo>
                <a:lnTo>
                  <a:pt x="100278" y="124954"/>
                </a:lnTo>
                <a:lnTo>
                  <a:pt x="100278" y="119019"/>
                </a:lnTo>
                <a:close/>
                <a:moveTo>
                  <a:pt x="112461" y="119019"/>
                </a:moveTo>
                <a:lnTo>
                  <a:pt x="112461" y="124954"/>
                </a:lnTo>
                <a:lnTo>
                  <a:pt x="106527" y="124954"/>
                </a:lnTo>
                <a:lnTo>
                  <a:pt x="106527" y="119019"/>
                </a:lnTo>
                <a:close/>
                <a:moveTo>
                  <a:pt x="118710" y="119019"/>
                </a:moveTo>
                <a:lnTo>
                  <a:pt x="118710" y="124954"/>
                </a:lnTo>
                <a:lnTo>
                  <a:pt x="112774" y="124954"/>
                </a:lnTo>
                <a:lnTo>
                  <a:pt x="112774" y="119019"/>
                </a:lnTo>
                <a:close/>
                <a:moveTo>
                  <a:pt x="124957" y="119019"/>
                </a:moveTo>
                <a:lnTo>
                  <a:pt x="124957" y="124954"/>
                </a:lnTo>
                <a:lnTo>
                  <a:pt x="119021" y="124954"/>
                </a:lnTo>
                <a:lnTo>
                  <a:pt x="119021" y="119019"/>
                </a:lnTo>
                <a:close/>
                <a:moveTo>
                  <a:pt x="131204" y="119019"/>
                </a:moveTo>
                <a:lnTo>
                  <a:pt x="131204" y="124954"/>
                </a:lnTo>
                <a:lnTo>
                  <a:pt x="125270" y="124954"/>
                </a:lnTo>
                <a:lnTo>
                  <a:pt x="125270" y="119019"/>
                </a:lnTo>
                <a:close/>
                <a:moveTo>
                  <a:pt x="137451" y="119019"/>
                </a:moveTo>
                <a:lnTo>
                  <a:pt x="137451" y="124954"/>
                </a:lnTo>
                <a:lnTo>
                  <a:pt x="131517" y="124954"/>
                </a:lnTo>
                <a:lnTo>
                  <a:pt x="131517" y="119019"/>
                </a:lnTo>
                <a:close/>
                <a:moveTo>
                  <a:pt x="143702" y="119019"/>
                </a:moveTo>
                <a:lnTo>
                  <a:pt x="143702" y="124954"/>
                </a:lnTo>
                <a:lnTo>
                  <a:pt x="137766" y="124954"/>
                </a:lnTo>
                <a:lnTo>
                  <a:pt x="137766" y="119019"/>
                </a:lnTo>
                <a:close/>
                <a:moveTo>
                  <a:pt x="149949" y="119019"/>
                </a:moveTo>
                <a:lnTo>
                  <a:pt x="149949" y="124954"/>
                </a:lnTo>
                <a:lnTo>
                  <a:pt x="144015" y="124954"/>
                </a:lnTo>
                <a:lnTo>
                  <a:pt x="144015" y="119019"/>
                </a:lnTo>
                <a:close/>
                <a:moveTo>
                  <a:pt x="156196" y="119019"/>
                </a:moveTo>
                <a:lnTo>
                  <a:pt x="156196" y="124954"/>
                </a:lnTo>
                <a:lnTo>
                  <a:pt x="150262" y="124954"/>
                </a:lnTo>
                <a:lnTo>
                  <a:pt x="150262" y="119019"/>
                </a:lnTo>
                <a:close/>
                <a:moveTo>
                  <a:pt x="162445" y="119019"/>
                </a:moveTo>
                <a:lnTo>
                  <a:pt x="162445" y="124954"/>
                </a:lnTo>
                <a:lnTo>
                  <a:pt x="156509" y="124954"/>
                </a:lnTo>
                <a:lnTo>
                  <a:pt x="156509" y="119019"/>
                </a:lnTo>
                <a:close/>
                <a:moveTo>
                  <a:pt x="168692" y="119019"/>
                </a:moveTo>
                <a:lnTo>
                  <a:pt x="168692" y="124954"/>
                </a:lnTo>
                <a:lnTo>
                  <a:pt x="162756" y="124954"/>
                </a:lnTo>
                <a:lnTo>
                  <a:pt x="162756" y="119019"/>
                </a:lnTo>
                <a:close/>
                <a:moveTo>
                  <a:pt x="174939" y="119019"/>
                </a:moveTo>
                <a:lnTo>
                  <a:pt x="174939" y="124954"/>
                </a:lnTo>
                <a:lnTo>
                  <a:pt x="169005" y="124954"/>
                </a:lnTo>
                <a:lnTo>
                  <a:pt x="169005" y="119019"/>
                </a:lnTo>
                <a:close/>
                <a:moveTo>
                  <a:pt x="181186" y="119019"/>
                </a:moveTo>
                <a:lnTo>
                  <a:pt x="181186" y="124954"/>
                </a:lnTo>
                <a:lnTo>
                  <a:pt x="175252" y="124954"/>
                </a:lnTo>
                <a:lnTo>
                  <a:pt x="175252" y="119019"/>
                </a:lnTo>
                <a:close/>
                <a:moveTo>
                  <a:pt x="187435" y="119019"/>
                </a:moveTo>
                <a:lnTo>
                  <a:pt x="187435" y="124954"/>
                </a:lnTo>
                <a:lnTo>
                  <a:pt x="181499" y="124954"/>
                </a:lnTo>
                <a:lnTo>
                  <a:pt x="181499" y="119019"/>
                </a:lnTo>
                <a:close/>
                <a:moveTo>
                  <a:pt x="193684" y="119019"/>
                </a:moveTo>
                <a:lnTo>
                  <a:pt x="193684" y="124954"/>
                </a:lnTo>
                <a:lnTo>
                  <a:pt x="187749" y="124954"/>
                </a:lnTo>
                <a:lnTo>
                  <a:pt x="187749" y="119019"/>
                </a:lnTo>
                <a:close/>
                <a:moveTo>
                  <a:pt x="199931" y="119019"/>
                </a:moveTo>
                <a:lnTo>
                  <a:pt x="199931" y="124954"/>
                </a:lnTo>
                <a:lnTo>
                  <a:pt x="193996" y="124954"/>
                </a:lnTo>
                <a:lnTo>
                  <a:pt x="193996" y="119019"/>
                </a:lnTo>
                <a:close/>
                <a:moveTo>
                  <a:pt x="206180" y="119019"/>
                </a:moveTo>
                <a:lnTo>
                  <a:pt x="206180" y="124954"/>
                </a:lnTo>
                <a:lnTo>
                  <a:pt x="200244" y="124954"/>
                </a:lnTo>
                <a:lnTo>
                  <a:pt x="200244" y="119019"/>
                </a:lnTo>
                <a:close/>
                <a:moveTo>
                  <a:pt x="212427" y="119019"/>
                </a:moveTo>
                <a:lnTo>
                  <a:pt x="212427" y="124954"/>
                </a:lnTo>
                <a:lnTo>
                  <a:pt x="206491" y="124954"/>
                </a:lnTo>
                <a:lnTo>
                  <a:pt x="206491" y="119019"/>
                </a:lnTo>
                <a:close/>
                <a:moveTo>
                  <a:pt x="218674" y="119019"/>
                </a:moveTo>
                <a:lnTo>
                  <a:pt x="218674" y="124954"/>
                </a:lnTo>
                <a:lnTo>
                  <a:pt x="212739" y="124954"/>
                </a:lnTo>
                <a:lnTo>
                  <a:pt x="212739" y="119019"/>
                </a:lnTo>
                <a:close/>
                <a:moveTo>
                  <a:pt x="224921" y="119019"/>
                </a:moveTo>
                <a:lnTo>
                  <a:pt x="224921" y="124954"/>
                </a:lnTo>
                <a:lnTo>
                  <a:pt x="218987" y="124954"/>
                </a:lnTo>
                <a:lnTo>
                  <a:pt x="218987" y="119019"/>
                </a:lnTo>
                <a:close/>
                <a:moveTo>
                  <a:pt x="231170" y="119019"/>
                </a:moveTo>
                <a:lnTo>
                  <a:pt x="231170" y="124954"/>
                </a:lnTo>
                <a:lnTo>
                  <a:pt x="225234" y="124954"/>
                </a:lnTo>
                <a:lnTo>
                  <a:pt x="225234" y="119019"/>
                </a:lnTo>
                <a:close/>
                <a:moveTo>
                  <a:pt x="237417" y="119019"/>
                </a:moveTo>
                <a:lnTo>
                  <a:pt x="237417" y="124954"/>
                </a:lnTo>
                <a:lnTo>
                  <a:pt x="231481" y="124954"/>
                </a:lnTo>
                <a:lnTo>
                  <a:pt x="231481" y="119019"/>
                </a:lnTo>
                <a:close/>
                <a:moveTo>
                  <a:pt x="243664" y="119019"/>
                </a:moveTo>
                <a:lnTo>
                  <a:pt x="243664" y="124954"/>
                </a:lnTo>
                <a:lnTo>
                  <a:pt x="237729" y="124954"/>
                </a:lnTo>
                <a:lnTo>
                  <a:pt x="237729" y="119019"/>
                </a:lnTo>
                <a:close/>
                <a:moveTo>
                  <a:pt x="249911" y="119019"/>
                </a:moveTo>
                <a:lnTo>
                  <a:pt x="249911" y="124954"/>
                </a:lnTo>
                <a:lnTo>
                  <a:pt x="243977" y="124954"/>
                </a:lnTo>
                <a:lnTo>
                  <a:pt x="243977" y="119019"/>
                </a:lnTo>
                <a:close/>
                <a:moveTo>
                  <a:pt x="256161" y="119019"/>
                </a:moveTo>
                <a:lnTo>
                  <a:pt x="256161" y="124954"/>
                </a:lnTo>
                <a:lnTo>
                  <a:pt x="250225" y="124954"/>
                </a:lnTo>
                <a:lnTo>
                  <a:pt x="250225" y="119019"/>
                </a:lnTo>
                <a:close/>
                <a:moveTo>
                  <a:pt x="262409" y="119019"/>
                </a:moveTo>
                <a:lnTo>
                  <a:pt x="262409" y="124954"/>
                </a:lnTo>
                <a:lnTo>
                  <a:pt x="256474" y="124954"/>
                </a:lnTo>
                <a:lnTo>
                  <a:pt x="256474" y="119019"/>
                </a:lnTo>
                <a:close/>
                <a:moveTo>
                  <a:pt x="268656" y="119019"/>
                </a:moveTo>
                <a:lnTo>
                  <a:pt x="268656" y="124954"/>
                </a:lnTo>
                <a:lnTo>
                  <a:pt x="262721" y="124954"/>
                </a:lnTo>
                <a:lnTo>
                  <a:pt x="262721" y="119019"/>
                </a:lnTo>
                <a:close/>
                <a:moveTo>
                  <a:pt x="274904" y="119019"/>
                </a:moveTo>
                <a:lnTo>
                  <a:pt x="274904" y="124954"/>
                </a:lnTo>
                <a:lnTo>
                  <a:pt x="268968" y="124954"/>
                </a:lnTo>
                <a:lnTo>
                  <a:pt x="268968" y="119019"/>
                </a:lnTo>
                <a:close/>
                <a:moveTo>
                  <a:pt x="6251" y="125266"/>
                </a:moveTo>
                <a:lnTo>
                  <a:pt x="6251" y="131201"/>
                </a:lnTo>
                <a:lnTo>
                  <a:pt x="315" y="131201"/>
                </a:lnTo>
                <a:lnTo>
                  <a:pt x="315" y="125266"/>
                </a:lnTo>
                <a:close/>
                <a:moveTo>
                  <a:pt x="12498" y="125266"/>
                </a:moveTo>
                <a:lnTo>
                  <a:pt x="12498" y="131201"/>
                </a:lnTo>
                <a:lnTo>
                  <a:pt x="6562" y="131201"/>
                </a:lnTo>
                <a:lnTo>
                  <a:pt x="6562" y="125266"/>
                </a:lnTo>
                <a:close/>
                <a:moveTo>
                  <a:pt x="18745" y="125266"/>
                </a:moveTo>
                <a:lnTo>
                  <a:pt x="18745" y="131201"/>
                </a:lnTo>
                <a:lnTo>
                  <a:pt x="12810" y="131201"/>
                </a:lnTo>
                <a:lnTo>
                  <a:pt x="12810" y="125266"/>
                </a:lnTo>
                <a:close/>
                <a:moveTo>
                  <a:pt x="24992" y="125266"/>
                </a:moveTo>
                <a:lnTo>
                  <a:pt x="24992" y="131201"/>
                </a:lnTo>
                <a:lnTo>
                  <a:pt x="19058" y="131201"/>
                </a:lnTo>
                <a:lnTo>
                  <a:pt x="19058" y="125266"/>
                </a:lnTo>
                <a:close/>
                <a:moveTo>
                  <a:pt x="31242" y="125266"/>
                </a:moveTo>
                <a:lnTo>
                  <a:pt x="31242" y="131201"/>
                </a:lnTo>
                <a:lnTo>
                  <a:pt x="25305" y="131201"/>
                </a:lnTo>
                <a:lnTo>
                  <a:pt x="25305" y="125266"/>
                </a:lnTo>
                <a:close/>
                <a:moveTo>
                  <a:pt x="37489" y="125266"/>
                </a:moveTo>
                <a:lnTo>
                  <a:pt x="37489" y="131201"/>
                </a:lnTo>
                <a:lnTo>
                  <a:pt x="31553" y="131201"/>
                </a:lnTo>
                <a:lnTo>
                  <a:pt x="31553" y="125266"/>
                </a:lnTo>
                <a:close/>
                <a:moveTo>
                  <a:pt x="43737" y="125266"/>
                </a:moveTo>
                <a:lnTo>
                  <a:pt x="43737" y="131201"/>
                </a:lnTo>
                <a:lnTo>
                  <a:pt x="37802" y="131201"/>
                </a:lnTo>
                <a:lnTo>
                  <a:pt x="37802" y="125266"/>
                </a:lnTo>
                <a:close/>
                <a:moveTo>
                  <a:pt x="49985" y="125266"/>
                </a:moveTo>
                <a:lnTo>
                  <a:pt x="49985" y="131201"/>
                </a:lnTo>
                <a:lnTo>
                  <a:pt x="44049" y="131201"/>
                </a:lnTo>
                <a:lnTo>
                  <a:pt x="44049" y="125266"/>
                </a:lnTo>
                <a:close/>
                <a:moveTo>
                  <a:pt x="56232" y="125266"/>
                </a:moveTo>
                <a:lnTo>
                  <a:pt x="56232" y="131201"/>
                </a:lnTo>
                <a:lnTo>
                  <a:pt x="50296" y="131201"/>
                </a:lnTo>
                <a:lnTo>
                  <a:pt x="50296" y="125266"/>
                </a:lnTo>
                <a:close/>
                <a:moveTo>
                  <a:pt x="62480" y="125266"/>
                </a:moveTo>
                <a:lnTo>
                  <a:pt x="62480" y="131201"/>
                </a:lnTo>
                <a:lnTo>
                  <a:pt x="56545" y="131201"/>
                </a:lnTo>
                <a:lnTo>
                  <a:pt x="56545" y="125266"/>
                </a:lnTo>
                <a:close/>
                <a:moveTo>
                  <a:pt x="68727" y="125266"/>
                </a:moveTo>
                <a:lnTo>
                  <a:pt x="68727" y="131201"/>
                </a:lnTo>
                <a:lnTo>
                  <a:pt x="62792" y="131201"/>
                </a:lnTo>
                <a:lnTo>
                  <a:pt x="62792" y="125266"/>
                </a:lnTo>
                <a:close/>
                <a:moveTo>
                  <a:pt x="74975" y="125266"/>
                </a:moveTo>
                <a:lnTo>
                  <a:pt x="74975" y="131201"/>
                </a:lnTo>
                <a:lnTo>
                  <a:pt x="69039" y="131201"/>
                </a:lnTo>
                <a:lnTo>
                  <a:pt x="69039" y="125266"/>
                </a:lnTo>
                <a:close/>
                <a:moveTo>
                  <a:pt x="81223" y="125266"/>
                </a:moveTo>
                <a:lnTo>
                  <a:pt x="81223" y="131201"/>
                </a:lnTo>
                <a:lnTo>
                  <a:pt x="75286" y="131201"/>
                </a:lnTo>
                <a:lnTo>
                  <a:pt x="75286" y="125266"/>
                </a:lnTo>
                <a:close/>
                <a:moveTo>
                  <a:pt x="87470" y="125266"/>
                </a:moveTo>
                <a:lnTo>
                  <a:pt x="87470" y="131201"/>
                </a:lnTo>
                <a:lnTo>
                  <a:pt x="81535" y="131201"/>
                </a:lnTo>
                <a:lnTo>
                  <a:pt x="81535" y="125266"/>
                </a:lnTo>
                <a:close/>
                <a:moveTo>
                  <a:pt x="93718" y="125266"/>
                </a:moveTo>
                <a:lnTo>
                  <a:pt x="93718" y="131201"/>
                </a:lnTo>
                <a:lnTo>
                  <a:pt x="87784" y="131201"/>
                </a:lnTo>
                <a:lnTo>
                  <a:pt x="87784" y="125266"/>
                </a:lnTo>
                <a:close/>
                <a:moveTo>
                  <a:pt x="99967" y="125266"/>
                </a:moveTo>
                <a:lnTo>
                  <a:pt x="99967" y="131201"/>
                </a:lnTo>
                <a:lnTo>
                  <a:pt x="94031" y="131201"/>
                </a:lnTo>
                <a:lnTo>
                  <a:pt x="94031" y="125266"/>
                </a:lnTo>
                <a:close/>
                <a:moveTo>
                  <a:pt x="106214" y="125266"/>
                </a:moveTo>
                <a:lnTo>
                  <a:pt x="106214" y="131201"/>
                </a:lnTo>
                <a:lnTo>
                  <a:pt x="100278" y="131201"/>
                </a:lnTo>
                <a:lnTo>
                  <a:pt x="100278" y="125266"/>
                </a:lnTo>
                <a:close/>
                <a:moveTo>
                  <a:pt x="112461" y="125266"/>
                </a:moveTo>
                <a:lnTo>
                  <a:pt x="112461" y="131201"/>
                </a:lnTo>
                <a:lnTo>
                  <a:pt x="106527" y="131201"/>
                </a:lnTo>
                <a:lnTo>
                  <a:pt x="106527" y="125266"/>
                </a:lnTo>
                <a:close/>
                <a:moveTo>
                  <a:pt x="118710" y="125266"/>
                </a:moveTo>
                <a:lnTo>
                  <a:pt x="118710" y="131201"/>
                </a:lnTo>
                <a:lnTo>
                  <a:pt x="112774" y="131201"/>
                </a:lnTo>
                <a:lnTo>
                  <a:pt x="112774" y="125266"/>
                </a:lnTo>
                <a:close/>
                <a:moveTo>
                  <a:pt x="124957" y="125266"/>
                </a:moveTo>
                <a:lnTo>
                  <a:pt x="124957" y="131201"/>
                </a:lnTo>
                <a:lnTo>
                  <a:pt x="119021" y="131201"/>
                </a:lnTo>
                <a:lnTo>
                  <a:pt x="119021" y="125266"/>
                </a:lnTo>
                <a:close/>
                <a:moveTo>
                  <a:pt x="131204" y="125266"/>
                </a:moveTo>
                <a:lnTo>
                  <a:pt x="131204" y="131201"/>
                </a:lnTo>
                <a:lnTo>
                  <a:pt x="125270" y="131201"/>
                </a:lnTo>
                <a:lnTo>
                  <a:pt x="125270" y="125266"/>
                </a:lnTo>
                <a:close/>
                <a:moveTo>
                  <a:pt x="137451" y="125266"/>
                </a:moveTo>
                <a:lnTo>
                  <a:pt x="137451" y="131201"/>
                </a:lnTo>
                <a:lnTo>
                  <a:pt x="131517" y="131201"/>
                </a:lnTo>
                <a:lnTo>
                  <a:pt x="131517" y="125266"/>
                </a:lnTo>
                <a:close/>
                <a:moveTo>
                  <a:pt x="143702" y="125266"/>
                </a:moveTo>
                <a:lnTo>
                  <a:pt x="143702" y="131201"/>
                </a:lnTo>
                <a:lnTo>
                  <a:pt x="137766" y="131201"/>
                </a:lnTo>
                <a:lnTo>
                  <a:pt x="137766" y="125266"/>
                </a:lnTo>
                <a:close/>
                <a:moveTo>
                  <a:pt x="149949" y="125266"/>
                </a:moveTo>
                <a:lnTo>
                  <a:pt x="149949" y="131201"/>
                </a:lnTo>
                <a:lnTo>
                  <a:pt x="144015" y="131201"/>
                </a:lnTo>
                <a:lnTo>
                  <a:pt x="144015" y="125266"/>
                </a:lnTo>
                <a:close/>
                <a:moveTo>
                  <a:pt x="156196" y="125266"/>
                </a:moveTo>
                <a:lnTo>
                  <a:pt x="156196" y="131201"/>
                </a:lnTo>
                <a:lnTo>
                  <a:pt x="150262" y="131201"/>
                </a:lnTo>
                <a:lnTo>
                  <a:pt x="150262" y="125266"/>
                </a:lnTo>
                <a:close/>
                <a:moveTo>
                  <a:pt x="162445" y="125266"/>
                </a:moveTo>
                <a:lnTo>
                  <a:pt x="162445" y="131201"/>
                </a:lnTo>
                <a:lnTo>
                  <a:pt x="156509" y="131201"/>
                </a:lnTo>
                <a:lnTo>
                  <a:pt x="156509" y="125266"/>
                </a:lnTo>
                <a:close/>
                <a:moveTo>
                  <a:pt x="168692" y="125266"/>
                </a:moveTo>
                <a:lnTo>
                  <a:pt x="168692" y="131201"/>
                </a:lnTo>
                <a:lnTo>
                  <a:pt x="162756" y="131201"/>
                </a:lnTo>
                <a:lnTo>
                  <a:pt x="162756" y="125266"/>
                </a:lnTo>
                <a:close/>
                <a:moveTo>
                  <a:pt x="174939" y="125266"/>
                </a:moveTo>
                <a:lnTo>
                  <a:pt x="174939" y="131201"/>
                </a:lnTo>
                <a:lnTo>
                  <a:pt x="169005" y="131201"/>
                </a:lnTo>
                <a:lnTo>
                  <a:pt x="169005" y="125266"/>
                </a:lnTo>
                <a:close/>
                <a:moveTo>
                  <a:pt x="181186" y="125266"/>
                </a:moveTo>
                <a:lnTo>
                  <a:pt x="181186" y="131201"/>
                </a:lnTo>
                <a:lnTo>
                  <a:pt x="175252" y="131201"/>
                </a:lnTo>
                <a:lnTo>
                  <a:pt x="175252" y="125266"/>
                </a:lnTo>
                <a:close/>
                <a:moveTo>
                  <a:pt x="187435" y="125266"/>
                </a:moveTo>
                <a:lnTo>
                  <a:pt x="187435" y="131201"/>
                </a:lnTo>
                <a:lnTo>
                  <a:pt x="181499" y="131201"/>
                </a:lnTo>
                <a:lnTo>
                  <a:pt x="181499" y="125266"/>
                </a:lnTo>
                <a:close/>
                <a:moveTo>
                  <a:pt x="193682" y="125266"/>
                </a:moveTo>
                <a:lnTo>
                  <a:pt x="193682" y="131201"/>
                </a:lnTo>
                <a:lnTo>
                  <a:pt x="187746" y="131201"/>
                </a:lnTo>
                <a:lnTo>
                  <a:pt x="187746" y="125266"/>
                </a:lnTo>
                <a:close/>
                <a:moveTo>
                  <a:pt x="199931" y="125266"/>
                </a:moveTo>
                <a:lnTo>
                  <a:pt x="199931" y="131201"/>
                </a:lnTo>
                <a:lnTo>
                  <a:pt x="193996" y="131201"/>
                </a:lnTo>
                <a:lnTo>
                  <a:pt x="193996" y="125266"/>
                </a:lnTo>
                <a:close/>
                <a:moveTo>
                  <a:pt x="206180" y="125266"/>
                </a:moveTo>
                <a:lnTo>
                  <a:pt x="206180" y="131201"/>
                </a:lnTo>
                <a:lnTo>
                  <a:pt x="200244" y="131201"/>
                </a:lnTo>
                <a:lnTo>
                  <a:pt x="200244" y="125266"/>
                </a:lnTo>
                <a:close/>
                <a:moveTo>
                  <a:pt x="212427" y="125266"/>
                </a:moveTo>
                <a:lnTo>
                  <a:pt x="212427" y="131201"/>
                </a:lnTo>
                <a:lnTo>
                  <a:pt x="206491" y="131201"/>
                </a:lnTo>
                <a:lnTo>
                  <a:pt x="206491" y="125266"/>
                </a:lnTo>
                <a:close/>
                <a:moveTo>
                  <a:pt x="218674" y="125266"/>
                </a:moveTo>
                <a:lnTo>
                  <a:pt x="218674" y="131201"/>
                </a:lnTo>
                <a:lnTo>
                  <a:pt x="212739" y="131201"/>
                </a:lnTo>
                <a:lnTo>
                  <a:pt x="212739" y="125266"/>
                </a:lnTo>
                <a:close/>
                <a:moveTo>
                  <a:pt x="224921" y="125266"/>
                </a:moveTo>
                <a:lnTo>
                  <a:pt x="224921" y="131201"/>
                </a:lnTo>
                <a:lnTo>
                  <a:pt x="218987" y="131201"/>
                </a:lnTo>
                <a:lnTo>
                  <a:pt x="218987" y="125266"/>
                </a:lnTo>
                <a:close/>
                <a:moveTo>
                  <a:pt x="231170" y="125266"/>
                </a:moveTo>
                <a:lnTo>
                  <a:pt x="231170" y="131201"/>
                </a:lnTo>
                <a:lnTo>
                  <a:pt x="225234" y="131201"/>
                </a:lnTo>
                <a:lnTo>
                  <a:pt x="225234" y="125266"/>
                </a:lnTo>
                <a:close/>
                <a:moveTo>
                  <a:pt x="237417" y="125266"/>
                </a:moveTo>
                <a:lnTo>
                  <a:pt x="237417" y="131201"/>
                </a:lnTo>
                <a:lnTo>
                  <a:pt x="231481" y="131201"/>
                </a:lnTo>
                <a:lnTo>
                  <a:pt x="231481" y="125266"/>
                </a:lnTo>
                <a:close/>
                <a:moveTo>
                  <a:pt x="243664" y="125266"/>
                </a:moveTo>
                <a:lnTo>
                  <a:pt x="243664" y="131201"/>
                </a:lnTo>
                <a:lnTo>
                  <a:pt x="237729" y="131201"/>
                </a:lnTo>
                <a:lnTo>
                  <a:pt x="237729" y="125266"/>
                </a:lnTo>
                <a:close/>
                <a:moveTo>
                  <a:pt x="249911" y="125266"/>
                </a:moveTo>
                <a:lnTo>
                  <a:pt x="249911" y="131201"/>
                </a:lnTo>
                <a:lnTo>
                  <a:pt x="243977" y="131201"/>
                </a:lnTo>
                <a:lnTo>
                  <a:pt x="243977" y="125266"/>
                </a:lnTo>
                <a:close/>
                <a:moveTo>
                  <a:pt x="256161" y="125266"/>
                </a:moveTo>
                <a:lnTo>
                  <a:pt x="256161" y="131201"/>
                </a:lnTo>
                <a:lnTo>
                  <a:pt x="250225" y="131201"/>
                </a:lnTo>
                <a:lnTo>
                  <a:pt x="250225" y="125266"/>
                </a:lnTo>
                <a:close/>
                <a:moveTo>
                  <a:pt x="262409" y="125266"/>
                </a:moveTo>
                <a:lnTo>
                  <a:pt x="262409" y="131201"/>
                </a:lnTo>
                <a:lnTo>
                  <a:pt x="256474" y="131201"/>
                </a:lnTo>
                <a:lnTo>
                  <a:pt x="256474" y="125266"/>
                </a:lnTo>
                <a:close/>
                <a:moveTo>
                  <a:pt x="268656" y="125266"/>
                </a:moveTo>
                <a:lnTo>
                  <a:pt x="268656" y="131201"/>
                </a:lnTo>
                <a:lnTo>
                  <a:pt x="262721" y="131201"/>
                </a:lnTo>
                <a:lnTo>
                  <a:pt x="262721" y="125266"/>
                </a:lnTo>
                <a:close/>
                <a:moveTo>
                  <a:pt x="274904" y="125266"/>
                </a:moveTo>
                <a:lnTo>
                  <a:pt x="274904" y="131201"/>
                </a:lnTo>
                <a:lnTo>
                  <a:pt x="268968" y="131201"/>
                </a:lnTo>
                <a:lnTo>
                  <a:pt x="268968" y="125266"/>
                </a:lnTo>
                <a:close/>
                <a:moveTo>
                  <a:pt x="6251" y="131513"/>
                </a:moveTo>
                <a:lnTo>
                  <a:pt x="6251" y="137449"/>
                </a:lnTo>
                <a:lnTo>
                  <a:pt x="315" y="137449"/>
                </a:lnTo>
                <a:lnTo>
                  <a:pt x="315" y="131513"/>
                </a:lnTo>
                <a:close/>
                <a:moveTo>
                  <a:pt x="12498" y="131513"/>
                </a:moveTo>
                <a:lnTo>
                  <a:pt x="12498" y="137449"/>
                </a:lnTo>
                <a:lnTo>
                  <a:pt x="6562" y="137449"/>
                </a:lnTo>
                <a:lnTo>
                  <a:pt x="6562" y="131513"/>
                </a:lnTo>
                <a:close/>
                <a:moveTo>
                  <a:pt x="18745" y="131513"/>
                </a:moveTo>
                <a:lnTo>
                  <a:pt x="18745" y="137449"/>
                </a:lnTo>
                <a:lnTo>
                  <a:pt x="12810" y="137449"/>
                </a:lnTo>
                <a:lnTo>
                  <a:pt x="12810" y="131513"/>
                </a:lnTo>
                <a:close/>
                <a:moveTo>
                  <a:pt x="24992" y="131513"/>
                </a:moveTo>
                <a:lnTo>
                  <a:pt x="24992" y="137449"/>
                </a:lnTo>
                <a:lnTo>
                  <a:pt x="19058" y="137449"/>
                </a:lnTo>
                <a:lnTo>
                  <a:pt x="19058" y="131513"/>
                </a:lnTo>
                <a:close/>
                <a:moveTo>
                  <a:pt x="31241" y="131513"/>
                </a:moveTo>
                <a:lnTo>
                  <a:pt x="31241" y="137449"/>
                </a:lnTo>
                <a:lnTo>
                  <a:pt x="25305" y="137449"/>
                </a:lnTo>
                <a:lnTo>
                  <a:pt x="25305" y="131513"/>
                </a:lnTo>
                <a:close/>
                <a:moveTo>
                  <a:pt x="37489" y="131513"/>
                </a:moveTo>
                <a:lnTo>
                  <a:pt x="37489" y="137449"/>
                </a:lnTo>
                <a:lnTo>
                  <a:pt x="31553" y="137449"/>
                </a:lnTo>
                <a:lnTo>
                  <a:pt x="31553" y="131513"/>
                </a:lnTo>
                <a:close/>
                <a:moveTo>
                  <a:pt x="43737" y="131513"/>
                </a:moveTo>
                <a:lnTo>
                  <a:pt x="43737" y="137449"/>
                </a:lnTo>
                <a:lnTo>
                  <a:pt x="37802" y="137449"/>
                </a:lnTo>
                <a:lnTo>
                  <a:pt x="37802" y="131513"/>
                </a:lnTo>
                <a:close/>
                <a:moveTo>
                  <a:pt x="49985" y="131513"/>
                </a:moveTo>
                <a:lnTo>
                  <a:pt x="49985" y="137449"/>
                </a:lnTo>
                <a:lnTo>
                  <a:pt x="44049" y="137449"/>
                </a:lnTo>
                <a:lnTo>
                  <a:pt x="44049" y="131513"/>
                </a:lnTo>
                <a:close/>
                <a:moveTo>
                  <a:pt x="56232" y="131513"/>
                </a:moveTo>
                <a:lnTo>
                  <a:pt x="56232" y="137449"/>
                </a:lnTo>
                <a:lnTo>
                  <a:pt x="50296" y="137449"/>
                </a:lnTo>
                <a:lnTo>
                  <a:pt x="50296" y="131513"/>
                </a:lnTo>
                <a:close/>
                <a:moveTo>
                  <a:pt x="62480" y="131513"/>
                </a:moveTo>
                <a:lnTo>
                  <a:pt x="62480" y="137449"/>
                </a:lnTo>
                <a:lnTo>
                  <a:pt x="56545" y="137449"/>
                </a:lnTo>
                <a:lnTo>
                  <a:pt x="56545" y="131513"/>
                </a:lnTo>
                <a:close/>
                <a:moveTo>
                  <a:pt x="68727" y="131513"/>
                </a:moveTo>
                <a:lnTo>
                  <a:pt x="68727" y="137449"/>
                </a:lnTo>
                <a:lnTo>
                  <a:pt x="62792" y="137449"/>
                </a:lnTo>
                <a:lnTo>
                  <a:pt x="62792" y="131513"/>
                </a:lnTo>
                <a:close/>
                <a:moveTo>
                  <a:pt x="74975" y="131513"/>
                </a:moveTo>
                <a:lnTo>
                  <a:pt x="74975" y="137449"/>
                </a:lnTo>
                <a:lnTo>
                  <a:pt x="69039" y="137449"/>
                </a:lnTo>
                <a:lnTo>
                  <a:pt x="69039" y="131513"/>
                </a:lnTo>
                <a:close/>
                <a:moveTo>
                  <a:pt x="81223" y="131513"/>
                </a:moveTo>
                <a:lnTo>
                  <a:pt x="81223" y="137449"/>
                </a:lnTo>
                <a:lnTo>
                  <a:pt x="75286" y="137449"/>
                </a:lnTo>
                <a:lnTo>
                  <a:pt x="75286" y="131513"/>
                </a:lnTo>
                <a:close/>
                <a:moveTo>
                  <a:pt x="87470" y="131513"/>
                </a:moveTo>
                <a:lnTo>
                  <a:pt x="87470" y="137449"/>
                </a:lnTo>
                <a:lnTo>
                  <a:pt x="81535" y="137449"/>
                </a:lnTo>
                <a:lnTo>
                  <a:pt x="81535" y="131513"/>
                </a:lnTo>
                <a:close/>
                <a:moveTo>
                  <a:pt x="93718" y="131513"/>
                </a:moveTo>
                <a:lnTo>
                  <a:pt x="93718" y="137449"/>
                </a:lnTo>
                <a:lnTo>
                  <a:pt x="87784" y="137449"/>
                </a:lnTo>
                <a:lnTo>
                  <a:pt x="87784" y="131513"/>
                </a:lnTo>
                <a:close/>
                <a:moveTo>
                  <a:pt x="99967" y="131513"/>
                </a:moveTo>
                <a:lnTo>
                  <a:pt x="99967" y="137449"/>
                </a:lnTo>
                <a:lnTo>
                  <a:pt x="94031" y="137449"/>
                </a:lnTo>
                <a:lnTo>
                  <a:pt x="94031" y="131513"/>
                </a:lnTo>
                <a:close/>
                <a:moveTo>
                  <a:pt x="106214" y="131513"/>
                </a:moveTo>
                <a:lnTo>
                  <a:pt x="106214" y="137449"/>
                </a:lnTo>
                <a:lnTo>
                  <a:pt x="100278" y="137449"/>
                </a:lnTo>
                <a:lnTo>
                  <a:pt x="100278" y="131513"/>
                </a:lnTo>
                <a:close/>
                <a:moveTo>
                  <a:pt x="112461" y="131513"/>
                </a:moveTo>
                <a:lnTo>
                  <a:pt x="112461" y="137449"/>
                </a:lnTo>
                <a:lnTo>
                  <a:pt x="106527" y="137449"/>
                </a:lnTo>
                <a:lnTo>
                  <a:pt x="106527" y="131513"/>
                </a:lnTo>
                <a:close/>
                <a:moveTo>
                  <a:pt x="118710" y="131513"/>
                </a:moveTo>
                <a:lnTo>
                  <a:pt x="118710" y="137449"/>
                </a:lnTo>
                <a:lnTo>
                  <a:pt x="112774" y="137449"/>
                </a:lnTo>
                <a:lnTo>
                  <a:pt x="112774" y="131513"/>
                </a:lnTo>
                <a:close/>
                <a:moveTo>
                  <a:pt x="124957" y="131513"/>
                </a:moveTo>
                <a:lnTo>
                  <a:pt x="124957" y="137449"/>
                </a:lnTo>
                <a:lnTo>
                  <a:pt x="119021" y="137449"/>
                </a:lnTo>
                <a:lnTo>
                  <a:pt x="119021" y="131513"/>
                </a:lnTo>
                <a:close/>
                <a:moveTo>
                  <a:pt x="131204" y="131513"/>
                </a:moveTo>
                <a:lnTo>
                  <a:pt x="131204" y="137449"/>
                </a:lnTo>
                <a:lnTo>
                  <a:pt x="125270" y="137449"/>
                </a:lnTo>
                <a:lnTo>
                  <a:pt x="125270" y="131513"/>
                </a:lnTo>
                <a:close/>
                <a:moveTo>
                  <a:pt x="137451" y="131513"/>
                </a:moveTo>
                <a:lnTo>
                  <a:pt x="137451" y="137449"/>
                </a:lnTo>
                <a:lnTo>
                  <a:pt x="131517" y="137449"/>
                </a:lnTo>
                <a:lnTo>
                  <a:pt x="131517" y="131513"/>
                </a:lnTo>
                <a:close/>
                <a:moveTo>
                  <a:pt x="143702" y="131513"/>
                </a:moveTo>
                <a:lnTo>
                  <a:pt x="143702" y="137449"/>
                </a:lnTo>
                <a:lnTo>
                  <a:pt x="137766" y="137449"/>
                </a:lnTo>
                <a:lnTo>
                  <a:pt x="137766" y="131513"/>
                </a:lnTo>
                <a:close/>
                <a:moveTo>
                  <a:pt x="149949" y="131513"/>
                </a:moveTo>
                <a:lnTo>
                  <a:pt x="149949" y="137449"/>
                </a:lnTo>
                <a:lnTo>
                  <a:pt x="144015" y="137449"/>
                </a:lnTo>
                <a:lnTo>
                  <a:pt x="144015" y="131513"/>
                </a:lnTo>
                <a:close/>
                <a:moveTo>
                  <a:pt x="156196" y="131513"/>
                </a:moveTo>
                <a:lnTo>
                  <a:pt x="156196" y="137449"/>
                </a:lnTo>
                <a:lnTo>
                  <a:pt x="150262" y="137449"/>
                </a:lnTo>
                <a:lnTo>
                  <a:pt x="150262" y="131513"/>
                </a:lnTo>
                <a:close/>
                <a:moveTo>
                  <a:pt x="162445" y="131513"/>
                </a:moveTo>
                <a:lnTo>
                  <a:pt x="162445" y="137449"/>
                </a:lnTo>
                <a:lnTo>
                  <a:pt x="156509" y="137449"/>
                </a:lnTo>
                <a:lnTo>
                  <a:pt x="156509" y="131513"/>
                </a:lnTo>
                <a:close/>
                <a:moveTo>
                  <a:pt x="168692" y="131513"/>
                </a:moveTo>
                <a:lnTo>
                  <a:pt x="168692" y="137449"/>
                </a:lnTo>
                <a:lnTo>
                  <a:pt x="162756" y="137449"/>
                </a:lnTo>
                <a:lnTo>
                  <a:pt x="162756" y="131513"/>
                </a:lnTo>
                <a:close/>
                <a:moveTo>
                  <a:pt x="174939" y="131513"/>
                </a:moveTo>
                <a:lnTo>
                  <a:pt x="174939" y="137449"/>
                </a:lnTo>
                <a:lnTo>
                  <a:pt x="169005" y="137449"/>
                </a:lnTo>
                <a:lnTo>
                  <a:pt x="169005" y="131513"/>
                </a:lnTo>
                <a:close/>
                <a:moveTo>
                  <a:pt x="181186" y="131513"/>
                </a:moveTo>
                <a:lnTo>
                  <a:pt x="181186" y="137449"/>
                </a:lnTo>
                <a:lnTo>
                  <a:pt x="175252" y="137449"/>
                </a:lnTo>
                <a:lnTo>
                  <a:pt x="175252" y="131513"/>
                </a:lnTo>
                <a:close/>
                <a:moveTo>
                  <a:pt x="187433" y="131513"/>
                </a:moveTo>
                <a:lnTo>
                  <a:pt x="187433" y="137449"/>
                </a:lnTo>
                <a:lnTo>
                  <a:pt x="181499" y="137449"/>
                </a:lnTo>
                <a:lnTo>
                  <a:pt x="181499" y="131513"/>
                </a:lnTo>
                <a:close/>
                <a:moveTo>
                  <a:pt x="193682" y="131513"/>
                </a:moveTo>
                <a:lnTo>
                  <a:pt x="193682" y="137449"/>
                </a:lnTo>
                <a:lnTo>
                  <a:pt x="187746" y="137449"/>
                </a:lnTo>
                <a:lnTo>
                  <a:pt x="187746" y="131513"/>
                </a:lnTo>
                <a:close/>
                <a:moveTo>
                  <a:pt x="199931" y="131513"/>
                </a:moveTo>
                <a:lnTo>
                  <a:pt x="199931" y="137449"/>
                </a:lnTo>
                <a:lnTo>
                  <a:pt x="193996" y="137449"/>
                </a:lnTo>
                <a:lnTo>
                  <a:pt x="193996" y="131513"/>
                </a:lnTo>
                <a:close/>
                <a:moveTo>
                  <a:pt x="206180" y="131513"/>
                </a:moveTo>
                <a:lnTo>
                  <a:pt x="206180" y="137449"/>
                </a:lnTo>
                <a:lnTo>
                  <a:pt x="200244" y="137449"/>
                </a:lnTo>
                <a:lnTo>
                  <a:pt x="200244" y="131513"/>
                </a:lnTo>
                <a:close/>
                <a:moveTo>
                  <a:pt x="212427" y="131513"/>
                </a:moveTo>
                <a:lnTo>
                  <a:pt x="212427" y="137449"/>
                </a:lnTo>
                <a:lnTo>
                  <a:pt x="206491" y="137449"/>
                </a:lnTo>
                <a:lnTo>
                  <a:pt x="206491" y="131513"/>
                </a:lnTo>
                <a:close/>
                <a:moveTo>
                  <a:pt x="218674" y="131513"/>
                </a:moveTo>
                <a:lnTo>
                  <a:pt x="218674" y="137449"/>
                </a:lnTo>
                <a:lnTo>
                  <a:pt x="212739" y="137449"/>
                </a:lnTo>
                <a:lnTo>
                  <a:pt x="212739" y="131513"/>
                </a:lnTo>
                <a:close/>
                <a:moveTo>
                  <a:pt x="224921" y="131513"/>
                </a:moveTo>
                <a:lnTo>
                  <a:pt x="224921" y="137449"/>
                </a:lnTo>
                <a:lnTo>
                  <a:pt x="218987" y="137449"/>
                </a:lnTo>
                <a:lnTo>
                  <a:pt x="218987" y="131513"/>
                </a:lnTo>
                <a:close/>
                <a:moveTo>
                  <a:pt x="231170" y="131513"/>
                </a:moveTo>
                <a:lnTo>
                  <a:pt x="231170" y="137449"/>
                </a:lnTo>
                <a:lnTo>
                  <a:pt x="225234" y="137449"/>
                </a:lnTo>
                <a:lnTo>
                  <a:pt x="225234" y="131513"/>
                </a:lnTo>
                <a:close/>
                <a:moveTo>
                  <a:pt x="237417" y="131513"/>
                </a:moveTo>
                <a:lnTo>
                  <a:pt x="237417" y="137449"/>
                </a:lnTo>
                <a:lnTo>
                  <a:pt x="231481" y="137449"/>
                </a:lnTo>
                <a:lnTo>
                  <a:pt x="231481" y="131513"/>
                </a:lnTo>
                <a:close/>
                <a:moveTo>
                  <a:pt x="243664" y="131513"/>
                </a:moveTo>
                <a:lnTo>
                  <a:pt x="243664" y="137449"/>
                </a:lnTo>
                <a:lnTo>
                  <a:pt x="237729" y="137449"/>
                </a:lnTo>
                <a:lnTo>
                  <a:pt x="237729" y="131513"/>
                </a:lnTo>
                <a:close/>
                <a:moveTo>
                  <a:pt x="249911" y="131513"/>
                </a:moveTo>
                <a:lnTo>
                  <a:pt x="249911" y="137449"/>
                </a:lnTo>
                <a:lnTo>
                  <a:pt x="243977" y="137449"/>
                </a:lnTo>
                <a:lnTo>
                  <a:pt x="243977" y="131513"/>
                </a:lnTo>
                <a:close/>
                <a:moveTo>
                  <a:pt x="256161" y="131513"/>
                </a:moveTo>
                <a:lnTo>
                  <a:pt x="256161" y="137449"/>
                </a:lnTo>
                <a:lnTo>
                  <a:pt x="250225" y="137449"/>
                </a:lnTo>
                <a:lnTo>
                  <a:pt x="250225" y="131513"/>
                </a:lnTo>
                <a:close/>
                <a:moveTo>
                  <a:pt x="262409" y="131513"/>
                </a:moveTo>
                <a:lnTo>
                  <a:pt x="262409" y="137449"/>
                </a:lnTo>
                <a:lnTo>
                  <a:pt x="256474" y="137449"/>
                </a:lnTo>
                <a:lnTo>
                  <a:pt x="256474" y="131513"/>
                </a:lnTo>
                <a:close/>
                <a:moveTo>
                  <a:pt x="268656" y="131513"/>
                </a:moveTo>
                <a:lnTo>
                  <a:pt x="268656" y="137449"/>
                </a:lnTo>
                <a:lnTo>
                  <a:pt x="262721" y="137449"/>
                </a:lnTo>
                <a:lnTo>
                  <a:pt x="262721" y="131513"/>
                </a:lnTo>
                <a:close/>
                <a:moveTo>
                  <a:pt x="274904" y="131513"/>
                </a:moveTo>
                <a:lnTo>
                  <a:pt x="274904" y="137449"/>
                </a:lnTo>
                <a:lnTo>
                  <a:pt x="268968" y="137449"/>
                </a:lnTo>
                <a:lnTo>
                  <a:pt x="268968" y="131513"/>
                </a:lnTo>
                <a:close/>
                <a:moveTo>
                  <a:pt x="6251" y="137760"/>
                </a:moveTo>
                <a:lnTo>
                  <a:pt x="6251" y="143697"/>
                </a:lnTo>
                <a:lnTo>
                  <a:pt x="315" y="143697"/>
                </a:lnTo>
                <a:lnTo>
                  <a:pt x="315" y="137760"/>
                </a:lnTo>
                <a:close/>
                <a:moveTo>
                  <a:pt x="12498" y="137760"/>
                </a:moveTo>
                <a:lnTo>
                  <a:pt x="12498" y="143697"/>
                </a:lnTo>
                <a:lnTo>
                  <a:pt x="6562" y="143697"/>
                </a:lnTo>
                <a:lnTo>
                  <a:pt x="6562" y="137760"/>
                </a:lnTo>
                <a:close/>
                <a:moveTo>
                  <a:pt x="18745" y="137760"/>
                </a:moveTo>
                <a:lnTo>
                  <a:pt x="18745" y="143697"/>
                </a:lnTo>
                <a:lnTo>
                  <a:pt x="12810" y="143697"/>
                </a:lnTo>
                <a:lnTo>
                  <a:pt x="12810" y="137760"/>
                </a:lnTo>
                <a:close/>
                <a:moveTo>
                  <a:pt x="24992" y="137760"/>
                </a:moveTo>
                <a:lnTo>
                  <a:pt x="24992" y="143697"/>
                </a:lnTo>
                <a:lnTo>
                  <a:pt x="19058" y="143697"/>
                </a:lnTo>
                <a:lnTo>
                  <a:pt x="19058" y="137760"/>
                </a:lnTo>
                <a:close/>
                <a:moveTo>
                  <a:pt x="31241" y="137760"/>
                </a:moveTo>
                <a:lnTo>
                  <a:pt x="31241" y="143697"/>
                </a:lnTo>
                <a:lnTo>
                  <a:pt x="25305" y="143697"/>
                </a:lnTo>
                <a:lnTo>
                  <a:pt x="25305" y="137760"/>
                </a:lnTo>
                <a:close/>
                <a:moveTo>
                  <a:pt x="37489" y="137760"/>
                </a:moveTo>
                <a:lnTo>
                  <a:pt x="37489" y="143697"/>
                </a:lnTo>
                <a:lnTo>
                  <a:pt x="31553" y="143697"/>
                </a:lnTo>
                <a:lnTo>
                  <a:pt x="31553" y="137760"/>
                </a:lnTo>
                <a:close/>
                <a:moveTo>
                  <a:pt x="43737" y="137760"/>
                </a:moveTo>
                <a:lnTo>
                  <a:pt x="43737" y="143697"/>
                </a:lnTo>
                <a:lnTo>
                  <a:pt x="37802" y="143697"/>
                </a:lnTo>
                <a:lnTo>
                  <a:pt x="37802" y="137760"/>
                </a:lnTo>
                <a:close/>
                <a:moveTo>
                  <a:pt x="49985" y="137760"/>
                </a:moveTo>
                <a:lnTo>
                  <a:pt x="49985" y="143697"/>
                </a:lnTo>
                <a:lnTo>
                  <a:pt x="44049" y="143697"/>
                </a:lnTo>
                <a:lnTo>
                  <a:pt x="44049" y="137760"/>
                </a:lnTo>
                <a:close/>
                <a:moveTo>
                  <a:pt x="56232" y="137760"/>
                </a:moveTo>
                <a:lnTo>
                  <a:pt x="56232" y="143697"/>
                </a:lnTo>
                <a:lnTo>
                  <a:pt x="50296" y="143697"/>
                </a:lnTo>
                <a:lnTo>
                  <a:pt x="50296" y="137760"/>
                </a:lnTo>
                <a:close/>
                <a:moveTo>
                  <a:pt x="62480" y="137760"/>
                </a:moveTo>
                <a:lnTo>
                  <a:pt x="62480" y="143697"/>
                </a:lnTo>
                <a:lnTo>
                  <a:pt x="56545" y="143697"/>
                </a:lnTo>
                <a:lnTo>
                  <a:pt x="56545" y="137760"/>
                </a:lnTo>
                <a:close/>
                <a:moveTo>
                  <a:pt x="68727" y="137760"/>
                </a:moveTo>
                <a:lnTo>
                  <a:pt x="68727" y="143697"/>
                </a:lnTo>
                <a:lnTo>
                  <a:pt x="62792" y="143697"/>
                </a:lnTo>
                <a:lnTo>
                  <a:pt x="62792" y="137760"/>
                </a:lnTo>
                <a:close/>
                <a:moveTo>
                  <a:pt x="74975" y="137760"/>
                </a:moveTo>
                <a:lnTo>
                  <a:pt x="74975" y="143697"/>
                </a:lnTo>
                <a:lnTo>
                  <a:pt x="69039" y="143697"/>
                </a:lnTo>
                <a:lnTo>
                  <a:pt x="69039" y="137760"/>
                </a:lnTo>
                <a:close/>
                <a:moveTo>
                  <a:pt x="81223" y="137760"/>
                </a:moveTo>
                <a:lnTo>
                  <a:pt x="81223" y="143697"/>
                </a:lnTo>
                <a:lnTo>
                  <a:pt x="75286" y="143697"/>
                </a:lnTo>
                <a:lnTo>
                  <a:pt x="75286" y="137760"/>
                </a:lnTo>
                <a:close/>
                <a:moveTo>
                  <a:pt x="87470" y="137760"/>
                </a:moveTo>
                <a:lnTo>
                  <a:pt x="87470" y="143697"/>
                </a:lnTo>
                <a:lnTo>
                  <a:pt x="81535" y="143697"/>
                </a:lnTo>
                <a:lnTo>
                  <a:pt x="81535" y="137760"/>
                </a:lnTo>
                <a:close/>
                <a:moveTo>
                  <a:pt x="93718" y="137760"/>
                </a:moveTo>
                <a:lnTo>
                  <a:pt x="93718" y="143697"/>
                </a:lnTo>
                <a:lnTo>
                  <a:pt x="87784" y="143697"/>
                </a:lnTo>
                <a:lnTo>
                  <a:pt x="87784" y="137760"/>
                </a:lnTo>
                <a:close/>
                <a:moveTo>
                  <a:pt x="99967" y="137760"/>
                </a:moveTo>
                <a:lnTo>
                  <a:pt x="99967" y="143697"/>
                </a:lnTo>
                <a:lnTo>
                  <a:pt x="94031" y="143697"/>
                </a:lnTo>
                <a:lnTo>
                  <a:pt x="94031" y="137760"/>
                </a:lnTo>
                <a:close/>
                <a:moveTo>
                  <a:pt x="106214" y="137760"/>
                </a:moveTo>
                <a:lnTo>
                  <a:pt x="106214" y="143697"/>
                </a:lnTo>
                <a:lnTo>
                  <a:pt x="100278" y="143697"/>
                </a:lnTo>
                <a:lnTo>
                  <a:pt x="100278" y="137760"/>
                </a:lnTo>
                <a:close/>
                <a:moveTo>
                  <a:pt x="112461" y="137760"/>
                </a:moveTo>
                <a:lnTo>
                  <a:pt x="112461" y="143697"/>
                </a:lnTo>
                <a:lnTo>
                  <a:pt x="106527" y="143697"/>
                </a:lnTo>
                <a:lnTo>
                  <a:pt x="106527" y="137760"/>
                </a:lnTo>
                <a:close/>
                <a:moveTo>
                  <a:pt x="118710" y="137760"/>
                </a:moveTo>
                <a:lnTo>
                  <a:pt x="118710" y="143697"/>
                </a:lnTo>
                <a:lnTo>
                  <a:pt x="112774" y="143697"/>
                </a:lnTo>
                <a:lnTo>
                  <a:pt x="112774" y="137760"/>
                </a:lnTo>
                <a:close/>
                <a:moveTo>
                  <a:pt x="124957" y="137760"/>
                </a:moveTo>
                <a:lnTo>
                  <a:pt x="124957" y="143697"/>
                </a:lnTo>
                <a:lnTo>
                  <a:pt x="119021" y="143697"/>
                </a:lnTo>
                <a:lnTo>
                  <a:pt x="119021" y="137760"/>
                </a:lnTo>
                <a:close/>
                <a:moveTo>
                  <a:pt x="131204" y="137760"/>
                </a:moveTo>
                <a:lnTo>
                  <a:pt x="131204" y="143697"/>
                </a:lnTo>
                <a:lnTo>
                  <a:pt x="125270" y="143697"/>
                </a:lnTo>
                <a:lnTo>
                  <a:pt x="125270" y="137760"/>
                </a:lnTo>
                <a:close/>
                <a:moveTo>
                  <a:pt x="137451" y="137760"/>
                </a:moveTo>
                <a:lnTo>
                  <a:pt x="137451" y="143697"/>
                </a:lnTo>
                <a:lnTo>
                  <a:pt x="131517" y="143697"/>
                </a:lnTo>
                <a:lnTo>
                  <a:pt x="131517" y="137760"/>
                </a:lnTo>
                <a:close/>
                <a:moveTo>
                  <a:pt x="143702" y="137760"/>
                </a:moveTo>
                <a:lnTo>
                  <a:pt x="143702" y="143697"/>
                </a:lnTo>
                <a:lnTo>
                  <a:pt x="137766" y="143697"/>
                </a:lnTo>
                <a:lnTo>
                  <a:pt x="137766" y="137760"/>
                </a:lnTo>
                <a:close/>
                <a:moveTo>
                  <a:pt x="149949" y="137760"/>
                </a:moveTo>
                <a:lnTo>
                  <a:pt x="149949" y="143697"/>
                </a:lnTo>
                <a:lnTo>
                  <a:pt x="144015" y="143697"/>
                </a:lnTo>
                <a:lnTo>
                  <a:pt x="144015" y="137760"/>
                </a:lnTo>
                <a:close/>
                <a:moveTo>
                  <a:pt x="156196" y="137760"/>
                </a:moveTo>
                <a:lnTo>
                  <a:pt x="156196" y="143697"/>
                </a:lnTo>
                <a:lnTo>
                  <a:pt x="150262" y="143697"/>
                </a:lnTo>
                <a:lnTo>
                  <a:pt x="150262" y="137760"/>
                </a:lnTo>
                <a:close/>
                <a:moveTo>
                  <a:pt x="162445" y="137760"/>
                </a:moveTo>
                <a:lnTo>
                  <a:pt x="162445" y="143697"/>
                </a:lnTo>
                <a:lnTo>
                  <a:pt x="156509" y="143697"/>
                </a:lnTo>
                <a:lnTo>
                  <a:pt x="156509" y="137760"/>
                </a:lnTo>
                <a:close/>
                <a:moveTo>
                  <a:pt x="168692" y="137760"/>
                </a:moveTo>
                <a:lnTo>
                  <a:pt x="168692" y="143697"/>
                </a:lnTo>
                <a:lnTo>
                  <a:pt x="162756" y="143697"/>
                </a:lnTo>
                <a:lnTo>
                  <a:pt x="162756" y="137760"/>
                </a:lnTo>
                <a:close/>
                <a:moveTo>
                  <a:pt x="174939" y="137760"/>
                </a:moveTo>
                <a:lnTo>
                  <a:pt x="174939" y="143697"/>
                </a:lnTo>
                <a:lnTo>
                  <a:pt x="169005" y="143697"/>
                </a:lnTo>
                <a:lnTo>
                  <a:pt x="169005" y="137760"/>
                </a:lnTo>
                <a:close/>
                <a:moveTo>
                  <a:pt x="181186" y="137760"/>
                </a:moveTo>
                <a:lnTo>
                  <a:pt x="181186" y="143697"/>
                </a:lnTo>
                <a:lnTo>
                  <a:pt x="175252" y="143697"/>
                </a:lnTo>
                <a:lnTo>
                  <a:pt x="175252" y="137760"/>
                </a:lnTo>
                <a:close/>
                <a:moveTo>
                  <a:pt x="187433" y="137760"/>
                </a:moveTo>
                <a:lnTo>
                  <a:pt x="187433" y="143697"/>
                </a:lnTo>
                <a:lnTo>
                  <a:pt x="181499" y="143697"/>
                </a:lnTo>
                <a:lnTo>
                  <a:pt x="181499" y="137760"/>
                </a:lnTo>
                <a:close/>
                <a:moveTo>
                  <a:pt x="193682" y="137760"/>
                </a:moveTo>
                <a:lnTo>
                  <a:pt x="193682" y="143697"/>
                </a:lnTo>
                <a:lnTo>
                  <a:pt x="187746" y="143697"/>
                </a:lnTo>
                <a:lnTo>
                  <a:pt x="187746" y="137760"/>
                </a:lnTo>
                <a:close/>
                <a:moveTo>
                  <a:pt x="199931" y="137760"/>
                </a:moveTo>
                <a:lnTo>
                  <a:pt x="199931" y="143697"/>
                </a:lnTo>
                <a:lnTo>
                  <a:pt x="193996" y="143697"/>
                </a:lnTo>
                <a:lnTo>
                  <a:pt x="193996" y="137760"/>
                </a:lnTo>
                <a:close/>
                <a:moveTo>
                  <a:pt x="206180" y="137760"/>
                </a:moveTo>
                <a:lnTo>
                  <a:pt x="206180" y="143697"/>
                </a:lnTo>
                <a:lnTo>
                  <a:pt x="200244" y="143697"/>
                </a:lnTo>
                <a:lnTo>
                  <a:pt x="200244" y="137760"/>
                </a:lnTo>
                <a:close/>
                <a:moveTo>
                  <a:pt x="212427" y="137760"/>
                </a:moveTo>
                <a:lnTo>
                  <a:pt x="212427" y="143697"/>
                </a:lnTo>
                <a:lnTo>
                  <a:pt x="206491" y="143697"/>
                </a:lnTo>
                <a:lnTo>
                  <a:pt x="206491" y="137760"/>
                </a:lnTo>
                <a:close/>
                <a:moveTo>
                  <a:pt x="218674" y="137760"/>
                </a:moveTo>
                <a:lnTo>
                  <a:pt x="218674" y="143697"/>
                </a:lnTo>
                <a:lnTo>
                  <a:pt x="212739" y="143697"/>
                </a:lnTo>
                <a:lnTo>
                  <a:pt x="212739" y="137760"/>
                </a:lnTo>
                <a:close/>
                <a:moveTo>
                  <a:pt x="224921" y="137760"/>
                </a:moveTo>
                <a:lnTo>
                  <a:pt x="224921" y="143697"/>
                </a:lnTo>
                <a:lnTo>
                  <a:pt x="218987" y="143697"/>
                </a:lnTo>
                <a:lnTo>
                  <a:pt x="218987" y="137760"/>
                </a:lnTo>
                <a:close/>
                <a:moveTo>
                  <a:pt x="231170" y="137760"/>
                </a:moveTo>
                <a:lnTo>
                  <a:pt x="231170" y="143697"/>
                </a:lnTo>
                <a:lnTo>
                  <a:pt x="225234" y="143697"/>
                </a:lnTo>
                <a:lnTo>
                  <a:pt x="225234" y="137760"/>
                </a:lnTo>
                <a:close/>
                <a:moveTo>
                  <a:pt x="237417" y="137760"/>
                </a:moveTo>
                <a:lnTo>
                  <a:pt x="237417" y="143697"/>
                </a:lnTo>
                <a:lnTo>
                  <a:pt x="231481" y="143697"/>
                </a:lnTo>
                <a:lnTo>
                  <a:pt x="231481" y="137760"/>
                </a:lnTo>
                <a:close/>
                <a:moveTo>
                  <a:pt x="243664" y="137760"/>
                </a:moveTo>
                <a:lnTo>
                  <a:pt x="243664" y="143697"/>
                </a:lnTo>
                <a:lnTo>
                  <a:pt x="237729" y="143697"/>
                </a:lnTo>
                <a:lnTo>
                  <a:pt x="237729" y="137760"/>
                </a:lnTo>
                <a:close/>
                <a:moveTo>
                  <a:pt x="249911" y="137760"/>
                </a:moveTo>
                <a:lnTo>
                  <a:pt x="249911" y="143697"/>
                </a:lnTo>
                <a:lnTo>
                  <a:pt x="243977" y="143697"/>
                </a:lnTo>
                <a:lnTo>
                  <a:pt x="243977" y="137760"/>
                </a:lnTo>
                <a:close/>
                <a:moveTo>
                  <a:pt x="256161" y="137760"/>
                </a:moveTo>
                <a:lnTo>
                  <a:pt x="256161" y="143697"/>
                </a:lnTo>
                <a:lnTo>
                  <a:pt x="250225" y="143697"/>
                </a:lnTo>
                <a:lnTo>
                  <a:pt x="250225" y="137760"/>
                </a:lnTo>
                <a:close/>
                <a:moveTo>
                  <a:pt x="262409" y="137760"/>
                </a:moveTo>
                <a:lnTo>
                  <a:pt x="262409" y="143697"/>
                </a:lnTo>
                <a:lnTo>
                  <a:pt x="256474" y="143697"/>
                </a:lnTo>
                <a:lnTo>
                  <a:pt x="256474" y="137760"/>
                </a:lnTo>
                <a:close/>
                <a:moveTo>
                  <a:pt x="268656" y="137760"/>
                </a:moveTo>
                <a:lnTo>
                  <a:pt x="268656" y="143697"/>
                </a:lnTo>
                <a:lnTo>
                  <a:pt x="262721" y="143697"/>
                </a:lnTo>
                <a:lnTo>
                  <a:pt x="262721" y="137760"/>
                </a:lnTo>
                <a:close/>
                <a:moveTo>
                  <a:pt x="274904" y="137760"/>
                </a:moveTo>
                <a:lnTo>
                  <a:pt x="274904" y="143697"/>
                </a:lnTo>
                <a:lnTo>
                  <a:pt x="268968" y="143697"/>
                </a:lnTo>
                <a:lnTo>
                  <a:pt x="268968" y="137760"/>
                </a:lnTo>
                <a:close/>
                <a:moveTo>
                  <a:pt x="6251" y="144011"/>
                </a:moveTo>
                <a:lnTo>
                  <a:pt x="6251" y="149945"/>
                </a:lnTo>
                <a:lnTo>
                  <a:pt x="315" y="149945"/>
                </a:lnTo>
                <a:lnTo>
                  <a:pt x="315" y="144011"/>
                </a:lnTo>
                <a:close/>
                <a:moveTo>
                  <a:pt x="12498" y="144011"/>
                </a:moveTo>
                <a:lnTo>
                  <a:pt x="12498" y="149945"/>
                </a:lnTo>
                <a:lnTo>
                  <a:pt x="6562" y="149945"/>
                </a:lnTo>
                <a:lnTo>
                  <a:pt x="6562" y="144011"/>
                </a:lnTo>
                <a:close/>
                <a:moveTo>
                  <a:pt x="18745" y="144011"/>
                </a:moveTo>
                <a:lnTo>
                  <a:pt x="18745" y="149945"/>
                </a:lnTo>
                <a:lnTo>
                  <a:pt x="12810" y="149945"/>
                </a:lnTo>
                <a:lnTo>
                  <a:pt x="12810" y="144011"/>
                </a:lnTo>
                <a:close/>
                <a:moveTo>
                  <a:pt x="24992" y="144011"/>
                </a:moveTo>
                <a:lnTo>
                  <a:pt x="24992" y="149945"/>
                </a:lnTo>
                <a:lnTo>
                  <a:pt x="19058" y="149945"/>
                </a:lnTo>
                <a:lnTo>
                  <a:pt x="19058" y="144011"/>
                </a:lnTo>
                <a:close/>
                <a:moveTo>
                  <a:pt x="31241" y="144011"/>
                </a:moveTo>
                <a:lnTo>
                  <a:pt x="31241" y="149945"/>
                </a:lnTo>
                <a:lnTo>
                  <a:pt x="25305" y="149945"/>
                </a:lnTo>
                <a:lnTo>
                  <a:pt x="25305" y="144011"/>
                </a:lnTo>
                <a:close/>
                <a:moveTo>
                  <a:pt x="37489" y="144011"/>
                </a:moveTo>
                <a:lnTo>
                  <a:pt x="37489" y="149945"/>
                </a:lnTo>
                <a:lnTo>
                  <a:pt x="31553" y="149945"/>
                </a:lnTo>
                <a:lnTo>
                  <a:pt x="31553" y="144011"/>
                </a:lnTo>
                <a:close/>
                <a:moveTo>
                  <a:pt x="43737" y="144011"/>
                </a:moveTo>
                <a:lnTo>
                  <a:pt x="43737" y="149945"/>
                </a:lnTo>
                <a:lnTo>
                  <a:pt x="37802" y="149945"/>
                </a:lnTo>
                <a:lnTo>
                  <a:pt x="37802" y="144011"/>
                </a:lnTo>
                <a:close/>
                <a:moveTo>
                  <a:pt x="49985" y="144011"/>
                </a:moveTo>
                <a:lnTo>
                  <a:pt x="49985" y="149945"/>
                </a:lnTo>
                <a:lnTo>
                  <a:pt x="44049" y="149945"/>
                </a:lnTo>
                <a:lnTo>
                  <a:pt x="44049" y="144011"/>
                </a:lnTo>
                <a:close/>
                <a:moveTo>
                  <a:pt x="56232" y="144011"/>
                </a:moveTo>
                <a:lnTo>
                  <a:pt x="56232" y="149945"/>
                </a:lnTo>
                <a:lnTo>
                  <a:pt x="50296" y="149945"/>
                </a:lnTo>
                <a:lnTo>
                  <a:pt x="50296" y="144011"/>
                </a:lnTo>
                <a:close/>
                <a:moveTo>
                  <a:pt x="62480" y="144011"/>
                </a:moveTo>
                <a:lnTo>
                  <a:pt x="62480" y="149945"/>
                </a:lnTo>
                <a:lnTo>
                  <a:pt x="56545" y="149945"/>
                </a:lnTo>
                <a:lnTo>
                  <a:pt x="56545" y="144011"/>
                </a:lnTo>
                <a:close/>
                <a:moveTo>
                  <a:pt x="68727" y="144011"/>
                </a:moveTo>
                <a:lnTo>
                  <a:pt x="68727" y="149945"/>
                </a:lnTo>
                <a:lnTo>
                  <a:pt x="62792" y="149945"/>
                </a:lnTo>
                <a:lnTo>
                  <a:pt x="62792" y="144011"/>
                </a:lnTo>
                <a:close/>
                <a:moveTo>
                  <a:pt x="74975" y="144011"/>
                </a:moveTo>
                <a:lnTo>
                  <a:pt x="74975" y="149945"/>
                </a:lnTo>
                <a:lnTo>
                  <a:pt x="69039" y="149945"/>
                </a:lnTo>
                <a:lnTo>
                  <a:pt x="69039" y="144011"/>
                </a:lnTo>
                <a:close/>
                <a:moveTo>
                  <a:pt x="81223" y="144011"/>
                </a:moveTo>
                <a:lnTo>
                  <a:pt x="81223" y="149945"/>
                </a:lnTo>
                <a:lnTo>
                  <a:pt x="75286" y="149945"/>
                </a:lnTo>
                <a:lnTo>
                  <a:pt x="75286" y="144011"/>
                </a:lnTo>
                <a:close/>
                <a:moveTo>
                  <a:pt x="87470" y="144011"/>
                </a:moveTo>
                <a:lnTo>
                  <a:pt x="87470" y="149945"/>
                </a:lnTo>
                <a:lnTo>
                  <a:pt x="81535" y="149945"/>
                </a:lnTo>
                <a:lnTo>
                  <a:pt x="81535" y="144011"/>
                </a:lnTo>
                <a:close/>
                <a:moveTo>
                  <a:pt x="93718" y="144011"/>
                </a:moveTo>
                <a:lnTo>
                  <a:pt x="93718" y="149945"/>
                </a:lnTo>
                <a:lnTo>
                  <a:pt x="87784" y="149945"/>
                </a:lnTo>
                <a:lnTo>
                  <a:pt x="87784" y="144011"/>
                </a:lnTo>
                <a:close/>
                <a:moveTo>
                  <a:pt x="99967" y="144011"/>
                </a:moveTo>
                <a:lnTo>
                  <a:pt x="99967" y="149945"/>
                </a:lnTo>
                <a:lnTo>
                  <a:pt x="94031" y="149945"/>
                </a:lnTo>
                <a:lnTo>
                  <a:pt x="94031" y="144011"/>
                </a:lnTo>
                <a:close/>
                <a:moveTo>
                  <a:pt x="106214" y="144011"/>
                </a:moveTo>
                <a:lnTo>
                  <a:pt x="106214" y="149945"/>
                </a:lnTo>
                <a:lnTo>
                  <a:pt x="100278" y="149945"/>
                </a:lnTo>
                <a:lnTo>
                  <a:pt x="100278" y="144011"/>
                </a:lnTo>
                <a:close/>
                <a:moveTo>
                  <a:pt x="112461" y="144011"/>
                </a:moveTo>
                <a:lnTo>
                  <a:pt x="112461" y="149945"/>
                </a:lnTo>
                <a:lnTo>
                  <a:pt x="106527" y="149945"/>
                </a:lnTo>
                <a:lnTo>
                  <a:pt x="106527" y="144011"/>
                </a:lnTo>
                <a:close/>
                <a:moveTo>
                  <a:pt x="118710" y="144011"/>
                </a:moveTo>
                <a:lnTo>
                  <a:pt x="118710" y="149945"/>
                </a:lnTo>
                <a:lnTo>
                  <a:pt x="112774" y="149945"/>
                </a:lnTo>
                <a:lnTo>
                  <a:pt x="112774" y="144011"/>
                </a:lnTo>
                <a:close/>
                <a:moveTo>
                  <a:pt x="124957" y="144011"/>
                </a:moveTo>
                <a:lnTo>
                  <a:pt x="124957" y="149945"/>
                </a:lnTo>
                <a:lnTo>
                  <a:pt x="119021" y="149945"/>
                </a:lnTo>
                <a:lnTo>
                  <a:pt x="119021" y="144011"/>
                </a:lnTo>
                <a:close/>
                <a:moveTo>
                  <a:pt x="131204" y="144011"/>
                </a:moveTo>
                <a:lnTo>
                  <a:pt x="131204" y="149945"/>
                </a:lnTo>
                <a:lnTo>
                  <a:pt x="125270" y="149945"/>
                </a:lnTo>
                <a:lnTo>
                  <a:pt x="125270" y="144011"/>
                </a:lnTo>
                <a:close/>
                <a:moveTo>
                  <a:pt x="137451" y="144011"/>
                </a:moveTo>
                <a:lnTo>
                  <a:pt x="137451" y="149945"/>
                </a:lnTo>
                <a:lnTo>
                  <a:pt x="131517" y="149945"/>
                </a:lnTo>
                <a:lnTo>
                  <a:pt x="131517" y="144011"/>
                </a:lnTo>
                <a:close/>
                <a:moveTo>
                  <a:pt x="143702" y="144011"/>
                </a:moveTo>
                <a:lnTo>
                  <a:pt x="143702" y="149945"/>
                </a:lnTo>
                <a:lnTo>
                  <a:pt x="137766" y="149945"/>
                </a:lnTo>
                <a:lnTo>
                  <a:pt x="137766" y="144011"/>
                </a:lnTo>
                <a:close/>
                <a:moveTo>
                  <a:pt x="149949" y="144011"/>
                </a:moveTo>
                <a:lnTo>
                  <a:pt x="149949" y="149945"/>
                </a:lnTo>
                <a:lnTo>
                  <a:pt x="144015" y="149945"/>
                </a:lnTo>
                <a:lnTo>
                  <a:pt x="144015" y="144011"/>
                </a:lnTo>
                <a:close/>
                <a:moveTo>
                  <a:pt x="156196" y="144011"/>
                </a:moveTo>
                <a:lnTo>
                  <a:pt x="156196" y="149945"/>
                </a:lnTo>
                <a:lnTo>
                  <a:pt x="150262" y="149945"/>
                </a:lnTo>
                <a:lnTo>
                  <a:pt x="150262" y="144011"/>
                </a:lnTo>
                <a:close/>
                <a:moveTo>
                  <a:pt x="162445" y="144011"/>
                </a:moveTo>
                <a:lnTo>
                  <a:pt x="162445" y="149945"/>
                </a:lnTo>
                <a:lnTo>
                  <a:pt x="156509" y="149945"/>
                </a:lnTo>
                <a:lnTo>
                  <a:pt x="156509" y="144011"/>
                </a:lnTo>
                <a:close/>
                <a:moveTo>
                  <a:pt x="168692" y="144011"/>
                </a:moveTo>
                <a:lnTo>
                  <a:pt x="168692" y="149945"/>
                </a:lnTo>
                <a:lnTo>
                  <a:pt x="162756" y="149945"/>
                </a:lnTo>
                <a:lnTo>
                  <a:pt x="162756" y="144011"/>
                </a:lnTo>
                <a:close/>
                <a:moveTo>
                  <a:pt x="174939" y="144011"/>
                </a:moveTo>
                <a:lnTo>
                  <a:pt x="174939" y="149945"/>
                </a:lnTo>
                <a:lnTo>
                  <a:pt x="169005" y="149945"/>
                </a:lnTo>
                <a:lnTo>
                  <a:pt x="169005" y="144011"/>
                </a:lnTo>
                <a:close/>
                <a:moveTo>
                  <a:pt x="181186" y="144011"/>
                </a:moveTo>
                <a:lnTo>
                  <a:pt x="181186" y="149945"/>
                </a:lnTo>
                <a:lnTo>
                  <a:pt x="175252" y="149945"/>
                </a:lnTo>
                <a:lnTo>
                  <a:pt x="175252" y="144011"/>
                </a:lnTo>
                <a:close/>
                <a:moveTo>
                  <a:pt x="187433" y="144011"/>
                </a:moveTo>
                <a:lnTo>
                  <a:pt x="187433" y="149945"/>
                </a:lnTo>
                <a:lnTo>
                  <a:pt x="181499" y="149945"/>
                </a:lnTo>
                <a:lnTo>
                  <a:pt x="181499" y="144011"/>
                </a:lnTo>
                <a:close/>
                <a:moveTo>
                  <a:pt x="193682" y="144011"/>
                </a:moveTo>
                <a:lnTo>
                  <a:pt x="193682" y="149945"/>
                </a:lnTo>
                <a:lnTo>
                  <a:pt x="187746" y="149945"/>
                </a:lnTo>
                <a:lnTo>
                  <a:pt x="187746" y="144011"/>
                </a:lnTo>
                <a:close/>
                <a:moveTo>
                  <a:pt x="199931" y="144011"/>
                </a:moveTo>
                <a:lnTo>
                  <a:pt x="199931" y="149945"/>
                </a:lnTo>
                <a:lnTo>
                  <a:pt x="193996" y="149945"/>
                </a:lnTo>
                <a:lnTo>
                  <a:pt x="193996" y="144011"/>
                </a:lnTo>
                <a:close/>
                <a:moveTo>
                  <a:pt x="206180" y="144011"/>
                </a:moveTo>
                <a:lnTo>
                  <a:pt x="206180" y="149945"/>
                </a:lnTo>
                <a:lnTo>
                  <a:pt x="200244" y="149945"/>
                </a:lnTo>
                <a:lnTo>
                  <a:pt x="200244" y="144011"/>
                </a:lnTo>
                <a:close/>
                <a:moveTo>
                  <a:pt x="212427" y="144011"/>
                </a:moveTo>
                <a:lnTo>
                  <a:pt x="212427" y="149945"/>
                </a:lnTo>
                <a:lnTo>
                  <a:pt x="206491" y="149945"/>
                </a:lnTo>
                <a:lnTo>
                  <a:pt x="206491" y="144011"/>
                </a:lnTo>
                <a:close/>
                <a:moveTo>
                  <a:pt x="218674" y="144011"/>
                </a:moveTo>
                <a:lnTo>
                  <a:pt x="218674" y="149945"/>
                </a:lnTo>
                <a:lnTo>
                  <a:pt x="212739" y="149945"/>
                </a:lnTo>
                <a:lnTo>
                  <a:pt x="212739" y="144011"/>
                </a:lnTo>
                <a:close/>
                <a:moveTo>
                  <a:pt x="224921" y="144011"/>
                </a:moveTo>
                <a:lnTo>
                  <a:pt x="224921" y="149945"/>
                </a:lnTo>
                <a:lnTo>
                  <a:pt x="218987" y="149945"/>
                </a:lnTo>
                <a:lnTo>
                  <a:pt x="218987" y="144011"/>
                </a:lnTo>
                <a:close/>
                <a:moveTo>
                  <a:pt x="231170" y="144011"/>
                </a:moveTo>
                <a:lnTo>
                  <a:pt x="231170" y="149945"/>
                </a:lnTo>
                <a:lnTo>
                  <a:pt x="225234" y="149945"/>
                </a:lnTo>
                <a:lnTo>
                  <a:pt x="225234" y="144011"/>
                </a:lnTo>
                <a:close/>
                <a:moveTo>
                  <a:pt x="237417" y="144011"/>
                </a:moveTo>
                <a:lnTo>
                  <a:pt x="237417" y="149945"/>
                </a:lnTo>
                <a:lnTo>
                  <a:pt x="231481" y="149945"/>
                </a:lnTo>
                <a:lnTo>
                  <a:pt x="231481" y="144011"/>
                </a:lnTo>
                <a:close/>
                <a:moveTo>
                  <a:pt x="243664" y="144011"/>
                </a:moveTo>
                <a:lnTo>
                  <a:pt x="243664" y="149945"/>
                </a:lnTo>
                <a:lnTo>
                  <a:pt x="237729" y="149945"/>
                </a:lnTo>
                <a:lnTo>
                  <a:pt x="237729" y="144011"/>
                </a:lnTo>
                <a:close/>
                <a:moveTo>
                  <a:pt x="249911" y="144011"/>
                </a:moveTo>
                <a:lnTo>
                  <a:pt x="249911" y="149945"/>
                </a:lnTo>
                <a:lnTo>
                  <a:pt x="243977" y="149945"/>
                </a:lnTo>
                <a:lnTo>
                  <a:pt x="243977" y="144011"/>
                </a:lnTo>
                <a:close/>
                <a:moveTo>
                  <a:pt x="256161" y="144011"/>
                </a:moveTo>
                <a:lnTo>
                  <a:pt x="256161" y="149945"/>
                </a:lnTo>
                <a:lnTo>
                  <a:pt x="250225" y="149945"/>
                </a:lnTo>
                <a:lnTo>
                  <a:pt x="250225" y="144011"/>
                </a:lnTo>
                <a:close/>
                <a:moveTo>
                  <a:pt x="262409" y="144011"/>
                </a:moveTo>
                <a:lnTo>
                  <a:pt x="262409" y="149945"/>
                </a:lnTo>
                <a:lnTo>
                  <a:pt x="256474" y="149945"/>
                </a:lnTo>
                <a:lnTo>
                  <a:pt x="256474" y="144011"/>
                </a:lnTo>
                <a:close/>
                <a:moveTo>
                  <a:pt x="268656" y="144011"/>
                </a:moveTo>
                <a:lnTo>
                  <a:pt x="268656" y="149945"/>
                </a:lnTo>
                <a:lnTo>
                  <a:pt x="262721" y="149945"/>
                </a:lnTo>
                <a:lnTo>
                  <a:pt x="262721" y="144011"/>
                </a:lnTo>
                <a:close/>
                <a:moveTo>
                  <a:pt x="274904" y="144011"/>
                </a:moveTo>
                <a:lnTo>
                  <a:pt x="274904" y="149945"/>
                </a:lnTo>
                <a:lnTo>
                  <a:pt x="268968" y="149945"/>
                </a:lnTo>
                <a:lnTo>
                  <a:pt x="268968" y="144011"/>
                </a:lnTo>
                <a:close/>
                <a:moveTo>
                  <a:pt x="6251" y="150258"/>
                </a:moveTo>
                <a:lnTo>
                  <a:pt x="6251" y="156192"/>
                </a:lnTo>
                <a:lnTo>
                  <a:pt x="315" y="156192"/>
                </a:lnTo>
                <a:lnTo>
                  <a:pt x="315" y="150258"/>
                </a:lnTo>
                <a:close/>
                <a:moveTo>
                  <a:pt x="12498" y="150258"/>
                </a:moveTo>
                <a:lnTo>
                  <a:pt x="12498" y="156192"/>
                </a:lnTo>
                <a:lnTo>
                  <a:pt x="6562" y="156192"/>
                </a:lnTo>
                <a:lnTo>
                  <a:pt x="6562" y="150258"/>
                </a:lnTo>
                <a:close/>
                <a:moveTo>
                  <a:pt x="18745" y="150258"/>
                </a:moveTo>
                <a:lnTo>
                  <a:pt x="18745" y="156192"/>
                </a:lnTo>
                <a:lnTo>
                  <a:pt x="12810" y="156192"/>
                </a:lnTo>
                <a:lnTo>
                  <a:pt x="12810" y="150258"/>
                </a:lnTo>
                <a:close/>
                <a:moveTo>
                  <a:pt x="24992" y="150258"/>
                </a:moveTo>
                <a:lnTo>
                  <a:pt x="24992" y="156192"/>
                </a:lnTo>
                <a:lnTo>
                  <a:pt x="19058" y="156192"/>
                </a:lnTo>
                <a:lnTo>
                  <a:pt x="19058" y="150258"/>
                </a:lnTo>
                <a:close/>
                <a:moveTo>
                  <a:pt x="31241" y="150258"/>
                </a:moveTo>
                <a:lnTo>
                  <a:pt x="31241" y="156192"/>
                </a:lnTo>
                <a:lnTo>
                  <a:pt x="25305" y="156192"/>
                </a:lnTo>
                <a:lnTo>
                  <a:pt x="25305" y="150258"/>
                </a:lnTo>
                <a:close/>
                <a:moveTo>
                  <a:pt x="37489" y="150258"/>
                </a:moveTo>
                <a:lnTo>
                  <a:pt x="37489" y="156192"/>
                </a:lnTo>
                <a:lnTo>
                  <a:pt x="31553" y="156192"/>
                </a:lnTo>
                <a:lnTo>
                  <a:pt x="31553" y="150258"/>
                </a:lnTo>
                <a:close/>
                <a:moveTo>
                  <a:pt x="43737" y="150258"/>
                </a:moveTo>
                <a:lnTo>
                  <a:pt x="43737" y="156192"/>
                </a:lnTo>
                <a:lnTo>
                  <a:pt x="37802" y="156192"/>
                </a:lnTo>
                <a:lnTo>
                  <a:pt x="37802" y="150258"/>
                </a:lnTo>
                <a:close/>
                <a:moveTo>
                  <a:pt x="49985" y="150258"/>
                </a:moveTo>
                <a:lnTo>
                  <a:pt x="49985" y="156192"/>
                </a:lnTo>
                <a:lnTo>
                  <a:pt x="44049" y="156192"/>
                </a:lnTo>
                <a:lnTo>
                  <a:pt x="44049" y="150258"/>
                </a:lnTo>
                <a:close/>
                <a:moveTo>
                  <a:pt x="56232" y="150258"/>
                </a:moveTo>
                <a:lnTo>
                  <a:pt x="56232" y="156192"/>
                </a:lnTo>
                <a:lnTo>
                  <a:pt x="50296" y="156192"/>
                </a:lnTo>
                <a:lnTo>
                  <a:pt x="50296" y="150258"/>
                </a:lnTo>
                <a:close/>
                <a:moveTo>
                  <a:pt x="62480" y="150258"/>
                </a:moveTo>
                <a:lnTo>
                  <a:pt x="62480" y="156192"/>
                </a:lnTo>
                <a:lnTo>
                  <a:pt x="56545" y="156192"/>
                </a:lnTo>
                <a:lnTo>
                  <a:pt x="56545" y="150258"/>
                </a:lnTo>
                <a:close/>
                <a:moveTo>
                  <a:pt x="68727" y="150258"/>
                </a:moveTo>
                <a:lnTo>
                  <a:pt x="68727" y="156192"/>
                </a:lnTo>
                <a:lnTo>
                  <a:pt x="62792" y="156192"/>
                </a:lnTo>
                <a:lnTo>
                  <a:pt x="62792" y="150258"/>
                </a:lnTo>
                <a:close/>
                <a:moveTo>
                  <a:pt x="74975" y="150258"/>
                </a:moveTo>
                <a:lnTo>
                  <a:pt x="74975" y="156192"/>
                </a:lnTo>
                <a:lnTo>
                  <a:pt x="69039" y="156192"/>
                </a:lnTo>
                <a:lnTo>
                  <a:pt x="69039" y="150258"/>
                </a:lnTo>
                <a:close/>
                <a:moveTo>
                  <a:pt x="81223" y="150258"/>
                </a:moveTo>
                <a:lnTo>
                  <a:pt x="81223" y="156192"/>
                </a:lnTo>
                <a:lnTo>
                  <a:pt x="75286" y="156192"/>
                </a:lnTo>
                <a:lnTo>
                  <a:pt x="75286" y="150258"/>
                </a:lnTo>
                <a:close/>
                <a:moveTo>
                  <a:pt x="87470" y="150258"/>
                </a:moveTo>
                <a:lnTo>
                  <a:pt x="87470" y="156192"/>
                </a:lnTo>
                <a:lnTo>
                  <a:pt x="81535" y="156192"/>
                </a:lnTo>
                <a:lnTo>
                  <a:pt x="81535" y="150258"/>
                </a:lnTo>
                <a:close/>
                <a:moveTo>
                  <a:pt x="93718" y="150258"/>
                </a:moveTo>
                <a:lnTo>
                  <a:pt x="93718" y="156192"/>
                </a:lnTo>
                <a:lnTo>
                  <a:pt x="87784" y="156192"/>
                </a:lnTo>
                <a:lnTo>
                  <a:pt x="87784" y="150258"/>
                </a:lnTo>
                <a:close/>
                <a:moveTo>
                  <a:pt x="99967" y="150258"/>
                </a:moveTo>
                <a:lnTo>
                  <a:pt x="99967" y="156192"/>
                </a:lnTo>
                <a:lnTo>
                  <a:pt x="94031" y="156192"/>
                </a:lnTo>
                <a:lnTo>
                  <a:pt x="94031" y="150258"/>
                </a:lnTo>
                <a:close/>
                <a:moveTo>
                  <a:pt x="106214" y="150258"/>
                </a:moveTo>
                <a:lnTo>
                  <a:pt x="106214" y="156192"/>
                </a:lnTo>
                <a:lnTo>
                  <a:pt x="100278" y="156192"/>
                </a:lnTo>
                <a:lnTo>
                  <a:pt x="100278" y="150258"/>
                </a:lnTo>
                <a:close/>
                <a:moveTo>
                  <a:pt x="112461" y="150258"/>
                </a:moveTo>
                <a:lnTo>
                  <a:pt x="112461" y="156192"/>
                </a:lnTo>
                <a:lnTo>
                  <a:pt x="106527" y="156192"/>
                </a:lnTo>
                <a:lnTo>
                  <a:pt x="106527" y="150258"/>
                </a:lnTo>
                <a:close/>
                <a:moveTo>
                  <a:pt x="118710" y="150258"/>
                </a:moveTo>
                <a:lnTo>
                  <a:pt x="118710" y="156192"/>
                </a:lnTo>
                <a:lnTo>
                  <a:pt x="112774" y="156192"/>
                </a:lnTo>
                <a:lnTo>
                  <a:pt x="112774" y="150258"/>
                </a:lnTo>
                <a:close/>
                <a:moveTo>
                  <a:pt x="124957" y="150258"/>
                </a:moveTo>
                <a:lnTo>
                  <a:pt x="124957" y="156192"/>
                </a:lnTo>
                <a:lnTo>
                  <a:pt x="119021" y="156192"/>
                </a:lnTo>
                <a:lnTo>
                  <a:pt x="119021" y="150258"/>
                </a:lnTo>
                <a:close/>
                <a:moveTo>
                  <a:pt x="131204" y="150258"/>
                </a:moveTo>
                <a:lnTo>
                  <a:pt x="131204" y="156192"/>
                </a:lnTo>
                <a:lnTo>
                  <a:pt x="125270" y="156192"/>
                </a:lnTo>
                <a:lnTo>
                  <a:pt x="125270" y="150258"/>
                </a:lnTo>
                <a:close/>
                <a:moveTo>
                  <a:pt x="137451" y="150258"/>
                </a:moveTo>
                <a:lnTo>
                  <a:pt x="137451" y="156192"/>
                </a:lnTo>
                <a:lnTo>
                  <a:pt x="131517" y="156192"/>
                </a:lnTo>
                <a:lnTo>
                  <a:pt x="131517" y="150258"/>
                </a:lnTo>
                <a:close/>
                <a:moveTo>
                  <a:pt x="143702" y="150258"/>
                </a:moveTo>
                <a:lnTo>
                  <a:pt x="143702" y="156192"/>
                </a:lnTo>
                <a:lnTo>
                  <a:pt x="137766" y="156192"/>
                </a:lnTo>
                <a:lnTo>
                  <a:pt x="137766" y="150258"/>
                </a:lnTo>
                <a:close/>
                <a:moveTo>
                  <a:pt x="149949" y="150258"/>
                </a:moveTo>
                <a:lnTo>
                  <a:pt x="149949" y="156192"/>
                </a:lnTo>
                <a:lnTo>
                  <a:pt x="144015" y="156192"/>
                </a:lnTo>
                <a:lnTo>
                  <a:pt x="144015" y="150258"/>
                </a:lnTo>
                <a:close/>
                <a:moveTo>
                  <a:pt x="156196" y="150258"/>
                </a:moveTo>
                <a:lnTo>
                  <a:pt x="156196" y="156192"/>
                </a:lnTo>
                <a:lnTo>
                  <a:pt x="150262" y="156192"/>
                </a:lnTo>
                <a:lnTo>
                  <a:pt x="150262" y="150258"/>
                </a:lnTo>
                <a:close/>
                <a:moveTo>
                  <a:pt x="162445" y="150258"/>
                </a:moveTo>
                <a:lnTo>
                  <a:pt x="162445" y="156192"/>
                </a:lnTo>
                <a:lnTo>
                  <a:pt x="156509" y="156192"/>
                </a:lnTo>
                <a:lnTo>
                  <a:pt x="156509" y="150258"/>
                </a:lnTo>
                <a:close/>
                <a:moveTo>
                  <a:pt x="168692" y="150258"/>
                </a:moveTo>
                <a:lnTo>
                  <a:pt x="168692" y="156192"/>
                </a:lnTo>
                <a:lnTo>
                  <a:pt x="162756" y="156192"/>
                </a:lnTo>
                <a:lnTo>
                  <a:pt x="162756" y="150258"/>
                </a:lnTo>
                <a:close/>
                <a:moveTo>
                  <a:pt x="174939" y="150258"/>
                </a:moveTo>
                <a:lnTo>
                  <a:pt x="174939" y="156192"/>
                </a:lnTo>
                <a:lnTo>
                  <a:pt x="169005" y="156192"/>
                </a:lnTo>
                <a:lnTo>
                  <a:pt x="169005" y="150258"/>
                </a:lnTo>
                <a:close/>
                <a:moveTo>
                  <a:pt x="181186" y="150258"/>
                </a:moveTo>
                <a:lnTo>
                  <a:pt x="181186" y="156192"/>
                </a:lnTo>
                <a:lnTo>
                  <a:pt x="175252" y="156192"/>
                </a:lnTo>
                <a:lnTo>
                  <a:pt x="175252" y="150258"/>
                </a:lnTo>
                <a:close/>
                <a:moveTo>
                  <a:pt x="187433" y="150258"/>
                </a:moveTo>
                <a:lnTo>
                  <a:pt x="187433" y="156192"/>
                </a:lnTo>
                <a:lnTo>
                  <a:pt x="181499" y="156192"/>
                </a:lnTo>
                <a:lnTo>
                  <a:pt x="181499" y="150258"/>
                </a:lnTo>
                <a:close/>
                <a:moveTo>
                  <a:pt x="193682" y="150258"/>
                </a:moveTo>
                <a:lnTo>
                  <a:pt x="193682" y="156192"/>
                </a:lnTo>
                <a:lnTo>
                  <a:pt x="187746" y="156192"/>
                </a:lnTo>
                <a:lnTo>
                  <a:pt x="187746" y="150258"/>
                </a:lnTo>
                <a:close/>
                <a:moveTo>
                  <a:pt x="199931" y="150258"/>
                </a:moveTo>
                <a:lnTo>
                  <a:pt x="199931" y="156192"/>
                </a:lnTo>
                <a:lnTo>
                  <a:pt x="193996" y="156192"/>
                </a:lnTo>
                <a:lnTo>
                  <a:pt x="193996" y="150258"/>
                </a:lnTo>
                <a:close/>
                <a:moveTo>
                  <a:pt x="206180" y="150258"/>
                </a:moveTo>
                <a:lnTo>
                  <a:pt x="206180" y="156192"/>
                </a:lnTo>
                <a:lnTo>
                  <a:pt x="200244" y="156192"/>
                </a:lnTo>
                <a:lnTo>
                  <a:pt x="200244" y="150258"/>
                </a:lnTo>
                <a:close/>
                <a:moveTo>
                  <a:pt x="212427" y="150258"/>
                </a:moveTo>
                <a:lnTo>
                  <a:pt x="212427" y="156192"/>
                </a:lnTo>
                <a:lnTo>
                  <a:pt x="206491" y="156192"/>
                </a:lnTo>
                <a:lnTo>
                  <a:pt x="206491" y="150258"/>
                </a:lnTo>
                <a:close/>
                <a:moveTo>
                  <a:pt x="218674" y="150258"/>
                </a:moveTo>
                <a:lnTo>
                  <a:pt x="218674" y="156192"/>
                </a:lnTo>
                <a:lnTo>
                  <a:pt x="212739" y="156192"/>
                </a:lnTo>
                <a:lnTo>
                  <a:pt x="212739" y="150258"/>
                </a:lnTo>
                <a:close/>
                <a:moveTo>
                  <a:pt x="224921" y="150258"/>
                </a:moveTo>
                <a:lnTo>
                  <a:pt x="224921" y="156192"/>
                </a:lnTo>
                <a:lnTo>
                  <a:pt x="218987" y="156192"/>
                </a:lnTo>
                <a:lnTo>
                  <a:pt x="218987" y="150258"/>
                </a:lnTo>
                <a:close/>
                <a:moveTo>
                  <a:pt x="231170" y="150258"/>
                </a:moveTo>
                <a:lnTo>
                  <a:pt x="231170" y="156192"/>
                </a:lnTo>
                <a:lnTo>
                  <a:pt x="225234" y="156192"/>
                </a:lnTo>
                <a:lnTo>
                  <a:pt x="225234" y="150258"/>
                </a:lnTo>
                <a:close/>
                <a:moveTo>
                  <a:pt x="237417" y="150258"/>
                </a:moveTo>
                <a:lnTo>
                  <a:pt x="237417" y="156192"/>
                </a:lnTo>
                <a:lnTo>
                  <a:pt x="231481" y="156192"/>
                </a:lnTo>
                <a:lnTo>
                  <a:pt x="231481" y="150258"/>
                </a:lnTo>
                <a:close/>
                <a:moveTo>
                  <a:pt x="243664" y="150258"/>
                </a:moveTo>
                <a:lnTo>
                  <a:pt x="243664" y="156192"/>
                </a:lnTo>
                <a:lnTo>
                  <a:pt x="237729" y="156192"/>
                </a:lnTo>
                <a:lnTo>
                  <a:pt x="237729" y="150258"/>
                </a:lnTo>
                <a:close/>
                <a:moveTo>
                  <a:pt x="249911" y="150258"/>
                </a:moveTo>
                <a:lnTo>
                  <a:pt x="249911" y="156192"/>
                </a:lnTo>
                <a:lnTo>
                  <a:pt x="243977" y="156192"/>
                </a:lnTo>
                <a:lnTo>
                  <a:pt x="243977" y="150258"/>
                </a:lnTo>
                <a:close/>
                <a:moveTo>
                  <a:pt x="256161" y="150258"/>
                </a:moveTo>
                <a:lnTo>
                  <a:pt x="256161" y="156192"/>
                </a:lnTo>
                <a:lnTo>
                  <a:pt x="250225" y="156192"/>
                </a:lnTo>
                <a:lnTo>
                  <a:pt x="250225" y="150258"/>
                </a:lnTo>
                <a:close/>
                <a:moveTo>
                  <a:pt x="262409" y="150258"/>
                </a:moveTo>
                <a:lnTo>
                  <a:pt x="262409" y="156192"/>
                </a:lnTo>
                <a:lnTo>
                  <a:pt x="256474" y="156192"/>
                </a:lnTo>
                <a:lnTo>
                  <a:pt x="256474" y="150258"/>
                </a:lnTo>
                <a:close/>
                <a:moveTo>
                  <a:pt x="268656" y="150258"/>
                </a:moveTo>
                <a:lnTo>
                  <a:pt x="268656" y="156192"/>
                </a:lnTo>
                <a:lnTo>
                  <a:pt x="262721" y="156192"/>
                </a:lnTo>
                <a:lnTo>
                  <a:pt x="262721" y="150258"/>
                </a:lnTo>
                <a:close/>
                <a:moveTo>
                  <a:pt x="274904" y="150258"/>
                </a:moveTo>
                <a:lnTo>
                  <a:pt x="274904" y="156192"/>
                </a:lnTo>
                <a:lnTo>
                  <a:pt x="268968" y="156192"/>
                </a:lnTo>
                <a:lnTo>
                  <a:pt x="268968" y="150258"/>
                </a:lnTo>
                <a:close/>
                <a:moveTo>
                  <a:pt x="158" y="0"/>
                </a:moveTo>
                <a:lnTo>
                  <a:pt x="158" y="157"/>
                </a:lnTo>
                <a:lnTo>
                  <a:pt x="0" y="157"/>
                </a:lnTo>
                <a:lnTo>
                  <a:pt x="0" y="156350"/>
                </a:lnTo>
                <a:lnTo>
                  <a:pt x="158" y="156350"/>
                </a:lnTo>
                <a:lnTo>
                  <a:pt x="158" y="156508"/>
                </a:lnTo>
                <a:lnTo>
                  <a:pt x="275059" y="156508"/>
                </a:lnTo>
                <a:lnTo>
                  <a:pt x="275059" y="156350"/>
                </a:lnTo>
                <a:lnTo>
                  <a:pt x="275215" y="156350"/>
                </a:lnTo>
                <a:lnTo>
                  <a:pt x="275215" y="155"/>
                </a:lnTo>
                <a:lnTo>
                  <a:pt x="275059" y="155"/>
                </a:lnTo>
                <a:lnTo>
                  <a:pt x="275059" y="0"/>
                </a:lnTo>
                <a:close/>
              </a:path>
            </a:pathLst>
          </a:custGeom>
          <a:solidFill>
            <a:srgbClr val="E4EA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12" name="Google Shape;212;p4"/>
          <p:cNvGrpSpPr/>
          <p:nvPr/>
        </p:nvGrpSpPr>
        <p:grpSpPr>
          <a:xfrm>
            <a:off x="-327663" y="-983332"/>
            <a:ext cx="10883997" cy="5930977"/>
            <a:chOff x="-327663" y="-983332"/>
            <a:chExt cx="10883997" cy="5930977"/>
          </a:xfrm>
        </p:grpSpPr>
        <p:sp>
          <p:nvSpPr>
            <p:cNvPr id="213" name="Google Shape;213;p4"/>
            <p:cNvSpPr/>
            <p:nvPr/>
          </p:nvSpPr>
          <p:spPr>
            <a:xfrm flipH="1">
              <a:off x="8444078" y="-983332"/>
              <a:ext cx="2112256" cy="2112256"/>
            </a:xfrm>
            <a:custGeom>
              <a:avLst/>
              <a:gdLst/>
              <a:ahLst/>
              <a:cxnLst/>
              <a:rect l="l" t="t" r="r" b="b"/>
              <a:pathLst>
                <a:path w="65598" h="65598" extrusionOk="0">
                  <a:moveTo>
                    <a:pt x="32815" y="0"/>
                  </a:moveTo>
                  <a:lnTo>
                    <a:pt x="31970" y="32"/>
                  </a:lnTo>
                  <a:lnTo>
                    <a:pt x="31125" y="32"/>
                  </a:lnTo>
                  <a:lnTo>
                    <a:pt x="30281" y="97"/>
                  </a:lnTo>
                  <a:lnTo>
                    <a:pt x="29436" y="162"/>
                  </a:lnTo>
                  <a:lnTo>
                    <a:pt x="28624" y="260"/>
                  </a:lnTo>
                  <a:lnTo>
                    <a:pt x="27811" y="390"/>
                  </a:lnTo>
                  <a:lnTo>
                    <a:pt x="26999" y="520"/>
                  </a:lnTo>
                  <a:lnTo>
                    <a:pt x="26187" y="682"/>
                  </a:lnTo>
                  <a:lnTo>
                    <a:pt x="25407" y="845"/>
                  </a:lnTo>
                  <a:lnTo>
                    <a:pt x="24595" y="1040"/>
                  </a:lnTo>
                  <a:lnTo>
                    <a:pt x="23815" y="1235"/>
                  </a:lnTo>
                  <a:lnTo>
                    <a:pt x="23068" y="1495"/>
                  </a:lnTo>
                  <a:lnTo>
                    <a:pt x="22288" y="1722"/>
                  </a:lnTo>
                  <a:lnTo>
                    <a:pt x="21541" y="1982"/>
                  </a:lnTo>
                  <a:lnTo>
                    <a:pt x="20794" y="2274"/>
                  </a:lnTo>
                  <a:lnTo>
                    <a:pt x="20046" y="2567"/>
                  </a:lnTo>
                  <a:lnTo>
                    <a:pt x="19299" y="2892"/>
                  </a:lnTo>
                  <a:lnTo>
                    <a:pt x="18584" y="3249"/>
                  </a:lnTo>
                  <a:lnTo>
                    <a:pt x="17187" y="3964"/>
                  </a:lnTo>
                  <a:lnTo>
                    <a:pt x="15790" y="4744"/>
                  </a:lnTo>
                  <a:lnTo>
                    <a:pt x="14458" y="5621"/>
                  </a:lnTo>
                  <a:lnTo>
                    <a:pt x="13191" y="6530"/>
                  </a:lnTo>
                  <a:lnTo>
                    <a:pt x="11956" y="7505"/>
                  </a:lnTo>
                  <a:lnTo>
                    <a:pt x="10754" y="8512"/>
                  </a:lnTo>
                  <a:lnTo>
                    <a:pt x="9617" y="9617"/>
                  </a:lnTo>
                  <a:lnTo>
                    <a:pt x="8545" y="10754"/>
                  </a:lnTo>
                  <a:lnTo>
                    <a:pt x="7505" y="11924"/>
                  </a:lnTo>
                  <a:lnTo>
                    <a:pt x="6531" y="13191"/>
                  </a:lnTo>
                  <a:lnTo>
                    <a:pt x="5621" y="14458"/>
                  </a:lnTo>
                  <a:lnTo>
                    <a:pt x="4776" y="15790"/>
                  </a:lnTo>
                  <a:lnTo>
                    <a:pt x="3964" y="17155"/>
                  </a:lnTo>
                  <a:lnTo>
                    <a:pt x="3249" y="18584"/>
                  </a:lnTo>
                  <a:lnTo>
                    <a:pt x="2924" y="19299"/>
                  </a:lnTo>
                  <a:lnTo>
                    <a:pt x="2599" y="20046"/>
                  </a:lnTo>
                  <a:lnTo>
                    <a:pt x="2274" y="20761"/>
                  </a:lnTo>
                  <a:lnTo>
                    <a:pt x="2014" y="21508"/>
                  </a:lnTo>
                  <a:lnTo>
                    <a:pt x="1722" y="22288"/>
                  </a:lnTo>
                  <a:lnTo>
                    <a:pt x="1495" y="23035"/>
                  </a:lnTo>
                  <a:lnTo>
                    <a:pt x="1267" y="23815"/>
                  </a:lnTo>
                  <a:lnTo>
                    <a:pt x="1040" y="24595"/>
                  </a:lnTo>
                  <a:lnTo>
                    <a:pt x="845" y="25407"/>
                  </a:lnTo>
                  <a:lnTo>
                    <a:pt x="682" y="26187"/>
                  </a:lnTo>
                  <a:lnTo>
                    <a:pt x="520" y="26999"/>
                  </a:lnTo>
                  <a:lnTo>
                    <a:pt x="390" y="27811"/>
                  </a:lnTo>
                  <a:lnTo>
                    <a:pt x="292" y="28624"/>
                  </a:lnTo>
                  <a:lnTo>
                    <a:pt x="195" y="29436"/>
                  </a:lnTo>
                  <a:lnTo>
                    <a:pt x="97" y="30281"/>
                  </a:lnTo>
                  <a:lnTo>
                    <a:pt x="65" y="31093"/>
                  </a:lnTo>
                  <a:lnTo>
                    <a:pt x="32" y="31938"/>
                  </a:lnTo>
                  <a:lnTo>
                    <a:pt x="0" y="32782"/>
                  </a:lnTo>
                  <a:lnTo>
                    <a:pt x="32" y="33627"/>
                  </a:lnTo>
                  <a:lnTo>
                    <a:pt x="65" y="34472"/>
                  </a:lnTo>
                  <a:lnTo>
                    <a:pt x="97" y="35317"/>
                  </a:lnTo>
                  <a:lnTo>
                    <a:pt x="195" y="36161"/>
                  </a:lnTo>
                  <a:lnTo>
                    <a:pt x="292" y="36974"/>
                  </a:lnTo>
                  <a:lnTo>
                    <a:pt x="390" y="37786"/>
                  </a:lnTo>
                  <a:lnTo>
                    <a:pt x="520" y="38598"/>
                  </a:lnTo>
                  <a:lnTo>
                    <a:pt x="682" y="39410"/>
                  </a:lnTo>
                  <a:lnTo>
                    <a:pt x="845" y="40190"/>
                  </a:lnTo>
                  <a:lnTo>
                    <a:pt x="1040" y="41002"/>
                  </a:lnTo>
                  <a:lnTo>
                    <a:pt x="1267" y="41782"/>
                  </a:lnTo>
                  <a:lnTo>
                    <a:pt x="1495" y="42562"/>
                  </a:lnTo>
                  <a:lnTo>
                    <a:pt x="1722" y="43309"/>
                  </a:lnTo>
                  <a:lnTo>
                    <a:pt x="2014" y="44056"/>
                  </a:lnTo>
                  <a:lnTo>
                    <a:pt x="2274" y="44804"/>
                  </a:lnTo>
                  <a:lnTo>
                    <a:pt x="2599" y="45551"/>
                  </a:lnTo>
                  <a:lnTo>
                    <a:pt x="2924" y="46298"/>
                  </a:lnTo>
                  <a:lnTo>
                    <a:pt x="3249" y="47013"/>
                  </a:lnTo>
                  <a:lnTo>
                    <a:pt x="3964" y="48410"/>
                  </a:lnTo>
                  <a:lnTo>
                    <a:pt x="4776" y="49807"/>
                  </a:lnTo>
                  <a:lnTo>
                    <a:pt x="5621" y="51139"/>
                  </a:lnTo>
                  <a:lnTo>
                    <a:pt x="6531" y="52406"/>
                  </a:lnTo>
                  <a:lnTo>
                    <a:pt x="7505" y="53641"/>
                  </a:lnTo>
                  <a:lnTo>
                    <a:pt x="8545" y="54843"/>
                  </a:lnTo>
                  <a:lnTo>
                    <a:pt x="9617" y="55980"/>
                  </a:lnTo>
                  <a:lnTo>
                    <a:pt x="10754" y="57052"/>
                  </a:lnTo>
                  <a:lnTo>
                    <a:pt x="11956" y="58092"/>
                  </a:lnTo>
                  <a:lnTo>
                    <a:pt x="13191" y="59067"/>
                  </a:lnTo>
                  <a:lnTo>
                    <a:pt x="14458" y="59976"/>
                  </a:lnTo>
                  <a:lnTo>
                    <a:pt x="15790" y="60854"/>
                  </a:lnTo>
                  <a:lnTo>
                    <a:pt x="17187" y="61633"/>
                  </a:lnTo>
                  <a:lnTo>
                    <a:pt x="18584" y="62348"/>
                  </a:lnTo>
                  <a:lnTo>
                    <a:pt x="19299" y="62706"/>
                  </a:lnTo>
                  <a:lnTo>
                    <a:pt x="20046" y="62998"/>
                  </a:lnTo>
                  <a:lnTo>
                    <a:pt x="20794" y="63323"/>
                  </a:lnTo>
                  <a:lnTo>
                    <a:pt x="21541" y="63583"/>
                  </a:lnTo>
                  <a:lnTo>
                    <a:pt x="22288" y="63875"/>
                  </a:lnTo>
                  <a:lnTo>
                    <a:pt x="23068" y="64103"/>
                  </a:lnTo>
                  <a:lnTo>
                    <a:pt x="23815" y="64330"/>
                  </a:lnTo>
                  <a:lnTo>
                    <a:pt x="24595" y="64558"/>
                  </a:lnTo>
                  <a:lnTo>
                    <a:pt x="25407" y="64752"/>
                  </a:lnTo>
                  <a:lnTo>
                    <a:pt x="26187" y="64915"/>
                  </a:lnTo>
                  <a:lnTo>
                    <a:pt x="26999" y="65077"/>
                  </a:lnTo>
                  <a:lnTo>
                    <a:pt x="27811" y="65207"/>
                  </a:lnTo>
                  <a:lnTo>
                    <a:pt x="28624" y="65337"/>
                  </a:lnTo>
                  <a:lnTo>
                    <a:pt x="29436" y="65402"/>
                  </a:lnTo>
                  <a:lnTo>
                    <a:pt x="30281" y="65500"/>
                  </a:lnTo>
                  <a:lnTo>
                    <a:pt x="31125" y="65532"/>
                  </a:lnTo>
                  <a:lnTo>
                    <a:pt x="31970" y="65565"/>
                  </a:lnTo>
                  <a:lnTo>
                    <a:pt x="32815" y="65597"/>
                  </a:lnTo>
                  <a:lnTo>
                    <a:pt x="33660" y="65565"/>
                  </a:lnTo>
                  <a:lnTo>
                    <a:pt x="34504" y="65532"/>
                  </a:lnTo>
                  <a:lnTo>
                    <a:pt x="35317" y="65500"/>
                  </a:lnTo>
                  <a:lnTo>
                    <a:pt x="36161" y="65402"/>
                  </a:lnTo>
                  <a:lnTo>
                    <a:pt x="36974" y="65337"/>
                  </a:lnTo>
                  <a:lnTo>
                    <a:pt x="37786" y="65207"/>
                  </a:lnTo>
                  <a:lnTo>
                    <a:pt x="38598" y="65077"/>
                  </a:lnTo>
                  <a:lnTo>
                    <a:pt x="39410" y="64915"/>
                  </a:lnTo>
                  <a:lnTo>
                    <a:pt x="40223" y="64752"/>
                  </a:lnTo>
                  <a:lnTo>
                    <a:pt x="41002" y="64558"/>
                  </a:lnTo>
                  <a:lnTo>
                    <a:pt x="41782" y="64330"/>
                  </a:lnTo>
                  <a:lnTo>
                    <a:pt x="42562" y="64103"/>
                  </a:lnTo>
                  <a:lnTo>
                    <a:pt x="43309" y="63875"/>
                  </a:lnTo>
                  <a:lnTo>
                    <a:pt x="44089" y="63583"/>
                  </a:lnTo>
                  <a:lnTo>
                    <a:pt x="44836" y="63323"/>
                  </a:lnTo>
                  <a:lnTo>
                    <a:pt x="45584" y="62998"/>
                  </a:lnTo>
                  <a:lnTo>
                    <a:pt x="46298" y="62706"/>
                  </a:lnTo>
                  <a:lnTo>
                    <a:pt x="47013" y="62348"/>
                  </a:lnTo>
                  <a:lnTo>
                    <a:pt x="48443" y="61633"/>
                  </a:lnTo>
                  <a:lnTo>
                    <a:pt x="49807" y="60854"/>
                  </a:lnTo>
                  <a:lnTo>
                    <a:pt x="51139" y="59976"/>
                  </a:lnTo>
                  <a:lnTo>
                    <a:pt x="52439" y="59067"/>
                  </a:lnTo>
                  <a:lnTo>
                    <a:pt x="53674" y="58092"/>
                  </a:lnTo>
                  <a:lnTo>
                    <a:pt x="54843" y="57052"/>
                  </a:lnTo>
                  <a:lnTo>
                    <a:pt x="55980" y="55980"/>
                  </a:lnTo>
                  <a:lnTo>
                    <a:pt x="57085" y="54843"/>
                  </a:lnTo>
                  <a:lnTo>
                    <a:pt x="58092" y="53641"/>
                  </a:lnTo>
                  <a:lnTo>
                    <a:pt x="59067" y="52406"/>
                  </a:lnTo>
                  <a:lnTo>
                    <a:pt x="60009" y="51139"/>
                  </a:lnTo>
                  <a:lnTo>
                    <a:pt x="60854" y="49807"/>
                  </a:lnTo>
                  <a:lnTo>
                    <a:pt x="61634" y="48410"/>
                  </a:lnTo>
                  <a:lnTo>
                    <a:pt x="62348" y="47013"/>
                  </a:lnTo>
                  <a:lnTo>
                    <a:pt x="62706" y="46298"/>
                  </a:lnTo>
                  <a:lnTo>
                    <a:pt x="63031" y="45551"/>
                  </a:lnTo>
                  <a:lnTo>
                    <a:pt x="63323" y="44804"/>
                  </a:lnTo>
                  <a:lnTo>
                    <a:pt x="63616" y="44056"/>
                  </a:lnTo>
                  <a:lnTo>
                    <a:pt x="63875" y="43309"/>
                  </a:lnTo>
                  <a:lnTo>
                    <a:pt x="64135" y="42562"/>
                  </a:lnTo>
                  <a:lnTo>
                    <a:pt x="64363" y="41782"/>
                  </a:lnTo>
                  <a:lnTo>
                    <a:pt x="64558" y="41002"/>
                  </a:lnTo>
                  <a:lnTo>
                    <a:pt x="64753" y="40190"/>
                  </a:lnTo>
                  <a:lnTo>
                    <a:pt x="64915" y="39410"/>
                  </a:lnTo>
                  <a:lnTo>
                    <a:pt x="65078" y="38598"/>
                  </a:lnTo>
                  <a:lnTo>
                    <a:pt x="65208" y="37786"/>
                  </a:lnTo>
                  <a:lnTo>
                    <a:pt x="65337" y="36974"/>
                  </a:lnTo>
                  <a:lnTo>
                    <a:pt x="65435" y="36161"/>
                  </a:lnTo>
                  <a:lnTo>
                    <a:pt x="65500" y="35317"/>
                  </a:lnTo>
                  <a:lnTo>
                    <a:pt x="65565" y="34472"/>
                  </a:lnTo>
                  <a:lnTo>
                    <a:pt x="65597" y="33627"/>
                  </a:lnTo>
                  <a:lnTo>
                    <a:pt x="65597" y="32782"/>
                  </a:lnTo>
                  <a:lnTo>
                    <a:pt x="65597" y="31938"/>
                  </a:lnTo>
                  <a:lnTo>
                    <a:pt x="65565" y="31093"/>
                  </a:lnTo>
                  <a:lnTo>
                    <a:pt x="65500" y="30281"/>
                  </a:lnTo>
                  <a:lnTo>
                    <a:pt x="65435" y="29436"/>
                  </a:lnTo>
                  <a:lnTo>
                    <a:pt x="65337" y="28624"/>
                  </a:lnTo>
                  <a:lnTo>
                    <a:pt x="65208" y="27811"/>
                  </a:lnTo>
                  <a:lnTo>
                    <a:pt x="65078" y="26999"/>
                  </a:lnTo>
                  <a:lnTo>
                    <a:pt x="64915" y="26187"/>
                  </a:lnTo>
                  <a:lnTo>
                    <a:pt x="64753" y="25407"/>
                  </a:lnTo>
                  <a:lnTo>
                    <a:pt x="64558" y="24595"/>
                  </a:lnTo>
                  <a:lnTo>
                    <a:pt x="64363" y="23815"/>
                  </a:lnTo>
                  <a:lnTo>
                    <a:pt x="64135" y="23035"/>
                  </a:lnTo>
                  <a:lnTo>
                    <a:pt x="63875" y="22288"/>
                  </a:lnTo>
                  <a:lnTo>
                    <a:pt x="63616" y="21508"/>
                  </a:lnTo>
                  <a:lnTo>
                    <a:pt x="63323" y="20761"/>
                  </a:lnTo>
                  <a:lnTo>
                    <a:pt x="63031" y="20046"/>
                  </a:lnTo>
                  <a:lnTo>
                    <a:pt x="62706" y="19299"/>
                  </a:lnTo>
                  <a:lnTo>
                    <a:pt x="62348" y="18584"/>
                  </a:lnTo>
                  <a:lnTo>
                    <a:pt x="61634" y="17155"/>
                  </a:lnTo>
                  <a:lnTo>
                    <a:pt x="60854" y="15790"/>
                  </a:lnTo>
                  <a:lnTo>
                    <a:pt x="60009" y="14458"/>
                  </a:lnTo>
                  <a:lnTo>
                    <a:pt x="59067" y="13191"/>
                  </a:lnTo>
                  <a:lnTo>
                    <a:pt x="58092" y="11924"/>
                  </a:lnTo>
                  <a:lnTo>
                    <a:pt x="57085" y="10754"/>
                  </a:lnTo>
                  <a:lnTo>
                    <a:pt x="55980" y="9617"/>
                  </a:lnTo>
                  <a:lnTo>
                    <a:pt x="54843" y="8512"/>
                  </a:lnTo>
                  <a:lnTo>
                    <a:pt x="53674" y="7505"/>
                  </a:lnTo>
                  <a:lnTo>
                    <a:pt x="52439" y="6530"/>
                  </a:lnTo>
                  <a:lnTo>
                    <a:pt x="51139" y="5621"/>
                  </a:lnTo>
                  <a:lnTo>
                    <a:pt x="49807" y="4744"/>
                  </a:lnTo>
                  <a:lnTo>
                    <a:pt x="48443" y="3964"/>
                  </a:lnTo>
                  <a:lnTo>
                    <a:pt x="47013" y="3249"/>
                  </a:lnTo>
                  <a:lnTo>
                    <a:pt x="46298" y="2892"/>
                  </a:lnTo>
                  <a:lnTo>
                    <a:pt x="45584" y="2567"/>
                  </a:lnTo>
                  <a:lnTo>
                    <a:pt x="44836" y="2274"/>
                  </a:lnTo>
                  <a:lnTo>
                    <a:pt x="44089" y="1982"/>
                  </a:lnTo>
                  <a:lnTo>
                    <a:pt x="43309" y="1722"/>
                  </a:lnTo>
                  <a:lnTo>
                    <a:pt x="42562" y="1495"/>
                  </a:lnTo>
                  <a:lnTo>
                    <a:pt x="41782" y="1235"/>
                  </a:lnTo>
                  <a:lnTo>
                    <a:pt x="41002" y="1040"/>
                  </a:lnTo>
                  <a:lnTo>
                    <a:pt x="40223" y="845"/>
                  </a:lnTo>
                  <a:lnTo>
                    <a:pt x="39410" y="682"/>
                  </a:lnTo>
                  <a:lnTo>
                    <a:pt x="38598" y="520"/>
                  </a:lnTo>
                  <a:lnTo>
                    <a:pt x="37786" y="390"/>
                  </a:lnTo>
                  <a:lnTo>
                    <a:pt x="36974" y="260"/>
                  </a:lnTo>
                  <a:lnTo>
                    <a:pt x="36161" y="162"/>
                  </a:lnTo>
                  <a:lnTo>
                    <a:pt x="35317" y="97"/>
                  </a:lnTo>
                  <a:lnTo>
                    <a:pt x="34504" y="32"/>
                  </a:lnTo>
                  <a:lnTo>
                    <a:pt x="33660" y="32"/>
                  </a:lnTo>
                  <a:lnTo>
                    <a:pt x="32815" y="0"/>
                  </a:lnTo>
                  <a:close/>
                </a:path>
              </a:pathLst>
            </a:custGeom>
            <a:solidFill>
              <a:srgbClr val="D1DF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4"/>
            <p:cNvSpPr/>
            <p:nvPr/>
          </p:nvSpPr>
          <p:spPr>
            <a:xfrm rot="-5400000" flipH="1">
              <a:off x="-801068" y="2669560"/>
              <a:ext cx="1632089" cy="685280"/>
            </a:xfrm>
            <a:custGeom>
              <a:avLst/>
              <a:gdLst/>
              <a:ahLst/>
              <a:cxnLst/>
              <a:rect l="l" t="t" r="r" b="b"/>
              <a:pathLst>
                <a:path w="50686" h="21282" fill="none" extrusionOk="0">
                  <a:moveTo>
                    <a:pt x="46982" y="1"/>
                  </a:moveTo>
                  <a:lnTo>
                    <a:pt x="46982" y="1"/>
                  </a:lnTo>
                  <a:lnTo>
                    <a:pt x="46754" y="911"/>
                  </a:lnTo>
                  <a:lnTo>
                    <a:pt x="46494" y="1853"/>
                  </a:lnTo>
                  <a:lnTo>
                    <a:pt x="46202" y="2730"/>
                  </a:lnTo>
                  <a:lnTo>
                    <a:pt x="45877" y="3640"/>
                  </a:lnTo>
                  <a:lnTo>
                    <a:pt x="45520" y="4517"/>
                  </a:lnTo>
                  <a:lnTo>
                    <a:pt x="45130" y="5362"/>
                  </a:lnTo>
                  <a:lnTo>
                    <a:pt x="44707" y="6174"/>
                  </a:lnTo>
                  <a:lnTo>
                    <a:pt x="44220" y="6986"/>
                  </a:lnTo>
                  <a:lnTo>
                    <a:pt x="43733" y="7766"/>
                  </a:lnTo>
                  <a:lnTo>
                    <a:pt x="43180" y="8546"/>
                  </a:lnTo>
                  <a:lnTo>
                    <a:pt x="42628" y="9293"/>
                  </a:lnTo>
                  <a:lnTo>
                    <a:pt x="42043" y="10008"/>
                  </a:lnTo>
                  <a:lnTo>
                    <a:pt x="41426" y="10690"/>
                  </a:lnTo>
                  <a:lnTo>
                    <a:pt x="40776" y="11340"/>
                  </a:lnTo>
                  <a:lnTo>
                    <a:pt x="40094" y="11990"/>
                  </a:lnTo>
                  <a:lnTo>
                    <a:pt x="39379" y="12574"/>
                  </a:lnTo>
                  <a:lnTo>
                    <a:pt x="38664" y="13159"/>
                  </a:lnTo>
                  <a:lnTo>
                    <a:pt x="37917" y="13712"/>
                  </a:lnTo>
                  <a:lnTo>
                    <a:pt x="37137" y="14231"/>
                  </a:lnTo>
                  <a:lnTo>
                    <a:pt x="36325" y="14719"/>
                  </a:lnTo>
                  <a:lnTo>
                    <a:pt x="35513" y="15174"/>
                  </a:lnTo>
                  <a:lnTo>
                    <a:pt x="34668" y="15564"/>
                  </a:lnTo>
                  <a:lnTo>
                    <a:pt x="33823" y="15953"/>
                  </a:lnTo>
                  <a:lnTo>
                    <a:pt x="32946" y="16311"/>
                  </a:lnTo>
                  <a:lnTo>
                    <a:pt x="32036" y="16603"/>
                  </a:lnTo>
                  <a:lnTo>
                    <a:pt x="31126" y="16863"/>
                  </a:lnTo>
                  <a:lnTo>
                    <a:pt x="30184" y="17123"/>
                  </a:lnTo>
                  <a:lnTo>
                    <a:pt x="29242" y="17286"/>
                  </a:lnTo>
                  <a:lnTo>
                    <a:pt x="28300" y="17448"/>
                  </a:lnTo>
                  <a:lnTo>
                    <a:pt x="27325" y="17545"/>
                  </a:lnTo>
                  <a:lnTo>
                    <a:pt x="26350" y="17610"/>
                  </a:lnTo>
                  <a:lnTo>
                    <a:pt x="25343" y="17643"/>
                  </a:lnTo>
                  <a:lnTo>
                    <a:pt x="25343" y="17643"/>
                  </a:lnTo>
                  <a:lnTo>
                    <a:pt x="24336" y="17610"/>
                  </a:lnTo>
                  <a:lnTo>
                    <a:pt x="23361" y="17545"/>
                  </a:lnTo>
                  <a:lnTo>
                    <a:pt x="22387" y="17448"/>
                  </a:lnTo>
                  <a:lnTo>
                    <a:pt x="21444" y="17286"/>
                  </a:lnTo>
                  <a:lnTo>
                    <a:pt x="20502" y="17123"/>
                  </a:lnTo>
                  <a:lnTo>
                    <a:pt x="19560" y="16863"/>
                  </a:lnTo>
                  <a:lnTo>
                    <a:pt x="18650" y="16603"/>
                  </a:lnTo>
                  <a:lnTo>
                    <a:pt x="17741" y="16311"/>
                  </a:lnTo>
                  <a:lnTo>
                    <a:pt x="16863" y="15953"/>
                  </a:lnTo>
                  <a:lnTo>
                    <a:pt x="16019" y="15564"/>
                  </a:lnTo>
                  <a:lnTo>
                    <a:pt x="15174" y="15174"/>
                  </a:lnTo>
                  <a:lnTo>
                    <a:pt x="14362" y="14719"/>
                  </a:lnTo>
                  <a:lnTo>
                    <a:pt x="13549" y="14231"/>
                  </a:lnTo>
                  <a:lnTo>
                    <a:pt x="12770" y="13712"/>
                  </a:lnTo>
                  <a:lnTo>
                    <a:pt x="12022" y="13159"/>
                  </a:lnTo>
                  <a:lnTo>
                    <a:pt x="11308" y="12574"/>
                  </a:lnTo>
                  <a:lnTo>
                    <a:pt x="10593" y="11990"/>
                  </a:lnTo>
                  <a:lnTo>
                    <a:pt x="9910" y="11340"/>
                  </a:lnTo>
                  <a:lnTo>
                    <a:pt x="9261" y="10690"/>
                  </a:lnTo>
                  <a:lnTo>
                    <a:pt x="8643" y="10008"/>
                  </a:lnTo>
                  <a:lnTo>
                    <a:pt x="8059" y="9293"/>
                  </a:lnTo>
                  <a:lnTo>
                    <a:pt x="7506" y="8546"/>
                  </a:lnTo>
                  <a:lnTo>
                    <a:pt x="6954" y="7766"/>
                  </a:lnTo>
                  <a:lnTo>
                    <a:pt x="6467" y="6986"/>
                  </a:lnTo>
                  <a:lnTo>
                    <a:pt x="5979" y="6174"/>
                  </a:lnTo>
                  <a:lnTo>
                    <a:pt x="5557" y="5362"/>
                  </a:lnTo>
                  <a:lnTo>
                    <a:pt x="5167" y="4517"/>
                  </a:lnTo>
                  <a:lnTo>
                    <a:pt x="4810" y="3640"/>
                  </a:lnTo>
                  <a:lnTo>
                    <a:pt x="4485" y="2730"/>
                  </a:lnTo>
                  <a:lnTo>
                    <a:pt x="4192" y="1853"/>
                  </a:lnTo>
                  <a:lnTo>
                    <a:pt x="3932" y="911"/>
                  </a:lnTo>
                  <a:lnTo>
                    <a:pt x="3705" y="1"/>
                  </a:lnTo>
                  <a:lnTo>
                    <a:pt x="1" y="1"/>
                  </a:lnTo>
                  <a:lnTo>
                    <a:pt x="1" y="1"/>
                  </a:lnTo>
                  <a:lnTo>
                    <a:pt x="228" y="1106"/>
                  </a:lnTo>
                  <a:lnTo>
                    <a:pt x="488" y="2210"/>
                  </a:lnTo>
                  <a:lnTo>
                    <a:pt x="813" y="3315"/>
                  </a:lnTo>
                  <a:lnTo>
                    <a:pt x="1171" y="4387"/>
                  </a:lnTo>
                  <a:lnTo>
                    <a:pt x="1593" y="5427"/>
                  </a:lnTo>
                  <a:lnTo>
                    <a:pt x="2048" y="6434"/>
                  </a:lnTo>
                  <a:lnTo>
                    <a:pt x="2535" y="7441"/>
                  </a:lnTo>
                  <a:lnTo>
                    <a:pt x="3055" y="8416"/>
                  </a:lnTo>
                  <a:lnTo>
                    <a:pt x="3640" y="9358"/>
                  </a:lnTo>
                  <a:lnTo>
                    <a:pt x="4257" y="10268"/>
                  </a:lnTo>
                  <a:lnTo>
                    <a:pt x="4907" y="11177"/>
                  </a:lnTo>
                  <a:lnTo>
                    <a:pt x="5589" y="12055"/>
                  </a:lnTo>
                  <a:lnTo>
                    <a:pt x="6337" y="12867"/>
                  </a:lnTo>
                  <a:lnTo>
                    <a:pt x="7084" y="13679"/>
                  </a:lnTo>
                  <a:lnTo>
                    <a:pt x="7896" y="14426"/>
                  </a:lnTo>
                  <a:lnTo>
                    <a:pt x="8708" y="15174"/>
                  </a:lnTo>
                  <a:lnTo>
                    <a:pt x="9553" y="15856"/>
                  </a:lnTo>
                  <a:lnTo>
                    <a:pt x="10463" y="16538"/>
                  </a:lnTo>
                  <a:lnTo>
                    <a:pt x="11373" y="17156"/>
                  </a:lnTo>
                  <a:lnTo>
                    <a:pt x="12315" y="17740"/>
                  </a:lnTo>
                  <a:lnTo>
                    <a:pt x="13289" y="18293"/>
                  </a:lnTo>
                  <a:lnTo>
                    <a:pt x="14264" y="18780"/>
                  </a:lnTo>
                  <a:lnTo>
                    <a:pt x="15304" y="19235"/>
                  </a:lnTo>
                  <a:lnTo>
                    <a:pt x="16343" y="19657"/>
                  </a:lnTo>
                  <a:lnTo>
                    <a:pt x="17383" y="20047"/>
                  </a:lnTo>
                  <a:lnTo>
                    <a:pt x="18488" y="20372"/>
                  </a:lnTo>
                  <a:lnTo>
                    <a:pt x="19593" y="20632"/>
                  </a:lnTo>
                  <a:lnTo>
                    <a:pt x="20697" y="20859"/>
                  </a:lnTo>
                  <a:lnTo>
                    <a:pt x="21834" y="21054"/>
                  </a:lnTo>
                  <a:lnTo>
                    <a:pt x="23004" y="21184"/>
                  </a:lnTo>
                  <a:lnTo>
                    <a:pt x="24174" y="21282"/>
                  </a:lnTo>
                  <a:lnTo>
                    <a:pt x="25343" y="21282"/>
                  </a:lnTo>
                  <a:lnTo>
                    <a:pt x="25343" y="21282"/>
                  </a:lnTo>
                  <a:lnTo>
                    <a:pt x="26513" y="21282"/>
                  </a:lnTo>
                  <a:lnTo>
                    <a:pt x="27683" y="21184"/>
                  </a:lnTo>
                  <a:lnTo>
                    <a:pt x="28852" y="21054"/>
                  </a:lnTo>
                  <a:lnTo>
                    <a:pt x="29989" y="20859"/>
                  </a:lnTo>
                  <a:lnTo>
                    <a:pt x="31094" y="20632"/>
                  </a:lnTo>
                  <a:lnTo>
                    <a:pt x="32199" y="20372"/>
                  </a:lnTo>
                  <a:lnTo>
                    <a:pt x="33303" y="20047"/>
                  </a:lnTo>
                  <a:lnTo>
                    <a:pt x="34343" y="19657"/>
                  </a:lnTo>
                  <a:lnTo>
                    <a:pt x="35383" y="19235"/>
                  </a:lnTo>
                  <a:lnTo>
                    <a:pt x="36422" y="18780"/>
                  </a:lnTo>
                  <a:lnTo>
                    <a:pt x="37397" y="18293"/>
                  </a:lnTo>
                  <a:lnTo>
                    <a:pt x="38372" y="17740"/>
                  </a:lnTo>
                  <a:lnTo>
                    <a:pt x="39314" y="17156"/>
                  </a:lnTo>
                  <a:lnTo>
                    <a:pt x="40224" y="16538"/>
                  </a:lnTo>
                  <a:lnTo>
                    <a:pt x="41133" y="15856"/>
                  </a:lnTo>
                  <a:lnTo>
                    <a:pt x="41978" y="15174"/>
                  </a:lnTo>
                  <a:lnTo>
                    <a:pt x="42790" y="14426"/>
                  </a:lnTo>
                  <a:lnTo>
                    <a:pt x="43603" y="13679"/>
                  </a:lnTo>
                  <a:lnTo>
                    <a:pt x="44350" y="12867"/>
                  </a:lnTo>
                  <a:lnTo>
                    <a:pt x="45097" y="12055"/>
                  </a:lnTo>
                  <a:lnTo>
                    <a:pt x="45779" y="11177"/>
                  </a:lnTo>
                  <a:lnTo>
                    <a:pt x="46429" y="10268"/>
                  </a:lnTo>
                  <a:lnTo>
                    <a:pt x="47047" y="9358"/>
                  </a:lnTo>
                  <a:lnTo>
                    <a:pt x="47631" y="8416"/>
                  </a:lnTo>
                  <a:lnTo>
                    <a:pt x="48151" y="7441"/>
                  </a:lnTo>
                  <a:lnTo>
                    <a:pt x="48639" y="6434"/>
                  </a:lnTo>
                  <a:lnTo>
                    <a:pt x="49093" y="5427"/>
                  </a:lnTo>
                  <a:lnTo>
                    <a:pt x="49516" y="4387"/>
                  </a:lnTo>
                  <a:lnTo>
                    <a:pt x="49873" y="3315"/>
                  </a:lnTo>
                  <a:lnTo>
                    <a:pt x="50198" y="2210"/>
                  </a:lnTo>
                  <a:lnTo>
                    <a:pt x="50458" y="1106"/>
                  </a:lnTo>
                  <a:lnTo>
                    <a:pt x="50685" y="1"/>
                  </a:lnTo>
                  <a:lnTo>
                    <a:pt x="46982" y="1"/>
                  </a:lnTo>
                  <a:close/>
                </a:path>
              </a:pathLst>
            </a:custGeom>
            <a:noFill/>
            <a:ln w="8925" cap="rnd" cmpd="sng">
              <a:solidFill>
                <a:srgbClr val="7DA2D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4"/>
            <p:cNvSpPr/>
            <p:nvPr/>
          </p:nvSpPr>
          <p:spPr>
            <a:xfrm flipH="1">
              <a:off x="2347630" y="3452"/>
              <a:ext cx="957274" cy="401759"/>
            </a:xfrm>
            <a:custGeom>
              <a:avLst/>
              <a:gdLst/>
              <a:ahLst/>
              <a:cxnLst/>
              <a:rect l="l" t="t" r="r" b="b"/>
              <a:pathLst>
                <a:path w="29729" h="12477" fill="none" extrusionOk="0">
                  <a:moveTo>
                    <a:pt x="27552" y="0"/>
                  </a:moveTo>
                  <a:lnTo>
                    <a:pt x="27552" y="0"/>
                  </a:lnTo>
                  <a:lnTo>
                    <a:pt x="27422" y="552"/>
                  </a:lnTo>
                  <a:lnTo>
                    <a:pt x="27292" y="1072"/>
                  </a:lnTo>
                  <a:lnTo>
                    <a:pt x="27097" y="1625"/>
                  </a:lnTo>
                  <a:lnTo>
                    <a:pt x="26934" y="2144"/>
                  </a:lnTo>
                  <a:lnTo>
                    <a:pt x="26707" y="2632"/>
                  </a:lnTo>
                  <a:lnTo>
                    <a:pt x="26480" y="3152"/>
                  </a:lnTo>
                  <a:lnTo>
                    <a:pt x="26220" y="3639"/>
                  </a:lnTo>
                  <a:lnTo>
                    <a:pt x="25960" y="4094"/>
                  </a:lnTo>
                  <a:lnTo>
                    <a:pt x="25635" y="4549"/>
                  </a:lnTo>
                  <a:lnTo>
                    <a:pt x="25342" y="5004"/>
                  </a:lnTo>
                  <a:lnTo>
                    <a:pt x="25018" y="5458"/>
                  </a:lnTo>
                  <a:lnTo>
                    <a:pt x="24660" y="5848"/>
                  </a:lnTo>
                  <a:lnTo>
                    <a:pt x="24303" y="6271"/>
                  </a:lnTo>
                  <a:lnTo>
                    <a:pt x="23913" y="6661"/>
                  </a:lnTo>
                  <a:lnTo>
                    <a:pt x="23523" y="7018"/>
                  </a:lnTo>
                  <a:lnTo>
                    <a:pt x="23101" y="7375"/>
                  </a:lnTo>
                  <a:lnTo>
                    <a:pt x="22678" y="7733"/>
                  </a:lnTo>
                  <a:lnTo>
                    <a:pt x="22223" y="8058"/>
                  </a:lnTo>
                  <a:lnTo>
                    <a:pt x="21769" y="8350"/>
                  </a:lnTo>
                  <a:lnTo>
                    <a:pt x="21314" y="8642"/>
                  </a:lnTo>
                  <a:lnTo>
                    <a:pt x="20826" y="8902"/>
                  </a:lnTo>
                  <a:lnTo>
                    <a:pt x="20339" y="9130"/>
                  </a:lnTo>
                  <a:lnTo>
                    <a:pt x="19852" y="9357"/>
                  </a:lnTo>
                  <a:lnTo>
                    <a:pt x="19332" y="9552"/>
                  </a:lnTo>
                  <a:lnTo>
                    <a:pt x="18812" y="9747"/>
                  </a:lnTo>
                  <a:lnTo>
                    <a:pt x="18260" y="9910"/>
                  </a:lnTo>
                  <a:lnTo>
                    <a:pt x="17707" y="10039"/>
                  </a:lnTo>
                  <a:lnTo>
                    <a:pt x="17155" y="10137"/>
                  </a:lnTo>
                  <a:lnTo>
                    <a:pt x="16603" y="10234"/>
                  </a:lnTo>
                  <a:lnTo>
                    <a:pt x="16018" y="10299"/>
                  </a:lnTo>
                  <a:lnTo>
                    <a:pt x="15465" y="10332"/>
                  </a:lnTo>
                  <a:lnTo>
                    <a:pt x="14881" y="10332"/>
                  </a:lnTo>
                  <a:lnTo>
                    <a:pt x="14881" y="10332"/>
                  </a:lnTo>
                  <a:lnTo>
                    <a:pt x="14296" y="10332"/>
                  </a:lnTo>
                  <a:lnTo>
                    <a:pt x="13711" y="10299"/>
                  </a:lnTo>
                  <a:lnTo>
                    <a:pt x="13159" y="10234"/>
                  </a:lnTo>
                  <a:lnTo>
                    <a:pt x="12574" y="10137"/>
                  </a:lnTo>
                  <a:lnTo>
                    <a:pt x="12022" y="10039"/>
                  </a:lnTo>
                  <a:lnTo>
                    <a:pt x="11469" y="9910"/>
                  </a:lnTo>
                  <a:lnTo>
                    <a:pt x="10949" y="9747"/>
                  </a:lnTo>
                  <a:lnTo>
                    <a:pt x="10430" y="9552"/>
                  </a:lnTo>
                  <a:lnTo>
                    <a:pt x="9910" y="9357"/>
                  </a:lnTo>
                  <a:lnTo>
                    <a:pt x="9390" y="9130"/>
                  </a:lnTo>
                  <a:lnTo>
                    <a:pt x="8902" y="8902"/>
                  </a:lnTo>
                  <a:lnTo>
                    <a:pt x="8415" y="8642"/>
                  </a:lnTo>
                  <a:lnTo>
                    <a:pt x="7960" y="8350"/>
                  </a:lnTo>
                  <a:lnTo>
                    <a:pt x="7505" y="8058"/>
                  </a:lnTo>
                  <a:lnTo>
                    <a:pt x="7083" y="7733"/>
                  </a:lnTo>
                  <a:lnTo>
                    <a:pt x="6628" y="7375"/>
                  </a:lnTo>
                  <a:lnTo>
                    <a:pt x="6238" y="7018"/>
                  </a:lnTo>
                  <a:lnTo>
                    <a:pt x="5816" y="6661"/>
                  </a:lnTo>
                  <a:lnTo>
                    <a:pt x="5459" y="6271"/>
                  </a:lnTo>
                  <a:lnTo>
                    <a:pt x="5101" y="5848"/>
                  </a:lnTo>
                  <a:lnTo>
                    <a:pt x="4744" y="5458"/>
                  </a:lnTo>
                  <a:lnTo>
                    <a:pt x="4419" y="5004"/>
                  </a:lnTo>
                  <a:lnTo>
                    <a:pt x="4094" y="4549"/>
                  </a:lnTo>
                  <a:lnTo>
                    <a:pt x="3802" y="4094"/>
                  </a:lnTo>
                  <a:lnTo>
                    <a:pt x="3542" y="3639"/>
                  </a:lnTo>
                  <a:lnTo>
                    <a:pt x="3282" y="3152"/>
                  </a:lnTo>
                  <a:lnTo>
                    <a:pt x="3054" y="2632"/>
                  </a:lnTo>
                  <a:lnTo>
                    <a:pt x="2827" y="2144"/>
                  </a:lnTo>
                  <a:lnTo>
                    <a:pt x="2632" y="1625"/>
                  </a:lnTo>
                  <a:lnTo>
                    <a:pt x="2469" y="1072"/>
                  </a:lnTo>
                  <a:lnTo>
                    <a:pt x="2307" y="552"/>
                  </a:lnTo>
                  <a:lnTo>
                    <a:pt x="2210" y="0"/>
                  </a:lnTo>
                  <a:lnTo>
                    <a:pt x="0" y="0"/>
                  </a:lnTo>
                  <a:lnTo>
                    <a:pt x="0" y="0"/>
                  </a:lnTo>
                  <a:lnTo>
                    <a:pt x="130" y="650"/>
                  </a:lnTo>
                  <a:lnTo>
                    <a:pt x="293" y="1300"/>
                  </a:lnTo>
                  <a:lnTo>
                    <a:pt x="488" y="1949"/>
                  </a:lnTo>
                  <a:lnTo>
                    <a:pt x="715" y="2567"/>
                  </a:lnTo>
                  <a:lnTo>
                    <a:pt x="942" y="3184"/>
                  </a:lnTo>
                  <a:lnTo>
                    <a:pt x="1202" y="3769"/>
                  </a:lnTo>
                  <a:lnTo>
                    <a:pt x="1495" y="4354"/>
                  </a:lnTo>
                  <a:lnTo>
                    <a:pt x="1820" y="4939"/>
                  </a:lnTo>
                  <a:lnTo>
                    <a:pt x="2145" y="5491"/>
                  </a:lnTo>
                  <a:lnTo>
                    <a:pt x="2502" y="6043"/>
                  </a:lnTo>
                  <a:lnTo>
                    <a:pt x="2892" y="6563"/>
                  </a:lnTo>
                  <a:lnTo>
                    <a:pt x="3282" y="7050"/>
                  </a:lnTo>
                  <a:lnTo>
                    <a:pt x="3737" y="7538"/>
                  </a:lnTo>
                  <a:lnTo>
                    <a:pt x="4159" y="8025"/>
                  </a:lnTo>
                  <a:lnTo>
                    <a:pt x="4646" y="8480"/>
                  </a:lnTo>
                  <a:lnTo>
                    <a:pt x="5134" y="8902"/>
                  </a:lnTo>
                  <a:lnTo>
                    <a:pt x="5621" y="9292"/>
                  </a:lnTo>
                  <a:lnTo>
                    <a:pt x="6141" y="9682"/>
                  </a:lnTo>
                  <a:lnTo>
                    <a:pt x="6693" y="10072"/>
                  </a:lnTo>
                  <a:lnTo>
                    <a:pt x="7245" y="10397"/>
                  </a:lnTo>
                  <a:lnTo>
                    <a:pt x="7798" y="10722"/>
                  </a:lnTo>
                  <a:lnTo>
                    <a:pt x="8383" y="11014"/>
                  </a:lnTo>
                  <a:lnTo>
                    <a:pt x="8967" y="11274"/>
                  </a:lnTo>
                  <a:lnTo>
                    <a:pt x="9585" y="11534"/>
                  </a:lnTo>
                  <a:lnTo>
                    <a:pt x="10202" y="11761"/>
                  </a:lnTo>
                  <a:lnTo>
                    <a:pt x="10852" y="11956"/>
                  </a:lnTo>
                  <a:lnTo>
                    <a:pt x="11502" y="12119"/>
                  </a:lnTo>
                  <a:lnTo>
                    <a:pt x="12151" y="12249"/>
                  </a:lnTo>
                  <a:lnTo>
                    <a:pt x="12834" y="12346"/>
                  </a:lnTo>
                  <a:lnTo>
                    <a:pt x="13484" y="12411"/>
                  </a:lnTo>
                  <a:lnTo>
                    <a:pt x="14166" y="12476"/>
                  </a:lnTo>
                  <a:lnTo>
                    <a:pt x="14881" y="12476"/>
                  </a:lnTo>
                  <a:lnTo>
                    <a:pt x="14881" y="12476"/>
                  </a:lnTo>
                  <a:lnTo>
                    <a:pt x="15563" y="12476"/>
                  </a:lnTo>
                  <a:lnTo>
                    <a:pt x="16245" y="12411"/>
                  </a:lnTo>
                  <a:lnTo>
                    <a:pt x="16928" y="12346"/>
                  </a:lnTo>
                  <a:lnTo>
                    <a:pt x="17610" y="12249"/>
                  </a:lnTo>
                  <a:lnTo>
                    <a:pt x="18260" y="12119"/>
                  </a:lnTo>
                  <a:lnTo>
                    <a:pt x="18909" y="11956"/>
                  </a:lnTo>
                  <a:lnTo>
                    <a:pt x="19527" y="11761"/>
                  </a:lnTo>
                  <a:lnTo>
                    <a:pt x="20144" y="11534"/>
                  </a:lnTo>
                  <a:lnTo>
                    <a:pt x="20761" y="11274"/>
                  </a:lnTo>
                  <a:lnTo>
                    <a:pt x="21379" y="11014"/>
                  </a:lnTo>
                  <a:lnTo>
                    <a:pt x="21963" y="10722"/>
                  </a:lnTo>
                  <a:lnTo>
                    <a:pt x="22516" y="10397"/>
                  </a:lnTo>
                  <a:lnTo>
                    <a:pt x="23068" y="10072"/>
                  </a:lnTo>
                  <a:lnTo>
                    <a:pt x="23620" y="9682"/>
                  </a:lnTo>
                  <a:lnTo>
                    <a:pt x="24140" y="9292"/>
                  </a:lnTo>
                  <a:lnTo>
                    <a:pt x="24628" y="8902"/>
                  </a:lnTo>
                  <a:lnTo>
                    <a:pt x="25115" y="8480"/>
                  </a:lnTo>
                  <a:lnTo>
                    <a:pt x="25570" y="8025"/>
                  </a:lnTo>
                  <a:lnTo>
                    <a:pt x="26025" y="7538"/>
                  </a:lnTo>
                  <a:lnTo>
                    <a:pt x="26447" y="7050"/>
                  </a:lnTo>
                  <a:lnTo>
                    <a:pt x="26837" y="6563"/>
                  </a:lnTo>
                  <a:lnTo>
                    <a:pt x="27227" y="6043"/>
                  </a:lnTo>
                  <a:lnTo>
                    <a:pt x="27584" y="5491"/>
                  </a:lnTo>
                  <a:lnTo>
                    <a:pt x="27942" y="4939"/>
                  </a:lnTo>
                  <a:lnTo>
                    <a:pt x="28234" y="4354"/>
                  </a:lnTo>
                  <a:lnTo>
                    <a:pt x="28526" y="3769"/>
                  </a:lnTo>
                  <a:lnTo>
                    <a:pt x="28819" y="3184"/>
                  </a:lnTo>
                  <a:lnTo>
                    <a:pt x="29046" y="2567"/>
                  </a:lnTo>
                  <a:lnTo>
                    <a:pt x="29241" y="1949"/>
                  </a:lnTo>
                  <a:lnTo>
                    <a:pt x="29436" y="1300"/>
                  </a:lnTo>
                  <a:lnTo>
                    <a:pt x="29599" y="650"/>
                  </a:lnTo>
                  <a:lnTo>
                    <a:pt x="29729" y="0"/>
                  </a:lnTo>
                  <a:lnTo>
                    <a:pt x="27552" y="0"/>
                  </a:lnTo>
                  <a:close/>
                </a:path>
              </a:pathLst>
            </a:custGeom>
            <a:noFill/>
            <a:ln w="89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4"/>
            <p:cNvSpPr/>
            <p:nvPr/>
          </p:nvSpPr>
          <p:spPr>
            <a:xfrm flipH="1">
              <a:off x="5319137" y="4710162"/>
              <a:ext cx="162191" cy="162191"/>
            </a:xfrm>
            <a:custGeom>
              <a:avLst/>
              <a:gdLst/>
              <a:ahLst/>
              <a:cxnLst/>
              <a:rect l="l" t="t" r="r" b="b"/>
              <a:pathLst>
                <a:path w="5037" h="5037" fill="none" extrusionOk="0">
                  <a:moveTo>
                    <a:pt x="5036" y="2534"/>
                  </a:moveTo>
                  <a:lnTo>
                    <a:pt x="5036" y="2534"/>
                  </a:lnTo>
                  <a:lnTo>
                    <a:pt x="5036" y="2794"/>
                  </a:lnTo>
                  <a:lnTo>
                    <a:pt x="5004" y="3022"/>
                  </a:lnTo>
                  <a:lnTo>
                    <a:pt x="4939" y="3282"/>
                  </a:lnTo>
                  <a:lnTo>
                    <a:pt x="4842" y="3509"/>
                  </a:lnTo>
                  <a:lnTo>
                    <a:pt x="4744" y="3737"/>
                  </a:lnTo>
                  <a:lnTo>
                    <a:pt x="4614" y="3932"/>
                  </a:lnTo>
                  <a:lnTo>
                    <a:pt x="4452" y="4126"/>
                  </a:lnTo>
                  <a:lnTo>
                    <a:pt x="4289" y="4321"/>
                  </a:lnTo>
                  <a:lnTo>
                    <a:pt x="4127" y="4484"/>
                  </a:lnTo>
                  <a:lnTo>
                    <a:pt x="3932" y="4614"/>
                  </a:lnTo>
                  <a:lnTo>
                    <a:pt x="3737" y="4744"/>
                  </a:lnTo>
                  <a:lnTo>
                    <a:pt x="3509" y="4841"/>
                  </a:lnTo>
                  <a:lnTo>
                    <a:pt x="3282" y="4939"/>
                  </a:lnTo>
                  <a:lnTo>
                    <a:pt x="3022" y="5004"/>
                  </a:lnTo>
                  <a:lnTo>
                    <a:pt x="2762" y="5036"/>
                  </a:lnTo>
                  <a:lnTo>
                    <a:pt x="2502" y="5036"/>
                  </a:lnTo>
                  <a:lnTo>
                    <a:pt x="2502" y="5036"/>
                  </a:lnTo>
                  <a:lnTo>
                    <a:pt x="2275" y="5036"/>
                  </a:lnTo>
                  <a:lnTo>
                    <a:pt x="2015" y="5004"/>
                  </a:lnTo>
                  <a:lnTo>
                    <a:pt x="1755" y="4939"/>
                  </a:lnTo>
                  <a:lnTo>
                    <a:pt x="1528" y="4841"/>
                  </a:lnTo>
                  <a:lnTo>
                    <a:pt x="1300" y="4744"/>
                  </a:lnTo>
                  <a:lnTo>
                    <a:pt x="1105" y="4614"/>
                  </a:lnTo>
                  <a:lnTo>
                    <a:pt x="910" y="4484"/>
                  </a:lnTo>
                  <a:lnTo>
                    <a:pt x="748" y="4321"/>
                  </a:lnTo>
                  <a:lnTo>
                    <a:pt x="585" y="4126"/>
                  </a:lnTo>
                  <a:lnTo>
                    <a:pt x="423" y="3932"/>
                  </a:lnTo>
                  <a:lnTo>
                    <a:pt x="293" y="3737"/>
                  </a:lnTo>
                  <a:lnTo>
                    <a:pt x="195" y="3509"/>
                  </a:lnTo>
                  <a:lnTo>
                    <a:pt x="98" y="3282"/>
                  </a:lnTo>
                  <a:lnTo>
                    <a:pt x="33" y="3022"/>
                  </a:lnTo>
                  <a:lnTo>
                    <a:pt x="0" y="2794"/>
                  </a:lnTo>
                  <a:lnTo>
                    <a:pt x="0" y="2534"/>
                  </a:lnTo>
                  <a:lnTo>
                    <a:pt x="0" y="2534"/>
                  </a:lnTo>
                  <a:lnTo>
                    <a:pt x="0" y="2275"/>
                  </a:lnTo>
                  <a:lnTo>
                    <a:pt x="33" y="2015"/>
                  </a:lnTo>
                  <a:lnTo>
                    <a:pt x="98" y="1787"/>
                  </a:lnTo>
                  <a:lnTo>
                    <a:pt x="195" y="1527"/>
                  </a:lnTo>
                  <a:lnTo>
                    <a:pt x="293" y="1332"/>
                  </a:lnTo>
                  <a:lnTo>
                    <a:pt x="423" y="1105"/>
                  </a:lnTo>
                  <a:lnTo>
                    <a:pt x="585" y="910"/>
                  </a:lnTo>
                  <a:lnTo>
                    <a:pt x="748" y="748"/>
                  </a:lnTo>
                  <a:lnTo>
                    <a:pt x="910" y="585"/>
                  </a:lnTo>
                  <a:lnTo>
                    <a:pt x="1105" y="423"/>
                  </a:lnTo>
                  <a:lnTo>
                    <a:pt x="1300" y="293"/>
                  </a:lnTo>
                  <a:lnTo>
                    <a:pt x="1528" y="195"/>
                  </a:lnTo>
                  <a:lnTo>
                    <a:pt x="1755" y="98"/>
                  </a:lnTo>
                  <a:lnTo>
                    <a:pt x="2015" y="65"/>
                  </a:lnTo>
                  <a:lnTo>
                    <a:pt x="2275" y="0"/>
                  </a:lnTo>
                  <a:lnTo>
                    <a:pt x="2502" y="0"/>
                  </a:lnTo>
                  <a:lnTo>
                    <a:pt x="2502" y="0"/>
                  </a:lnTo>
                  <a:lnTo>
                    <a:pt x="2762" y="0"/>
                  </a:lnTo>
                  <a:lnTo>
                    <a:pt x="3022" y="65"/>
                  </a:lnTo>
                  <a:lnTo>
                    <a:pt x="3282" y="98"/>
                  </a:lnTo>
                  <a:lnTo>
                    <a:pt x="3509" y="195"/>
                  </a:lnTo>
                  <a:lnTo>
                    <a:pt x="3737" y="293"/>
                  </a:lnTo>
                  <a:lnTo>
                    <a:pt x="3932" y="423"/>
                  </a:lnTo>
                  <a:lnTo>
                    <a:pt x="4127" y="585"/>
                  </a:lnTo>
                  <a:lnTo>
                    <a:pt x="4289" y="748"/>
                  </a:lnTo>
                  <a:lnTo>
                    <a:pt x="4452" y="910"/>
                  </a:lnTo>
                  <a:lnTo>
                    <a:pt x="4614" y="1105"/>
                  </a:lnTo>
                  <a:lnTo>
                    <a:pt x="4744" y="1332"/>
                  </a:lnTo>
                  <a:lnTo>
                    <a:pt x="4842" y="1527"/>
                  </a:lnTo>
                  <a:lnTo>
                    <a:pt x="4939" y="1787"/>
                  </a:lnTo>
                  <a:lnTo>
                    <a:pt x="5004" y="2015"/>
                  </a:lnTo>
                  <a:lnTo>
                    <a:pt x="5036" y="2275"/>
                  </a:lnTo>
                  <a:lnTo>
                    <a:pt x="5036" y="2534"/>
                  </a:lnTo>
                  <a:lnTo>
                    <a:pt x="5036" y="2534"/>
                  </a:lnTo>
                  <a:close/>
                </a:path>
              </a:pathLst>
            </a:custGeom>
            <a:noFill/>
            <a:ln w="8925" cap="rnd" cmpd="sng">
              <a:solidFill>
                <a:srgbClr val="00FFB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4"/>
            <p:cNvSpPr/>
            <p:nvPr/>
          </p:nvSpPr>
          <p:spPr>
            <a:xfrm flipH="1">
              <a:off x="130716" y="4005923"/>
              <a:ext cx="130796" cy="130796"/>
            </a:xfrm>
            <a:custGeom>
              <a:avLst/>
              <a:gdLst/>
              <a:ahLst/>
              <a:cxnLst/>
              <a:rect l="l" t="t" r="r" b="b"/>
              <a:pathLst>
                <a:path w="4062" h="4062" fill="none" extrusionOk="0">
                  <a:moveTo>
                    <a:pt x="4062" y="2048"/>
                  </a:moveTo>
                  <a:lnTo>
                    <a:pt x="4062" y="2048"/>
                  </a:lnTo>
                  <a:lnTo>
                    <a:pt x="4029" y="2242"/>
                  </a:lnTo>
                  <a:lnTo>
                    <a:pt x="3997" y="2437"/>
                  </a:lnTo>
                  <a:lnTo>
                    <a:pt x="3964" y="2632"/>
                  </a:lnTo>
                  <a:lnTo>
                    <a:pt x="3899" y="2827"/>
                  </a:lnTo>
                  <a:lnTo>
                    <a:pt x="3704" y="3185"/>
                  </a:lnTo>
                  <a:lnTo>
                    <a:pt x="3444" y="3477"/>
                  </a:lnTo>
                  <a:lnTo>
                    <a:pt x="3152" y="3737"/>
                  </a:lnTo>
                  <a:lnTo>
                    <a:pt x="2794" y="3899"/>
                  </a:lnTo>
                  <a:lnTo>
                    <a:pt x="2632" y="3964"/>
                  </a:lnTo>
                  <a:lnTo>
                    <a:pt x="2437" y="4029"/>
                  </a:lnTo>
                  <a:lnTo>
                    <a:pt x="2242" y="4062"/>
                  </a:lnTo>
                  <a:lnTo>
                    <a:pt x="2015" y="4062"/>
                  </a:lnTo>
                  <a:lnTo>
                    <a:pt x="2015" y="4062"/>
                  </a:lnTo>
                  <a:lnTo>
                    <a:pt x="1820" y="4062"/>
                  </a:lnTo>
                  <a:lnTo>
                    <a:pt x="1625" y="4029"/>
                  </a:lnTo>
                  <a:lnTo>
                    <a:pt x="1430" y="3964"/>
                  </a:lnTo>
                  <a:lnTo>
                    <a:pt x="1235" y="3899"/>
                  </a:lnTo>
                  <a:lnTo>
                    <a:pt x="878" y="3737"/>
                  </a:lnTo>
                  <a:lnTo>
                    <a:pt x="585" y="3477"/>
                  </a:lnTo>
                  <a:lnTo>
                    <a:pt x="325" y="3185"/>
                  </a:lnTo>
                  <a:lnTo>
                    <a:pt x="163" y="2827"/>
                  </a:lnTo>
                  <a:lnTo>
                    <a:pt x="65" y="2632"/>
                  </a:lnTo>
                  <a:lnTo>
                    <a:pt x="33" y="2437"/>
                  </a:lnTo>
                  <a:lnTo>
                    <a:pt x="0" y="2242"/>
                  </a:lnTo>
                  <a:lnTo>
                    <a:pt x="0" y="2048"/>
                  </a:lnTo>
                  <a:lnTo>
                    <a:pt x="0" y="2048"/>
                  </a:lnTo>
                  <a:lnTo>
                    <a:pt x="0" y="1820"/>
                  </a:lnTo>
                  <a:lnTo>
                    <a:pt x="33" y="1625"/>
                  </a:lnTo>
                  <a:lnTo>
                    <a:pt x="65" y="1430"/>
                  </a:lnTo>
                  <a:lnTo>
                    <a:pt x="163" y="1235"/>
                  </a:lnTo>
                  <a:lnTo>
                    <a:pt x="325" y="910"/>
                  </a:lnTo>
                  <a:lnTo>
                    <a:pt x="585" y="618"/>
                  </a:lnTo>
                  <a:lnTo>
                    <a:pt x="878" y="358"/>
                  </a:lnTo>
                  <a:lnTo>
                    <a:pt x="1235" y="163"/>
                  </a:lnTo>
                  <a:lnTo>
                    <a:pt x="1430" y="98"/>
                  </a:lnTo>
                  <a:lnTo>
                    <a:pt x="1625" y="33"/>
                  </a:lnTo>
                  <a:lnTo>
                    <a:pt x="1820" y="33"/>
                  </a:lnTo>
                  <a:lnTo>
                    <a:pt x="2015" y="1"/>
                  </a:lnTo>
                  <a:lnTo>
                    <a:pt x="2015" y="1"/>
                  </a:lnTo>
                  <a:lnTo>
                    <a:pt x="2242" y="33"/>
                  </a:lnTo>
                  <a:lnTo>
                    <a:pt x="2437" y="33"/>
                  </a:lnTo>
                  <a:lnTo>
                    <a:pt x="2632" y="98"/>
                  </a:lnTo>
                  <a:lnTo>
                    <a:pt x="2794" y="163"/>
                  </a:lnTo>
                  <a:lnTo>
                    <a:pt x="3152" y="358"/>
                  </a:lnTo>
                  <a:lnTo>
                    <a:pt x="3444" y="618"/>
                  </a:lnTo>
                  <a:lnTo>
                    <a:pt x="3704" y="910"/>
                  </a:lnTo>
                  <a:lnTo>
                    <a:pt x="3899" y="1235"/>
                  </a:lnTo>
                  <a:lnTo>
                    <a:pt x="3964" y="1430"/>
                  </a:lnTo>
                  <a:lnTo>
                    <a:pt x="3997" y="1625"/>
                  </a:lnTo>
                  <a:lnTo>
                    <a:pt x="4029" y="1820"/>
                  </a:lnTo>
                  <a:lnTo>
                    <a:pt x="4062" y="2048"/>
                  </a:lnTo>
                  <a:lnTo>
                    <a:pt x="4062" y="2048"/>
                  </a:lnTo>
                  <a:close/>
                </a:path>
              </a:pathLst>
            </a:custGeom>
            <a:noFill/>
            <a:ln w="892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4"/>
            <p:cNvSpPr/>
            <p:nvPr/>
          </p:nvSpPr>
          <p:spPr>
            <a:xfrm flipH="1">
              <a:off x="9005617" y="1596209"/>
              <a:ext cx="45016" cy="45016"/>
            </a:xfrm>
            <a:custGeom>
              <a:avLst/>
              <a:gdLst/>
              <a:ahLst/>
              <a:cxnLst/>
              <a:rect l="l" t="t" r="r" b="b"/>
              <a:pathLst>
                <a:path w="1398" h="1398" extrusionOk="0">
                  <a:moveTo>
                    <a:pt x="715" y="1"/>
                  </a:moveTo>
                  <a:lnTo>
                    <a:pt x="585" y="33"/>
                  </a:lnTo>
                  <a:lnTo>
                    <a:pt x="455" y="66"/>
                  </a:lnTo>
                  <a:lnTo>
                    <a:pt x="325" y="131"/>
                  </a:lnTo>
                  <a:lnTo>
                    <a:pt x="228" y="228"/>
                  </a:lnTo>
                  <a:lnTo>
                    <a:pt x="131" y="326"/>
                  </a:lnTo>
                  <a:lnTo>
                    <a:pt x="66" y="423"/>
                  </a:lnTo>
                  <a:lnTo>
                    <a:pt x="33" y="553"/>
                  </a:lnTo>
                  <a:lnTo>
                    <a:pt x="1" y="716"/>
                  </a:lnTo>
                  <a:lnTo>
                    <a:pt x="33" y="846"/>
                  </a:lnTo>
                  <a:lnTo>
                    <a:pt x="66" y="976"/>
                  </a:lnTo>
                  <a:lnTo>
                    <a:pt x="131" y="1105"/>
                  </a:lnTo>
                  <a:lnTo>
                    <a:pt x="228" y="1203"/>
                  </a:lnTo>
                  <a:lnTo>
                    <a:pt x="325" y="1300"/>
                  </a:lnTo>
                  <a:lnTo>
                    <a:pt x="455" y="1365"/>
                  </a:lnTo>
                  <a:lnTo>
                    <a:pt x="585" y="1398"/>
                  </a:lnTo>
                  <a:lnTo>
                    <a:pt x="845" y="1398"/>
                  </a:lnTo>
                  <a:lnTo>
                    <a:pt x="975" y="1365"/>
                  </a:lnTo>
                  <a:lnTo>
                    <a:pt x="1105" y="1300"/>
                  </a:lnTo>
                  <a:lnTo>
                    <a:pt x="1203" y="1203"/>
                  </a:lnTo>
                  <a:lnTo>
                    <a:pt x="1300" y="1105"/>
                  </a:lnTo>
                  <a:lnTo>
                    <a:pt x="1365" y="976"/>
                  </a:lnTo>
                  <a:lnTo>
                    <a:pt x="1398" y="846"/>
                  </a:lnTo>
                  <a:lnTo>
                    <a:pt x="1398" y="716"/>
                  </a:lnTo>
                  <a:lnTo>
                    <a:pt x="1398" y="553"/>
                  </a:lnTo>
                  <a:lnTo>
                    <a:pt x="1365" y="423"/>
                  </a:lnTo>
                  <a:lnTo>
                    <a:pt x="1300" y="326"/>
                  </a:lnTo>
                  <a:lnTo>
                    <a:pt x="1203" y="228"/>
                  </a:lnTo>
                  <a:lnTo>
                    <a:pt x="1105" y="131"/>
                  </a:lnTo>
                  <a:lnTo>
                    <a:pt x="975" y="66"/>
                  </a:lnTo>
                  <a:lnTo>
                    <a:pt x="845" y="33"/>
                  </a:lnTo>
                  <a:lnTo>
                    <a:pt x="715"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4"/>
            <p:cNvSpPr/>
            <p:nvPr/>
          </p:nvSpPr>
          <p:spPr>
            <a:xfrm flipH="1">
              <a:off x="8890534" y="1596209"/>
              <a:ext cx="45016" cy="45016"/>
            </a:xfrm>
            <a:custGeom>
              <a:avLst/>
              <a:gdLst/>
              <a:ahLst/>
              <a:cxnLst/>
              <a:rect l="l" t="t" r="r" b="b"/>
              <a:pathLst>
                <a:path w="1398" h="1398" extrusionOk="0">
                  <a:moveTo>
                    <a:pt x="715" y="1"/>
                  </a:moveTo>
                  <a:lnTo>
                    <a:pt x="553" y="33"/>
                  </a:lnTo>
                  <a:lnTo>
                    <a:pt x="423" y="66"/>
                  </a:lnTo>
                  <a:lnTo>
                    <a:pt x="325" y="131"/>
                  </a:lnTo>
                  <a:lnTo>
                    <a:pt x="195" y="228"/>
                  </a:lnTo>
                  <a:lnTo>
                    <a:pt x="130" y="326"/>
                  </a:lnTo>
                  <a:lnTo>
                    <a:pt x="65" y="423"/>
                  </a:lnTo>
                  <a:lnTo>
                    <a:pt x="1" y="553"/>
                  </a:lnTo>
                  <a:lnTo>
                    <a:pt x="1" y="716"/>
                  </a:lnTo>
                  <a:lnTo>
                    <a:pt x="1" y="846"/>
                  </a:lnTo>
                  <a:lnTo>
                    <a:pt x="65" y="976"/>
                  </a:lnTo>
                  <a:lnTo>
                    <a:pt x="130" y="1105"/>
                  </a:lnTo>
                  <a:lnTo>
                    <a:pt x="195" y="1203"/>
                  </a:lnTo>
                  <a:lnTo>
                    <a:pt x="325" y="1300"/>
                  </a:lnTo>
                  <a:lnTo>
                    <a:pt x="423" y="1365"/>
                  </a:lnTo>
                  <a:lnTo>
                    <a:pt x="553" y="1398"/>
                  </a:lnTo>
                  <a:lnTo>
                    <a:pt x="845" y="1398"/>
                  </a:lnTo>
                  <a:lnTo>
                    <a:pt x="975" y="1365"/>
                  </a:lnTo>
                  <a:lnTo>
                    <a:pt x="1105" y="1300"/>
                  </a:lnTo>
                  <a:lnTo>
                    <a:pt x="1203" y="1203"/>
                  </a:lnTo>
                  <a:lnTo>
                    <a:pt x="1268" y="1105"/>
                  </a:lnTo>
                  <a:lnTo>
                    <a:pt x="1333" y="976"/>
                  </a:lnTo>
                  <a:lnTo>
                    <a:pt x="1398" y="846"/>
                  </a:lnTo>
                  <a:lnTo>
                    <a:pt x="1398" y="716"/>
                  </a:lnTo>
                  <a:lnTo>
                    <a:pt x="1398" y="553"/>
                  </a:lnTo>
                  <a:lnTo>
                    <a:pt x="1333" y="423"/>
                  </a:lnTo>
                  <a:lnTo>
                    <a:pt x="1268" y="326"/>
                  </a:lnTo>
                  <a:lnTo>
                    <a:pt x="1203" y="228"/>
                  </a:lnTo>
                  <a:lnTo>
                    <a:pt x="1105" y="131"/>
                  </a:lnTo>
                  <a:lnTo>
                    <a:pt x="975" y="66"/>
                  </a:lnTo>
                  <a:lnTo>
                    <a:pt x="845" y="33"/>
                  </a:lnTo>
                  <a:lnTo>
                    <a:pt x="715"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4"/>
            <p:cNvSpPr/>
            <p:nvPr/>
          </p:nvSpPr>
          <p:spPr>
            <a:xfrm flipH="1">
              <a:off x="8775452" y="1596209"/>
              <a:ext cx="45016" cy="45016"/>
            </a:xfrm>
            <a:custGeom>
              <a:avLst/>
              <a:gdLst/>
              <a:ahLst/>
              <a:cxnLst/>
              <a:rect l="l" t="t" r="r" b="b"/>
              <a:pathLst>
                <a:path w="1398" h="1398" extrusionOk="0">
                  <a:moveTo>
                    <a:pt x="683" y="1"/>
                  </a:moveTo>
                  <a:lnTo>
                    <a:pt x="553" y="33"/>
                  </a:lnTo>
                  <a:lnTo>
                    <a:pt x="423" y="66"/>
                  </a:lnTo>
                  <a:lnTo>
                    <a:pt x="293" y="131"/>
                  </a:lnTo>
                  <a:lnTo>
                    <a:pt x="195" y="228"/>
                  </a:lnTo>
                  <a:lnTo>
                    <a:pt x="98" y="326"/>
                  </a:lnTo>
                  <a:lnTo>
                    <a:pt x="33" y="423"/>
                  </a:lnTo>
                  <a:lnTo>
                    <a:pt x="0" y="553"/>
                  </a:lnTo>
                  <a:lnTo>
                    <a:pt x="0" y="716"/>
                  </a:lnTo>
                  <a:lnTo>
                    <a:pt x="0" y="846"/>
                  </a:lnTo>
                  <a:lnTo>
                    <a:pt x="33" y="976"/>
                  </a:lnTo>
                  <a:lnTo>
                    <a:pt x="98" y="1105"/>
                  </a:lnTo>
                  <a:lnTo>
                    <a:pt x="195" y="1203"/>
                  </a:lnTo>
                  <a:lnTo>
                    <a:pt x="293" y="1300"/>
                  </a:lnTo>
                  <a:lnTo>
                    <a:pt x="423" y="1365"/>
                  </a:lnTo>
                  <a:lnTo>
                    <a:pt x="553" y="1398"/>
                  </a:lnTo>
                  <a:lnTo>
                    <a:pt x="813" y="1398"/>
                  </a:lnTo>
                  <a:lnTo>
                    <a:pt x="943" y="1365"/>
                  </a:lnTo>
                  <a:lnTo>
                    <a:pt x="1073" y="1300"/>
                  </a:lnTo>
                  <a:lnTo>
                    <a:pt x="1170" y="1203"/>
                  </a:lnTo>
                  <a:lnTo>
                    <a:pt x="1268" y="1105"/>
                  </a:lnTo>
                  <a:lnTo>
                    <a:pt x="1333" y="976"/>
                  </a:lnTo>
                  <a:lnTo>
                    <a:pt x="1365" y="846"/>
                  </a:lnTo>
                  <a:lnTo>
                    <a:pt x="1397" y="716"/>
                  </a:lnTo>
                  <a:lnTo>
                    <a:pt x="1365" y="553"/>
                  </a:lnTo>
                  <a:lnTo>
                    <a:pt x="1333" y="423"/>
                  </a:lnTo>
                  <a:lnTo>
                    <a:pt x="1268" y="326"/>
                  </a:lnTo>
                  <a:lnTo>
                    <a:pt x="1170" y="228"/>
                  </a:lnTo>
                  <a:lnTo>
                    <a:pt x="1073" y="131"/>
                  </a:lnTo>
                  <a:lnTo>
                    <a:pt x="943" y="66"/>
                  </a:lnTo>
                  <a:lnTo>
                    <a:pt x="813" y="33"/>
                  </a:lnTo>
                  <a:lnTo>
                    <a:pt x="683"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4"/>
            <p:cNvSpPr/>
            <p:nvPr/>
          </p:nvSpPr>
          <p:spPr>
            <a:xfrm flipH="1">
              <a:off x="8661431" y="1596209"/>
              <a:ext cx="45016" cy="45016"/>
            </a:xfrm>
            <a:custGeom>
              <a:avLst/>
              <a:gdLst/>
              <a:ahLst/>
              <a:cxnLst/>
              <a:rect l="l" t="t" r="r" b="b"/>
              <a:pathLst>
                <a:path w="1398" h="1398" extrusionOk="0">
                  <a:moveTo>
                    <a:pt x="716" y="1"/>
                  </a:moveTo>
                  <a:lnTo>
                    <a:pt x="553" y="33"/>
                  </a:lnTo>
                  <a:lnTo>
                    <a:pt x="423" y="66"/>
                  </a:lnTo>
                  <a:lnTo>
                    <a:pt x="326" y="131"/>
                  </a:lnTo>
                  <a:lnTo>
                    <a:pt x="196" y="228"/>
                  </a:lnTo>
                  <a:lnTo>
                    <a:pt x="131" y="326"/>
                  </a:lnTo>
                  <a:lnTo>
                    <a:pt x="66" y="423"/>
                  </a:lnTo>
                  <a:lnTo>
                    <a:pt x="33" y="553"/>
                  </a:lnTo>
                  <a:lnTo>
                    <a:pt x="1" y="716"/>
                  </a:lnTo>
                  <a:lnTo>
                    <a:pt x="33" y="846"/>
                  </a:lnTo>
                  <a:lnTo>
                    <a:pt x="66" y="976"/>
                  </a:lnTo>
                  <a:lnTo>
                    <a:pt x="131" y="1105"/>
                  </a:lnTo>
                  <a:lnTo>
                    <a:pt x="196" y="1203"/>
                  </a:lnTo>
                  <a:lnTo>
                    <a:pt x="326" y="1300"/>
                  </a:lnTo>
                  <a:lnTo>
                    <a:pt x="423" y="1365"/>
                  </a:lnTo>
                  <a:lnTo>
                    <a:pt x="553" y="1398"/>
                  </a:lnTo>
                  <a:lnTo>
                    <a:pt x="846" y="1398"/>
                  </a:lnTo>
                  <a:lnTo>
                    <a:pt x="976" y="1365"/>
                  </a:lnTo>
                  <a:lnTo>
                    <a:pt x="1105" y="1300"/>
                  </a:lnTo>
                  <a:lnTo>
                    <a:pt x="1203" y="1203"/>
                  </a:lnTo>
                  <a:lnTo>
                    <a:pt x="1300" y="1105"/>
                  </a:lnTo>
                  <a:lnTo>
                    <a:pt x="1365" y="976"/>
                  </a:lnTo>
                  <a:lnTo>
                    <a:pt x="1398" y="846"/>
                  </a:lnTo>
                  <a:lnTo>
                    <a:pt x="1398" y="716"/>
                  </a:lnTo>
                  <a:lnTo>
                    <a:pt x="1398" y="553"/>
                  </a:lnTo>
                  <a:lnTo>
                    <a:pt x="1365" y="423"/>
                  </a:lnTo>
                  <a:lnTo>
                    <a:pt x="1300" y="326"/>
                  </a:lnTo>
                  <a:lnTo>
                    <a:pt x="1203" y="228"/>
                  </a:lnTo>
                  <a:lnTo>
                    <a:pt x="1105" y="131"/>
                  </a:lnTo>
                  <a:lnTo>
                    <a:pt x="976" y="66"/>
                  </a:lnTo>
                  <a:lnTo>
                    <a:pt x="846" y="33"/>
                  </a:lnTo>
                  <a:lnTo>
                    <a:pt x="716"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4"/>
            <p:cNvSpPr/>
            <p:nvPr/>
          </p:nvSpPr>
          <p:spPr>
            <a:xfrm flipH="1">
              <a:off x="8546349" y="1596209"/>
              <a:ext cx="45016" cy="45016"/>
            </a:xfrm>
            <a:custGeom>
              <a:avLst/>
              <a:gdLst/>
              <a:ahLst/>
              <a:cxnLst/>
              <a:rect l="l" t="t" r="r" b="b"/>
              <a:pathLst>
                <a:path w="1398" h="1398" extrusionOk="0">
                  <a:moveTo>
                    <a:pt x="683" y="1"/>
                  </a:moveTo>
                  <a:lnTo>
                    <a:pt x="553" y="33"/>
                  </a:lnTo>
                  <a:lnTo>
                    <a:pt x="423" y="66"/>
                  </a:lnTo>
                  <a:lnTo>
                    <a:pt x="293" y="131"/>
                  </a:lnTo>
                  <a:lnTo>
                    <a:pt x="196" y="228"/>
                  </a:lnTo>
                  <a:lnTo>
                    <a:pt x="98" y="326"/>
                  </a:lnTo>
                  <a:lnTo>
                    <a:pt x="33" y="423"/>
                  </a:lnTo>
                  <a:lnTo>
                    <a:pt x="1" y="553"/>
                  </a:lnTo>
                  <a:lnTo>
                    <a:pt x="1" y="716"/>
                  </a:lnTo>
                  <a:lnTo>
                    <a:pt x="1" y="846"/>
                  </a:lnTo>
                  <a:lnTo>
                    <a:pt x="33" y="976"/>
                  </a:lnTo>
                  <a:lnTo>
                    <a:pt x="98" y="1105"/>
                  </a:lnTo>
                  <a:lnTo>
                    <a:pt x="196" y="1203"/>
                  </a:lnTo>
                  <a:lnTo>
                    <a:pt x="293" y="1300"/>
                  </a:lnTo>
                  <a:lnTo>
                    <a:pt x="423" y="1365"/>
                  </a:lnTo>
                  <a:lnTo>
                    <a:pt x="553" y="1398"/>
                  </a:lnTo>
                  <a:lnTo>
                    <a:pt x="845" y="1398"/>
                  </a:lnTo>
                  <a:lnTo>
                    <a:pt x="975" y="1365"/>
                  </a:lnTo>
                  <a:lnTo>
                    <a:pt x="1073" y="1300"/>
                  </a:lnTo>
                  <a:lnTo>
                    <a:pt x="1170" y="1203"/>
                  </a:lnTo>
                  <a:lnTo>
                    <a:pt x="1268" y="1105"/>
                  </a:lnTo>
                  <a:lnTo>
                    <a:pt x="1333" y="976"/>
                  </a:lnTo>
                  <a:lnTo>
                    <a:pt x="1365" y="846"/>
                  </a:lnTo>
                  <a:lnTo>
                    <a:pt x="1398" y="716"/>
                  </a:lnTo>
                  <a:lnTo>
                    <a:pt x="1365" y="553"/>
                  </a:lnTo>
                  <a:lnTo>
                    <a:pt x="1333" y="423"/>
                  </a:lnTo>
                  <a:lnTo>
                    <a:pt x="1268" y="326"/>
                  </a:lnTo>
                  <a:lnTo>
                    <a:pt x="1170" y="228"/>
                  </a:lnTo>
                  <a:lnTo>
                    <a:pt x="1073" y="131"/>
                  </a:lnTo>
                  <a:lnTo>
                    <a:pt x="975" y="66"/>
                  </a:lnTo>
                  <a:lnTo>
                    <a:pt x="845" y="33"/>
                  </a:lnTo>
                  <a:lnTo>
                    <a:pt x="683"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4"/>
            <p:cNvSpPr/>
            <p:nvPr/>
          </p:nvSpPr>
          <p:spPr>
            <a:xfrm flipH="1">
              <a:off x="9005617" y="1693517"/>
              <a:ext cx="45016" cy="45016"/>
            </a:xfrm>
            <a:custGeom>
              <a:avLst/>
              <a:gdLst/>
              <a:ahLst/>
              <a:cxnLst/>
              <a:rect l="l" t="t" r="r" b="b"/>
              <a:pathLst>
                <a:path w="1398" h="1398" extrusionOk="0">
                  <a:moveTo>
                    <a:pt x="715" y="0"/>
                  </a:moveTo>
                  <a:lnTo>
                    <a:pt x="585" y="33"/>
                  </a:lnTo>
                  <a:lnTo>
                    <a:pt x="455" y="65"/>
                  </a:lnTo>
                  <a:lnTo>
                    <a:pt x="325" y="130"/>
                  </a:lnTo>
                  <a:lnTo>
                    <a:pt x="228" y="228"/>
                  </a:lnTo>
                  <a:lnTo>
                    <a:pt x="131" y="325"/>
                  </a:lnTo>
                  <a:lnTo>
                    <a:pt x="66" y="423"/>
                  </a:lnTo>
                  <a:lnTo>
                    <a:pt x="33" y="553"/>
                  </a:lnTo>
                  <a:lnTo>
                    <a:pt x="1" y="715"/>
                  </a:lnTo>
                  <a:lnTo>
                    <a:pt x="33" y="845"/>
                  </a:lnTo>
                  <a:lnTo>
                    <a:pt x="66" y="975"/>
                  </a:lnTo>
                  <a:lnTo>
                    <a:pt x="131" y="1105"/>
                  </a:lnTo>
                  <a:lnTo>
                    <a:pt x="228" y="1203"/>
                  </a:lnTo>
                  <a:lnTo>
                    <a:pt x="325" y="1300"/>
                  </a:lnTo>
                  <a:lnTo>
                    <a:pt x="455" y="1365"/>
                  </a:lnTo>
                  <a:lnTo>
                    <a:pt x="585" y="1397"/>
                  </a:lnTo>
                  <a:lnTo>
                    <a:pt x="845" y="1397"/>
                  </a:lnTo>
                  <a:lnTo>
                    <a:pt x="975" y="1365"/>
                  </a:lnTo>
                  <a:lnTo>
                    <a:pt x="1105" y="1300"/>
                  </a:lnTo>
                  <a:lnTo>
                    <a:pt x="1203" y="1203"/>
                  </a:lnTo>
                  <a:lnTo>
                    <a:pt x="1300" y="1105"/>
                  </a:lnTo>
                  <a:lnTo>
                    <a:pt x="1365" y="975"/>
                  </a:lnTo>
                  <a:lnTo>
                    <a:pt x="1398" y="845"/>
                  </a:lnTo>
                  <a:lnTo>
                    <a:pt x="1398" y="715"/>
                  </a:lnTo>
                  <a:lnTo>
                    <a:pt x="1398" y="553"/>
                  </a:lnTo>
                  <a:lnTo>
                    <a:pt x="1365" y="423"/>
                  </a:lnTo>
                  <a:lnTo>
                    <a:pt x="1300" y="325"/>
                  </a:lnTo>
                  <a:lnTo>
                    <a:pt x="1203" y="228"/>
                  </a:lnTo>
                  <a:lnTo>
                    <a:pt x="1105" y="130"/>
                  </a:lnTo>
                  <a:lnTo>
                    <a:pt x="975" y="65"/>
                  </a:lnTo>
                  <a:lnTo>
                    <a:pt x="845" y="33"/>
                  </a:lnTo>
                  <a:lnTo>
                    <a:pt x="715" y="0"/>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4"/>
            <p:cNvSpPr/>
            <p:nvPr/>
          </p:nvSpPr>
          <p:spPr>
            <a:xfrm flipH="1">
              <a:off x="8890534" y="1693517"/>
              <a:ext cx="45016" cy="45016"/>
            </a:xfrm>
            <a:custGeom>
              <a:avLst/>
              <a:gdLst/>
              <a:ahLst/>
              <a:cxnLst/>
              <a:rect l="l" t="t" r="r" b="b"/>
              <a:pathLst>
                <a:path w="1398" h="1398" extrusionOk="0">
                  <a:moveTo>
                    <a:pt x="715" y="0"/>
                  </a:moveTo>
                  <a:lnTo>
                    <a:pt x="553" y="33"/>
                  </a:lnTo>
                  <a:lnTo>
                    <a:pt x="423" y="65"/>
                  </a:lnTo>
                  <a:lnTo>
                    <a:pt x="325" y="130"/>
                  </a:lnTo>
                  <a:lnTo>
                    <a:pt x="195" y="228"/>
                  </a:lnTo>
                  <a:lnTo>
                    <a:pt x="130" y="325"/>
                  </a:lnTo>
                  <a:lnTo>
                    <a:pt x="65" y="423"/>
                  </a:lnTo>
                  <a:lnTo>
                    <a:pt x="1" y="553"/>
                  </a:lnTo>
                  <a:lnTo>
                    <a:pt x="1" y="715"/>
                  </a:lnTo>
                  <a:lnTo>
                    <a:pt x="1" y="845"/>
                  </a:lnTo>
                  <a:lnTo>
                    <a:pt x="65" y="975"/>
                  </a:lnTo>
                  <a:lnTo>
                    <a:pt x="130" y="1105"/>
                  </a:lnTo>
                  <a:lnTo>
                    <a:pt x="195" y="1203"/>
                  </a:lnTo>
                  <a:lnTo>
                    <a:pt x="325" y="1300"/>
                  </a:lnTo>
                  <a:lnTo>
                    <a:pt x="423" y="1365"/>
                  </a:lnTo>
                  <a:lnTo>
                    <a:pt x="553" y="1397"/>
                  </a:lnTo>
                  <a:lnTo>
                    <a:pt x="845" y="1397"/>
                  </a:lnTo>
                  <a:lnTo>
                    <a:pt x="975" y="1365"/>
                  </a:lnTo>
                  <a:lnTo>
                    <a:pt x="1105" y="1300"/>
                  </a:lnTo>
                  <a:lnTo>
                    <a:pt x="1203" y="1203"/>
                  </a:lnTo>
                  <a:lnTo>
                    <a:pt x="1268" y="1105"/>
                  </a:lnTo>
                  <a:lnTo>
                    <a:pt x="1333" y="975"/>
                  </a:lnTo>
                  <a:lnTo>
                    <a:pt x="1398" y="845"/>
                  </a:lnTo>
                  <a:lnTo>
                    <a:pt x="1398" y="715"/>
                  </a:lnTo>
                  <a:lnTo>
                    <a:pt x="1398" y="553"/>
                  </a:lnTo>
                  <a:lnTo>
                    <a:pt x="1333" y="423"/>
                  </a:lnTo>
                  <a:lnTo>
                    <a:pt x="1268" y="325"/>
                  </a:lnTo>
                  <a:lnTo>
                    <a:pt x="1203" y="228"/>
                  </a:lnTo>
                  <a:lnTo>
                    <a:pt x="1105" y="130"/>
                  </a:lnTo>
                  <a:lnTo>
                    <a:pt x="975" y="65"/>
                  </a:lnTo>
                  <a:lnTo>
                    <a:pt x="845" y="33"/>
                  </a:lnTo>
                  <a:lnTo>
                    <a:pt x="715" y="0"/>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p4"/>
            <p:cNvSpPr/>
            <p:nvPr/>
          </p:nvSpPr>
          <p:spPr>
            <a:xfrm flipH="1">
              <a:off x="8775452" y="1693517"/>
              <a:ext cx="45016" cy="45016"/>
            </a:xfrm>
            <a:custGeom>
              <a:avLst/>
              <a:gdLst/>
              <a:ahLst/>
              <a:cxnLst/>
              <a:rect l="l" t="t" r="r" b="b"/>
              <a:pathLst>
                <a:path w="1398" h="1398" extrusionOk="0">
                  <a:moveTo>
                    <a:pt x="683" y="0"/>
                  </a:moveTo>
                  <a:lnTo>
                    <a:pt x="553" y="33"/>
                  </a:lnTo>
                  <a:lnTo>
                    <a:pt x="423" y="65"/>
                  </a:lnTo>
                  <a:lnTo>
                    <a:pt x="293" y="130"/>
                  </a:lnTo>
                  <a:lnTo>
                    <a:pt x="195" y="228"/>
                  </a:lnTo>
                  <a:lnTo>
                    <a:pt x="98" y="325"/>
                  </a:lnTo>
                  <a:lnTo>
                    <a:pt x="33" y="423"/>
                  </a:lnTo>
                  <a:lnTo>
                    <a:pt x="0" y="553"/>
                  </a:lnTo>
                  <a:lnTo>
                    <a:pt x="0" y="715"/>
                  </a:lnTo>
                  <a:lnTo>
                    <a:pt x="0" y="845"/>
                  </a:lnTo>
                  <a:lnTo>
                    <a:pt x="33" y="975"/>
                  </a:lnTo>
                  <a:lnTo>
                    <a:pt x="98" y="1105"/>
                  </a:lnTo>
                  <a:lnTo>
                    <a:pt x="195" y="1203"/>
                  </a:lnTo>
                  <a:lnTo>
                    <a:pt x="293" y="1300"/>
                  </a:lnTo>
                  <a:lnTo>
                    <a:pt x="423" y="1365"/>
                  </a:lnTo>
                  <a:lnTo>
                    <a:pt x="553" y="1397"/>
                  </a:lnTo>
                  <a:lnTo>
                    <a:pt x="813" y="1397"/>
                  </a:lnTo>
                  <a:lnTo>
                    <a:pt x="943" y="1365"/>
                  </a:lnTo>
                  <a:lnTo>
                    <a:pt x="1073" y="1300"/>
                  </a:lnTo>
                  <a:lnTo>
                    <a:pt x="1170" y="1203"/>
                  </a:lnTo>
                  <a:lnTo>
                    <a:pt x="1268" y="1105"/>
                  </a:lnTo>
                  <a:lnTo>
                    <a:pt x="1333" y="975"/>
                  </a:lnTo>
                  <a:lnTo>
                    <a:pt x="1365" y="845"/>
                  </a:lnTo>
                  <a:lnTo>
                    <a:pt x="1397" y="715"/>
                  </a:lnTo>
                  <a:lnTo>
                    <a:pt x="1365" y="553"/>
                  </a:lnTo>
                  <a:lnTo>
                    <a:pt x="1333" y="423"/>
                  </a:lnTo>
                  <a:lnTo>
                    <a:pt x="1268" y="325"/>
                  </a:lnTo>
                  <a:lnTo>
                    <a:pt x="1170" y="228"/>
                  </a:lnTo>
                  <a:lnTo>
                    <a:pt x="1073" y="130"/>
                  </a:lnTo>
                  <a:lnTo>
                    <a:pt x="943" y="65"/>
                  </a:lnTo>
                  <a:lnTo>
                    <a:pt x="813" y="33"/>
                  </a:lnTo>
                  <a:lnTo>
                    <a:pt x="683" y="0"/>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4"/>
            <p:cNvSpPr/>
            <p:nvPr/>
          </p:nvSpPr>
          <p:spPr>
            <a:xfrm flipH="1">
              <a:off x="8661431" y="1693517"/>
              <a:ext cx="45016" cy="45016"/>
            </a:xfrm>
            <a:custGeom>
              <a:avLst/>
              <a:gdLst/>
              <a:ahLst/>
              <a:cxnLst/>
              <a:rect l="l" t="t" r="r" b="b"/>
              <a:pathLst>
                <a:path w="1398" h="1398" extrusionOk="0">
                  <a:moveTo>
                    <a:pt x="716" y="0"/>
                  </a:moveTo>
                  <a:lnTo>
                    <a:pt x="553" y="33"/>
                  </a:lnTo>
                  <a:lnTo>
                    <a:pt x="423" y="65"/>
                  </a:lnTo>
                  <a:lnTo>
                    <a:pt x="326" y="130"/>
                  </a:lnTo>
                  <a:lnTo>
                    <a:pt x="196" y="228"/>
                  </a:lnTo>
                  <a:lnTo>
                    <a:pt x="131" y="325"/>
                  </a:lnTo>
                  <a:lnTo>
                    <a:pt x="66" y="423"/>
                  </a:lnTo>
                  <a:lnTo>
                    <a:pt x="33" y="553"/>
                  </a:lnTo>
                  <a:lnTo>
                    <a:pt x="1" y="715"/>
                  </a:lnTo>
                  <a:lnTo>
                    <a:pt x="33" y="845"/>
                  </a:lnTo>
                  <a:lnTo>
                    <a:pt x="66" y="975"/>
                  </a:lnTo>
                  <a:lnTo>
                    <a:pt x="131" y="1105"/>
                  </a:lnTo>
                  <a:lnTo>
                    <a:pt x="196" y="1203"/>
                  </a:lnTo>
                  <a:lnTo>
                    <a:pt x="326" y="1300"/>
                  </a:lnTo>
                  <a:lnTo>
                    <a:pt x="423" y="1365"/>
                  </a:lnTo>
                  <a:lnTo>
                    <a:pt x="553" y="1397"/>
                  </a:lnTo>
                  <a:lnTo>
                    <a:pt x="846" y="1397"/>
                  </a:lnTo>
                  <a:lnTo>
                    <a:pt x="976" y="1365"/>
                  </a:lnTo>
                  <a:lnTo>
                    <a:pt x="1105" y="1300"/>
                  </a:lnTo>
                  <a:lnTo>
                    <a:pt x="1203" y="1203"/>
                  </a:lnTo>
                  <a:lnTo>
                    <a:pt x="1300" y="1105"/>
                  </a:lnTo>
                  <a:lnTo>
                    <a:pt x="1365" y="975"/>
                  </a:lnTo>
                  <a:lnTo>
                    <a:pt x="1398" y="845"/>
                  </a:lnTo>
                  <a:lnTo>
                    <a:pt x="1398" y="715"/>
                  </a:lnTo>
                  <a:lnTo>
                    <a:pt x="1398" y="553"/>
                  </a:lnTo>
                  <a:lnTo>
                    <a:pt x="1365" y="423"/>
                  </a:lnTo>
                  <a:lnTo>
                    <a:pt x="1300" y="325"/>
                  </a:lnTo>
                  <a:lnTo>
                    <a:pt x="1203" y="228"/>
                  </a:lnTo>
                  <a:lnTo>
                    <a:pt x="1105" y="130"/>
                  </a:lnTo>
                  <a:lnTo>
                    <a:pt x="976" y="65"/>
                  </a:lnTo>
                  <a:lnTo>
                    <a:pt x="846" y="33"/>
                  </a:lnTo>
                  <a:lnTo>
                    <a:pt x="716" y="0"/>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4"/>
            <p:cNvSpPr/>
            <p:nvPr/>
          </p:nvSpPr>
          <p:spPr>
            <a:xfrm flipH="1">
              <a:off x="8546349" y="1693517"/>
              <a:ext cx="45016" cy="45016"/>
            </a:xfrm>
            <a:custGeom>
              <a:avLst/>
              <a:gdLst/>
              <a:ahLst/>
              <a:cxnLst/>
              <a:rect l="l" t="t" r="r" b="b"/>
              <a:pathLst>
                <a:path w="1398" h="1398" extrusionOk="0">
                  <a:moveTo>
                    <a:pt x="683" y="0"/>
                  </a:moveTo>
                  <a:lnTo>
                    <a:pt x="553" y="33"/>
                  </a:lnTo>
                  <a:lnTo>
                    <a:pt x="423" y="65"/>
                  </a:lnTo>
                  <a:lnTo>
                    <a:pt x="293" y="130"/>
                  </a:lnTo>
                  <a:lnTo>
                    <a:pt x="196" y="228"/>
                  </a:lnTo>
                  <a:lnTo>
                    <a:pt x="98" y="325"/>
                  </a:lnTo>
                  <a:lnTo>
                    <a:pt x="33" y="423"/>
                  </a:lnTo>
                  <a:lnTo>
                    <a:pt x="1" y="553"/>
                  </a:lnTo>
                  <a:lnTo>
                    <a:pt x="1" y="715"/>
                  </a:lnTo>
                  <a:lnTo>
                    <a:pt x="1" y="845"/>
                  </a:lnTo>
                  <a:lnTo>
                    <a:pt x="33" y="975"/>
                  </a:lnTo>
                  <a:lnTo>
                    <a:pt x="98" y="1105"/>
                  </a:lnTo>
                  <a:lnTo>
                    <a:pt x="196" y="1203"/>
                  </a:lnTo>
                  <a:lnTo>
                    <a:pt x="293" y="1300"/>
                  </a:lnTo>
                  <a:lnTo>
                    <a:pt x="423" y="1365"/>
                  </a:lnTo>
                  <a:lnTo>
                    <a:pt x="553" y="1397"/>
                  </a:lnTo>
                  <a:lnTo>
                    <a:pt x="845" y="1397"/>
                  </a:lnTo>
                  <a:lnTo>
                    <a:pt x="975" y="1365"/>
                  </a:lnTo>
                  <a:lnTo>
                    <a:pt x="1073" y="1300"/>
                  </a:lnTo>
                  <a:lnTo>
                    <a:pt x="1170" y="1203"/>
                  </a:lnTo>
                  <a:lnTo>
                    <a:pt x="1268" y="1105"/>
                  </a:lnTo>
                  <a:lnTo>
                    <a:pt x="1333" y="975"/>
                  </a:lnTo>
                  <a:lnTo>
                    <a:pt x="1365" y="845"/>
                  </a:lnTo>
                  <a:lnTo>
                    <a:pt x="1398" y="715"/>
                  </a:lnTo>
                  <a:lnTo>
                    <a:pt x="1365" y="553"/>
                  </a:lnTo>
                  <a:lnTo>
                    <a:pt x="1333" y="423"/>
                  </a:lnTo>
                  <a:lnTo>
                    <a:pt x="1268" y="325"/>
                  </a:lnTo>
                  <a:lnTo>
                    <a:pt x="1170" y="228"/>
                  </a:lnTo>
                  <a:lnTo>
                    <a:pt x="1073" y="130"/>
                  </a:lnTo>
                  <a:lnTo>
                    <a:pt x="975" y="65"/>
                  </a:lnTo>
                  <a:lnTo>
                    <a:pt x="845" y="33"/>
                  </a:lnTo>
                  <a:lnTo>
                    <a:pt x="683" y="0"/>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228;p4"/>
            <p:cNvSpPr/>
            <p:nvPr/>
          </p:nvSpPr>
          <p:spPr>
            <a:xfrm flipH="1">
              <a:off x="9005617" y="1790794"/>
              <a:ext cx="45016" cy="45048"/>
            </a:xfrm>
            <a:custGeom>
              <a:avLst/>
              <a:gdLst/>
              <a:ahLst/>
              <a:cxnLst/>
              <a:rect l="l" t="t" r="r" b="b"/>
              <a:pathLst>
                <a:path w="1398" h="1399" extrusionOk="0">
                  <a:moveTo>
                    <a:pt x="715" y="1"/>
                  </a:moveTo>
                  <a:lnTo>
                    <a:pt x="585" y="33"/>
                  </a:lnTo>
                  <a:lnTo>
                    <a:pt x="455" y="66"/>
                  </a:lnTo>
                  <a:lnTo>
                    <a:pt x="325" y="131"/>
                  </a:lnTo>
                  <a:lnTo>
                    <a:pt x="228" y="228"/>
                  </a:lnTo>
                  <a:lnTo>
                    <a:pt x="131" y="326"/>
                  </a:lnTo>
                  <a:lnTo>
                    <a:pt x="66" y="423"/>
                  </a:lnTo>
                  <a:lnTo>
                    <a:pt x="33" y="553"/>
                  </a:lnTo>
                  <a:lnTo>
                    <a:pt x="1" y="716"/>
                  </a:lnTo>
                  <a:lnTo>
                    <a:pt x="33" y="846"/>
                  </a:lnTo>
                  <a:lnTo>
                    <a:pt x="66" y="976"/>
                  </a:lnTo>
                  <a:lnTo>
                    <a:pt x="131" y="1106"/>
                  </a:lnTo>
                  <a:lnTo>
                    <a:pt x="228" y="1203"/>
                  </a:lnTo>
                  <a:lnTo>
                    <a:pt x="325" y="1301"/>
                  </a:lnTo>
                  <a:lnTo>
                    <a:pt x="455" y="1366"/>
                  </a:lnTo>
                  <a:lnTo>
                    <a:pt x="585" y="1398"/>
                  </a:lnTo>
                  <a:lnTo>
                    <a:pt x="845" y="1398"/>
                  </a:lnTo>
                  <a:lnTo>
                    <a:pt x="975" y="1366"/>
                  </a:lnTo>
                  <a:lnTo>
                    <a:pt x="1105" y="1301"/>
                  </a:lnTo>
                  <a:lnTo>
                    <a:pt x="1203" y="1203"/>
                  </a:lnTo>
                  <a:lnTo>
                    <a:pt x="1300" y="1106"/>
                  </a:lnTo>
                  <a:lnTo>
                    <a:pt x="1365" y="976"/>
                  </a:lnTo>
                  <a:lnTo>
                    <a:pt x="1398" y="846"/>
                  </a:lnTo>
                  <a:lnTo>
                    <a:pt x="1398" y="716"/>
                  </a:lnTo>
                  <a:lnTo>
                    <a:pt x="1398" y="553"/>
                  </a:lnTo>
                  <a:lnTo>
                    <a:pt x="1365" y="423"/>
                  </a:lnTo>
                  <a:lnTo>
                    <a:pt x="1300" y="326"/>
                  </a:lnTo>
                  <a:lnTo>
                    <a:pt x="1203" y="228"/>
                  </a:lnTo>
                  <a:lnTo>
                    <a:pt x="1105" y="131"/>
                  </a:lnTo>
                  <a:lnTo>
                    <a:pt x="975" y="66"/>
                  </a:lnTo>
                  <a:lnTo>
                    <a:pt x="845" y="33"/>
                  </a:lnTo>
                  <a:lnTo>
                    <a:pt x="715"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4"/>
            <p:cNvSpPr/>
            <p:nvPr/>
          </p:nvSpPr>
          <p:spPr>
            <a:xfrm flipH="1">
              <a:off x="8890534" y="1790794"/>
              <a:ext cx="45016" cy="45048"/>
            </a:xfrm>
            <a:custGeom>
              <a:avLst/>
              <a:gdLst/>
              <a:ahLst/>
              <a:cxnLst/>
              <a:rect l="l" t="t" r="r" b="b"/>
              <a:pathLst>
                <a:path w="1398" h="1399" extrusionOk="0">
                  <a:moveTo>
                    <a:pt x="715" y="1"/>
                  </a:moveTo>
                  <a:lnTo>
                    <a:pt x="553" y="33"/>
                  </a:lnTo>
                  <a:lnTo>
                    <a:pt x="423" y="66"/>
                  </a:lnTo>
                  <a:lnTo>
                    <a:pt x="325" y="131"/>
                  </a:lnTo>
                  <a:lnTo>
                    <a:pt x="195" y="228"/>
                  </a:lnTo>
                  <a:lnTo>
                    <a:pt x="130" y="326"/>
                  </a:lnTo>
                  <a:lnTo>
                    <a:pt x="65" y="423"/>
                  </a:lnTo>
                  <a:lnTo>
                    <a:pt x="1" y="553"/>
                  </a:lnTo>
                  <a:lnTo>
                    <a:pt x="1" y="716"/>
                  </a:lnTo>
                  <a:lnTo>
                    <a:pt x="1" y="846"/>
                  </a:lnTo>
                  <a:lnTo>
                    <a:pt x="65" y="976"/>
                  </a:lnTo>
                  <a:lnTo>
                    <a:pt x="130" y="1106"/>
                  </a:lnTo>
                  <a:lnTo>
                    <a:pt x="195" y="1203"/>
                  </a:lnTo>
                  <a:lnTo>
                    <a:pt x="325" y="1301"/>
                  </a:lnTo>
                  <a:lnTo>
                    <a:pt x="423" y="1366"/>
                  </a:lnTo>
                  <a:lnTo>
                    <a:pt x="553" y="1398"/>
                  </a:lnTo>
                  <a:lnTo>
                    <a:pt x="845" y="1398"/>
                  </a:lnTo>
                  <a:lnTo>
                    <a:pt x="975" y="1366"/>
                  </a:lnTo>
                  <a:lnTo>
                    <a:pt x="1105" y="1301"/>
                  </a:lnTo>
                  <a:lnTo>
                    <a:pt x="1203" y="1203"/>
                  </a:lnTo>
                  <a:lnTo>
                    <a:pt x="1268" y="1106"/>
                  </a:lnTo>
                  <a:lnTo>
                    <a:pt x="1333" y="976"/>
                  </a:lnTo>
                  <a:lnTo>
                    <a:pt x="1398" y="846"/>
                  </a:lnTo>
                  <a:lnTo>
                    <a:pt x="1398" y="716"/>
                  </a:lnTo>
                  <a:lnTo>
                    <a:pt x="1398" y="553"/>
                  </a:lnTo>
                  <a:lnTo>
                    <a:pt x="1333" y="423"/>
                  </a:lnTo>
                  <a:lnTo>
                    <a:pt x="1268" y="326"/>
                  </a:lnTo>
                  <a:lnTo>
                    <a:pt x="1203" y="228"/>
                  </a:lnTo>
                  <a:lnTo>
                    <a:pt x="1105" y="131"/>
                  </a:lnTo>
                  <a:lnTo>
                    <a:pt x="975" y="66"/>
                  </a:lnTo>
                  <a:lnTo>
                    <a:pt x="845" y="33"/>
                  </a:lnTo>
                  <a:lnTo>
                    <a:pt x="715"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4"/>
            <p:cNvSpPr/>
            <p:nvPr/>
          </p:nvSpPr>
          <p:spPr>
            <a:xfrm flipH="1">
              <a:off x="8775452" y="1790794"/>
              <a:ext cx="45016" cy="45048"/>
            </a:xfrm>
            <a:custGeom>
              <a:avLst/>
              <a:gdLst/>
              <a:ahLst/>
              <a:cxnLst/>
              <a:rect l="l" t="t" r="r" b="b"/>
              <a:pathLst>
                <a:path w="1398" h="1399" extrusionOk="0">
                  <a:moveTo>
                    <a:pt x="683" y="1"/>
                  </a:moveTo>
                  <a:lnTo>
                    <a:pt x="553" y="33"/>
                  </a:lnTo>
                  <a:lnTo>
                    <a:pt x="423" y="66"/>
                  </a:lnTo>
                  <a:lnTo>
                    <a:pt x="293" y="131"/>
                  </a:lnTo>
                  <a:lnTo>
                    <a:pt x="195" y="228"/>
                  </a:lnTo>
                  <a:lnTo>
                    <a:pt x="98" y="326"/>
                  </a:lnTo>
                  <a:lnTo>
                    <a:pt x="33" y="423"/>
                  </a:lnTo>
                  <a:lnTo>
                    <a:pt x="0" y="553"/>
                  </a:lnTo>
                  <a:lnTo>
                    <a:pt x="0" y="716"/>
                  </a:lnTo>
                  <a:lnTo>
                    <a:pt x="0" y="846"/>
                  </a:lnTo>
                  <a:lnTo>
                    <a:pt x="33" y="976"/>
                  </a:lnTo>
                  <a:lnTo>
                    <a:pt x="98" y="1106"/>
                  </a:lnTo>
                  <a:lnTo>
                    <a:pt x="195" y="1203"/>
                  </a:lnTo>
                  <a:lnTo>
                    <a:pt x="293" y="1301"/>
                  </a:lnTo>
                  <a:lnTo>
                    <a:pt x="423" y="1366"/>
                  </a:lnTo>
                  <a:lnTo>
                    <a:pt x="553" y="1398"/>
                  </a:lnTo>
                  <a:lnTo>
                    <a:pt x="813" y="1398"/>
                  </a:lnTo>
                  <a:lnTo>
                    <a:pt x="943" y="1366"/>
                  </a:lnTo>
                  <a:lnTo>
                    <a:pt x="1073" y="1301"/>
                  </a:lnTo>
                  <a:lnTo>
                    <a:pt x="1170" y="1203"/>
                  </a:lnTo>
                  <a:lnTo>
                    <a:pt x="1268" y="1106"/>
                  </a:lnTo>
                  <a:lnTo>
                    <a:pt x="1333" y="976"/>
                  </a:lnTo>
                  <a:lnTo>
                    <a:pt x="1365" y="846"/>
                  </a:lnTo>
                  <a:lnTo>
                    <a:pt x="1397" y="716"/>
                  </a:lnTo>
                  <a:lnTo>
                    <a:pt x="1365" y="553"/>
                  </a:lnTo>
                  <a:lnTo>
                    <a:pt x="1333" y="423"/>
                  </a:lnTo>
                  <a:lnTo>
                    <a:pt x="1268" y="326"/>
                  </a:lnTo>
                  <a:lnTo>
                    <a:pt x="1170" y="228"/>
                  </a:lnTo>
                  <a:lnTo>
                    <a:pt x="1073" y="131"/>
                  </a:lnTo>
                  <a:lnTo>
                    <a:pt x="943" y="66"/>
                  </a:lnTo>
                  <a:lnTo>
                    <a:pt x="813" y="33"/>
                  </a:lnTo>
                  <a:lnTo>
                    <a:pt x="683"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4"/>
            <p:cNvSpPr/>
            <p:nvPr/>
          </p:nvSpPr>
          <p:spPr>
            <a:xfrm flipH="1">
              <a:off x="8661431" y="1790794"/>
              <a:ext cx="45016" cy="45048"/>
            </a:xfrm>
            <a:custGeom>
              <a:avLst/>
              <a:gdLst/>
              <a:ahLst/>
              <a:cxnLst/>
              <a:rect l="l" t="t" r="r" b="b"/>
              <a:pathLst>
                <a:path w="1398" h="1399" extrusionOk="0">
                  <a:moveTo>
                    <a:pt x="716" y="1"/>
                  </a:moveTo>
                  <a:lnTo>
                    <a:pt x="553" y="33"/>
                  </a:lnTo>
                  <a:lnTo>
                    <a:pt x="423" y="66"/>
                  </a:lnTo>
                  <a:lnTo>
                    <a:pt x="326" y="131"/>
                  </a:lnTo>
                  <a:lnTo>
                    <a:pt x="196" y="228"/>
                  </a:lnTo>
                  <a:lnTo>
                    <a:pt x="131" y="326"/>
                  </a:lnTo>
                  <a:lnTo>
                    <a:pt x="66" y="423"/>
                  </a:lnTo>
                  <a:lnTo>
                    <a:pt x="33" y="553"/>
                  </a:lnTo>
                  <a:lnTo>
                    <a:pt x="1" y="716"/>
                  </a:lnTo>
                  <a:lnTo>
                    <a:pt x="33" y="846"/>
                  </a:lnTo>
                  <a:lnTo>
                    <a:pt x="66" y="976"/>
                  </a:lnTo>
                  <a:lnTo>
                    <a:pt x="131" y="1106"/>
                  </a:lnTo>
                  <a:lnTo>
                    <a:pt x="196" y="1203"/>
                  </a:lnTo>
                  <a:lnTo>
                    <a:pt x="326" y="1301"/>
                  </a:lnTo>
                  <a:lnTo>
                    <a:pt x="423" y="1366"/>
                  </a:lnTo>
                  <a:lnTo>
                    <a:pt x="553" y="1398"/>
                  </a:lnTo>
                  <a:lnTo>
                    <a:pt x="846" y="1398"/>
                  </a:lnTo>
                  <a:lnTo>
                    <a:pt x="976" y="1366"/>
                  </a:lnTo>
                  <a:lnTo>
                    <a:pt x="1105" y="1301"/>
                  </a:lnTo>
                  <a:lnTo>
                    <a:pt x="1203" y="1203"/>
                  </a:lnTo>
                  <a:lnTo>
                    <a:pt x="1300" y="1106"/>
                  </a:lnTo>
                  <a:lnTo>
                    <a:pt x="1365" y="976"/>
                  </a:lnTo>
                  <a:lnTo>
                    <a:pt x="1398" y="846"/>
                  </a:lnTo>
                  <a:lnTo>
                    <a:pt x="1398" y="716"/>
                  </a:lnTo>
                  <a:lnTo>
                    <a:pt x="1398" y="553"/>
                  </a:lnTo>
                  <a:lnTo>
                    <a:pt x="1365" y="423"/>
                  </a:lnTo>
                  <a:lnTo>
                    <a:pt x="1300" y="326"/>
                  </a:lnTo>
                  <a:lnTo>
                    <a:pt x="1203" y="228"/>
                  </a:lnTo>
                  <a:lnTo>
                    <a:pt x="1105" y="131"/>
                  </a:lnTo>
                  <a:lnTo>
                    <a:pt x="976" y="66"/>
                  </a:lnTo>
                  <a:lnTo>
                    <a:pt x="846" y="33"/>
                  </a:lnTo>
                  <a:lnTo>
                    <a:pt x="716"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4"/>
            <p:cNvSpPr/>
            <p:nvPr/>
          </p:nvSpPr>
          <p:spPr>
            <a:xfrm flipH="1">
              <a:off x="8546349" y="1790794"/>
              <a:ext cx="45016" cy="45048"/>
            </a:xfrm>
            <a:custGeom>
              <a:avLst/>
              <a:gdLst/>
              <a:ahLst/>
              <a:cxnLst/>
              <a:rect l="l" t="t" r="r" b="b"/>
              <a:pathLst>
                <a:path w="1398" h="1399" extrusionOk="0">
                  <a:moveTo>
                    <a:pt x="683" y="1"/>
                  </a:moveTo>
                  <a:lnTo>
                    <a:pt x="553" y="33"/>
                  </a:lnTo>
                  <a:lnTo>
                    <a:pt x="423" y="66"/>
                  </a:lnTo>
                  <a:lnTo>
                    <a:pt x="293" y="131"/>
                  </a:lnTo>
                  <a:lnTo>
                    <a:pt x="196" y="228"/>
                  </a:lnTo>
                  <a:lnTo>
                    <a:pt x="98" y="326"/>
                  </a:lnTo>
                  <a:lnTo>
                    <a:pt x="33" y="423"/>
                  </a:lnTo>
                  <a:lnTo>
                    <a:pt x="1" y="553"/>
                  </a:lnTo>
                  <a:lnTo>
                    <a:pt x="1" y="716"/>
                  </a:lnTo>
                  <a:lnTo>
                    <a:pt x="1" y="846"/>
                  </a:lnTo>
                  <a:lnTo>
                    <a:pt x="33" y="976"/>
                  </a:lnTo>
                  <a:lnTo>
                    <a:pt x="98" y="1106"/>
                  </a:lnTo>
                  <a:lnTo>
                    <a:pt x="196" y="1203"/>
                  </a:lnTo>
                  <a:lnTo>
                    <a:pt x="293" y="1301"/>
                  </a:lnTo>
                  <a:lnTo>
                    <a:pt x="423" y="1366"/>
                  </a:lnTo>
                  <a:lnTo>
                    <a:pt x="553" y="1398"/>
                  </a:lnTo>
                  <a:lnTo>
                    <a:pt x="845" y="1398"/>
                  </a:lnTo>
                  <a:lnTo>
                    <a:pt x="975" y="1366"/>
                  </a:lnTo>
                  <a:lnTo>
                    <a:pt x="1073" y="1301"/>
                  </a:lnTo>
                  <a:lnTo>
                    <a:pt x="1170" y="1203"/>
                  </a:lnTo>
                  <a:lnTo>
                    <a:pt x="1268" y="1106"/>
                  </a:lnTo>
                  <a:lnTo>
                    <a:pt x="1333" y="976"/>
                  </a:lnTo>
                  <a:lnTo>
                    <a:pt x="1365" y="846"/>
                  </a:lnTo>
                  <a:lnTo>
                    <a:pt x="1398" y="716"/>
                  </a:lnTo>
                  <a:lnTo>
                    <a:pt x="1365" y="553"/>
                  </a:lnTo>
                  <a:lnTo>
                    <a:pt x="1333" y="423"/>
                  </a:lnTo>
                  <a:lnTo>
                    <a:pt x="1268" y="326"/>
                  </a:lnTo>
                  <a:lnTo>
                    <a:pt x="1170" y="228"/>
                  </a:lnTo>
                  <a:lnTo>
                    <a:pt x="1073" y="131"/>
                  </a:lnTo>
                  <a:lnTo>
                    <a:pt x="975" y="66"/>
                  </a:lnTo>
                  <a:lnTo>
                    <a:pt x="845" y="33"/>
                  </a:lnTo>
                  <a:lnTo>
                    <a:pt x="683"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4"/>
            <p:cNvSpPr/>
            <p:nvPr/>
          </p:nvSpPr>
          <p:spPr>
            <a:xfrm flipH="1">
              <a:off x="9005617" y="1888102"/>
              <a:ext cx="45016" cy="45016"/>
            </a:xfrm>
            <a:custGeom>
              <a:avLst/>
              <a:gdLst/>
              <a:ahLst/>
              <a:cxnLst/>
              <a:rect l="l" t="t" r="r" b="b"/>
              <a:pathLst>
                <a:path w="1398" h="1398" extrusionOk="0">
                  <a:moveTo>
                    <a:pt x="715" y="1"/>
                  </a:moveTo>
                  <a:lnTo>
                    <a:pt x="585" y="33"/>
                  </a:lnTo>
                  <a:lnTo>
                    <a:pt x="455" y="66"/>
                  </a:lnTo>
                  <a:lnTo>
                    <a:pt x="325" y="130"/>
                  </a:lnTo>
                  <a:lnTo>
                    <a:pt x="228" y="195"/>
                  </a:lnTo>
                  <a:lnTo>
                    <a:pt x="131" y="325"/>
                  </a:lnTo>
                  <a:lnTo>
                    <a:pt x="66" y="423"/>
                  </a:lnTo>
                  <a:lnTo>
                    <a:pt x="33" y="553"/>
                  </a:lnTo>
                  <a:lnTo>
                    <a:pt x="1" y="715"/>
                  </a:lnTo>
                  <a:lnTo>
                    <a:pt x="33" y="845"/>
                  </a:lnTo>
                  <a:lnTo>
                    <a:pt x="66" y="975"/>
                  </a:lnTo>
                  <a:lnTo>
                    <a:pt x="131" y="1105"/>
                  </a:lnTo>
                  <a:lnTo>
                    <a:pt x="228" y="1203"/>
                  </a:lnTo>
                  <a:lnTo>
                    <a:pt x="325" y="1300"/>
                  </a:lnTo>
                  <a:lnTo>
                    <a:pt x="455" y="1333"/>
                  </a:lnTo>
                  <a:lnTo>
                    <a:pt x="585" y="1398"/>
                  </a:lnTo>
                  <a:lnTo>
                    <a:pt x="845" y="1398"/>
                  </a:lnTo>
                  <a:lnTo>
                    <a:pt x="975" y="1333"/>
                  </a:lnTo>
                  <a:lnTo>
                    <a:pt x="1105" y="1300"/>
                  </a:lnTo>
                  <a:lnTo>
                    <a:pt x="1203" y="1203"/>
                  </a:lnTo>
                  <a:lnTo>
                    <a:pt x="1300" y="1105"/>
                  </a:lnTo>
                  <a:lnTo>
                    <a:pt x="1365" y="975"/>
                  </a:lnTo>
                  <a:lnTo>
                    <a:pt x="1398" y="845"/>
                  </a:lnTo>
                  <a:lnTo>
                    <a:pt x="1398" y="715"/>
                  </a:lnTo>
                  <a:lnTo>
                    <a:pt x="1398" y="553"/>
                  </a:lnTo>
                  <a:lnTo>
                    <a:pt x="1365" y="423"/>
                  </a:lnTo>
                  <a:lnTo>
                    <a:pt x="1300" y="325"/>
                  </a:lnTo>
                  <a:lnTo>
                    <a:pt x="1203" y="195"/>
                  </a:lnTo>
                  <a:lnTo>
                    <a:pt x="1105" y="130"/>
                  </a:lnTo>
                  <a:lnTo>
                    <a:pt x="975" y="66"/>
                  </a:lnTo>
                  <a:lnTo>
                    <a:pt x="845" y="33"/>
                  </a:lnTo>
                  <a:lnTo>
                    <a:pt x="715"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4"/>
            <p:cNvSpPr/>
            <p:nvPr/>
          </p:nvSpPr>
          <p:spPr>
            <a:xfrm flipH="1">
              <a:off x="8890534" y="1888102"/>
              <a:ext cx="45016" cy="45016"/>
            </a:xfrm>
            <a:custGeom>
              <a:avLst/>
              <a:gdLst/>
              <a:ahLst/>
              <a:cxnLst/>
              <a:rect l="l" t="t" r="r" b="b"/>
              <a:pathLst>
                <a:path w="1398" h="1398" extrusionOk="0">
                  <a:moveTo>
                    <a:pt x="715" y="1"/>
                  </a:moveTo>
                  <a:lnTo>
                    <a:pt x="553" y="33"/>
                  </a:lnTo>
                  <a:lnTo>
                    <a:pt x="423" y="66"/>
                  </a:lnTo>
                  <a:lnTo>
                    <a:pt x="325" y="130"/>
                  </a:lnTo>
                  <a:lnTo>
                    <a:pt x="195" y="195"/>
                  </a:lnTo>
                  <a:lnTo>
                    <a:pt x="130" y="325"/>
                  </a:lnTo>
                  <a:lnTo>
                    <a:pt x="65" y="423"/>
                  </a:lnTo>
                  <a:lnTo>
                    <a:pt x="1" y="553"/>
                  </a:lnTo>
                  <a:lnTo>
                    <a:pt x="1" y="715"/>
                  </a:lnTo>
                  <a:lnTo>
                    <a:pt x="1" y="845"/>
                  </a:lnTo>
                  <a:lnTo>
                    <a:pt x="65" y="975"/>
                  </a:lnTo>
                  <a:lnTo>
                    <a:pt x="130" y="1105"/>
                  </a:lnTo>
                  <a:lnTo>
                    <a:pt x="195" y="1203"/>
                  </a:lnTo>
                  <a:lnTo>
                    <a:pt x="325" y="1300"/>
                  </a:lnTo>
                  <a:lnTo>
                    <a:pt x="423" y="1333"/>
                  </a:lnTo>
                  <a:lnTo>
                    <a:pt x="553" y="1398"/>
                  </a:lnTo>
                  <a:lnTo>
                    <a:pt x="845" y="1398"/>
                  </a:lnTo>
                  <a:lnTo>
                    <a:pt x="975" y="1333"/>
                  </a:lnTo>
                  <a:lnTo>
                    <a:pt x="1105" y="1300"/>
                  </a:lnTo>
                  <a:lnTo>
                    <a:pt x="1203" y="1203"/>
                  </a:lnTo>
                  <a:lnTo>
                    <a:pt x="1268" y="1105"/>
                  </a:lnTo>
                  <a:lnTo>
                    <a:pt x="1333" y="975"/>
                  </a:lnTo>
                  <a:lnTo>
                    <a:pt x="1398" y="845"/>
                  </a:lnTo>
                  <a:lnTo>
                    <a:pt x="1398" y="715"/>
                  </a:lnTo>
                  <a:lnTo>
                    <a:pt x="1398" y="553"/>
                  </a:lnTo>
                  <a:lnTo>
                    <a:pt x="1333" y="423"/>
                  </a:lnTo>
                  <a:lnTo>
                    <a:pt x="1268" y="325"/>
                  </a:lnTo>
                  <a:lnTo>
                    <a:pt x="1203" y="195"/>
                  </a:lnTo>
                  <a:lnTo>
                    <a:pt x="1105" y="130"/>
                  </a:lnTo>
                  <a:lnTo>
                    <a:pt x="975" y="66"/>
                  </a:lnTo>
                  <a:lnTo>
                    <a:pt x="845" y="33"/>
                  </a:lnTo>
                  <a:lnTo>
                    <a:pt x="715"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4"/>
            <p:cNvSpPr/>
            <p:nvPr/>
          </p:nvSpPr>
          <p:spPr>
            <a:xfrm flipH="1">
              <a:off x="8775452" y="1888102"/>
              <a:ext cx="45016" cy="45016"/>
            </a:xfrm>
            <a:custGeom>
              <a:avLst/>
              <a:gdLst/>
              <a:ahLst/>
              <a:cxnLst/>
              <a:rect l="l" t="t" r="r" b="b"/>
              <a:pathLst>
                <a:path w="1398" h="1398" extrusionOk="0">
                  <a:moveTo>
                    <a:pt x="683" y="1"/>
                  </a:moveTo>
                  <a:lnTo>
                    <a:pt x="553" y="33"/>
                  </a:lnTo>
                  <a:lnTo>
                    <a:pt x="423" y="66"/>
                  </a:lnTo>
                  <a:lnTo>
                    <a:pt x="293" y="130"/>
                  </a:lnTo>
                  <a:lnTo>
                    <a:pt x="195" y="195"/>
                  </a:lnTo>
                  <a:lnTo>
                    <a:pt x="98" y="325"/>
                  </a:lnTo>
                  <a:lnTo>
                    <a:pt x="33" y="423"/>
                  </a:lnTo>
                  <a:lnTo>
                    <a:pt x="0" y="553"/>
                  </a:lnTo>
                  <a:lnTo>
                    <a:pt x="0" y="715"/>
                  </a:lnTo>
                  <a:lnTo>
                    <a:pt x="0" y="845"/>
                  </a:lnTo>
                  <a:lnTo>
                    <a:pt x="33" y="975"/>
                  </a:lnTo>
                  <a:lnTo>
                    <a:pt x="98" y="1105"/>
                  </a:lnTo>
                  <a:lnTo>
                    <a:pt x="195" y="1203"/>
                  </a:lnTo>
                  <a:lnTo>
                    <a:pt x="293" y="1300"/>
                  </a:lnTo>
                  <a:lnTo>
                    <a:pt x="423" y="1333"/>
                  </a:lnTo>
                  <a:lnTo>
                    <a:pt x="553" y="1398"/>
                  </a:lnTo>
                  <a:lnTo>
                    <a:pt x="813" y="1398"/>
                  </a:lnTo>
                  <a:lnTo>
                    <a:pt x="943" y="1333"/>
                  </a:lnTo>
                  <a:lnTo>
                    <a:pt x="1073" y="1300"/>
                  </a:lnTo>
                  <a:lnTo>
                    <a:pt x="1170" y="1203"/>
                  </a:lnTo>
                  <a:lnTo>
                    <a:pt x="1268" y="1105"/>
                  </a:lnTo>
                  <a:lnTo>
                    <a:pt x="1333" y="975"/>
                  </a:lnTo>
                  <a:lnTo>
                    <a:pt x="1365" y="845"/>
                  </a:lnTo>
                  <a:lnTo>
                    <a:pt x="1397" y="715"/>
                  </a:lnTo>
                  <a:lnTo>
                    <a:pt x="1365" y="553"/>
                  </a:lnTo>
                  <a:lnTo>
                    <a:pt x="1333" y="423"/>
                  </a:lnTo>
                  <a:lnTo>
                    <a:pt x="1268" y="325"/>
                  </a:lnTo>
                  <a:lnTo>
                    <a:pt x="1170" y="195"/>
                  </a:lnTo>
                  <a:lnTo>
                    <a:pt x="1073" y="130"/>
                  </a:lnTo>
                  <a:lnTo>
                    <a:pt x="943" y="66"/>
                  </a:lnTo>
                  <a:lnTo>
                    <a:pt x="813" y="33"/>
                  </a:lnTo>
                  <a:lnTo>
                    <a:pt x="683"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4"/>
            <p:cNvSpPr/>
            <p:nvPr/>
          </p:nvSpPr>
          <p:spPr>
            <a:xfrm flipH="1">
              <a:off x="8661431" y="1888102"/>
              <a:ext cx="45016" cy="45016"/>
            </a:xfrm>
            <a:custGeom>
              <a:avLst/>
              <a:gdLst/>
              <a:ahLst/>
              <a:cxnLst/>
              <a:rect l="l" t="t" r="r" b="b"/>
              <a:pathLst>
                <a:path w="1398" h="1398" extrusionOk="0">
                  <a:moveTo>
                    <a:pt x="716" y="1"/>
                  </a:moveTo>
                  <a:lnTo>
                    <a:pt x="553" y="33"/>
                  </a:lnTo>
                  <a:lnTo>
                    <a:pt x="423" y="66"/>
                  </a:lnTo>
                  <a:lnTo>
                    <a:pt x="326" y="130"/>
                  </a:lnTo>
                  <a:lnTo>
                    <a:pt x="196" y="195"/>
                  </a:lnTo>
                  <a:lnTo>
                    <a:pt x="131" y="325"/>
                  </a:lnTo>
                  <a:lnTo>
                    <a:pt x="66" y="423"/>
                  </a:lnTo>
                  <a:lnTo>
                    <a:pt x="33" y="553"/>
                  </a:lnTo>
                  <a:lnTo>
                    <a:pt x="1" y="715"/>
                  </a:lnTo>
                  <a:lnTo>
                    <a:pt x="33" y="845"/>
                  </a:lnTo>
                  <a:lnTo>
                    <a:pt x="66" y="975"/>
                  </a:lnTo>
                  <a:lnTo>
                    <a:pt x="131" y="1105"/>
                  </a:lnTo>
                  <a:lnTo>
                    <a:pt x="196" y="1203"/>
                  </a:lnTo>
                  <a:lnTo>
                    <a:pt x="326" y="1300"/>
                  </a:lnTo>
                  <a:lnTo>
                    <a:pt x="423" y="1333"/>
                  </a:lnTo>
                  <a:lnTo>
                    <a:pt x="553" y="1398"/>
                  </a:lnTo>
                  <a:lnTo>
                    <a:pt x="846" y="1398"/>
                  </a:lnTo>
                  <a:lnTo>
                    <a:pt x="976" y="1333"/>
                  </a:lnTo>
                  <a:lnTo>
                    <a:pt x="1105" y="1300"/>
                  </a:lnTo>
                  <a:lnTo>
                    <a:pt x="1203" y="1203"/>
                  </a:lnTo>
                  <a:lnTo>
                    <a:pt x="1300" y="1105"/>
                  </a:lnTo>
                  <a:lnTo>
                    <a:pt x="1365" y="975"/>
                  </a:lnTo>
                  <a:lnTo>
                    <a:pt x="1398" y="845"/>
                  </a:lnTo>
                  <a:lnTo>
                    <a:pt x="1398" y="715"/>
                  </a:lnTo>
                  <a:lnTo>
                    <a:pt x="1398" y="553"/>
                  </a:lnTo>
                  <a:lnTo>
                    <a:pt x="1365" y="423"/>
                  </a:lnTo>
                  <a:lnTo>
                    <a:pt x="1300" y="325"/>
                  </a:lnTo>
                  <a:lnTo>
                    <a:pt x="1203" y="195"/>
                  </a:lnTo>
                  <a:lnTo>
                    <a:pt x="1105" y="130"/>
                  </a:lnTo>
                  <a:lnTo>
                    <a:pt x="976" y="66"/>
                  </a:lnTo>
                  <a:lnTo>
                    <a:pt x="846" y="33"/>
                  </a:lnTo>
                  <a:lnTo>
                    <a:pt x="716"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4"/>
            <p:cNvSpPr/>
            <p:nvPr/>
          </p:nvSpPr>
          <p:spPr>
            <a:xfrm flipH="1">
              <a:off x="8546349" y="1888102"/>
              <a:ext cx="45016" cy="45016"/>
            </a:xfrm>
            <a:custGeom>
              <a:avLst/>
              <a:gdLst/>
              <a:ahLst/>
              <a:cxnLst/>
              <a:rect l="l" t="t" r="r" b="b"/>
              <a:pathLst>
                <a:path w="1398" h="1398" extrusionOk="0">
                  <a:moveTo>
                    <a:pt x="683" y="1"/>
                  </a:moveTo>
                  <a:lnTo>
                    <a:pt x="553" y="33"/>
                  </a:lnTo>
                  <a:lnTo>
                    <a:pt x="423" y="66"/>
                  </a:lnTo>
                  <a:lnTo>
                    <a:pt x="293" y="130"/>
                  </a:lnTo>
                  <a:lnTo>
                    <a:pt x="196" y="195"/>
                  </a:lnTo>
                  <a:lnTo>
                    <a:pt x="98" y="325"/>
                  </a:lnTo>
                  <a:lnTo>
                    <a:pt x="33" y="423"/>
                  </a:lnTo>
                  <a:lnTo>
                    <a:pt x="1" y="553"/>
                  </a:lnTo>
                  <a:lnTo>
                    <a:pt x="1" y="715"/>
                  </a:lnTo>
                  <a:lnTo>
                    <a:pt x="1" y="845"/>
                  </a:lnTo>
                  <a:lnTo>
                    <a:pt x="33" y="975"/>
                  </a:lnTo>
                  <a:lnTo>
                    <a:pt x="98" y="1105"/>
                  </a:lnTo>
                  <a:lnTo>
                    <a:pt x="196" y="1203"/>
                  </a:lnTo>
                  <a:lnTo>
                    <a:pt x="293" y="1300"/>
                  </a:lnTo>
                  <a:lnTo>
                    <a:pt x="423" y="1333"/>
                  </a:lnTo>
                  <a:lnTo>
                    <a:pt x="553" y="1398"/>
                  </a:lnTo>
                  <a:lnTo>
                    <a:pt x="845" y="1398"/>
                  </a:lnTo>
                  <a:lnTo>
                    <a:pt x="975" y="1333"/>
                  </a:lnTo>
                  <a:lnTo>
                    <a:pt x="1073" y="1300"/>
                  </a:lnTo>
                  <a:lnTo>
                    <a:pt x="1170" y="1203"/>
                  </a:lnTo>
                  <a:lnTo>
                    <a:pt x="1268" y="1105"/>
                  </a:lnTo>
                  <a:lnTo>
                    <a:pt x="1333" y="975"/>
                  </a:lnTo>
                  <a:lnTo>
                    <a:pt x="1365" y="845"/>
                  </a:lnTo>
                  <a:lnTo>
                    <a:pt x="1398" y="715"/>
                  </a:lnTo>
                  <a:lnTo>
                    <a:pt x="1365" y="553"/>
                  </a:lnTo>
                  <a:lnTo>
                    <a:pt x="1333" y="423"/>
                  </a:lnTo>
                  <a:lnTo>
                    <a:pt x="1268" y="325"/>
                  </a:lnTo>
                  <a:lnTo>
                    <a:pt x="1170" y="195"/>
                  </a:lnTo>
                  <a:lnTo>
                    <a:pt x="1073" y="130"/>
                  </a:lnTo>
                  <a:lnTo>
                    <a:pt x="975" y="66"/>
                  </a:lnTo>
                  <a:lnTo>
                    <a:pt x="845" y="33"/>
                  </a:lnTo>
                  <a:lnTo>
                    <a:pt x="683"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4"/>
            <p:cNvSpPr/>
            <p:nvPr/>
          </p:nvSpPr>
          <p:spPr>
            <a:xfrm flipH="1">
              <a:off x="9005617" y="1985410"/>
              <a:ext cx="45016" cy="45016"/>
            </a:xfrm>
            <a:custGeom>
              <a:avLst/>
              <a:gdLst/>
              <a:ahLst/>
              <a:cxnLst/>
              <a:rect l="l" t="t" r="r" b="b"/>
              <a:pathLst>
                <a:path w="1398" h="1398" extrusionOk="0">
                  <a:moveTo>
                    <a:pt x="715" y="0"/>
                  </a:moveTo>
                  <a:lnTo>
                    <a:pt x="585" y="33"/>
                  </a:lnTo>
                  <a:lnTo>
                    <a:pt x="455" y="65"/>
                  </a:lnTo>
                  <a:lnTo>
                    <a:pt x="325" y="130"/>
                  </a:lnTo>
                  <a:lnTo>
                    <a:pt x="228" y="195"/>
                  </a:lnTo>
                  <a:lnTo>
                    <a:pt x="131" y="325"/>
                  </a:lnTo>
                  <a:lnTo>
                    <a:pt x="66" y="422"/>
                  </a:lnTo>
                  <a:lnTo>
                    <a:pt x="33" y="552"/>
                  </a:lnTo>
                  <a:lnTo>
                    <a:pt x="1" y="715"/>
                  </a:lnTo>
                  <a:lnTo>
                    <a:pt x="33" y="845"/>
                  </a:lnTo>
                  <a:lnTo>
                    <a:pt x="66" y="975"/>
                  </a:lnTo>
                  <a:lnTo>
                    <a:pt x="131" y="1105"/>
                  </a:lnTo>
                  <a:lnTo>
                    <a:pt x="228" y="1202"/>
                  </a:lnTo>
                  <a:lnTo>
                    <a:pt x="325" y="1300"/>
                  </a:lnTo>
                  <a:lnTo>
                    <a:pt x="455" y="1332"/>
                  </a:lnTo>
                  <a:lnTo>
                    <a:pt x="585" y="1397"/>
                  </a:lnTo>
                  <a:lnTo>
                    <a:pt x="845" y="1397"/>
                  </a:lnTo>
                  <a:lnTo>
                    <a:pt x="975" y="1332"/>
                  </a:lnTo>
                  <a:lnTo>
                    <a:pt x="1105" y="1300"/>
                  </a:lnTo>
                  <a:lnTo>
                    <a:pt x="1203" y="1202"/>
                  </a:lnTo>
                  <a:lnTo>
                    <a:pt x="1300" y="1105"/>
                  </a:lnTo>
                  <a:lnTo>
                    <a:pt x="1365" y="975"/>
                  </a:lnTo>
                  <a:lnTo>
                    <a:pt x="1398" y="845"/>
                  </a:lnTo>
                  <a:lnTo>
                    <a:pt x="1398" y="715"/>
                  </a:lnTo>
                  <a:lnTo>
                    <a:pt x="1398" y="552"/>
                  </a:lnTo>
                  <a:lnTo>
                    <a:pt x="1365" y="422"/>
                  </a:lnTo>
                  <a:lnTo>
                    <a:pt x="1300" y="325"/>
                  </a:lnTo>
                  <a:lnTo>
                    <a:pt x="1203" y="195"/>
                  </a:lnTo>
                  <a:lnTo>
                    <a:pt x="1105" y="130"/>
                  </a:lnTo>
                  <a:lnTo>
                    <a:pt x="975" y="65"/>
                  </a:lnTo>
                  <a:lnTo>
                    <a:pt x="845" y="33"/>
                  </a:lnTo>
                  <a:lnTo>
                    <a:pt x="715" y="0"/>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4"/>
            <p:cNvSpPr/>
            <p:nvPr/>
          </p:nvSpPr>
          <p:spPr>
            <a:xfrm flipH="1">
              <a:off x="8890534" y="1985410"/>
              <a:ext cx="45016" cy="45016"/>
            </a:xfrm>
            <a:custGeom>
              <a:avLst/>
              <a:gdLst/>
              <a:ahLst/>
              <a:cxnLst/>
              <a:rect l="l" t="t" r="r" b="b"/>
              <a:pathLst>
                <a:path w="1398" h="1398" extrusionOk="0">
                  <a:moveTo>
                    <a:pt x="715" y="0"/>
                  </a:moveTo>
                  <a:lnTo>
                    <a:pt x="553" y="33"/>
                  </a:lnTo>
                  <a:lnTo>
                    <a:pt x="423" y="65"/>
                  </a:lnTo>
                  <a:lnTo>
                    <a:pt x="325" y="130"/>
                  </a:lnTo>
                  <a:lnTo>
                    <a:pt x="195" y="195"/>
                  </a:lnTo>
                  <a:lnTo>
                    <a:pt x="130" y="325"/>
                  </a:lnTo>
                  <a:lnTo>
                    <a:pt x="65" y="422"/>
                  </a:lnTo>
                  <a:lnTo>
                    <a:pt x="1" y="552"/>
                  </a:lnTo>
                  <a:lnTo>
                    <a:pt x="1" y="715"/>
                  </a:lnTo>
                  <a:lnTo>
                    <a:pt x="1" y="845"/>
                  </a:lnTo>
                  <a:lnTo>
                    <a:pt x="65" y="975"/>
                  </a:lnTo>
                  <a:lnTo>
                    <a:pt x="130" y="1105"/>
                  </a:lnTo>
                  <a:lnTo>
                    <a:pt x="195" y="1202"/>
                  </a:lnTo>
                  <a:lnTo>
                    <a:pt x="325" y="1300"/>
                  </a:lnTo>
                  <a:lnTo>
                    <a:pt x="423" y="1332"/>
                  </a:lnTo>
                  <a:lnTo>
                    <a:pt x="553" y="1397"/>
                  </a:lnTo>
                  <a:lnTo>
                    <a:pt x="845" y="1397"/>
                  </a:lnTo>
                  <a:lnTo>
                    <a:pt x="975" y="1332"/>
                  </a:lnTo>
                  <a:lnTo>
                    <a:pt x="1105" y="1300"/>
                  </a:lnTo>
                  <a:lnTo>
                    <a:pt x="1203" y="1202"/>
                  </a:lnTo>
                  <a:lnTo>
                    <a:pt x="1268" y="1105"/>
                  </a:lnTo>
                  <a:lnTo>
                    <a:pt x="1333" y="975"/>
                  </a:lnTo>
                  <a:lnTo>
                    <a:pt x="1398" y="845"/>
                  </a:lnTo>
                  <a:lnTo>
                    <a:pt x="1398" y="715"/>
                  </a:lnTo>
                  <a:lnTo>
                    <a:pt x="1398" y="552"/>
                  </a:lnTo>
                  <a:lnTo>
                    <a:pt x="1333" y="422"/>
                  </a:lnTo>
                  <a:lnTo>
                    <a:pt x="1268" y="325"/>
                  </a:lnTo>
                  <a:lnTo>
                    <a:pt x="1203" y="195"/>
                  </a:lnTo>
                  <a:lnTo>
                    <a:pt x="1105" y="130"/>
                  </a:lnTo>
                  <a:lnTo>
                    <a:pt x="975" y="65"/>
                  </a:lnTo>
                  <a:lnTo>
                    <a:pt x="845" y="33"/>
                  </a:lnTo>
                  <a:lnTo>
                    <a:pt x="715" y="0"/>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4"/>
            <p:cNvSpPr/>
            <p:nvPr/>
          </p:nvSpPr>
          <p:spPr>
            <a:xfrm flipH="1">
              <a:off x="8775452" y="1985410"/>
              <a:ext cx="45016" cy="45016"/>
            </a:xfrm>
            <a:custGeom>
              <a:avLst/>
              <a:gdLst/>
              <a:ahLst/>
              <a:cxnLst/>
              <a:rect l="l" t="t" r="r" b="b"/>
              <a:pathLst>
                <a:path w="1398" h="1398" extrusionOk="0">
                  <a:moveTo>
                    <a:pt x="683" y="0"/>
                  </a:moveTo>
                  <a:lnTo>
                    <a:pt x="553" y="33"/>
                  </a:lnTo>
                  <a:lnTo>
                    <a:pt x="423" y="65"/>
                  </a:lnTo>
                  <a:lnTo>
                    <a:pt x="293" y="130"/>
                  </a:lnTo>
                  <a:lnTo>
                    <a:pt x="195" y="195"/>
                  </a:lnTo>
                  <a:lnTo>
                    <a:pt x="98" y="325"/>
                  </a:lnTo>
                  <a:lnTo>
                    <a:pt x="33" y="422"/>
                  </a:lnTo>
                  <a:lnTo>
                    <a:pt x="0" y="552"/>
                  </a:lnTo>
                  <a:lnTo>
                    <a:pt x="0" y="715"/>
                  </a:lnTo>
                  <a:lnTo>
                    <a:pt x="0" y="845"/>
                  </a:lnTo>
                  <a:lnTo>
                    <a:pt x="33" y="975"/>
                  </a:lnTo>
                  <a:lnTo>
                    <a:pt x="98" y="1105"/>
                  </a:lnTo>
                  <a:lnTo>
                    <a:pt x="195" y="1202"/>
                  </a:lnTo>
                  <a:lnTo>
                    <a:pt x="293" y="1300"/>
                  </a:lnTo>
                  <a:lnTo>
                    <a:pt x="423" y="1332"/>
                  </a:lnTo>
                  <a:lnTo>
                    <a:pt x="553" y="1397"/>
                  </a:lnTo>
                  <a:lnTo>
                    <a:pt x="813" y="1397"/>
                  </a:lnTo>
                  <a:lnTo>
                    <a:pt x="943" y="1332"/>
                  </a:lnTo>
                  <a:lnTo>
                    <a:pt x="1073" y="1300"/>
                  </a:lnTo>
                  <a:lnTo>
                    <a:pt x="1170" y="1202"/>
                  </a:lnTo>
                  <a:lnTo>
                    <a:pt x="1268" y="1105"/>
                  </a:lnTo>
                  <a:lnTo>
                    <a:pt x="1333" y="975"/>
                  </a:lnTo>
                  <a:lnTo>
                    <a:pt x="1365" y="845"/>
                  </a:lnTo>
                  <a:lnTo>
                    <a:pt x="1397" y="715"/>
                  </a:lnTo>
                  <a:lnTo>
                    <a:pt x="1365" y="552"/>
                  </a:lnTo>
                  <a:lnTo>
                    <a:pt x="1333" y="422"/>
                  </a:lnTo>
                  <a:lnTo>
                    <a:pt x="1268" y="325"/>
                  </a:lnTo>
                  <a:lnTo>
                    <a:pt x="1170" y="195"/>
                  </a:lnTo>
                  <a:lnTo>
                    <a:pt x="1073" y="130"/>
                  </a:lnTo>
                  <a:lnTo>
                    <a:pt x="943" y="65"/>
                  </a:lnTo>
                  <a:lnTo>
                    <a:pt x="813" y="33"/>
                  </a:lnTo>
                  <a:lnTo>
                    <a:pt x="683" y="0"/>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4"/>
            <p:cNvSpPr/>
            <p:nvPr/>
          </p:nvSpPr>
          <p:spPr>
            <a:xfrm flipH="1">
              <a:off x="8661431" y="1985410"/>
              <a:ext cx="45016" cy="45016"/>
            </a:xfrm>
            <a:custGeom>
              <a:avLst/>
              <a:gdLst/>
              <a:ahLst/>
              <a:cxnLst/>
              <a:rect l="l" t="t" r="r" b="b"/>
              <a:pathLst>
                <a:path w="1398" h="1398" extrusionOk="0">
                  <a:moveTo>
                    <a:pt x="716" y="0"/>
                  </a:moveTo>
                  <a:lnTo>
                    <a:pt x="553" y="33"/>
                  </a:lnTo>
                  <a:lnTo>
                    <a:pt x="423" y="65"/>
                  </a:lnTo>
                  <a:lnTo>
                    <a:pt x="326" y="130"/>
                  </a:lnTo>
                  <a:lnTo>
                    <a:pt x="196" y="195"/>
                  </a:lnTo>
                  <a:lnTo>
                    <a:pt x="131" y="325"/>
                  </a:lnTo>
                  <a:lnTo>
                    <a:pt x="66" y="422"/>
                  </a:lnTo>
                  <a:lnTo>
                    <a:pt x="33" y="552"/>
                  </a:lnTo>
                  <a:lnTo>
                    <a:pt x="1" y="715"/>
                  </a:lnTo>
                  <a:lnTo>
                    <a:pt x="33" y="845"/>
                  </a:lnTo>
                  <a:lnTo>
                    <a:pt x="66" y="975"/>
                  </a:lnTo>
                  <a:lnTo>
                    <a:pt x="131" y="1105"/>
                  </a:lnTo>
                  <a:lnTo>
                    <a:pt x="196" y="1202"/>
                  </a:lnTo>
                  <a:lnTo>
                    <a:pt x="326" y="1300"/>
                  </a:lnTo>
                  <a:lnTo>
                    <a:pt x="423" y="1332"/>
                  </a:lnTo>
                  <a:lnTo>
                    <a:pt x="553" y="1397"/>
                  </a:lnTo>
                  <a:lnTo>
                    <a:pt x="846" y="1397"/>
                  </a:lnTo>
                  <a:lnTo>
                    <a:pt x="976" y="1332"/>
                  </a:lnTo>
                  <a:lnTo>
                    <a:pt x="1105" y="1300"/>
                  </a:lnTo>
                  <a:lnTo>
                    <a:pt x="1203" y="1202"/>
                  </a:lnTo>
                  <a:lnTo>
                    <a:pt x="1300" y="1105"/>
                  </a:lnTo>
                  <a:lnTo>
                    <a:pt x="1365" y="975"/>
                  </a:lnTo>
                  <a:lnTo>
                    <a:pt x="1398" y="845"/>
                  </a:lnTo>
                  <a:lnTo>
                    <a:pt x="1398" y="715"/>
                  </a:lnTo>
                  <a:lnTo>
                    <a:pt x="1398" y="552"/>
                  </a:lnTo>
                  <a:lnTo>
                    <a:pt x="1365" y="422"/>
                  </a:lnTo>
                  <a:lnTo>
                    <a:pt x="1300" y="325"/>
                  </a:lnTo>
                  <a:lnTo>
                    <a:pt x="1203" y="195"/>
                  </a:lnTo>
                  <a:lnTo>
                    <a:pt x="1105" y="130"/>
                  </a:lnTo>
                  <a:lnTo>
                    <a:pt x="976" y="65"/>
                  </a:lnTo>
                  <a:lnTo>
                    <a:pt x="846" y="33"/>
                  </a:lnTo>
                  <a:lnTo>
                    <a:pt x="716" y="0"/>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42;p4"/>
            <p:cNvSpPr/>
            <p:nvPr/>
          </p:nvSpPr>
          <p:spPr>
            <a:xfrm flipH="1">
              <a:off x="8546349" y="1985410"/>
              <a:ext cx="45016" cy="45016"/>
            </a:xfrm>
            <a:custGeom>
              <a:avLst/>
              <a:gdLst/>
              <a:ahLst/>
              <a:cxnLst/>
              <a:rect l="l" t="t" r="r" b="b"/>
              <a:pathLst>
                <a:path w="1398" h="1398" extrusionOk="0">
                  <a:moveTo>
                    <a:pt x="683" y="0"/>
                  </a:moveTo>
                  <a:lnTo>
                    <a:pt x="553" y="33"/>
                  </a:lnTo>
                  <a:lnTo>
                    <a:pt x="423" y="65"/>
                  </a:lnTo>
                  <a:lnTo>
                    <a:pt x="293" y="130"/>
                  </a:lnTo>
                  <a:lnTo>
                    <a:pt x="196" y="195"/>
                  </a:lnTo>
                  <a:lnTo>
                    <a:pt x="98" y="325"/>
                  </a:lnTo>
                  <a:lnTo>
                    <a:pt x="33" y="422"/>
                  </a:lnTo>
                  <a:lnTo>
                    <a:pt x="1" y="552"/>
                  </a:lnTo>
                  <a:lnTo>
                    <a:pt x="1" y="715"/>
                  </a:lnTo>
                  <a:lnTo>
                    <a:pt x="1" y="845"/>
                  </a:lnTo>
                  <a:lnTo>
                    <a:pt x="33" y="975"/>
                  </a:lnTo>
                  <a:lnTo>
                    <a:pt x="98" y="1105"/>
                  </a:lnTo>
                  <a:lnTo>
                    <a:pt x="196" y="1202"/>
                  </a:lnTo>
                  <a:lnTo>
                    <a:pt x="293" y="1300"/>
                  </a:lnTo>
                  <a:lnTo>
                    <a:pt x="423" y="1332"/>
                  </a:lnTo>
                  <a:lnTo>
                    <a:pt x="553" y="1397"/>
                  </a:lnTo>
                  <a:lnTo>
                    <a:pt x="845" y="1397"/>
                  </a:lnTo>
                  <a:lnTo>
                    <a:pt x="975" y="1332"/>
                  </a:lnTo>
                  <a:lnTo>
                    <a:pt x="1073" y="1300"/>
                  </a:lnTo>
                  <a:lnTo>
                    <a:pt x="1170" y="1202"/>
                  </a:lnTo>
                  <a:lnTo>
                    <a:pt x="1268" y="1105"/>
                  </a:lnTo>
                  <a:lnTo>
                    <a:pt x="1333" y="975"/>
                  </a:lnTo>
                  <a:lnTo>
                    <a:pt x="1365" y="845"/>
                  </a:lnTo>
                  <a:lnTo>
                    <a:pt x="1398" y="715"/>
                  </a:lnTo>
                  <a:lnTo>
                    <a:pt x="1365" y="552"/>
                  </a:lnTo>
                  <a:lnTo>
                    <a:pt x="1333" y="422"/>
                  </a:lnTo>
                  <a:lnTo>
                    <a:pt x="1268" y="325"/>
                  </a:lnTo>
                  <a:lnTo>
                    <a:pt x="1170" y="195"/>
                  </a:lnTo>
                  <a:lnTo>
                    <a:pt x="1073" y="130"/>
                  </a:lnTo>
                  <a:lnTo>
                    <a:pt x="975" y="65"/>
                  </a:lnTo>
                  <a:lnTo>
                    <a:pt x="845" y="33"/>
                  </a:lnTo>
                  <a:lnTo>
                    <a:pt x="683" y="0"/>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4"/>
            <p:cNvSpPr/>
            <p:nvPr/>
          </p:nvSpPr>
          <p:spPr>
            <a:xfrm flipH="1">
              <a:off x="9005617" y="2082687"/>
              <a:ext cx="45016" cy="45016"/>
            </a:xfrm>
            <a:custGeom>
              <a:avLst/>
              <a:gdLst/>
              <a:ahLst/>
              <a:cxnLst/>
              <a:rect l="l" t="t" r="r" b="b"/>
              <a:pathLst>
                <a:path w="1398" h="1398" extrusionOk="0">
                  <a:moveTo>
                    <a:pt x="715" y="1"/>
                  </a:moveTo>
                  <a:lnTo>
                    <a:pt x="585" y="33"/>
                  </a:lnTo>
                  <a:lnTo>
                    <a:pt x="455" y="66"/>
                  </a:lnTo>
                  <a:lnTo>
                    <a:pt x="325" y="131"/>
                  </a:lnTo>
                  <a:lnTo>
                    <a:pt x="228" y="196"/>
                  </a:lnTo>
                  <a:lnTo>
                    <a:pt x="131" y="326"/>
                  </a:lnTo>
                  <a:lnTo>
                    <a:pt x="66" y="423"/>
                  </a:lnTo>
                  <a:lnTo>
                    <a:pt x="33" y="553"/>
                  </a:lnTo>
                  <a:lnTo>
                    <a:pt x="1" y="715"/>
                  </a:lnTo>
                  <a:lnTo>
                    <a:pt x="33" y="845"/>
                  </a:lnTo>
                  <a:lnTo>
                    <a:pt x="66" y="975"/>
                  </a:lnTo>
                  <a:lnTo>
                    <a:pt x="131" y="1105"/>
                  </a:lnTo>
                  <a:lnTo>
                    <a:pt x="228" y="1203"/>
                  </a:lnTo>
                  <a:lnTo>
                    <a:pt x="325" y="1268"/>
                  </a:lnTo>
                  <a:lnTo>
                    <a:pt x="455" y="1333"/>
                  </a:lnTo>
                  <a:lnTo>
                    <a:pt x="585" y="1398"/>
                  </a:lnTo>
                  <a:lnTo>
                    <a:pt x="845" y="1398"/>
                  </a:lnTo>
                  <a:lnTo>
                    <a:pt x="975" y="1333"/>
                  </a:lnTo>
                  <a:lnTo>
                    <a:pt x="1105" y="1268"/>
                  </a:lnTo>
                  <a:lnTo>
                    <a:pt x="1203" y="1203"/>
                  </a:lnTo>
                  <a:lnTo>
                    <a:pt x="1300" y="1105"/>
                  </a:lnTo>
                  <a:lnTo>
                    <a:pt x="1365" y="975"/>
                  </a:lnTo>
                  <a:lnTo>
                    <a:pt x="1398" y="845"/>
                  </a:lnTo>
                  <a:lnTo>
                    <a:pt x="1398" y="715"/>
                  </a:lnTo>
                  <a:lnTo>
                    <a:pt x="1398" y="553"/>
                  </a:lnTo>
                  <a:lnTo>
                    <a:pt x="1365" y="423"/>
                  </a:lnTo>
                  <a:lnTo>
                    <a:pt x="1300" y="326"/>
                  </a:lnTo>
                  <a:lnTo>
                    <a:pt x="1203" y="196"/>
                  </a:lnTo>
                  <a:lnTo>
                    <a:pt x="1105" y="131"/>
                  </a:lnTo>
                  <a:lnTo>
                    <a:pt x="975" y="66"/>
                  </a:lnTo>
                  <a:lnTo>
                    <a:pt x="845" y="33"/>
                  </a:lnTo>
                  <a:lnTo>
                    <a:pt x="715"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4"/>
            <p:cNvSpPr/>
            <p:nvPr/>
          </p:nvSpPr>
          <p:spPr>
            <a:xfrm flipH="1">
              <a:off x="8890534" y="2082687"/>
              <a:ext cx="45016" cy="45016"/>
            </a:xfrm>
            <a:custGeom>
              <a:avLst/>
              <a:gdLst/>
              <a:ahLst/>
              <a:cxnLst/>
              <a:rect l="l" t="t" r="r" b="b"/>
              <a:pathLst>
                <a:path w="1398" h="1398" extrusionOk="0">
                  <a:moveTo>
                    <a:pt x="715" y="1"/>
                  </a:moveTo>
                  <a:lnTo>
                    <a:pt x="553" y="33"/>
                  </a:lnTo>
                  <a:lnTo>
                    <a:pt x="423" y="66"/>
                  </a:lnTo>
                  <a:lnTo>
                    <a:pt x="325" y="131"/>
                  </a:lnTo>
                  <a:lnTo>
                    <a:pt x="195" y="196"/>
                  </a:lnTo>
                  <a:lnTo>
                    <a:pt x="130" y="326"/>
                  </a:lnTo>
                  <a:lnTo>
                    <a:pt x="65" y="423"/>
                  </a:lnTo>
                  <a:lnTo>
                    <a:pt x="1" y="553"/>
                  </a:lnTo>
                  <a:lnTo>
                    <a:pt x="1" y="715"/>
                  </a:lnTo>
                  <a:lnTo>
                    <a:pt x="1" y="845"/>
                  </a:lnTo>
                  <a:lnTo>
                    <a:pt x="65" y="975"/>
                  </a:lnTo>
                  <a:lnTo>
                    <a:pt x="130" y="1105"/>
                  </a:lnTo>
                  <a:lnTo>
                    <a:pt x="195" y="1203"/>
                  </a:lnTo>
                  <a:lnTo>
                    <a:pt x="325" y="1268"/>
                  </a:lnTo>
                  <a:lnTo>
                    <a:pt x="423" y="1333"/>
                  </a:lnTo>
                  <a:lnTo>
                    <a:pt x="553" y="1398"/>
                  </a:lnTo>
                  <a:lnTo>
                    <a:pt x="845" y="1398"/>
                  </a:lnTo>
                  <a:lnTo>
                    <a:pt x="975" y="1333"/>
                  </a:lnTo>
                  <a:lnTo>
                    <a:pt x="1105" y="1268"/>
                  </a:lnTo>
                  <a:lnTo>
                    <a:pt x="1203" y="1203"/>
                  </a:lnTo>
                  <a:lnTo>
                    <a:pt x="1268" y="1105"/>
                  </a:lnTo>
                  <a:lnTo>
                    <a:pt x="1333" y="975"/>
                  </a:lnTo>
                  <a:lnTo>
                    <a:pt x="1398" y="845"/>
                  </a:lnTo>
                  <a:lnTo>
                    <a:pt x="1398" y="715"/>
                  </a:lnTo>
                  <a:lnTo>
                    <a:pt x="1398" y="553"/>
                  </a:lnTo>
                  <a:lnTo>
                    <a:pt x="1333" y="423"/>
                  </a:lnTo>
                  <a:lnTo>
                    <a:pt x="1268" y="326"/>
                  </a:lnTo>
                  <a:lnTo>
                    <a:pt x="1203" y="196"/>
                  </a:lnTo>
                  <a:lnTo>
                    <a:pt x="1105" y="131"/>
                  </a:lnTo>
                  <a:lnTo>
                    <a:pt x="975" y="66"/>
                  </a:lnTo>
                  <a:lnTo>
                    <a:pt x="845" y="33"/>
                  </a:lnTo>
                  <a:lnTo>
                    <a:pt x="715"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4"/>
            <p:cNvSpPr/>
            <p:nvPr/>
          </p:nvSpPr>
          <p:spPr>
            <a:xfrm flipH="1">
              <a:off x="8775452" y="2082687"/>
              <a:ext cx="45016" cy="45016"/>
            </a:xfrm>
            <a:custGeom>
              <a:avLst/>
              <a:gdLst/>
              <a:ahLst/>
              <a:cxnLst/>
              <a:rect l="l" t="t" r="r" b="b"/>
              <a:pathLst>
                <a:path w="1398" h="1398" extrusionOk="0">
                  <a:moveTo>
                    <a:pt x="683" y="1"/>
                  </a:moveTo>
                  <a:lnTo>
                    <a:pt x="553" y="33"/>
                  </a:lnTo>
                  <a:lnTo>
                    <a:pt x="423" y="66"/>
                  </a:lnTo>
                  <a:lnTo>
                    <a:pt x="293" y="131"/>
                  </a:lnTo>
                  <a:lnTo>
                    <a:pt x="195" y="196"/>
                  </a:lnTo>
                  <a:lnTo>
                    <a:pt x="98" y="326"/>
                  </a:lnTo>
                  <a:lnTo>
                    <a:pt x="33" y="423"/>
                  </a:lnTo>
                  <a:lnTo>
                    <a:pt x="0" y="553"/>
                  </a:lnTo>
                  <a:lnTo>
                    <a:pt x="0" y="715"/>
                  </a:lnTo>
                  <a:lnTo>
                    <a:pt x="0" y="845"/>
                  </a:lnTo>
                  <a:lnTo>
                    <a:pt x="33" y="975"/>
                  </a:lnTo>
                  <a:lnTo>
                    <a:pt x="98" y="1105"/>
                  </a:lnTo>
                  <a:lnTo>
                    <a:pt x="195" y="1203"/>
                  </a:lnTo>
                  <a:lnTo>
                    <a:pt x="293" y="1268"/>
                  </a:lnTo>
                  <a:lnTo>
                    <a:pt x="423" y="1333"/>
                  </a:lnTo>
                  <a:lnTo>
                    <a:pt x="553" y="1398"/>
                  </a:lnTo>
                  <a:lnTo>
                    <a:pt x="813" y="1398"/>
                  </a:lnTo>
                  <a:lnTo>
                    <a:pt x="943" y="1333"/>
                  </a:lnTo>
                  <a:lnTo>
                    <a:pt x="1073" y="1268"/>
                  </a:lnTo>
                  <a:lnTo>
                    <a:pt x="1170" y="1203"/>
                  </a:lnTo>
                  <a:lnTo>
                    <a:pt x="1268" y="1105"/>
                  </a:lnTo>
                  <a:lnTo>
                    <a:pt x="1333" y="975"/>
                  </a:lnTo>
                  <a:lnTo>
                    <a:pt x="1365" y="845"/>
                  </a:lnTo>
                  <a:lnTo>
                    <a:pt x="1397" y="715"/>
                  </a:lnTo>
                  <a:lnTo>
                    <a:pt x="1365" y="553"/>
                  </a:lnTo>
                  <a:lnTo>
                    <a:pt x="1333" y="423"/>
                  </a:lnTo>
                  <a:lnTo>
                    <a:pt x="1268" y="326"/>
                  </a:lnTo>
                  <a:lnTo>
                    <a:pt x="1170" y="196"/>
                  </a:lnTo>
                  <a:lnTo>
                    <a:pt x="1073" y="131"/>
                  </a:lnTo>
                  <a:lnTo>
                    <a:pt x="943" y="66"/>
                  </a:lnTo>
                  <a:lnTo>
                    <a:pt x="813" y="33"/>
                  </a:lnTo>
                  <a:lnTo>
                    <a:pt x="683"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4"/>
            <p:cNvSpPr/>
            <p:nvPr/>
          </p:nvSpPr>
          <p:spPr>
            <a:xfrm flipH="1">
              <a:off x="8661431" y="2082687"/>
              <a:ext cx="45016" cy="45016"/>
            </a:xfrm>
            <a:custGeom>
              <a:avLst/>
              <a:gdLst/>
              <a:ahLst/>
              <a:cxnLst/>
              <a:rect l="l" t="t" r="r" b="b"/>
              <a:pathLst>
                <a:path w="1398" h="1398" extrusionOk="0">
                  <a:moveTo>
                    <a:pt x="716" y="1"/>
                  </a:moveTo>
                  <a:lnTo>
                    <a:pt x="553" y="33"/>
                  </a:lnTo>
                  <a:lnTo>
                    <a:pt x="423" y="66"/>
                  </a:lnTo>
                  <a:lnTo>
                    <a:pt x="326" y="131"/>
                  </a:lnTo>
                  <a:lnTo>
                    <a:pt x="196" y="196"/>
                  </a:lnTo>
                  <a:lnTo>
                    <a:pt x="131" y="326"/>
                  </a:lnTo>
                  <a:lnTo>
                    <a:pt x="66" y="423"/>
                  </a:lnTo>
                  <a:lnTo>
                    <a:pt x="33" y="553"/>
                  </a:lnTo>
                  <a:lnTo>
                    <a:pt x="1" y="715"/>
                  </a:lnTo>
                  <a:lnTo>
                    <a:pt x="33" y="845"/>
                  </a:lnTo>
                  <a:lnTo>
                    <a:pt x="66" y="975"/>
                  </a:lnTo>
                  <a:lnTo>
                    <a:pt x="131" y="1105"/>
                  </a:lnTo>
                  <a:lnTo>
                    <a:pt x="196" y="1203"/>
                  </a:lnTo>
                  <a:lnTo>
                    <a:pt x="326" y="1268"/>
                  </a:lnTo>
                  <a:lnTo>
                    <a:pt x="423" y="1333"/>
                  </a:lnTo>
                  <a:lnTo>
                    <a:pt x="553" y="1398"/>
                  </a:lnTo>
                  <a:lnTo>
                    <a:pt x="846" y="1398"/>
                  </a:lnTo>
                  <a:lnTo>
                    <a:pt x="976" y="1333"/>
                  </a:lnTo>
                  <a:lnTo>
                    <a:pt x="1105" y="1268"/>
                  </a:lnTo>
                  <a:lnTo>
                    <a:pt x="1203" y="1203"/>
                  </a:lnTo>
                  <a:lnTo>
                    <a:pt x="1300" y="1105"/>
                  </a:lnTo>
                  <a:lnTo>
                    <a:pt x="1365" y="975"/>
                  </a:lnTo>
                  <a:lnTo>
                    <a:pt x="1398" y="845"/>
                  </a:lnTo>
                  <a:lnTo>
                    <a:pt x="1398" y="715"/>
                  </a:lnTo>
                  <a:lnTo>
                    <a:pt x="1398" y="553"/>
                  </a:lnTo>
                  <a:lnTo>
                    <a:pt x="1365" y="423"/>
                  </a:lnTo>
                  <a:lnTo>
                    <a:pt x="1300" y="326"/>
                  </a:lnTo>
                  <a:lnTo>
                    <a:pt x="1203" y="196"/>
                  </a:lnTo>
                  <a:lnTo>
                    <a:pt x="1105" y="131"/>
                  </a:lnTo>
                  <a:lnTo>
                    <a:pt x="976" y="66"/>
                  </a:lnTo>
                  <a:lnTo>
                    <a:pt x="846" y="33"/>
                  </a:lnTo>
                  <a:lnTo>
                    <a:pt x="716"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4"/>
            <p:cNvSpPr/>
            <p:nvPr/>
          </p:nvSpPr>
          <p:spPr>
            <a:xfrm flipH="1">
              <a:off x="8546349" y="2082687"/>
              <a:ext cx="45016" cy="45016"/>
            </a:xfrm>
            <a:custGeom>
              <a:avLst/>
              <a:gdLst/>
              <a:ahLst/>
              <a:cxnLst/>
              <a:rect l="l" t="t" r="r" b="b"/>
              <a:pathLst>
                <a:path w="1398" h="1398" extrusionOk="0">
                  <a:moveTo>
                    <a:pt x="683" y="1"/>
                  </a:moveTo>
                  <a:lnTo>
                    <a:pt x="553" y="33"/>
                  </a:lnTo>
                  <a:lnTo>
                    <a:pt x="423" y="66"/>
                  </a:lnTo>
                  <a:lnTo>
                    <a:pt x="293" y="131"/>
                  </a:lnTo>
                  <a:lnTo>
                    <a:pt x="196" y="196"/>
                  </a:lnTo>
                  <a:lnTo>
                    <a:pt x="98" y="326"/>
                  </a:lnTo>
                  <a:lnTo>
                    <a:pt x="33" y="423"/>
                  </a:lnTo>
                  <a:lnTo>
                    <a:pt x="1" y="553"/>
                  </a:lnTo>
                  <a:lnTo>
                    <a:pt x="1" y="715"/>
                  </a:lnTo>
                  <a:lnTo>
                    <a:pt x="1" y="845"/>
                  </a:lnTo>
                  <a:lnTo>
                    <a:pt x="33" y="975"/>
                  </a:lnTo>
                  <a:lnTo>
                    <a:pt x="98" y="1105"/>
                  </a:lnTo>
                  <a:lnTo>
                    <a:pt x="196" y="1203"/>
                  </a:lnTo>
                  <a:lnTo>
                    <a:pt x="293" y="1268"/>
                  </a:lnTo>
                  <a:lnTo>
                    <a:pt x="423" y="1333"/>
                  </a:lnTo>
                  <a:lnTo>
                    <a:pt x="553" y="1398"/>
                  </a:lnTo>
                  <a:lnTo>
                    <a:pt x="845" y="1398"/>
                  </a:lnTo>
                  <a:lnTo>
                    <a:pt x="975" y="1333"/>
                  </a:lnTo>
                  <a:lnTo>
                    <a:pt x="1073" y="1268"/>
                  </a:lnTo>
                  <a:lnTo>
                    <a:pt x="1170" y="1203"/>
                  </a:lnTo>
                  <a:lnTo>
                    <a:pt x="1268" y="1105"/>
                  </a:lnTo>
                  <a:lnTo>
                    <a:pt x="1333" y="975"/>
                  </a:lnTo>
                  <a:lnTo>
                    <a:pt x="1365" y="845"/>
                  </a:lnTo>
                  <a:lnTo>
                    <a:pt x="1398" y="715"/>
                  </a:lnTo>
                  <a:lnTo>
                    <a:pt x="1365" y="553"/>
                  </a:lnTo>
                  <a:lnTo>
                    <a:pt x="1333" y="423"/>
                  </a:lnTo>
                  <a:lnTo>
                    <a:pt x="1268" y="326"/>
                  </a:lnTo>
                  <a:lnTo>
                    <a:pt x="1170" y="196"/>
                  </a:lnTo>
                  <a:lnTo>
                    <a:pt x="1073" y="131"/>
                  </a:lnTo>
                  <a:lnTo>
                    <a:pt x="975" y="66"/>
                  </a:lnTo>
                  <a:lnTo>
                    <a:pt x="845" y="33"/>
                  </a:lnTo>
                  <a:lnTo>
                    <a:pt x="683"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4"/>
            <p:cNvSpPr/>
            <p:nvPr/>
          </p:nvSpPr>
          <p:spPr>
            <a:xfrm flipH="1">
              <a:off x="1502665" y="4708045"/>
              <a:ext cx="45016" cy="45016"/>
            </a:xfrm>
            <a:custGeom>
              <a:avLst/>
              <a:gdLst/>
              <a:ahLst/>
              <a:cxnLst/>
              <a:rect l="l" t="t" r="r" b="b"/>
              <a:pathLst>
                <a:path w="1398" h="1398" extrusionOk="0">
                  <a:moveTo>
                    <a:pt x="552" y="0"/>
                  </a:moveTo>
                  <a:lnTo>
                    <a:pt x="422"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22" y="1332"/>
                  </a:lnTo>
                  <a:lnTo>
                    <a:pt x="552" y="1365"/>
                  </a:lnTo>
                  <a:lnTo>
                    <a:pt x="715" y="1397"/>
                  </a:lnTo>
                  <a:lnTo>
                    <a:pt x="845" y="1365"/>
                  </a:lnTo>
                  <a:lnTo>
                    <a:pt x="975" y="1332"/>
                  </a:lnTo>
                  <a:lnTo>
                    <a:pt x="1105" y="1268"/>
                  </a:lnTo>
                  <a:lnTo>
                    <a:pt x="1202" y="1170"/>
                  </a:lnTo>
                  <a:lnTo>
                    <a:pt x="1300" y="1073"/>
                  </a:lnTo>
                  <a:lnTo>
                    <a:pt x="1365" y="943"/>
                  </a:lnTo>
                  <a:lnTo>
                    <a:pt x="1397" y="813"/>
                  </a:lnTo>
                  <a:lnTo>
                    <a:pt x="1397" y="683"/>
                  </a:lnTo>
                  <a:lnTo>
                    <a:pt x="1397" y="553"/>
                  </a:lnTo>
                  <a:lnTo>
                    <a:pt x="1365" y="423"/>
                  </a:lnTo>
                  <a:lnTo>
                    <a:pt x="1300" y="293"/>
                  </a:lnTo>
                  <a:lnTo>
                    <a:pt x="1202" y="195"/>
                  </a:lnTo>
                  <a:lnTo>
                    <a:pt x="1105" y="98"/>
                  </a:lnTo>
                  <a:lnTo>
                    <a:pt x="975" y="33"/>
                  </a:lnTo>
                  <a:lnTo>
                    <a:pt x="845"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4"/>
            <p:cNvSpPr/>
            <p:nvPr/>
          </p:nvSpPr>
          <p:spPr>
            <a:xfrm flipH="1">
              <a:off x="1387582" y="4708045"/>
              <a:ext cx="45016" cy="45016"/>
            </a:xfrm>
            <a:custGeom>
              <a:avLst/>
              <a:gdLst/>
              <a:ahLst/>
              <a:cxnLst/>
              <a:rect l="l" t="t" r="r" b="b"/>
              <a:pathLst>
                <a:path w="1398" h="1398" extrusionOk="0">
                  <a:moveTo>
                    <a:pt x="552" y="0"/>
                  </a:moveTo>
                  <a:lnTo>
                    <a:pt x="422" y="33"/>
                  </a:lnTo>
                  <a:lnTo>
                    <a:pt x="292" y="98"/>
                  </a:lnTo>
                  <a:lnTo>
                    <a:pt x="195" y="195"/>
                  </a:lnTo>
                  <a:lnTo>
                    <a:pt x="97" y="293"/>
                  </a:lnTo>
                  <a:lnTo>
                    <a:pt x="32" y="423"/>
                  </a:lnTo>
                  <a:lnTo>
                    <a:pt x="0" y="553"/>
                  </a:lnTo>
                  <a:lnTo>
                    <a:pt x="0" y="683"/>
                  </a:lnTo>
                  <a:lnTo>
                    <a:pt x="0" y="813"/>
                  </a:lnTo>
                  <a:lnTo>
                    <a:pt x="32" y="943"/>
                  </a:lnTo>
                  <a:lnTo>
                    <a:pt x="97" y="1073"/>
                  </a:lnTo>
                  <a:lnTo>
                    <a:pt x="195" y="1170"/>
                  </a:lnTo>
                  <a:lnTo>
                    <a:pt x="292" y="1268"/>
                  </a:lnTo>
                  <a:lnTo>
                    <a:pt x="422" y="1332"/>
                  </a:lnTo>
                  <a:lnTo>
                    <a:pt x="552" y="1365"/>
                  </a:lnTo>
                  <a:lnTo>
                    <a:pt x="682" y="1397"/>
                  </a:lnTo>
                  <a:lnTo>
                    <a:pt x="845" y="1365"/>
                  </a:lnTo>
                  <a:lnTo>
                    <a:pt x="975" y="1332"/>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75" y="33"/>
                  </a:lnTo>
                  <a:lnTo>
                    <a:pt x="845"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4"/>
            <p:cNvSpPr/>
            <p:nvPr/>
          </p:nvSpPr>
          <p:spPr>
            <a:xfrm flipH="1">
              <a:off x="1273562" y="4708045"/>
              <a:ext cx="45016" cy="45016"/>
            </a:xfrm>
            <a:custGeom>
              <a:avLst/>
              <a:gdLst/>
              <a:ahLst/>
              <a:cxnLst/>
              <a:rect l="l" t="t" r="r" b="b"/>
              <a:pathLst>
                <a:path w="1398" h="1398" extrusionOk="0">
                  <a:moveTo>
                    <a:pt x="585" y="0"/>
                  </a:moveTo>
                  <a:lnTo>
                    <a:pt x="455"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55" y="1332"/>
                  </a:lnTo>
                  <a:lnTo>
                    <a:pt x="585" y="1365"/>
                  </a:lnTo>
                  <a:lnTo>
                    <a:pt x="715" y="1397"/>
                  </a:lnTo>
                  <a:lnTo>
                    <a:pt x="845" y="1365"/>
                  </a:lnTo>
                  <a:lnTo>
                    <a:pt x="975" y="1332"/>
                  </a:lnTo>
                  <a:lnTo>
                    <a:pt x="1105" y="1268"/>
                  </a:lnTo>
                  <a:lnTo>
                    <a:pt x="1203" y="1170"/>
                  </a:lnTo>
                  <a:lnTo>
                    <a:pt x="1300" y="1073"/>
                  </a:lnTo>
                  <a:lnTo>
                    <a:pt x="1365" y="943"/>
                  </a:lnTo>
                  <a:lnTo>
                    <a:pt x="1397" y="813"/>
                  </a:lnTo>
                  <a:lnTo>
                    <a:pt x="1397" y="683"/>
                  </a:lnTo>
                  <a:lnTo>
                    <a:pt x="1397" y="553"/>
                  </a:lnTo>
                  <a:lnTo>
                    <a:pt x="1365" y="423"/>
                  </a:lnTo>
                  <a:lnTo>
                    <a:pt x="1300" y="293"/>
                  </a:lnTo>
                  <a:lnTo>
                    <a:pt x="1203" y="195"/>
                  </a:lnTo>
                  <a:lnTo>
                    <a:pt x="1105" y="98"/>
                  </a:lnTo>
                  <a:lnTo>
                    <a:pt x="975" y="33"/>
                  </a:lnTo>
                  <a:lnTo>
                    <a:pt x="845"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4"/>
            <p:cNvSpPr/>
            <p:nvPr/>
          </p:nvSpPr>
          <p:spPr>
            <a:xfrm flipH="1">
              <a:off x="1158479" y="4708045"/>
              <a:ext cx="45016" cy="45016"/>
            </a:xfrm>
            <a:custGeom>
              <a:avLst/>
              <a:gdLst/>
              <a:ahLst/>
              <a:cxnLst/>
              <a:rect l="l" t="t" r="r" b="b"/>
              <a:pathLst>
                <a:path w="1398" h="1398" extrusionOk="0">
                  <a:moveTo>
                    <a:pt x="553" y="0"/>
                  </a:moveTo>
                  <a:lnTo>
                    <a:pt x="423" y="33"/>
                  </a:lnTo>
                  <a:lnTo>
                    <a:pt x="293" y="98"/>
                  </a:lnTo>
                  <a:lnTo>
                    <a:pt x="195" y="195"/>
                  </a:lnTo>
                  <a:lnTo>
                    <a:pt x="130" y="293"/>
                  </a:lnTo>
                  <a:lnTo>
                    <a:pt x="65" y="423"/>
                  </a:lnTo>
                  <a:lnTo>
                    <a:pt x="0" y="553"/>
                  </a:lnTo>
                  <a:lnTo>
                    <a:pt x="0" y="683"/>
                  </a:lnTo>
                  <a:lnTo>
                    <a:pt x="0" y="813"/>
                  </a:lnTo>
                  <a:lnTo>
                    <a:pt x="65" y="943"/>
                  </a:lnTo>
                  <a:lnTo>
                    <a:pt x="130" y="1073"/>
                  </a:lnTo>
                  <a:lnTo>
                    <a:pt x="195" y="1170"/>
                  </a:lnTo>
                  <a:lnTo>
                    <a:pt x="293" y="1268"/>
                  </a:lnTo>
                  <a:lnTo>
                    <a:pt x="423" y="1332"/>
                  </a:lnTo>
                  <a:lnTo>
                    <a:pt x="553" y="1365"/>
                  </a:lnTo>
                  <a:lnTo>
                    <a:pt x="683" y="1397"/>
                  </a:lnTo>
                  <a:lnTo>
                    <a:pt x="845" y="1365"/>
                  </a:lnTo>
                  <a:lnTo>
                    <a:pt x="975" y="1332"/>
                  </a:lnTo>
                  <a:lnTo>
                    <a:pt x="1072" y="1268"/>
                  </a:lnTo>
                  <a:lnTo>
                    <a:pt x="1202" y="1170"/>
                  </a:lnTo>
                  <a:lnTo>
                    <a:pt x="1267" y="1073"/>
                  </a:lnTo>
                  <a:lnTo>
                    <a:pt x="1332" y="943"/>
                  </a:lnTo>
                  <a:lnTo>
                    <a:pt x="1397" y="813"/>
                  </a:lnTo>
                  <a:lnTo>
                    <a:pt x="1397" y="683"/>
                  </a:lnTo>
                  <a:lnTo>
                    <a:pt x="1397" y="553"/>
                  </a:lnTo>
                  <a:lnTo>
                    <a:pt x="1332" y="423"/>
                  </a:lnTo>
                  <a:lnTo>
                    <a:pt x="1267" y="293"/>
                  </a:lnTo>
                  <a:lnTo>
                    <a:pt x="1202" y="195"/>
                  </a:lnTo>
                  <a:lnTo>
                    <a:pt x="1072" y="98"/>
                  </a:lnTo>
                  <a:lnTo>
                    <a:pt x="975" y="33"/>
                  </a:lnTo>
                  <a:lnTo>
                    <a:pt x="845"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4"/>
            <p:cNvSpPr/>
            <p:nvPr/>
          </p:nvSpPr>
          <p:spPr>
            <a:xfrm flipH="1">
              <a:off x="1043396" y="4708045"/>
              <a:ext cx="45016" cy="45016"/>
            </a:xfrm>
            <a:custGeom>
              <a:avLst/>
              <a:gdLst/>
              <a:ahLst/>
              <a:cxnLst/>
              <a:rect l="l" t="t" r="r" b="b"/>
              <a:pathLst>
                <a:path w="1398" h="1398" extrusionOk="0">
                  <a:moveTo>
                    <a:pt x="553" y="0"/>
                  </a:moveTo>
                  <a:lnTo>
                    <a:pt x="423" y="33"/>
                  </a:lnTo>
                  <a:lnTo>
                    <a:pt x="293" y="98"/>
                  </a:lnTo>
                  <a:lnTo>
                    <a:pt x="195" y="195"/>
                  </a:lnTo>
                  <a:lnTo>
                    <a:pt x="98" y="293"/>
                  </a:lnTo>
                  <a:lnTo>
                    <a:pt x="33" y="423"/>
                  </a:lnTo>
                  <a:lnTo>
                    <a:pt x="0" y="553"/>
                  </a:lnTo>
                  <a:lnTo>
                    <a:pt x="0" y="683"/>
                  </a:lnTo>
                  <a:lnTo>
                    <a:pt x="0" y="813"/>
                  </a:lnTo>
                  <a:lnTo>
                    <a:pt x="33" y="943"/>
                  </a:lnTo>
                  <a:lnTo>
                    <a:pt x="98" y="1073"/>
                  </a:lnTo>
                  <a:lnTo>
                    <a:pt x="195" y="1170"/>
                  </a:lnTo>
                  <a:lnTo>
                    <a:pt x="293" y="1268"/>
                  </a:lnTo>
                  <a:lnTo>
                    <a:pt x="423" y="1332"/>
                  </a:lnTo>
                  <a:lnTo>
                    <a:pt x="553" y="1365"/>
                  </a:lnTo>
                  <a:lnTo>
                    <a:pt x="683" y="1397"/>
                  </a:lnTo>
                  <a:lnTo>
                    <a:pt x="812" y="1365"/>
                  </a:lnTo>
                  <a:lnTo>
                    <a:pt x="942" y="1332"/>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42" y="33"/>
                  </a:lnTo>
                  <a:lnTo>
                    <a:pt x="812"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4"/>
            <p:cNvSpPr/>
            <p:nvPr/>
          </p:nvSpPr>
          <p:spPr>
            <a:xfrm flipH="1">
              <a:off x="1502665" y="4805321"/>
              <a:ext cx="45016" cy="45048"/>
            </a:xfrm>
            <a:custGeom>
              <a:avLst/>
              <a:gdLst/>
              <a:ahLst/>
              <a:cxnLst/>
              <a:rect l="l" t="t" r="r" b="b"/>
              <a:pathLst>
                <a:path w="1398" h="1399" extrusionOk="0">
                  <a:moveTo>
                    <a:pt x="552" y="1"/>
                  </a:moveTo>
                  <a:lnTo>
                    <a:pt x="422" y="33"/>
                  </a:lnTo>
                  <a:lnTo>
                    <a:pt x="325" y="98"/>
                  </a:lnTo>
                  <a:lnTo>
                    <a:pt x="228" y="196"/>
                  </a:lnTo>
                  <a:lnTo>
                    <a:pt x="130" y="293"/>
                  </a:lnTo>
                  <a:lnTo>
                    <a:pt x="65" y="423"/>
                  </a:lnTo>
                  <a:lnTo>
                    <a:pt x="33" y="553"/>
                  </a:lnTo>
                  <a:lnTo>
                    <a:pt x="0" y="683"/>
                  </a:lnTo>
                  <a:lnTo>
                    <a:pt x="33" y="813"/>
                  </a:lnTo>
                  <a:lnTo>
                    <a:pt x="65" y="943"/>
                  </a:lnTo>
                  <a:lnTo>
                    <a:pt x="130" y="1073"/>
                  </a:lnTo>
                  <a:lnTo>
                    <a:pt x="228" y="1171"/>
                  </a:lnTo>
                  <a:lnTo>
                    <a:pt x="325" y="1268"/>
                  </a:lnTo>
                  <a:lnTo>
                    <a:pt x="422" y="1333"/>
                  </a:lnTo>
                  <a:lnTo>
                    <a:pt x="552" y="1366"/>
                  </a:lnTo>
                  <a:lnTo>
                    <a:pt x="715" y="1398"/>
                  </a:lnTo>
                  <a:lnTo>
                    <a:pt x="845" y="1366"/>
                  </a:lnTo>
                  <a:lnTo>
                    <a:pt x="975" y="1333"/>
                  </a:lnTo>
                  <a:lnTo>
                    <a:pt x="1105" y="1268"/>
                  </a:lnTo>
                  <a:lnTo>
                    <a:pt x="1202" y="1171"/>
                  </a:lnTo>
                  <a:lnTo>
                    <a:pt x="1300" y="1073"/>
                  </a:lnTo>
                  <a:lnTo>
                    <a:pt x="1365" y="943"/>
                  </a:lnTo>
                  <a:lnTo>
                    <a:pt x="1397" y="813"/>
                  </a:lnTo>
                  <a:lnTo>
                    <a:pt x="1397" y="683"/>
                  </a:lnTo>
                  <a:lnTo>
                    <a:pt x="1397" y="553"/>
                  </a:lnTo>
                  <a:lnTo>
                    <a:pt x="1365" y="423"/>
                  </a:lnTo>
                  <a:lnTo>
                    <a:pt x="1300" y="293"/>
                  </a:lnTo>
                  <a:lnTo>
                    <a:pt x="1202" y="196"/>
                  </a:lnTo>
                  <a:lnTo>
                    <a:pt x="1105"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4"/>
            <p:cNvSpPr/>
            <p:nvPr/>
          </p:nvSpPr>
          <p:spPr>
            <a:xfrm flipH="1">
              <a:off x="1387582" y="4805321"/>
              <a:ext cx="45016" cy="45048"/>
            </a:xfrm>
            <a:custGeom>
              <a:avLst/>
              <a:gdLst/>
              <a:ahLst/>
              <a:cxnLst/>
              <a:rect l="l" t="t" r="r" b="b"/>
              <a:pathLst>
                <a:path w="1398" h="1399" extrusionOk="0">
                  <a:moveTo>
                    <a:pt x="552" y="1"/>
                  </a:moveTo>
                  <a:lnTo>
                    <a:pt x="422" y="33"/>
                  </a:lnTo>
                  <a:lnTo>
                    <a:pt x="292" y="98"/>
                  </a:lnTo>
                  <a:lnTo>
                    <a:pt x="195" y="196"/>
                  </a:lnTo>
                  <a:lnTo>
                    <a:pt x="97" y="293"/>
                  </a:lnTo>
                  <a:lnTo>
                    <a:pt x="32" y="423"/>
                  </a:lnTo>
                  <a:lnTo>
                    <a:pt x="0" y="553"/>
                  </a:lnTo>
                  <a:lnTo>
                    <a:pt x="0" y="683"/>
                  </a:lnTo>
                  <a:lnTo>
                    <a:pt x="0" y="813"/>
                  </a:lnTo>
                  <a:lnTo>
                    <a:pt x="32" y="943"/>
                  </a:lnTo>
                  <a:lnTo>
                    <a:pt x="97" y="1073"/>
                  </a:lnTo>
                  <a:lnTo>
                    <a:pt x="195" y="1171"/>
                  </a:lnTo>
                  <a:lnTo>
                    <a:pt x="292" y="1268"/>
                  </a:lnTo>
                  <a:lnTo>
                    <a:pt x="422" y="1333"/>
                  </a:lnTo>
                  <a:lnTo>
                    <a:pt x="552" y="1366"/>
                  </a:lnTo>
                  <a:lnTo>
                    <a:pt x="682" y="1398"/>
                  </a:lnTo>
                  <a:lnTo>
                    <a:pt x="845" y="1366"/>
                  </a:lnTo>
                  <a:lnTo>
                    <a:pt x="975" y="1333"/>
                  </a:lnTo>
                  <a:lnTo>
                    <a:pt x="1072" y="1268"/>
                  </a:lnTo>
                  <a:lnTo>
                    <a:pt x="1170" y="1171"/>
                  </a:lnTo>
                  <a:lnTo>
                    <a:pt x="1267" y="1073"/>
                  </a:lnTo>
                  <a:lnTo>
                    <a:pt x="1332" y="943"/>
                  </a:lnTo>
                  <a:lnTo>
                    <a:pt x="1365" y="813"/>
                  </a:lnTo>
                  <a:lnTo>
                    <a:pt x="1397" y="683"/>
                  </a:lnTo>
                  <a:lnTo>
                    <a:pt x="1365" y="553"/>
                  </a:lnTo>
                  <a:lnTo>
                    <a:pt x="1332" y="423"/>
                  </a:lnTo>
                  <a:lnTo>
                    <a:pt x="1267" y="293"/>
                  </a:lnTo>
                  <a:lnTo>
                    <a:pt x="1170" y="196"/>
                  </a:lnTo>
                  <a:lnTo>
                    <a:pt x="1072"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4"/>
            <p:cNvSpPr/>
            <p:nvPr/>
          </p:nvSpPr>
          <p:spPr>
            <a:xfrm flipH="1">
              <a:off x="1273562" y="4805321"/>
              <a:ext cx="45016" cy="45048"/>
            </a:xfrm>
            <a:custGeom>
              <a:avLst/>
              <a:gdLst/>
              <a:ahLst/>
              <a:cxnLst/>
              <a:rect l="l" t="t" r="r" b="b"/>
              <a:pathLst>
                <a:path w="1398" h="1399" extrusionOk="0">
                  <a:moveTo>
                    <a:pt x="585" y="1"/>
                  </a:moveTo>
                  <a:lnTo>
                    <a:pt x="455" y="33"/>
                  </a:lnTo>
                  <a:lnTo>
                    <a:pt x="325" y="98"/>
                  </a:lnTo>
                  <a:lnTo>
                    <a:pt x="228" y="196"/>
                  </a:lnTo>
                  <a:lnTo>
                    <a:pt x="130" y="293"/>
                  </a:lnTo>
                  <a:lnTo>
                    <a:pt x="65" y="423"/>
                  </a:lnTo>
                  <a:lnTo>
                    <a:pt x="33" y="553"/>
                  </a:lnTo>
                  <a:lnTo>
                    <a:pt x="0" y="683"/>
                  </a:lnTo>
                  <a:lnTo>
                    <a:pt x="33" y="813"/>
                  </a:lnTo>
                  <a:lnTo>
                    <a:pt x="65" y="943"/>
                  </a:lnTo>
                  <a:lnTo>
                    <a:pt x="130" y="1073"/>
                  </a:lnTo>
                  <a:lnTo>
                    <a:pt x="228" y="1171"/>
                  </a:lnTo>
                  <a:lnTo>
                    <a:pt x="325" y="1268"/>
                  </a:lnTo>
                  <a:lnTo>
                    <a:pt x="455" y="1333"/>
                  </a:lnTo>
                  <a:lnTo>
                    <a:pt x="585" y="1366"/>
                  </a:lnTo>
                  <a:lnTo>
                    <a:pt x="715" y="1398"/>
                  </a:lnTo>
                  <a:lnTo>
                    <a:pt x="845" y="1366"/>
                  </a:lnTo>
                  <a:lnTo>
                    <a:pt x="975" y="1333"/>
                  </a:lnTo>
                  <a:lnTo>
                    <a:pt x="1105" y="1268"/>
                  </a:lnTo>
                  <a:lnTo>
                    <a:pt x="1203" y="1171"/>
                  </a:lnTo>
                  <a:lnTo>
                    <a:pt x="1300" y="1073"/>
                  </a:lnTo>
                  <a:lnTo>
                    <a:pt x="1365" y="943"/>
                  </a:lnTo>
                  <a:lnTo>
                    <a:pt x="1397" y="813"/>
                  </a:lnTo>
                  <a:lnTo>
                    <a:pt x="1397" y="683"/>
                  </a:lnTo>
                  <a:lnTo>
                    <a:pt x="1397" y="553"/>
                  </a:lnTo>
                  <a:lnTo>
                    <a:pt x="1365" y="423"/>
                  </a:lnTo>
                  <a:lnTo>
                    <a:pt x="1300" y="293"/>
                  </a:lnTo>
                  <a:lnTo>
                    <a:pt x="1203" y="196"/>
                  </a:lnTo>
                  <a:lnTo>
                    <a:pt x="1105"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4"/>
            <p:cNvSpPr/>
            <p:nvPr/>
          </p:nvSpPr>
          <p:spPr>
            <a:xfrm flipH="1">
              <a:off x="1158479" y="4805321"/>
              <a:ext cx="45016" cy="45048"/>
            </a:xfrm>
            <a:custGeom>
              <a:avLst/>
              <a:gdLst/>
              <a:ahLst/>
              <a:cxnLst/>
              <a:rect l="l" t="t" r="r" b="b"/>
              <a:pathLst>
                <a:path w="1398" h="1399" extrusionOk="0">
                  <a:moveTo>
                    <a:pt x="553" y="1"/>
                  </a:moveTo>
                  <a:lnTo>
                    <a:pt x="423" y="33"/>
                  </a:lnTo>
                  <a:lnTo>
                    <a:pt x="293" y="98"/>
                  </a:lnTo>
                  <a:lnTo>
                    <a:pt x="195" y="196"/>
                  </a:lnTo>
                  <a:lnTo>
                    <a:pt x="130" y="293"/>
                  </a:lnTo>
                  <a:lnTo>
                    <a:pt x="65" y="423"/>
                  </a:lnTo>
                  <a:lnTo>
                    <a:pt x="0" y="553"/>
                  </a:lnTo>
                  <a:lnTo>
                    <a:pt x="0" y="683"/>
                  </a:lnTo>
                  <a:lnTo>
                    <a:pt x="0" y="813"/>
                  </a:lnTo>
                  <a:lnTo>
                    <a:pt x="65" y="943"/>
                  </a:lnTo>
                  <a:lnTo>
                    <a:pt x="130" y="1073"/>
                  </a:lnTo>
                  <a:lnTo>
                    <a:pt x="195" y="1171"/>
                  </a:lnTo>
                  <a:lnTo>
                    <a:pt x="293" y="1268"/>
                  </a:lnTo>
                  <a:lnTo>
                    <a:pt x="423" y="1333"/>
                  </a:lnTo>
                  <a:lnTo>
                    <a:pt x="553" y="1366"/>
                  </a:lnTo>
                  <a:lnTo>
                    <a:pt x="683" y="1398"/>
                  </a:lnTo>
                  <a:lnTo>
                    <a:pt x="845" y="1366"/>
                  </a:lnTo>
                  <a:lnTo>
                    <a:pt x="975" y="1333"/>
                  </a:lnTo>
                  <a:lnTo>
                    <a:pt x="1072" y="1268"/>
                  </a:lnTo>
                  <a:lnTo>
                    <a:pt x="1202" y="1171"/>
                  </a:lnTo>
                  <a:lnTo>
                    <a:pt x="1267" y="1073"/>
                  </a:lnTo>
                  <a:lnTo>
                    <a:pt x="1332" y="943"/>
                  </a:lnTo>
                  <a:lnTo>
                    <a:pt x="1397" y="813"/>
                  </a:lnTo>
                  <a:lnTo>
                    <a:pt x="1397" y="683"/>
                  </a:lnTo>
                  <a:lnTo>
                    <a:pt x="1397" y="553"/>
                  </a:lnTo>
                  <a:lnTo>
                    <a:pt x="1332" y="423"/>
                  </a:lnTo>
                  <a:lnTo>
                    <a:pt x="1267" y="293"/>
                  </a:lnTo>
                  <a:lnTo>
                    <a:pt x="1202" y="196"/>
                  </a:lnTo>
                  <a:lnTo>
                    <a:pt x="1072"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4"/>
            <p:cNvSpPr/>
            <p:nvPr/>
          </p:nvSpPr>
          <p:spPr>
            <a:xfrm flipH="1">
              <a:off x="1043396" y="4805321"/>
              <a:ext cx="45016" cy="45048"/>
            </a:xfrm>
            <a:custGeom>
              <a:avLst/>
              <a:gdLst/>
              <a:ahLst/>
              <a:cxnLst/>
              <a:rect l="l" t="t" r="r" b="b"/>
              <a:pathLst>
                <a:path w="1398" h="1399" extrusionOk="0">
                  <a:moveTo>
                    <a:pt x="553" y="1"/>
                  </a:moveTo>
                  <a:lnTo>
                    <a:pt x="423" y="33"/>
                  </a:lnTo>
                  <a:lnTo>
                    <a:pt x="293" y="98"/>
                  </a:lnTo>
                  <a:lnTo>
                    <a:pt x="195" y="196"/>
                  </a:lnTo>
                  <a:lnTo>
                    <a:pt x="98" y="293"/>
                  </a:lnTo>
                  <a:lnTo>
                    <a:pt x="33" y="423"/>
                  </a:lnTo>
                  <a:lnTo>
                    <a:pt x="0" y="553"/>
                  </a:lnTo>
                  <a:lnTo>
                    <a:pt x="0" y="683"/>
                  </a:lnTo>
                  <a:lnTo>
                    <a:pt x="0" y="813"/>
                  </a:lnTo>
                  <a:lnTo>
                    <a:pt x="33" y="943"/>
                  </a:lnTo>
                  <a:lnTo>
                    <a:pt x="98" y="1073"/>
                  </a:lnTo>
                  <a:lnTo>
                    <a:pt x="195" y="1171"/>
                  </a:lnTo>
                  <a:lnTo>
                    <a:pt x="293" y="1268"/>
                  </a:lnTo>
                  <a:lnTo>
                    <a:pt x="423" y="1333"/>
                  </a:lnTo>
                  <a:lnTo>
                    <a:pt x="553" y="1366"/>
                  </a:lnTo>
                  <a:lnTo>
                    <a:pt x="683" y="1398"/>
                  </a:lnTo>
                  <a:lnTo>
                    <a:pt x="812" y="1366"/>
                  </a:lnTo>
                  <a:lnTo>
                    <a:pt x="942" y="1333"/>
                  </a:lnTo>
                  <a:lnTo>
                    <a:pt x="1072" y="1268"/>
                  </a:lnTo>
                  <a:lnTo>
                    <a:pt x="1170" y="1171"/>
                  </a:lnTo>
                  <a:lnTo>
                    <a:pt x="1267" y="1073"/>
                  </a:lnTo>
                  <a:lnTo>
                    <a:pt x="1332" y="943"/>
                  </a:lnTo>
                  <a:lnTo>
                    <a:pt x="1365" y="813"/>
                  </a:lnTo>
                  <a:lnTo>
                    <a:pt x="1397" y="683"/>
                  </a:lnTo>
                  <a:lnTo>
                    <a:pt x="1365" y="553"/>
                  </a:lnTo>
                  <a:lnTo>
                    <a:pt x="1332" y="423"/>
                  </a:lnTo>
                  <a:lnTo>
                    <a:pt x="1267" y="293"/>
                  </a:lnTo>
                  <a:lnTo>
                    <a:pt x="1170" y="196"/>
                  </a:lnTo>
                  <a:lnTo>
                    <a:pt x="1072" y="98"/>
                  </a:lnTo>
                  <a:lnTo>
                    <a:pt x="942" y="33"/>
                  </a:lnTo>
                  <a:lnTo>
                    <a:pt x="812"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4"/>
            <p:cNvSpPr/>
            <p:nvPr/>
          </p:nvSpPr>
          <p:spPr>
            <a:xfrm flipH="1">
              <a:off x="1502665" y="4902629"/>
              <a:ext cx="45016" cy="45016"/>
            </a:xfrm>
            <a:custGeom>
              <a:avLst/>
              <a:gdLst/>
              <a:ahLst/>
              <a:cxnLst/>
              <a:rect l="l" t="t" r="r" b="b"/>
              <a:pathLst>
                <a:path w="1398" h="1398" extrusionOk="0">
                  <a:moveTo>
                    <a:pt x="552" y="1"/>
                  </a:moveTo>
                  <a:lnTo>
                    <a:pt x="422"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22" y="1333"/>
                  </a:lnTo>
                  <a:lnTo>
                    <a:pt x="552" y="1365"/>
                  </a:lnTo>
                  <a:lnTo>
                    <a:pt x="715" y="1398"/>
                  </a:lnTo>
                  <a:lnTo>
                    <a:pt x="845" y="1365"/>
                  </a:lnTo>
                  <a:lnTo>
                    <a:pt x="975" y="1333"/>
                  </a:lnTo>
                  <a:lnTo>
                    <a:pt x="1105" y="1268"/>
                  </a:lnTo>
                  <a:lnTo>
                    <a:pt x="1202" y="1170"/>
                  </a:lnTo>
                  <a:lnTo>
                    <a:pt x="1300" y="1073"/>
                  </a:lnTo>
                  <a:lnTo>
                    <a:pt x="1365" y="943"/>
                  </a:lnTo>
                  <a:lnTo>
                    <a:pt x="1397" y="813"/>
                  </a:lnTo>
                  <a:lnTo>
                    <a:pt x="1397" y="683"/>
                  </a:lnTo>
                  <a:lnTo>
                    <a:pt x="1397" y="553"/>
                  </a:lnTo>
                  <a:lnTo>
                    <a:pt x="1365" y="423"/>
                  </a:lnTo>
                  <a:lnTo>
                    <a:pt x="1300" y="293"/>
                  </a:lnTo>
                  <a:lnTo>
                    <a:pt x="1202" y="195"/>
                  </a:lnTo>
                  <a:lnTo>
                    <a:pt x="1105"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4"/>
            <p:cNvSpPr/>
            <p:nvPr/>
          </p:nvSpPr>
          <p:spPr>
            <a:xfrm flipH="1">
              <a:off x="1387582" y="4902629"/>
              <a:ext cx="45016" cy="45016"/>
            </a:xfrm>
            <a:custGeom>
              <a:avLst/>
              <a:gdLst/>
              <a:ahLst/>
              <a:cxnLst/>
              <a:rect l="l" t="t" r="r" b="b"/>
              <a:pathLst>
                <a:path w="1398" h="1398" extrusionOk="0">
                  <a:moveTo>
                    <a:pt x="552" y="1"/>
                  </a:moveTo>
                  <a:lnTo>
                    <a:pt x="422" y="33"/>
                  </a:lnTo>
                  <a:lnTo>
                    <a:pt x="292" y="98"/>
                  </a:lnTo>
                  <a:lnTo>
                    <a:pt x="195" y="195"/>
                  </a:lnTo>
                  <a:lnTo>
                    <a:pt x="97" y="293"/>
                  </a:lnTo>
                  <a:lnTo>
                    <a:pt x="32" y="423"/>
                  </a:lnTo>
                  <a:lnTo>
                    <a:pt x="0" y="553"/>
                  </a:lnTo>
                  <a:lnTo>
                    <a:pt x="0" y="683"/>
                  </a:lnTo>
                  <a:lnTo>
                    <a:pt x="0" y="813"/>
                  </a:lnTo>
                  <a:lnTo>
                    <a:pt x="32" y="943"/>
                  </a:lnTo>
                  <a:lnTo>
                    <a:pt x="97" y="1073"/>
                  </a:lnTo>
                  <a:lnTo>
                    <a:pt x="195" y="1170"/>
                  </a:lnTo>
                  <a:lnTo>
                    <a:pt x="292" y="1268"/>
                  </a:lnTo>
                  <a:lnTo>
                    <a:pt x="422" y="1333"/>
                  </a:lnTo>
                  <a:lnTo>
                    <a:pt x="552" y="1365"/>
                  </a:lnTo>
                  <a:lnTo>
                    <a:pt x="682" y="1398"/>
                  </a:lnTo>
                  <a:lnTo>
                    <a:pt x="845" y="1365"/>
                  </a:lnTo>
                  <a:lnTo>
                    <a:pt x="975" y="1333"/>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4"/>
            <p:cNvSpPr/>
            <p:nvPr/>
          </p:nvSpPr>
          <p:spPr>
            <a:xfrm flipH="1">
              <a:off x="1273562" y="4902629"/>
              <a:ext cx="45016" cy="45016"/>
            </a:xfrm>
            <a:custGeom>
              <a:avLst/>
              <a:gdLst/>
              <a:ahLst/>
              <a:cxnLst/>
              <a:rect l="l" t="t" r="r" b="b"/>
              <a:pathLst>
                <a:path w="1398" h="1398" extrusionOk="0">
                  <a:moveTo>
                    <a:pt x="585" y="1"/>
                  </a:moveTo>
                  <a:lnTo>
                    <a:pt x="455"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55" y="1333"/>
                  </a:lnTo>
                  <a:lnTo>
                    <a:pt x="585" y="1365"/>
                  </a:lnTo>
                  <a:lnTo>
                    <a:pt x="715" y="1398"/>
                  </a:lnTo>
                  <a:lnTo>
                    <a:pt x="845" y="1365"/>
                  </a:lnTo>
                  <a:lnTo>
                    <a:pt x="975" y="1333"/>
                  </a:lnTo>
                  <a:lnTo>
                    <a:pt x="1105" y="1268"/>
                  </a:lnTo>
                  <a:lnTo>
                    <a:pt x="1203" y="1170"/>
                  </a:lnTo>
                  <a:lnTo>
                    <a:pt x="1300" y="1073"/>
                  </a:lnTo>
                  <a:lnTo>
                    <a:pt x="1365" y="943"/>
                  </a:lnTo>
                  <a:lnTo>
                    <a:pt x="1397" y="813"/>
                  </a:lnTo>
                  <a:lnTo>
                    <a:pt x="1397" y="683"/>
                  </a:lnTo>
                  <a:lnTo>
                    <a:pt x="1397" y="553"/>
                  </a:lnTo>
                  <a:lnTo>
                    <a:pt x="1365" y="423"/>
                  </a:lnTo>
                  <a:lnTo>
                    <a:pt x="1300" y="293"/>
                  </a:lnTo>
                  <a:lnTo>
                    <a:pt x="1203" y="195"/>
                  </a:lnTo>
                  <a:lnTo>
                    <a:pt x="1105"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4"/>
            <p:cNvSpPr/>
            <p:nvPr/>
          </p:nvSpPr>
          <p:spPr>
            <a:xfrm flipH="1">
              <a:off x="1158479" y="4902629"/>
              <a:ext cx="45016" cy="45016"/>
            </a:xfrm>
            <a:custGeom>
              <a:avLst/>
              <a:gdLst/>
              <a:ahLst/>
              <a:cxnLst/>
              <a:rect l="l" t="t" r="r" b="b"/>
              <a:pathLst>
                <a:path w="1398" h="1398" extrusionOk="0">
                  <a:moveTo>
                    <a:pt x="553" y="1"/>
                  </a:moveTo>
                  <a:lnTo>
                    <a:pt x="423" y="33"/>
                  </a:lnTo>
                  <a:lnTo>
                    <a:pt x="293" y="98"/>
                  </a:lnTo>
                  <a:lnTo>
                    <a:pt x="195" y="195"/>
                  </a:lnTo>
                  <a:lnTo>
                    <a:pt x="130" y="293"/>
                  </a:lnTo>
                  <a:lnTo>
                    <a:pt x="65" y="423"/>
                  </a:lnTo>
                  <a:lnTo>
                    <a:pt x="0" y="553"/>
                  </a:lnTo>
                  <a:lnTo>
                    <a:pt x="0" y="683"/>
                  </a:lnTo>
                  <a:lnTo>
                    <a:pt x="0" y="813"/>
                  </a:lnTo>
                  <a:lnTo>
                    <a:pt x="65" y="943"/>
                  </a:lnTo>
                  <a:lnTo>
                    <a:pt x="130" y="1073"/>
                  </a:lnTo>
                  <a:lnTo>
                    <a:pt x="195" y="1170"/>
                  </a:lnTo>
                  <a:lnTo>
                    <a:pt x="293" y="1268"/>
                  </a:lnTo>
                  <a:lnTo>
                    <a:pt x="423" y="1333"/>
                  </a:lnTo>
                  <a:lnTo>
                    <a:pt x="553" y="1365"/>
                  </a:lnTo>
                  <a:lnTo>
                    <a:pt x="683" y="1398"/>
                  </a:lnTo>
                  <a:lnTo>
                    <a:pt x="845" y="1365"/>
                  </a:lnTo>
                  <a:lnTo>
                    <a:pt x="975" y="1333"/>
                  </a:lnTo>
                  <a:lnTo>
                    <a:pt x="1072" y="1268"/>
                  </a:lnTo>
                  <a:lnTo>
                    <a:pt x="1202" y="1170"/>
                  </a:lnTo>
                  <a:lnTo>
                    <a:pt x="1267" y="1073"/>
                  </a:lnTo>
                  <a:lnTo>
                    <a:pt x="1332" y="943"/>
                  </a:lnTo>
                  <a:lnTo>
                    <a:pt x="1397" y="813"/>
                  </a:lnTo>
                  <a:lnTo>
                    <a:pt x="1397" y="683"/>
                  </a:lnTo>
                  <a:lnTo>
                    <a:pt x="1397" y="553"/>
                  </a:lnTo>
                  <a:lnTo>
                    <a:pt x="1332" y="423"/>
                  </a:lnTo>
                  <a:lnTo>
                    <a:pt x="1267" y="293"/>
                  </a:lnTo>
                  <a:lnTo>
                    <a:pt x="1202" y="195"/>
                  </a:lnTo>
                  <a:lnTo>
                    <a:pt x="1072"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4"/>
            <p:cNvSpPr/>
            <p:nvPr/>
          </p:nvSpPr>
          <p:spPr>
            <a:xfrm flipH="1">
              <a:off x="1043396" y="4902629"/>
              <a:ext cx="45016" cy="45016"/>
            </a:xfrm>
            <a:custGeom>
              <a:avLst/>
              <a:gdLst/>
              <a:ahLst/>
              <a:cxnLst/>
              <a:rect l="l" t="t" r="r" b="b"/>
              <a:pathLst>
                <a:path w="1398" h="1398" extrusionOk="0">
                  <a:moveTo>
                    <a:pt x="553" y="1"/>
                  </a:moveTo>
                  <a:lnTo>
                    <a:pt x="423" y="33"/>
                  </a:lnTo>
                  <a:lnTo>
                    <a:pt x="293" y="98"/>
                  </a:lnTo>
                  <a:lnTo>
                    <a:pt x="195" y="195"/>
                  </a:lnTo>
                  <a:lnTo>
                    <a:pt x="98" y="293"/>
                  </a:lnTo>
                  <a:lnTo>
                    <a:pt x="33" y="423"/>
                  </a:lnTo>
                  <a:lnTo>
                    <a:pt x="0" y="553"/>
                  </a:lnTo>
                  <a:lnTo>
                    <a:pt x="0" y="683"/>
                  </a:lnTo>
                  <a:lnTo>
                    <a:pt x="0" y="813"/>
                  </a:lnTo>
                  <a:lnTo>
                    <a:pt x="33" y="943"/>
                  </a:lnTo>
                  <a:lnTo>
                    <a:pt x="98" y="1073"/>
                  </a:lnTo>
                  <a:lnTo>
                    <a:pt x="195" y="1170"/>
                  </a:lnTo>
                  <a:lnTo>
                    <a:pt x="293" y="1268"/>
                  </a:lnTo>
                  <a:lnTo>
                    <a:pt x="423" y="1333"/>
                  </a:lnTo>
                  <a:lnTo>
                    <a:pt x="553" y="1365"/>
                  </a:lnTo>
                  <a:lnTo>
                    <a:pt x="683" y="1398"/>
                  </a:lnTo>
                  <a:lnTo>
                    <a:pt x="812" y="1365"/>
                  </a:lnTo>
                  <a:lnTo>
                    <a:pt x="942" y="1333"/>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42" y="33"/>
                  </a:lnTo>
                  <a:lnTo>
                    <a:pt x="812"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63" name="Google Shape;263;p4"/>
          <p:cNvSpPr txBox="1">
            <a:spLocks noGrp="1"/>
          </p:cNvSpPr>
          <p:nvPr>
            <p:ph type="body" idx="1"/>
          </p:nvPr>
        </p:nvSpPr>
        <p:spPr>
          <a:xfrm>
            <a:off x="720000" y="1081825"/>
            <a:ext cx="7704000" cy="3514800"/>
          </a:xfrm>
          <a:prstGeom prst="rect">
            <a:avLst/>
          </a:prstGeom>
        </p:spPr>
        <p:txBody>
          <a:bodyPr spcFirstLastPara="1" wrap="square" lIns="91425" tIns="91425" rIns="91425" bIns="91425" anchor="t" anchorCtr="0">
            <a:noAutofit/>
          </a:bodyPr>
          <a:lstStyle>
            <a:lvl1pPr marL="457200" lvl="0" indent="-317500" rtl="0">
              <a:lnSpc>
                <a:spcPct val="100000"/>
              </a:lnSpc>
              <a:spcBef>
                <a:spcPts val="0"/>
              </a:spcBef>
              <a:spcAft>
                <a:spcPts val="0"/>
              </a:spcAft>
              <a:buSzPts val="1400"/>
              <a:buAutoNum type="arabicPeriod"/>
              <a:defRPr sz="1200"/>
            </a:lvl1pPr>
            <a:lvl2pPr marL="914400" lvl="1" indent="-317500" rtl="0">
              <a:lnSpc>
                <a:spcPct val="115000"/>
              </a:lnSpc>
              <a:spcBef>
                <a:spcPts val="1600"/>
              </a:spcBef>
              <a:spcAft>
                <a:spcPts val="0"/>
              </a:spcAft>
              <a:buSzPts val="1400"/>
              <a:buAutoNum type="alphaLcPeriod"/>
              <a:defRPr/>
            </a:lvl2pPr>
            <a:lvl3pPr marL="1371600" lvl="2" indent="-317500" rtl="0">
              <a:lnSpc>
                <a:spcPct val="115000"/>
              </a:lnSpc>
              <a:spcBef>
                <a:spcPts val="1600"/>
              </a:spcBef>
              <a:spcAft>
                <a:spcPts val="0"/>
              </a:spcAft>
              <a:buSzPts val="1400"/>
              <a:buAutoNum type="romanLcPeriod"/>
              <a:defRPr/>
            </a:lvl3pPr>
            <a:lvl4pPr marL="1828800" lvl="3" indent="-317500" rtl="0">
              <a:lnSpc>
                <a:spcPct val="115000"/>
              </a:lnSpc>
              <a:spcBef>
                <a:spcPts val="1600"/>
              </a:spcBef>
              <a:spcAft>
                <a:spcPts val="0"/>
              </a:spcAft>
              <a:buSzPts val="1400"/>
              <a:buAutoNum type="arabicPeriod"/>
              <a:defRPr/>
            </a:lvl4pPr>
            <a:lvl5pPr marL="2286000" lvl="4" indent="-317500" rtl="0">
              <a:lnSpc>
                <a:spcPct val="115000"/>
              </a:lnSpc>
              <a:spcBef>
                <a:spcPts val="1600"/>
              </a:spcBef>
              <a:spcAft>
                <a:spcPts val="0"/>
              </a:spcAft>
              <a:buSzPts val="1400"/>
              <a:buAutoNum type="alphaLcPeriod"/>
              <a:defRPr/>
            </a:lvl5pPr>
            <a:lvl6pPr marL="2743200" lvl="5" indent="-317500" rtl="0">
              <a:lnSpc>
                <a:spcPct val="115000"/>
              </a:lnSpc>
              <a:spcBef>
                <a:spcPts val="1600"/>
              </a:spcBef>
              <a:spcAft>
                <a:spcPts val="0"/>
              </a:spcAft>
              <a:buSzPts val="1400"/>
              <a:buAutoNum type="romanLcPeriod"/>
              <a:defRPr/>
            </a:lvl6pPr>
            <a:lvl7pPr marL="3200400" lvl="6" indent="-317500" rtl="0">
              <a:lnSpc>
                <a:spcPct val="115000"/>
              </a:lnSpc>
              <a:spcBef>
                <a:spcPts val="1600"/>
              </a:spcBef>
              <a:spcAft>
                <a:spcPts val="0"/>
              </a:spcAft>
              <a:buSzPts val="1400"/>
              <a:buAutoNum type="arabicPeriod"/>
              <a:defRPr/>
            </a:lvl7pPr>
            <a:lvl8pPr marL="3657600" lvl="7" indent="-317500" rtl="0">
              <a:lnSpc>
                <a:spcPct val="115000"/>
              </a:lnSpc>
              <a:spcBef>
                <a:spcPts val="1600"/>
              </a:spcBef>
              <a:spcAft>
                <a:spcPts val="0"/>
              </a:spcAft>
              <a:buSzPts val="1400"/>
              <a:buAutoNum type="alphaLcPeriod"/>
              <a:defRPr/>
            </a:lvl8pPr>
            <a:lvl9pPr marL="4114800" lvl="8" indent="-317500" rtl="0">
              <a:lnSpc>
                <a:spcPct val="115000"/>
              </a:lnSpc>
              <a:spcBef>
                <a:spcPts val="1600"/>
              </a:spcBef>
              <a:spcAft>
                <a:spcPts val="1600"/>
              </a:spcAft>
              <a:buSzPts val="1400"/>
              <a:buAutoNum type="romanLcPeriod"/>
              <a:defRPr/>
            </a:lvl9pPr>
          </a:lstStyle>
          <a:p>
            <a:endParaRPr/>
          </a:p>
        </p:txBody>
      </p:sp>
      <p:sp>
        <p:nvSpPr>
          <p:cNvPr id="264" name="Google Shape;264;p4"/>
          <p:cNvSpPr txBox="1">
            <a:spLocks noGrp="1"/>
          </p:cNvSpPr>
          <p:nvPr>
            <p:ph type="title"/>
          </p:nvPr>
        </p:nvSpPr>
        <p:spPr>
          <a:xfrm>
            <a:off x="713225" y="539500"/>
            <a:ext cx="7717500" cy="3231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2800"/>
              <a:buFont typeface="Fredoka One"/>
              <a:buNone/>
              <a:defRPr sz="2800">
                <a:latin typeface="Fredoka One"/>
                <a:ea typeface="Fredoka One"/>
                <a:cs typeface="Fredoka One"/>
                <a:sym typeface="Fredoka One"/>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65"/>
        <p:cNvGrpSpPr/>
        <p:nvPr/>
      </p:nvGrpSpPr>
      <p:grpSpPr>
        <a:xfrm>
          <a:off x="0" y="0"/>
          <a:ext cx="0" cy="0"/>
          <a:chOff x="0" y="0"/>
          <a:chExt cx="0" cy="0"/>
        </a:xfrm>
      </p:grpSpPr>
      <p:sp>
        <p:nvSpPr>
          <p:cNvPr id="266" name="Google Shape;266;p5"/>
          <p:cNvSpPr/>
          <p:nvPr/>
        </p:nvSpPr>
        <p:spPr>
          <a:xfrm>
            <a:off x="0" y="0"/>
            <a:ext cx="9144052" cy="5187100"/>
          </a:xfrm>
          <a:custGeom>
            <a:avLst/>
            <a:gdLst/>
            <a:ahLst/>
            <a:cxnLst/>
            <a:rect l="l" t="t" r="r" b="b"/>
            <a:pathLst>
              <a:path w="275216" h="156509" extrusionOk="0">
                <a:moveTo>
                  <a:pt x="6251" y="311"/>
                </a:moveTo>
                <a:lnTo>
                  <a:pt x="6251" y="6247"/>
                </a:lnTo>
                <a:lnTo>
                  <a:pt x="315" y="6247"/>
                </a:lnTo>
                <a:lnTo>
                  <a:pt x="315" y="311"/>
                </a:lnTo>
                <a:close/>
                <a:moveTo>
                  <a:pt x="12498" y="311"/>
                </a:moveTo>
                <a:lnTo>
                  <a:pt x="12498" y="6247"/>
                </a:lnTo>
                <a:lnTo>
                  <a:pt x="6562" y="6247"/>
                </a:lnTo>
                <a:lnTo>
                  <a:pt x="6562" y="311"/>
                </a:lnTo>
                <a:close/>
                <a:moveTo>
                  <a:pt x="18745" y="311"/>
                </a:moveTo>
                <a:lnTo>
                  <a:pt x="18745" y="6247"/>
                </a:lnTo>
                <a:lnTo>
                  <a:pt x="12810" y="6247"/>
                </a:lnTo>
                <a:lnTo>
                  <a:pt x="12810" y="311"/>
                </a:lnTo>
                <a:close/>
                <a:moveTo>
                  <a:pt x="24992" y="311"/>
                </a:moveTo>
                <a:lnTo>
                  <a:pt x="24992" y="6247"/>
                </a:lnTo>
                <a:lnTo>
                  <a:pt x="19058" y="6247"/>
                </a:lnTo>
                <a:lnTo>
                  <a:pt x="19058" y="311"/>
                </a:lnTo>
                <a:close/>
                <a:moveTo>
                  <a:pt x="31241" y="311"/>
                </a:moveTo>
                <a:lnTo>
                  <a:pt x="31241" y="6247"/>
                </a:lnTo>
                <a:lnTo>
                  <a:pt x="25305" y="6247"/>
                </a:lnTo>
                <a:lnTo>
                  <a:pt x="25305" y="311"/>
                </a:lnTo>
                <a:close/>
                <a:moveTo>
                  <a:pt x="37489" y="311"/>
                </a:moveTo>
                <a:lnTo>
                  <a:pt x="37489" y="6247"/>
                </a:lnTo>
                <a:lnTo>
                  <a:pt x="31553" y="6247"/>
                </a:lnTo>
                <a:lnTo>
                  <a:pt x="31553" y="311"/>
                </a:lnTo>
                <a:close/>
                <a:moveTo>
                  <a:pt x="43737" y="311"/>
                </a:moveTo>
                <a:lnTo>
                  <a:pt x="43737" y="6247"/>
                </a:lnTo>
                <a:lnTo>
                  <a:pt x="37802" y="6247"/>
                </a:lnTo>
                <a:lnTo>
                  <a:pt x="37802" y="311"/>
                </a:lnTo>
                <a:close/>
                <a:moveTo>
                  <a:pt x="49985" y="311"/>
                </a:moveTo>
                <a:lnTo>
                  <a:pt x="49985" y="6247"/>
                </a:lnTo>
                <a:lnTo>
                  <a:pt x="44049" y="6247"/>
                </a:lnTo>
                <a:lnTo>
                  <a:pt x="44049" y="311"/>
                </a:lnTo>
                <a:close/>
                <a:moveTo>
                  <a:pt x="56232" y="311"/>
                </a:moveTo>
                <a:lnTo>
                  <a:pt x="56232" y="6247"/>
                </a:lnTo>
                <a:lnTo>
                  <a:pt x="50296" y="6247"/>
                </a:lnTo>
                <a:lnTo>
                  <a:pt x="50296" y="311"/>
                </a:lnTo>
                <a:close/>
                <a:moveTo>
                  <a:pt x="62480" y="311"/>
                </a:moveTo>
                <a:lnTo>
                  <a:pt x="62480" y="6247"/>
                </a:lnTo>
                <a:lnTo>
                  <a:pt x="56545" y="6247"/>
                </a:lnTo>
                <a:lnTo>
                  <a:pt x="56545" y="311"/>
                </a:lnTo>
                <a:close/>
                <a:moveTo>
                  <a:pt x="68727" y="311"/>
                </a:moveTo>
                <a:lnTo>
                  <a:pt x="68727" y="6247"/>
                </a:lnTo>
                <a:lnTo>
                  <a:pt x="62792" y="6247"/>
                </a:lnTo>
                <a:lnTo>
                  <a:pt x="62792" y="311"/>
                </a:lnTo>
                <a:close/>
                <a:moveTo>
                  <a:pt x="74975" y="311"/>
                </a:moveTo>
                <a:lnTo>
                  <a:pt x="74975" y="6247"/>
                </a:lnTo>
                <a:lnTo>
                  <a:pt x="69039" y="6247"/>
                </a:lnTo>
                <a:lnTo>
                  <a:pt x="69039" y="311"/>
                </a:lnTo>
                <a:close/>
                <a:moveTo>
                  <a:pt x="81223" y="311"/>
                </a:moveTo>
                <a:lnTo>
                  <a:pt x="81223" y="6247"/>
                </a:lnTo>
                <a:lnTo>
                  <a:pt x="75286" y="6247"/>
                </a:lnTo>
                <a:lnTo>
                  <a:pt x="75286" y="311"/>
                </a:lnTo>
                <a:close/>
                <a:moveTo>
                  <a:pt x="87470" y="311"/>
                </a:moveTo>
                <a:lnTo>
                  <a:pt x="87470" y="6247"/>
                </a:lnTo>
                <a:lnTo>
                  <a:pt x="81535" y="6247"/>
                </a:lnTo>
                <a:lnTo>
                  <a:pt x="81535" y="311"/>
                </a:lnTo>
                <a:close/>
                <a:moveTo>
                  <a:pt x="93720" y="311"/>
                </a:moveTo>
                <a:lnTo>
                  <a:pt x="93720" y="6247"/>
                </a:lnTo>
                <a:lnTo>
                  <a:pt x="87784" y="6247"/>
                </a:lnTo>
                <a:lnTo>
                  <a:pt x="87784" y="311"/>
                </a:lnTo>
                <a:close/>
                <a:moveTo>
                  <a:pt x="99967" y="311"/>
                </a:moveTo>
                <a:lnTo>
                  <a:pt x="99967" y="6247"/>
                </a:lnTo>
                <a:lnTo>
                  <a:pt x="94031" y="6247"/>
                </a:lnTo>
                <a:lnTo>
                  <a:pt x="94031" y="311"/>
                </a:lnTo>
                <a:close/>
                <a:moveTo>
                  <a:pt x="106214" y="311"/>
                </a:moveTo>
                <a:lnTo>
                  <a:pt x="106214" y="6247"/>
                </a:lnTo>
                <a:lnTo>
                  <a:pt x="100280" y="6247"/>
                </a:lnTo>
                <a:lnTo>
                  <a:pt x="100280" y="311"/>
                </a:lnTo>
                <a:close/>
                <a:moveTo>
                  <a:pt x="112461" y="311"/>
                </a:moveTo>
                <a:lnTo>
                  <a:pt x="112461" y="6247"/>
                </a:lnTo>
                <a:lnTo>
                  <a:pt x="106527" y="6247"/>
                </a:lnTo>
                <a:lnTo>
                  <a:pt x="106527" y="311"/>
                </a:lnTo>
                <a:close/>
                <a:moveTo>
                  <a:pt x="118710" y="311"/>
                </a:moveTo>
                <a:lnTo>
                  <a:pt x="118710" y="6247"/>
                </a:lnTo>
                <a:lnTo>
                  <a:pt x="112774" y="6247"/>
                </a:lnTo>
                <a:lnTo>
                  <a:pt x="112774" y="311"/>
                </a:lnTo>
                <a:close/>
                <a:moveTo>
                  <a:pt x="124957" y="311"/>
                </a:moveTo>
                <a:lnTo>
                  <a:pt x="124957" y="6247"/>
                </a:lnTo>
                <a:lnTo>
                  <a:pt x="119021" y="6247"/>
                </a:lnTo>
                <a:lnTo>
                  <a:pt x="119021" y="311"/>
                </a:lnTo>
                <a:close/>
                <a:moveTo>
                  <a:pt x="131204" y="311"/>
                </a:moveTo>
                <a:lnTo>
                  <a:pt x="131204" y="6247"/>
                </a:lnTo>
                <a:lnTo>
                  <a:pt x="125270" y="6247"/>
                </a:lnTo>
                <a:lnTo>
                  <a:pt x="125270" y="311"/>
                </a:lnTo>
                <a:close/>
                <a:moveTo>
                  <a:pt x="137451" y="311"/>
                </a:moveTo>
                <a:lnTo>
                  <a:pt x="137451" y="6247"/>
                </a:lnTo>
                <a:lnTo>
                  <a:pt x="131517" y="6247"/>
                </a:lnTo>
                <a:lnTo>
                  <a:pt x="131517" y="311"/>
                </a:lnTo>
                <a:close/>
                <a:moveTo>
                  <a:pt x="143702" y="311"/>
                </a:moveTo>
                <a:lnTo>
                  <a:pt x="143702" y="6247"/>
                </a:lnTo>
                <a:lnTo>
                  <a:pt x="137766" y="6247"/>
                </a:lnTo>
                <a:lnTo>
                  <a:pt x="137766" y="311"/>
                </a:lnTo>
                <a:close/>
                <a:moveTo>
                  <a:pt x="149949" y="311"/>
                </a:moveTo>
                <a:lnTo>
                  <a:pt x="149949" y="6247"/>
                </a:lnTo>
                <a:lnTo>
                  <a:pt x="144015" y="6247"/>
                </a:lnTo>
                <a:lnTo>
                  <a:pt x="144015" y="311"/>
                </a:lnTo>
                <a:close/>
                <a:moveTo>
                  <a:pt x="156196" y="311"/>
                </a:moveTo>
                <a:lnTo>
                  <a:pt x="156196" y="6247"/>
                </a:lnTo>
                <a:lnTo>
                  <a:pt x="150262" y="6247"/>
                </a:lnTo>
                <a:lnTo>
                  <a:pt x="150262" y="311"/>
                </a:lnTo>
                <a:close/>
                <a:moveTo>
                  <a:pt x="162445" y="311"/>
                </a:moveTo>
                <a:lnTo>
                  <a:pt x="162445" y="6247"/>
                </a:lnTo>
                <a:lnTo>
                  <a:pt x="156509" y="6247"/>
                </a:lnTo>
                <a:lnTo>
                  <a:pt x="156509" y="311"/>
                </a:lnTo>
                <a:close/>
                <a:moveTo>
                  <a:pt x="168692" y="311"/>
                </a:moveTo>
                <a:lnTo>
                  <a:pt x="168692" y="6247"/>
                </a:lnTo>
                <a:lnTo>
                  <a:pt x="162756" y="6247"/>
                </a:lnTo>
                <a:lnTo>
                  <a:pt x="162756" y="311"/>
                </a:lnTo>
                <a:close/>
                <a:moveTo>
                  <a:pt x="174939" y="311"/>
                </a:moveTo>
                <a:lnTo>
                  <a:pt x="174939" y="6247"/>
                </a:lnTo>
                <a:lnTo>
                  <a:pt x="169005" y="6247"/>
                </a:lnTo>
                <a:lnTo>
                  <a:pt x="169005" y="311"/>
                </a:lnTo>
                <a:close/>
                <a:moveTo>
                  <a:pt x="181186" y="311"/>
                </a:moveTo>
                <a:lnTo>
                  <a:pt x="181186" y="6247"/>
                </a:lnTo>
                <a:lnTo>
                  <a:pt x="175252" y="6247"/>
                </a:lnTo>
                <a:lnTo>
                  <a:pt x="175252" y="311"/>
                </a:lnTo>
                <a:close/>
                <a:moveTo>
                  <a:pt x="187435" y="311"/>
                </a:moveTo>
                <a:lnTo>
                  <a:pt x="187435" y="6247"/>
                </a:lnTo>
                <a:lnTo>
                  <a:pt x="181499" y="6247"/>
                </a:lnTo>
                <a:lnTo>
                  <a:pt x="181499" y="311"/>
                </a:lnTo>
                <a:close/>
                <a:moveTo>
                  <a:pt x="193684" y="311"/>
                </a:moveTo>
                <a:lnTo>
                  <a:pt x="193684" y="6247"/>
                </a:lnTo>
                <a:lnTo>
                  <a:pt x="187749" y="6247"/>
                </a:lnTo>
                <a:lnTo>
                  <a:pt x="187749" y="311"/>
                </a:lnTo>
                <a:close/>
                <a:moveTo>
                  <a:pt x="199931" y="311"/>
                </a:moveTo>
                <a:lnTo>
                  <a:pt x="199931" y="6247"/>
                </a:lnTo>
                <a:lnTo>
                  <a:pt x="193996" y="6247"/>
                </a:lnTo>
                <a:lnTo>
                  <a:pt x="193996" y="311"/>
                </a:lnTo>
                <a:close/>
                <a:moveTo>
                  <a:pt x="206180" y="311"/>
                </a:moveTo>
                <a:lnTo>
                  <a:pt x="206180" y="6247"/>
                </a:lnTo>
                <a:lnTo>
                  <a:pt x="200244" y="6247"/>
                </a:lnTo>
                <a:lnTo>
                  <a:pt x="200244" y="311"/>
                </a:lnTo>
                <a:close/>
                <a:moveTo>
                  <a:pt x="212427" y="311"/>
                </a:moveTo>
                <a:lnTo>
                  <a:pt x="212427" y="6247"/>
                </a:lnTo>
                <a:lnTo>
                  <a:pt x="206491" y="6247"/>
                </a:lnTo>
                <a:lnTo>
                  <a:pt x="206491" y="311"/>
                </a:lnTo>
                <a:close/>
                <a:moveTo>
                  <a:pt x="218674" y="311"/>
                </a:moveTo>
                <a:lnTo>
                  <a:pt x="218674" y="6247"/>
                </a:lnTo>
                <a:lnTo>
                  <a:pt x="212739" y="6247"/>
                </a:lnTo>
                <a:lnTo>
                  <a:pt x="212739" y="311"/>
                </a:lnTo>
                <a:close/>
                <a:moveTo>
                  <a:pt x="224921" y="311"/>
                </a:moveTo>
                <a:lnTo>
                  <a:pt x="224921" y="6247"/>
                </a:lnTo>
                <a:lnTo>
                  <a:pt x="218987" y="6247"/>
                </a:lnTo>
                <a:lnTo>
                  <a:pt x="218987" y="311"/>
                </a:lnTo>
                <a:close/>
                <a:moveTo>
                  <a:pt x="231170" y="311"/>
                </a:moveTo>
                <a:lnTo>
                  <a:pt x="231170" y="6247"/>
                </a:lnTo>
                <a:lnTo>
                  <a:pt x="225234" y="6247"/>
                </a:lnTo>
                <a:lnTo>
                  <a:pt x="225234" y="311"/>
                </a:lnTo>
                <a:close/>
                <a:moveTo>
                  <a:pt x="237417" y="311"/>
                </a:moveTo>
                <a:lnTo>
                  <a:pt x="237417" y="6247"/>
                </a:lnTo>
                <a:lnTo>
                  <a:pt x="231481" y="6247"/>
                </a:lnTo>
                <a:lnTo>
                  <a:pt x="231481" y="311"/>
                </a:lnTo>
                <a:close/>
                <a:moveTo>
                  <a:pt x="243664" y="311"/>
                </a:moveTo>
                <a:lnTo>
                  <a:pt x="243664" y="6247"/>
                </a:lnTo>
                <a:lnTo>
                  <a:pt x="237729" y="6247"/>
                </a:lnTo>
                <a:lnTo>
                  <a:pt x="237729" y="311"/>
                </a:lnTo>
                <a:close/>
                <a:moveTo>
                  <a:pt x="249914" y="311"/>
                </a:moveTo>
                <a:lnTo>
                  <a:pt x="249914" y="6247"/>
                </a:lnTo>
                <a:lnTo>
                  <a:pt x="243978" y="6247"/>
                </a:lnTo>
                <a:lnTo>
                  <a:pt x="243978" y="311"/>
                </a:lnTo>
                <a:close/>
                <a:moveTo>
                  <a:pt x="256161" y="311"/>
                </a:moveTo>
                <a:lnTo>
                  <a:pt x="256161" y="6247"/>
                </a:lnTo>
                <a:lnTo>
                  <a:pt x="250225" y="6247"/>
                </a:lnTo>
                <a:lnTo>
                  <a:pt x="250225" y="311"/>
                </a:lnTo>
                <a:close/>
                <a:moveTo>
                  <a:pt x="262409" y="311"/>
                </a:moveTo>
                <a:lnTo>
                  <a:pt x="262409" y="6247"/>
                </a:lnTo>
                <a:lnTo>
                  <a:pt x="256474" y="6247"/>
                </a:lnTo>
                <a:lnTo>
                  <a:pt x="256474" y="311"/>
                </a:lnTo>
                <a:close/>
                <a:moveTo>
                  <a:pt x="268656" y="311"/>
                </a:moveTo>
                <a:lnTo>
                  <a:pt x="268656" y="6247"/>
                </a:lnTo>
                <a:lnTo>
                  <a:pt x="262721" y="6247"/>
                </a:lnTo>
                <a:lnTo>
                  <a:pt x="262721" y="311"/>
                </a:lnTo>
                <a:close/>
                <a:moveTo>
                  <a:pt x="274904" y="311"/>
                </a:moveTo>
                <a:lnTo>
                  <a:pt x="274904" y="6247"/>
                </a:lnTo>
                <a:lnTo>
                  <a:pt x="268968" y="6247"/>
                </a:lnTo>
                <a:lnTo>
                  <a:pt x="268968" y="311"/>
                </a:lnTo>
                <a:close/>
                <a:moveTo>
                  <a:pt x="6251" y="6560"/>
                </a:moveTo>
                <a:lnTo>
                  <a:pt x="6251" y="12494"/>
                </a:lnTo>
                <a:lnTo>
                  <a:pt x="315" y="12494"/>
                </a:lnTo>
                <a:lnTo>
                  <a:pt x="315" y="6560"/>
                </a:lnTo>
                <a:close/>
                <a:moveTo>
                  <a:pt x="12498" y="6560"/>
                </a:moveTo>
                <a:lnTo>
                  <a:pt x="12498" y="12494"/>
                </a:lnTo>
                <a:lnTo>
                  <a:pt x="6562" y="12494"/>
                </a:lnTo>
                <a:lnTo>
                  <a:pt x="6562" y="6560"/>
                </a:lnTo>
                <a:close/>
                <a:moveTo>
                  <a:pt x="18745" y="6560"/>
                </a:moveTo>
                <a:lnTo>
                  <a:pt x="18745" y="12494"/>
                </a:lnTo>
                <a:lnTo>
                  <a:pt x="12810" y="12494"/>
                </a:lnTo>
                <a:lnTo>
                  <a:pt x="12810" y="6560"/>
                </a:lnTo>
                <a:close/>
                <a:moveTo>
                  <a:pt x="24992" y="6560"/>
                </a:moveTo>
                <a:lnTo>
                  <a:pt x="24992" y="12494"/>
                </a:lnTo>
                <a:lnTo>
                  <a:pt x="19058" y="12494"/>
                </a:lnTo>
                <a:lnTo>
                  <a:pt x="19058" y="6560"/>
                </a:lnTo>
                <a:close/>
                <a:moveTo>
                  <a:pt x="31241" y="6560"/>
                </a:moveTo>
                <a:lnTo>
                  <a:pt x="31241" y="12494"/>
                </a:lnTo>
                <a:lnTo>
                  <a:pt x="25305" y="12494"/>
                </a:lnTo>
                <a:lnTo>
                  <a:pt x="25305" y="6560"/>
                </a:lnTo>
                <a:close/>
                <a:moveTo>
                  <a:pt x="37489" y="6560"/>
                </a:moveTo>
                <a:lnTo>
                  <a:pt x="37489" y="12494"/>
                </a:lnTo>
                <a:lnTo>
                  <a:pt x="31553" y="12494"/>
                </a:lnTo>
                <a:lnTo>
                  <a:pt x="31553" y="6560"/>
                </a:lnTo>
                <a:close/>
                <a:moveTo>
                  <a:pt x="43737" y="6560"/>
                </a:moveTo>
                <a:lnTo>
                  <a:pt x="43737" y="12494"/>
                </a:lnTo>
                <a:lnTo>
                  <a:pt x="37802" y="12494"/>
                </a:lnTo>
                <a:lnTo>
                  <a:pt x="37802" y="6560"/>
                </a:lnTo>
                <a:close/>
                <a:moveTo>
                  <a:pt x="49985" y="6560"/>
                </a:moveTo>
                <a:lnTo>
                  <a:pt x="49985" y="12494"/>
                </a:lnTo>
                <a:lnTo>
                  <a:pt x="44049" y="12494"/>
                </a:lnTo>
                <a:lnTo>
                  <a:pt x="44049" y="6560"/>
                </a:lnTo>
                <a:close/>
                <a:moveTo>
                  <a:pt x="56232" y="6560"/>
                </a:moveTo>
                <a:lnTo>
                  <a:pt x="56232" y="12494"/>
                </a:lnTo>
                <a:lnTo>
                  <a:pt x="50296" y="12494"/>
                </a:lnTo>
                <a:lnTo>
                  <a:pt x="50296" y="6560"/>
                </a:lnTo>
                <a:close/>
                <a:moveTo>
                  <a:pt x="62480" y="6560"/>
                </a:moveTo>
                <a:lnTo>
                  <a:pt x="62480" y="12494"/>
                </a:lnTo>
                <a:lnTo>
                  <a:pt x="56545" y="12494"/>
                </a:lnTo>
                <a:lnTo>
                  <a:pt x="56545" y="6560"/>
                </a:lnTo>
                <a:close/>
                <a:moveTo>
                  <a:pt x="68727" y="6560"/>
                </a:moveTo>
                <a:lnTo>
                  <a:pt x="68727" y="12494"/>
                </a:lnTo>
                <a:lnTo>
                  <a:pt x="62792" y="12494"/>
                </a:lnTo>
                <a:lnTo>
                  <a:pt x="62792" y="6560"/>
                </a:lnTo>
                <a:close/>
                <a:moveTo>
                  <a:pt x="74975" y="6560"/>
                </a:moveTo>
                <a:lnTo>
                  <a:pt x="74975" y="12494"/>
                </a:lnTo>
                <a:lnTo>
                  <a:pt x="69039" y="12494"/>
                </a:lnTo>
                <a:lnTo>
                  <a:pt x="69039" y="6560"/>
                </a:lnTo>
                <a:close/>
                <a:moveTo>
                  <a:pt x="81223" y="6560"/>
                </a:moveTo>
                <a:lnTo>
                  <a:pt x="81223" y="12494"/>
                </a:lnTo>
                <a:lnTo>
                  <a:pt x="75286" y="12494"/>
                </a:lnTo>
                <a:lnTo>
                  <a:pt x="75286" y="6560"/>
                </a:lnTo>
                <a:close/>
                <a:moveTo>
                  <a:pt x="87470" y="6560"/>
                </a:moveTo>
                <a:lnTo>
                  <a:pt x="87470" y="12494"/>
                </a:lnTo>
                <a:lnTo>
                  <a:pt x="81535" y="12494"/>
                </a:lnTo>
                <a:lnTo>
                  <a:pt x="81535" y="6560"/>
                </a:lnTo>
                <a:close/>
                <a:moveTo>
                  <a:pt x="93720" y="6560"/>
                </a:moveTo>
                <a:lnTo>
                  <a:pt x="93720" y="12494"/>
                </a:lnTo>
                <a:lnTo>
                  <a:pt x="87784" y="12494"/>
                </a:lnTo>
                <a:lnTo>
                  <a:pt x="87784" y="6560"/>
                </a:lnTo>
                <a:close/>
                <a:moveTo>
                  <a:pt x="99967" y="6560"/>
                </a:moveTo>
                <a:lnTo>
                  <a:pt x="99967" y="12494"/>
                </a:lnTo>
                <a:lnTo>
                  <a:pt x="94031" y="12494"/>
                </a:lnTo>
                <a:lnTo>
                  <a:pt x="94031" y="6560"/>
                </a:lnTo>
                <a:close/>
                <a:moveTo>
                  <a:pt x="106214" y="6560"/>
                </a:moveTo>
                <a:lnTo>
                  <a:pt x="106214" y="12494"/>
                </a:lnTo>
                <a:lnTo>
                  <a:pt x="100280" y="12494"/>
                </a:lnTo>
                <a:lnTo>
                  <a:pt x="100280" y="6560"/>
                </a:lnTo>
                <a:close/>
                <a:moveTo>
                  <a:pt x="112461" y="6560"/>
                </a:moveTo>
                <a:lnTo>
                  <a:pt x="112461" y="12494"/>
                </a:lnTo>
                <a:lnTo>
                  <a:pt x="106527" y="12494"/>
                </a:lnTo>
                <a:lnTo>
                  <a:pt x="106527" y="6560"/>
                </a:lnTo>
                <a:close/>
                <a:moveTo>
                  <a:pt x="118710" y="6560"/>
                </a:moveTo>
                <a:lnTo>
                  <a:pt x="118710" y="12494"/>
                </a:lnTo>
                <a:lnTo>
                  <a:pt x="112774" y="12494"/>
                </a:lnTo>
                <a:lnTo>
                  <a:pt x="112774" y="6560"/>
                </a:lnTo>
                <a:close/>
                <a:moveTo>
                  <a:pt x="124957" y="6560"/>
                </a:moveTo>
                <a:lnTo>
                  <a:pt x="124957" y="12494"/>
                </a:lnTo>
                <a:lnTo>
                  <a:pt x="119021" y="12494"/>
                </a:lnTo>
                <a:lnTo>
                  <a:pt x="119021" y="6560"/>
                </a:lnTo>
                <a:close/>
                <a:moveTo>
                  <a:pt x="131204" y="6560"/>
                </a:moveTo>
                <a:lnTo>
                  <a:pt x="131204" y="12494"/>
                </a:lnTo>
                <a:lnTo>
                  <a:pt x="125270" y="12494"/>
                </a:lnTo>
                <a:lnTo>
                  <a:pt x="125270" y="6560"/>
                </a:lnTo>
                <a:close/>
                <a:moveTo>
                  <a:pt x="137451" y="6560"/>
                </a:moveTo>
                <a:lnTo>
                  <a:pt x="137451" y="12494"/>
                </a:lnTo>
                <a:lnTo>
                  <a:pt x="131517" y="12494"/>
                </a:lnTo>
                <a:lnTo>
                  <a:pt x="131517" y="6560"/>
                </a:lnTo>
                <a:close/>
                <a:moveTo>
                  <a:pt x="143702" y="6560"/>
                </a:moveTo>
                <a:lnTo>
                  <a:pt x="143702" y="12494"/>
                </a:lnTo>
                <a:lnTo>
                  <a:pt x="137766" y="12494"/>
                </a:lnTo>
                <a:lnTo>
                  <a:pt x="137766" y="6560"/>
                </a:lnTo>
                <a:close/>
                <a:moveTo>
                  <a:pt x="149949" y="6560"/>
                </a:moveTo>
                <a:lnTo>
                  <a:pt x="149949" y="12494"/>
                </a:lnTo>
                <a:lnTo>
                  <a:pt x="144015" y="12494"/>
                </a:lnTo>
                <a:lnTo>
                  <a:pt x="144015" y="6560"/>
                </a:lnTo>
                <a:close/>
                <a:moveTo>
                  <a:pt x="156196" y="6560"/>
                </a:moveTo>
                <a:lnTo>
                  <a:pt x="156196" y="12494"/>
                </a:lnTo>
                <a:lnTo>
                  <a:pt x="150262" y="12494"/>
                </a:lnTo>
                <a:lnTo>
                  <a:pt x="150262" y="6560"/>
                </a:lnTo>
                <a:close/>
                <a:moveTo>
                  <a:pt x="162445" y="6560"/>
                </a:moveTo>
                <a:lnTo>
                  <a:pt x="162445" y="12494"/>
                </a:lnTo>
                <a:lnTo>
                  <a:pt x="156509" y="12494"/>
                </a:lnTo>
                <a:lnTo>
                  <a:pt x="156509" y="6560"/>
                </a:lnTo>
                <a:close/>
                <a:moveTo>
                  <a:pt x="168692" y="6560"/>
                </a:moveTo>
                <a:lnTo>
                  <a:pt x="168692" y="12494"/>
                </a:lnTo>
                <a:lnTo>
                  <a:pt x="162756" y="12494"/>
                </a:lnTo>
                <a:lnTo>
                  <a:pt x="162756" y="6560"/>
                </a:lnTo>
                <a:close/>
                <a:moveTo>
                  <a:pt x="174939" y="6560"/>
                </a:moveTo>
                <a:lnTo>
                  <a:pt x="174939" y="12494"/>
                </a:lnTo>
                <a:lnTo>
                  <a:pt x="169005" y="12494"/>
                </a:lnTo>
                <a:lnTo>
                  <a:pt x="169005" y="6560"/>
                </a:lnTo>
                <a:close/>
                <a:moveTo>
                  <a:pt x="181186" y="6560"/>
                </a:moveTo>
                <a:lnTo>
                  <a:pt x="181186" y="12494"/>
                </a:lnTo>
                <a:lnTo>
                  <a:pt x="175252" y="12494"/>
                </a:lnTo>
                <a:lnTo>
                  <a:pt x="175252" y="6560"/>
                </a:lnTo>
                <a:close/>
                <a:moveTo>
                  <a:pt x="187435" y="6560"/>
                </a:moveTo>
                <a:lnTo>
                  <a:pt x="187435" y="12494"/>
                </a:lnTo>
                <a:lnTo>
                  <a:pt x="181499" y="12494"/>
                </a:lnTo>
                <a:lnTo>
                  <a:pt x="181499" y="6560"/>
                </a:lnTo>
                <a:close/>
                <a:moveTo>
                  <a:pt x="193684" y="6560"/>
                </a:moveTo>
                <a:lnTo>
                  <a:pt x="193684" y="12494"/>
                </a:lnTo>
                <a:lnTo>
                  <a:pt x="187749" y="12494"/>
                </a:lnTo>
                <a:lnTo>
                  <a:pt x="187749" y="6560"/>
                </a:lnTo>
                <a:close/>
                <a:moveTo>
                  <a:pt x="199931" y="6560"/>
                </a:moveTo>
                <a:lnTo>
                  <a:pt x="199931" y="12494"/>
                </a:lnTo>
                <a:lnTo>
                  <a:pt x="193996" y="12494"/>
                </a:lnTo>
                <a:lnTo>
                  <a:pt x="193996" y="6560"/>
                </a:lnTo>
                <a:close/>
                <a:moveTo>
                  <a:pt x="206180" y="6560"/>
                </a:moveTo>
                <a:lnTo>
                  <a:pt x="206180" y="12494"/>
                </a:lnTo>
                <a:lnTo>
                  <a:pt x="200244" y="12494"/>
                </a:lnTo>
                <a:lnTo>
                  <a:pt x="200244" y="6560"/>
                </a:lnTo>
                <a:close/>
                <a:moveTo>
                  <a:pt x="212427" y="6560"/>
                </a:moveTo>
                <a:lnTo>
                  <a:pt x="212427" y="12494"/>
                </a:lnTo>
                <a:lnTo>
                  <a:pt x="206491" y="12494"/>
                </a:lnTo>
                <a:lnTo>
                  <a:pt x="206491" y="6560"/>
                </a:lnTo>
                <a:close/>
                <a:moveTo>
                  <a:pt x="218674" y="6560"/>
                </a:moveTo>
                <a:lnTo>
                  <a:pt x="218674" y="12494"/>
                </a:lnTo>
                <a:lnTo>
                  <a:pt x="212739" y="12494"/>
                </a:lnTo>
                <a:lnTo>
                  <a:pt x="212739" y="6560"/>
                </a:lnTo>
                <a:close/>
                <a:moveTo>
                  <a:pt x="224921" y="6560"/>
                </a:moveTo>
                <a:lnTo>
                  <a:pt x="224921" y="12494"/>
                </a:lnTo>
                <a:lnTo>
                  <a:pt x="218987" y="12494"/>
                </a:lnTo>
                <a:lnTo>
                  <a:pt x="218987" y="6560"/>
                </a:lnTo>
                <a:close/>
                <a:moveTo>
                  <a:pt x="231170" y="6560"/>
                </a:moveTo>
                <a:lnTo>
                  <a:pt x="231170" y="12494"/>
                </a:lnTo>
                <a:lnTo>
                  <a:pt x="225234" y="12494"/>
                </a:lnTo>
                <a:lnTo>
                  <a:pt x="225234" y="6560"/>
                </a:lnTo>
                <a:close/>
                <a:moveTo>
                  <a:pt x="237417" y="6560"/>
                </a:moveTo>
                <a:lnTo>
                  <a:pt x="237417" y="12494"/>
                </a:lnTo>
                <a:lnTo>
                  <a:pt x="231481" y="12494"/>
                </a:lnTo>
                <a:lnTo>
                  <a:pt x="231481" y="6560"/>
                </a:lnTo>
                <a:close/>
                <a:moveTo>
                  <a:pt x="243664" y="6560"/>
                </a:moveTo>
                <a:lnTo>
                  <a:pt x="243664" y="12494"/>
                </a:lnTo>
                <a:lnTo>
                  <a:pt x="237729" y="12494"/>
                </a:lnTo>
                <a:lnTo>
                  <a:pt x="237729" y="6560"/>
                </a:lnTo>
                <a:close/>
                <a:moveTo>
                  <a:pt x="249914" y="6560"/>
                </a:moveTo>
                <a:lnTo>
                  <a:pt x="249914" y="12494"/>
                </a:lnTo>
                <a:lnTo>
                  <a:pt x="243978" y="12494"/>
                </a:lnTo>
                <a:lnTo>
                  <a:pt x="243978" y="6560"/>
                </a:lnTo>
                <a:close/>
                <a:moveTo>
                  <a:pt x="256161" y="6560"/>
                </a:moveTo>
                <a:lnTo>
                  <a:pt x="256161" y="12494"/>
                </a:lnTo>
                <a:lnTo>
                  <a:pt x="250225" y="12494"/>
                </a:lnTo>
                <a:lnTo>
                  <a:pt x="250225" y="6560"/>
                </a:lnTo>
                <a:close/>
                <a:moveTo>
                  <a:pt x="262409" y="6560"/>
                </a:moveTo>
                <a:lnTo>
                  <a:pt x="262409" y="12494"/>
                </a:lnTo>
                <a:lnTo>
                  <a:pt x="256474" y="12494"/>
                </a:lnTo>
                <a:lnTo>
                  <a:pt x="256474" y="6560"/>
                </a:lnTo>
                <a:close/>
                <a:moveTo>
                  <a:pt x="268656" y="6560"/>
                </a:moveTo>
                <a:lnTo>
                  <a:pt x="268656" y="12494"/>
                </a:lnTo>
                <a:lnTo>
                  <a:pt x="262721" y="12494"/>
                </a:lnTo>
                <a:lnTo>
                  <a:pt x="262721" y="6560"/>
                </a:lnTo>
                <a:close/>
                <a:moveTo>
                  <a:pt x="274904" y="6560"/>
                </a:moveTo>
                <a:lnTo>
                  <a:pt x="274904" y="12494"/>
                </a:lnTo>
                <a:lnTo>
                  <a:pt x="268968" y="12494"/>
                </a:lnTo>
                <a:lnTo>
                  <a:pt x="268968" y="6560"/>
                </a:lnTo>
                <a:close/>
                <a:moveTo>
                  <a:pt x="6251" y="12807"/>
                </a:moveTo>
                <a:lnTo>
                  <a:pt x="6251" y="18742"/>
                </a:lnTo>
                <a:lnTo>
                  <a:pt x="315" y="18742"/>
                </a:lnTo>
                <a:lnTo>
                  <a:pt x="315" y="12807"/>
                </a:lnTo>
                <a:close/>
                <a:moveTo>
                  <a:pt x="12498" y="12807"/>
                </a:moveTo>
                <a:lnTo>
                  <a:pt x="12498" y="18742"/>
                </a:lnTo>
                <a:lnTo>
                  <a:pt x="6562" y="18742"/>
                </a:lnTo>
                <a:lnTo>
                  <a:pt x="6562" y="12807"/>
                </a:lnTo>
                <a:close/>
                <a:moveTo>
                  <a:pt x="18745" y="12807"/>
                </a:moveTo>
                <a:lnTo>
                  <a:pt x="18745" y="18742"/>
                </a:lnTo>
                <a:lnTo>
                  <a:pt x="12810" y="18742"/>
                </a:lnTo>
                <a:lnTo>
                  <a:pt x="12810" y="12807"/>
                </a:lnTo>
                <a:close/>
                <a:moveTo>
                  <a:pt x="24992" y="12807"/>
                </a:moveTo>
                <a:lnTo>
                  <a:pt x="24992" y="18742"/>
                </a:lnTo>
                <a:lnTo>
                  <a:pt x="19058" y="18742"/>
                </a:lnTo>
                <a:lnTo>
                  <a:pt x="19058" y="12807"/>
                </a:lnTo>
                <a:close/>
                <a:moveTo>
                  <a:pt x="31241" y="12807"/>
                </a:moveTo>
                <a:lnTo>
                  <a:pt x="31241" y="18742"/>
                </a:lnTo>
                <a:lnTo>
                  <a:pt x="25305" y="18742"/>
                </a:lnTo>
                <a:lnTo>
                  <a:pt x="25305" y="12807"/>
                </a:lnTo>
                <a:close/>
                <a:moveTo>
                  <a:pt x="37489" y="12807"/>
                </a:moveTo>
                <a:lnTo>
                  <a:pt x="37489" y="18742"/>
                </a:lnTo>
                <a:lnTo>
                  <a:pt x="31553" y="18742"/>
                </a:lnTo>
                <a:lnTo>
                  <a:pt x="31553" y="12807"/>
                </a:lnTo>
                <a:close/>
                <a:moveTo>
                  <a:pt x="43737" y="12807"/>
                </a:moveTo>
                <a:lnTo>
                  <a:pt x="43737" y="18742"/>
                </a:lnTo>
                <a:lnTo>
                  <a:pt x="37802" y="18742"/>
                </a:lnTo>
                <a:lnTo>
                  <a:pt x="37802" y="12807"/>
                </a:lnTo>
                <a:close/>
                <a:moveTo>
                  <a:pt x="49985" y="12807"/>
                </a:moveTo>
                <a:lnTo>
                  <a:pt x="49985" y="18742"/>
                </a:lnTo>
                <a:lnTo>
                  <a:pt x="44049" y="18742"/>
                </a:lnTo>
                <a:lnTo>
                  <a:pt x="44049" y="12807"/>
                </a:lnTo>
                <a:close/>
                <a:moveTo>
                  <a:pt x="56232" y="12807"/>
                </a:moveTo>
                <a:lnTo>
                  <a:pt x="56232" y="18742"/>
                </a:lnTo>
                <a:lnTo>
                  <a:pt x="50296" y="18742"/>
                </a:lnTo>
                <a:lnTo>
                  <a:pt x="50296" y="12807"/>
                </a:lnTo>
                <a:close/>
                <a:moveTo>
                  <a:pt x="62480" y="12807"/>
                </a:moveTo>
                <a:lnTo>
                  <a:pt x="62480" y="18742"/>
                </a:lnTo>
                <a:lnTo>
                  <a:pt x="56545" y="18742"/>
                </a:lnTo>
                <a:lnTo>
                  <a:pt x="56545" y="12807"/>
                </a:lnTo>
                <a:close/>
                <a:moveTo>
                  <a:pt x="68727" y="12807"/>
                </a:moveTo>
                <a:lnTo>
                  <a:pt x="68727" y="18742"/>
                </a:lnTo>
                <a:lnTo>
                  <a:pt x="62792" y="18742"/>
                </a:lnTo>
                <a:lnTo>
                  <a:pt x="62792" y="12807"/>
                </a:lnTo>
                <a:close/>
                <a:moveTo>
                  <a:pt x="74975" y="12807"/>
                </a:moveTo>
                <a:lnTo>
                  <a:pt x="74975" y="18742"/>
                </a:lnTo>
                <a:lnTo>
                  <a:pt x="69039" y="18742"/>
                </a:lnTo>
                <a:lnTo>
                  <a:pt x="69039" y="12807"/>
                </a:lnTo>
                <a:close/>
                <a:moveTo>
                  <a:pt x="81223" y="12807"/>
                </a:moveTo>
                <a:lnTo>
                  <a:pt x="81223" y="18742"/>
                </a:lnTo>
                <a:lnTo>
                  <a:pt x="75286" y="18742"/>
                </a:lnTo>
                <a:lnTo>
                  <a:pt x="75286" y="12807"/>
                </a:lnTo>
                <a:close/>
                <a:moveTo>
                  <a:pt x="87470" y="12807"/>
                </a:moveTo>
                <a:lnTo>
                  <a:pt x="87470" y="18742"/>
                </a:lnTo>
                <a:lnTo>
                  <a:pt x="81535" y="18742"/>
                </a:lnTo>
                <a:lnTo>
                  <a:pt x="81535" y="12807"/>
                </a:lnTo>
                <a:close/>
                <a:moveTo>
                  <a:pt x="93720" y="12807"/>
                </a:moveTo>
                <a:lnTo>
                  <a:pt x="93720" y="18742"/>
                </a:lnTo>
                <a:lnTo>
                  <a:pt x="87784" y="18742"/>
                </a:lnTo>
                <a:lnTo>
                  <a:pt x="87784" y="12807"/>
                </a:lnTo>
                <a:close/>
                <a:moveTo>
                  <a:pt x="99967" y="12807"/>
                </a:moveTo>
                <a:lnTo>
                  <a:pt x="99967" y="18742"/>
                </a:lnTo>
                <a:lnTo>
                  <a:pt x="94031" y="18742"/>
                </a:lnTo>
                <a:lnTo>
                  <a:pt x="94031" y="12807"/>
                </a:lnTo>
                <a:close/>
                <a:moveTo>
                  <a:pt x="106214" y="12807"/>
                </a:moveTo>
                <a:lnTo>
                  <a:pt x="106214" y="18742"/>
                </a:lnTo>
                <a:lnTo>
                  <a:pt x="100280" y="18742"/>
                </a:lnTo>
                <a:lnTo>
                  <a:pt x="100280" y="12807"/>
                </a:lnTo>
                <a:close/>
                <a:moveTo>
                  <a:pt x="112461" y="12807"/>
                </a:moveTo>
                <a:lnTo>
                  <a:pt x="112461" y="18742"/>
                </a:lnTo>
                <a:lnTo>
                  <a:pt x="106527" y="18742"/>
                </a:lnTo>
                <a:lnTo>
                  <a:pt x="106527" y="12807"/>
                </a:lnTo>
                <a:close/>
                <a:moveTo>
                  <a:pt x="118710" y="12807"/>
                </a:moveTo>
                <a:lnTo>
                  <a:pt x="118710" y="18742"/>
                </a:lnTo>
                <a:lnTo>
                  <a:pt x="112774" y="18742"/>
                </a:lnTo>
                <a:lnTo>
                  <a:pt x="112774" y="12807"/>
                </a:lnTo>
                <a:close/>
                <a:moveTo>
                  <a:pt x="124957" y="12807"/>
                </a:moveTo>
                <a:lnTo>
                  <a:pt x="124957" y="18742"/>
                </a:lnTo>
                <a:lnTo>
                  <a:pt x="119021" y="18742"/>
                </a:lnTo>
                <a:lnTo>
                  <a:pt x="119021" y="12807"/>
                </a:lnTo>
                <a:close/>
                <a:moveTo>
                  <a:pt x="131204" y="12807"/>
                </a:moveTo>
                <a:lnTo>
                  <a:pt x="131204" y="18742"/>
                </a:lnTo>
                <a:lnTo>
                  <a:pt x="125270" y="18742"/>
                </a:lnTo>
                <a:lnTo>
                  <a:pt x="125270" y="12807"/>
                </a:lnTo>
                <a:close/>
                <a:moveTo>
                  <a:pt x="137451" y="12807"/>
                </a:moveTo>
                <a:lnTo>
                  <a:pt x="137451" y="18742"/>
                </a:lnTo>
                <a:lnTo>
                  <a:pt x="131517" y="18742"/>
                </a:lnTo>
                <a:lnTo>
                  <a:pt x="131517" y="12807"/>
                </a:lnTo>
                <a:close/>
                <a:moveTo>
                  <a:pt x="143702" y="12807"/>
                </a:moveTo>
                <a:lnTo>
                  <a:pt x="143702" y="18742"/>
                </a:lnTo>
                <a:lnTo>
                  <a:pt x="137766" y="18742"/>
                </a:lnTo>
                <a:lnTo>
                  <a:pt x="137766" y="12807"/>
                </a:lnTo>
                <a:close/>
                <a:moveTo>
                  <a:pt x="149949" y="12807"/>
                </a:moveTo>
                <a:lnTo>
                  <a:pt x="149949" y="18742"/>
                </a:lnTo>
                <a:lnTo>
                  <a:pt x="144015" y="18742"/>
                </a:lnTo>
                <a:lnTo>
                  <a:pt x="144015" y="12807"/>
                </a:lnTo>
                <a:close/>
                <a:moveTo>
                  <a:pt x="156196" y="12807"/>
                </a:moveTo>
                <a:lnTo>
                  <a:pt x="156196" y="18742"/>
                </a:lnTo>
                <a:lnTo>
                  <a:pt x="150262" y="18742"/>
                </a:lnTo>
                <a:lnTo>
                  <a:pt x="150262" y="12807"/>
                </a:lnTo>
                <a:close/>
                <a:moveTo>
                  <a:pt x="162445" y="12807"/>
                </a:moveTo>
                <a:lnTo>
                  <a:pt x="162445" y="18742"/>
                </a:lnTo>
                <a:lnTo>
                  <a:pt x="156509" y="18742"/>
                </a:lnTo>
                <a:lnTo>
                  <a:pt x="156509" y="12807"/>
                </a:lnTo>
                <a:close/>
                <a:moveTo>
                  <a:pt x="168692" y="12807"/>
                </a:moveTo>
                <a:lnTo>
                  <a:pt x="168692" y="18742"/>
                </a:lnTo>
                <a:lnTo>
                  <a:pt x="162756" y="18742"/>
                </a:lnTo>
                <a:lnTo>
                  <a:pt x="162756" y="12807"/>
                </a:lnTo>
                <a:close/>
                <a:moveTo>
                  <a:pt x="174939" y="12807"/>
                </a:moveTo>
                <a:lnTo>
                  <a:pt x="174939" y="18742"/>
                </a:lnTo>
                <a:lnTo>
                  <a:pt x="169005" y="18742"/>
                </a:lnTo>
                <a:lnTo>
                  <a:pt x="169005" y="12807"/>
                </a:lnTo>
                <a:close/>
                <a:moveTo>
                  <a:pt x="181186" y="12807"/>
                </a:moveTo>
                <a:lnTo>
                  <a:pt x="181186" y="18742"/>
                </a:lnTo>
                <a:lnTo>
                  <a:pt x="175252" y="18742"/>
                </a:lnTo>
                <a:lnTo>
                  <a:pt x="175252" y="12807"/>
                </a:lnTo>
                <a:close/>
                <a:moveTo>
                  <a:pt x="187435" y="12807"/>
                </a:moveTo>
                <a:lnTo>
                  <a:pt x="187435" y="18742"/>
                </a:lnTo>
                <a:lnTo>
                  <a:pt x="181499" y="18742"/>
                </a:lnTo>
                <a:lnTo>
                  <a:pt x="181499" y="12807"/>
                </a:lnTo>
                <a:close/>
                <a:moveTo>
                  <a:pt x="193684" y="12807"/>
                </a:moveTo>
                <a:lnTo>
                  <a:pt x="193684" y="18742"/>
                </a:lnTo>
                <a:lnTo>
                  <a:pt x="187749" y="18742"/>
                </a:lnTo>
                <a:lnTo>
                  <a:pt x="187749" y="12807"/>
                </a:lnTo>
                <a:close/>
                <a:moveTo>
                  <a:pt x="199931" y="12807"/>
                </a:moveTo>
                <a:lnTo>
                  <a:pt x="199931" y="18742"/>
                </a:lnTo>
                <a:lnTo>
                  <a:pt x="193996" y="18742"/>
                </a:lnTo>
                <a:lnTo>
                  <a:pt x="193996" y="12807"/>
                </a:lnTo>
                <a:close/>
                <a:moveTo>
                  <a:pt x="206180" y="12807"/>
                </a:moveTo>
                <a:lnTo>
                  <a:pt x="206180" y="18742"/>
                </a:lnTo>
                <a:lnTo>
                  <a:pt x="200244" y="18742"/>
                </a:lnTo>
                <a:lnTo>
                  <a:pt x="200244" y="12807"/>
                </a:lnTo>
                <a:close/>
                <a:moveTo>
                  <a:pt x="212427" y="12807"/>
                </a:moveTo>
                <a:lnTo>
                  <a:pt x="212427" y="18742"/>
                </a:lnTo>
                <a:lnTo>
                  <a:pt x="206491" y="18742"/>
                </a:lnTo>
                <a:lnTo>
                  <a:pt x="206491" y="12807"/>
                </a:lnTo>
                <a:close/>
                <a:moveTo>
                  <a:pt x="218674" y="12807"/>
                </a:moveTo>
                <a:lnTo>
                  <a:pt x="218674" y="18742"/>
                </a:lnTo>
                <a:lnTo>
                  <a:pt x="212739" y="18742"/>
                </a:lnTo>
                <a:lnTo>
                  <a:pt x="212739" y="12807"/>
                </a:lnTo>
                <a:close/>
                <a:moveTo>
                  <a:pt x="224921" y="12807"/>
                </a:moveTo>
                <a:lnTo>
                  <a:pt x="224921" y="18742"/>
                </a:lnTo>
                <a:lnTo>
                  <a:pt x="218987" y="18742"/>
                </a:lnTo>
                <a:lnTo>
                  <a:pt x="218987" y="12807"/>
                </a:lnTo>
                <a:close/>
                <a:moveTo>
                  <a:pt x="231170" y="12807"/>
                </a:moveTo>
                <a:lnTo>
                  <a:pt x="231170" y="18742"/>
                </a:lnTo>
                <a:lnTo>
                  <a:pt x="225234" y="18742"/>
                </a:lnTo>
                <a:lnTo>
                  <a:pt x="225234" y="12807"/>
                </a:lnTo>
                <a:close/>
                <a:moveTo>
                  <a:pt x="237417" y="12807"/>
                </a:moveTo>
                <a:lnTo>
                  <a:pt x="237417" y="18742"/>
                </a:lnTo>
                <a:lnTo>
                  <a:pt x="231481" y="18742"/>
                </a:lnTo>
                <a:lnTo>
                  <a:pt x="231481" y="12807"/>
                </a:lnTo>
                <a:close/>
                <a:moveTo>
                  <a:pt x="243664" y="12807"/>
                </a:moveTo>
                <a:lnTo>
                  <a:pt x="243664" y="18742"/>
                </a:lnTo>
                <a:lnTo>
                  <a:pt x="237729" y="18742"/>
                </a:lnTo>
                <a:lnTo>
                  <a:pt x="237729" y="12807"/>
                </a:lnTo>
                <a:close/>
                <a:moveTo>
                  <a:pt x="249914" y="12807"/>
                </a:moveTo>
                <a:lnTo>
                  <a:pt x="249914" y="18742"/>
                </a:lnTo>
                <a:lnTo>
                  <a:pt x="243978" y="18742"/>
                </a:lnTo>
                <a:lnTo>
                  <a:pt x="243978" y="12807"/>
                </a:lnTo>
                <a:close/>
                <a:moveTo>
                  <a:pt x="256161" y="12807"/>
                </a:moveTo>
                <a:lnTo>
                  <a:pt x="256161" y="18742"/>
                </a:lnTo>
                <a:lnTo>
                  <a:pt x="250225" y="18742"/>
                </a:lnTo>
                <a:lnTo>
                  <a:pt x="250225" y="12807"/>
                </a:lnTo>
                <a:close/>
                <a:moveTo>
                  <a:pt x="262409" y="12807"/>
                </a:moveTo>
                <a:lnTo>
                  <a:pt x="262409" y="18742"/>
                </a:lnTo>
                <a:lnTo>
                  <a:pt x="256474" y="18742"/>
                </a:lnTo>
                <a:lnTo>
                  <a:pt x="256474" y="12807"/>
                </a:lnTo>
                <a:close/>
                <a:moveTo>
                  <a:pt x="268656" y="12807"/>
                </a:moveTo>
                <a:lnTo>
                  <a:pt x="268656" y="18742"/>
                </a:lnTo>
                <a:lnTo>
                  <a:pt x="262721" y="18742"/>
                </a:lnTo>
                <a:lnTo>
                  <a:pt x="262721" y="12807"/>
                </a:lnTo>
                <a:close/>
                <a:moveTo>
                  <a:pt x="274904" y="12807"/>
                </a:moveTo>
                <a:lnTo>
                  <a:pt x="274904" y="18742"/>
                </a:lnTo>
                <a:lnTo>
                  <a:pt x="268968" y="18742"/>
                </a:lnTo>
                <a:lnTo>
                  <a:pt x="268968" y="12807"/>
                </a:lnTo>
                <a:close/>
                <a:moveTo>
                  <a:pt x="6251" y="19054"/>
                </a:moveTo>
                <a:lnTo>
                  <a:pt x="6251" y="24990"/>
                </a:lnTo>
                <a:lnTo>
                  <a:pt x="315" y="24990"/>
                </a:lnTo>
                <a:lnTo>
                  <a:pt x="315" y="19054"/>
                </a:lnTo>
                <a:close/>
                <a:moveTo>
                  <a:pt x="12498" y="19054"/>
                </a:moveTo>
                <a:lnTo>
                  <a:pt x="12498" y="24990"/>
                </a:lnTo>
                <a:lnTo>
                  <a:pt x="6562" y="24990"/>
                </a:lnTo>
                <a:lnTo>
                  <a:pt x="6562" y="19054"/>
                </a:lnTo>
                <a:close/>
                <a:moveTo>
                  <a:pt x="18745" y="19054"/>
                </a:moveTo>
                <a:lnTo>
                  <a:pt x="18745" y="24990"/>
                </a:lnTo>
                <a:lnTo>
                  <a:pt x="12810" y="24990"/>
                </a:lnTo>
                <a:lnTo>
                  <a:pt x="12810" y="19054"/>
                </a:lnTo>
                <a:close/>
                <a:moveTo>
                  <a:pt x="24992" y="19054"/>
                </a:moveTo>
                <a:lnTo>
                  <a:pt x="24992" y="24990"/>
                </a:lnTo>
                <a:lnTo>
                  <a:pt x="19058" y="24990"/>
                </a:lnTo>
                <a:lnTo>
                  <a:pt x="19058" y="19054"/>
                </a:lnTo>
                <a:close/>
                <a:moveTo>
                  <a:pt x="31241" y="19054"/>
                </a:moveTo>
                <a:lnTo>
                  <a:pt x="31241" y="24990"/>
                </a:lnTo>
                <a:lnTo>
                  <a:pt x="25305" y="24990"/>
                </a:lnTo>
                <a:lnTo>
                  <a:pt x="25305" y="19054"/>
                </a:lnTo>
                <a:close/>
                <a:moveTo>
                  <a:pt x="37489" y="19054"/>
                </a:moveTo>
                <a:lnTo>
                  <a:pt x="37489" y="24990"/>
                </a:lnTo>
                <a:lnTo>
                  <a:pt x="31553" y="24990"/>
                </a:lnTo>
                <a:lnTo>
                  <a:pt x="31553" y="19054"/>
                </a:lnTo>
                <a:close/>
                <a:moveTo>
                  <a:pt x="43737" y="19054"/>
                </a:moveTo>
                <a:lnTo>
                  <a:pt x="43737" y="24990"/>
                </a:lnTo>
                <a:lnTo>
                  <a:pt x="37802" y="24990"/>
                </a:lnTo>
                <a:lnTo>
                  <a:pt x="37802" y="19054"/>
                </a:lnTo>
                <a:close/>
                <a:moveTo>
                  <a:pt x="49985" y="19054"/>
                </a:moveTo>
                <a:lnTo>
                  <a:pt x="49985" y="24990"/>
                </a:lnTo>
                <a:lnTo>
                  <a:pt x="44049" y="24990"/>
                </a:lnTo>
                <a:lnTo>
                  <a:pt x="44049" y="19054"/>
                </a:lnTo>
                <a:close/>
                <a:moveTo>
                  <a:pt x="56232" y="19054"/>
                </a:moveTo>
                <a:lnTo>
                  <a:pt x="56232" y="24990"/>
                </a:lnTo>
                <a:lnTo>
                  <a:pt x="50296" y="24990"/>
                </a:lnTo>
                <a:lnTo>
                  <a:pt x="50296" y="19054"/>
                </a:lnTo>
                <a:close/>
                <a:moveTo>
                  <a:pt x="62480" y="19054"/>
                </a:moveTo>
                <a:lnTo>
                  <a:pt x="62480" y="24990"/>
                </a:lnTo>
                <a:lnTo>
                  <a:pt x="56545" y="24990"/>
                </a:lnTo>
                <a:lnTo>
                  <a:pt x="56545" y="19054"/>
                </a:lnTo>
                <a:close/>
                <a:moveTo>
                  <a:pt x="68727" y="19054"/>
                </a:moveTo>
                <a:lnTo>
                  <a:pt x="68727" y="24990"/>
                </a:lnTo>
                <a:lnTo>
                  <a:pt x="62792" y="24990"/>
                </a:lnTo>
                <a:lnTo>
                  <a:pt x="62792" y="19054"/>
                </a:lnTo>
                <a:close/>
                <a:moveTo>
                  <a:pt x="74975" y="19054"/>
                </a:moveTo>
                <a:lnTo>
                  <a:pt x="74975" y="24990"/>
                </a:lnTo>
                <a:lnTo>
                  <a:pt x="69039" y="24990"/>
                </a:lnTo>
                <a:lnTo>
                  <a:pt x="69039" y="19054"/>
                </a:lnTo>
                <a:close/>
                <a:moveTo>
                  <a:pt x="81223" y="19054"/>
                </a:moveTo>
                <a:lnTo>
                  <a:pt x="81223" y="24990"/>
                </a:lnTo>
                <a:lnTo>
                  <a:pt x="75286" y="24990"/>
                </a:lnTo>
                <a:lnTo>
                  <a:pt x="75286" y="19054"/>
                </a:lnTo>
                <a:close/>
                <a:moveTo>
                  <a:pt x="87470" y="19054"/>
                </a:moveTo>
                <a:lnTo>
                  <a:pt x="87470" y="24990"/>
                </a:lnTo>
                <a:lnTo>
                  <a:pt x="81535" y="24990"/>
                </a:lnTo>
                <a:lnTo>
                  <a:pt x="81535" y="19054"/>
                </a:lnTo>
                <a:close/>
                <a:moveTo>
                  <a:pt x="93720" y="19054"/>
                </a:moveTo>
                <a:lnTo>
                  <a:pt x="93720" y="24990"/>
                </a:lnTo>
                <a:lnTo>
                  <a:pt x="87784" y="24990"/>
                </a:lnTo>
                <a:lnTo>
                  <a:pt x="87784" y="19054"/>
                </a:lnTo>
                <a:close/>
                <a:moveTo>
                  <a:pt x="99967" y="19054"/>
                </a:moveTo>
                <a:lnTo>
                  <a:pt x="99967" y="24990"/>
                </a:lnTo>
                <a:lnTo>
                  <a:pt x="94031" y="24990"/>
                </a:lnTo>
                <a:lnTo>
                  <a:pt x="94031" y="19054"/>
                </a:lnTo>
                <a:close/>
                <a:moveTo>
                  <a:pt x="106214" y="19054"/>
                </a:moveTo>
                <a:lnTo>
                  <a:pt x="106214" y="24990"/>
                </a:lnTo>
                <a:lnTo>
                  <a:pt x="100280" y="24990"/>
                </a:lnTo>
                <a:lnTo>
                  <a:pt x="100280" y="19054"/>
                </a:lnTo>
                <a:close/>
                <a:moveTo>
                  <a:pt x="112461" y="19054"/>
                </a:moveTo>
                <a:lnTo>
                  <a:pt x="112461" y="24990"/>
                </a:lnTo>
                <a:lnTo>
                  <a:pt x="106527" y="24990"/>
                </a:lnTo>
                <a:lnTo>
                  <a:pt x="106527" y="19054"/>
                </a:lnTo>
                <a:close/>
                <a:moveTo>
                  <a:pt x="118710" y="19054"/>
                </a:moveTo>
                <a:lnTo>
                  <a:pt x="118710" y="24990"/>
                </a:lnTo>
                <a:lnTo>
                  <a:pt x="112774" y="24990"/>
                </a:lnTo>
                <a:lnTo>
                  <a:pt x="112774" y="19054"/>
                </a:lnTo>
                <a:close/>
                <a:moveTo>
                  <a:pt x="124957" y="19054"/>
                </a:moveTo>
                <a:lnTo>
                  <a:pt x="124957" y="24990"/>
                </a:lnTo>
                <a:lnTo>
                  <a:pt x="119021" y="24990"/>
                </a:lnTo>
                <a:lnTo>
                  <a:pt x="119021" y="19054"/>
                </a:lnTo>
                <a:close/>
                <a:moveTo>
                  <a:pt x="131204" y="19054"/>
                </a:moveTo>
                <a:lnTo>
                  <a:pt x="131204" y="24990"/>
                </a:lnTo>
                <a:lnTo>
                  <a:pt x="125270" y="24990"/>
                </a:lnTo>
                <a:lnTo>
                  <a:pt x="125270" y="19054"/>
                </a:lnTo>
                <a:close/>
                <a:moveTo>
                  <a:pt x="137451" y="19054"/>
                </a:moveTo>
                <a:lnTo>
                  <a:pt x="137451" y="24990"/>
                </a:lnTo>
                <a:lnTo>
                  <a:pt x="131517" y="24990"/>
                </a:lnTo>
                <a:lnTo>
                  <a:pt x="131517" y="19054"/>
                </a:lnTo>
                <a:close/>
                <a:moveTo>
                  <a:pt x="143702" y="19054"/>
                </a:moveTo>
                <a:lnTo>
                  <a:pt x="143702" y="24990"/>
                </a:lnTo>
                <a:lnTo>
                  <a:pt x="137766" y="24990"/>
                </a:lnTo>
                <a:lnTo>
                  <a:pt x="137766" y="19054"/>
                </a:lnTo>
                <a:close/>
                <a:moveTo>
                  <a:pt x="149949" y="19054"/>
                </a:moveTo>
                <a:lnTo>
                  <a:pt x="149949" y="24990"/>
                </a:lnTo>
                <a:lnTo>
                  <a:pt x="144015" y="24990"/>
                </a:lnTo>
                <a:lnTo>
                  <a:pt x="144015" y="19054"/>
                </a:lnTo>
                <a:close/>
                <a:moveTo>
                  <a:pt x="156196" y="19054"/>
                </a:moveTo>
                <a:lnTo>
                  <a:pt x="156196" y="24990"/>
                </a:lnTo>
                <a:lnTo>
                  <a:pt x="150262" y="24990"/>
                </a:lnTo>
                <a:lnTo>
                  <a:pt x="150262" y="19054"/>
                </a:lnTo>
                <a:close/>
                <a:moveTo>
                  <a:pt x="162445" y="19054"/>
                </a:moveTo>
                <a:lnTo>
                  <a:pt x="162445" y="24990"/>
                </a:lnTo>
                <a:lnTo>
                  <a:pt x="156509" y="24990"/>
                </a:lnTo>
                <a:lnTo>
                  <a:pt x="156509" y="19054"/>
                </a:lnTo>
                <a:close/>
                <a:moveTo>
                  <a:pt x="168692" y="19054"/>
                </a:moveTo>
                <a:lnTo>
                  <a:pt x="168692" y="24990"/>
                </a:lnTo>
                <a:lnTo>
                  <a:pt x="162756" y="24990"/>
                </a:lnTo>
                <a:lnTo>
                  <a:pt x="162756" y="19054"/>
                </a:lnTo>
                <a:close/>
                <a:moveTo>
                  <a:pt x="174939" y="19054"/>
                </a:moveTo>
                <a:lnTo>
                  <a:pt x="174939" y="24990"/>
                </a:lnTo>
                <a:lnTo>
                  <a:pt x="169005" y="24990"/>
                </a:lnTo>
                <a:lnTo>
                  <a:pt x="169005" y="19054"/>
                </a:lnTo>
                <a:close/>
                <a:moveTo>
                  <a:pt x="181186" y="19054"/>
                </a:moveTo>
                <a:lnTo>
                  <a:pt x="181186" y="24990"/>
                </a:lnTo>
                <a:lnTo>
                  <a:pt x="175252" y="24990"/>
                </a:lnTo>
                <a:lnTo>
                  <a:pt x="175252" y="19054"/>
                </a:lnTo>
                <a:close/>
                <a:moveTo>
                  <a:pt x="187435" y="19054"/>
                </a:moveTo>
                <a:lnTo>
                  <a:pt x="187435" y="24990"/>
                </a:lnTo>
                <a:lnTo>
                  <a:pt x="181499" y="24990"/>
                </a:lnTo>
                <a:lnTo>
                  <a:pt x="181499" y="19054"/>
                </a:lnTo>
                <a:close/>
                <a:moveTo>
                  <a:pt x="193684" y="19054"/>
                </a:moveTo>
                <a:lnTo>
                  <a:pt x="193684" y="24990"/>
                </a:lnTo>
                <a:lnTo>
                  <a:pt x="187749" y="24990"/>
                </a:lnTo>
                <a:lnTo>
                  <a:pt x="187749" y="19054"/>
                </a:lnTo>
                <a:close/>
                <a:moveTo>
                  <a:pt x="199931" y="19054"/>
                </a:moveTo>
                <a:lnTo>
                  <a:pt x="199931" y="24990"/>
                </a:lnTo>
                <a:lnTo>
                  <a:pt x="193996" y="24990"/>
                </a:lnTo>
                <a:lnTo>
                  <a:pt x="193996" y="19054"/>
                </a:lnTo>
                <a:close/>
                <a:moveTo>
                  <a:pt x="206180" y="19054"/>
                </a:moveTo>
                <a:lnTo>
                  <a:pt x="206180" y="24990"/>
                </a:lnTo>
                <a:lnTo>
                  <a:pt x="200244" y="24990"/>
                </a:lnTo>
                <a:lnTo>
                  <a:pt x="200244" y="19054"/>
                </a:lnTo>
                <a:close/>
                <a:moveTo>
                  <a:pt x="212427" y="19054"/>
                </a:moveTo>
                <a:lnTo>
                  <a:pt x="212427" y="24990"/>
                </a:lnTo>
                <a:lnTo>
                  <a:pt x="206491" y="24990"/>
                </a:lnTo>
                <a:lnTo>
                  <a:pt x="206491" y="19054"/>
                </a:lnTo>
                <a:close/>
                <a:moveTo>
                  <a:pt x="218674" y="19054"/>
                </a:moveTo>
                <a:lnTo>
                  <a:pt x="218674" y="24990"/>
                </a:lnTo>
                <a:lnTo>
                  <a:pt x="212739" y="24990"/>
                </a:lnTo>
                <a:lnTo>
                  <a:pt x="212739" y="19054"/>
                </a:lnTo>
                <a:close/>
                <a:moveTo>
                  <a:pt x="224921" y="19054"/>
                </a:moveTo>
                <a:lnTo>
                  <a:pt x="224921" y="24990"/>
                </a:lnTo>
                <a:lnTo>
                  <a:pt x="218987" y="24990"/>
                </a:lnTo>
                <a:lnTo>
                  <a:pt x="218987" y="19054"/>
                </a:lnTo>
                <a:close/>
                <a:moveTo>
                  <a:pt x="231170" y="19054"/>
                </a:moveTo>
                <a:lnTo>
                  <a:pt x="231170" y="24990"/>
                </a:lnTo>
                <a:lnTo>
                  <a:pt x="225234" y="24990"/>
                </a:lnTo>
                <a:lnTo>
                  <a:pt x="225234" y="19054"/>
                </a:lnTo>
                <a:close/>
                <a:moveTo>
                  <a:pt x="237417" y="19054"/>
                </a:moveTo>
                <a:lnTo>
                  <a:pt x="237417" y="24990"/>
                </a:lnTo>
                <a:lnTo>
                  <a:pt x="231481" y="24990"/>
                </a:lnTo>
                <a:lnTo>
                  <a:pt x="231481" y="19054"/>
                </a:lnTo>
                <a:close/>
                <a:moveTo>
                  <a:pt x="243664" y="19054"/>
                </a:moveTo>
                <a:lnTo>
                  <a:pt x="243664" y="24990"/>
                </a:lnTo>
                <a:lnTo>
                  <a:pt x="237729" y="24990"/>
                </a:lnTo>
                <a:lnTo>
                  <a:pt x="237729" y="19054"/>
                </a:lnTo>
                <a:close/>
                <a:moveTo>
                  <a:pt x="249911" y="19054"/>
                </a:moveTo>
                <a:lnTo>
                  <a:pt x="249911" y="24990"/>
                </a:lnTo>
                <a:lnTo>
                  <a:pt x="243977" y="24990"/>
                </a:lnTo>
                <a:lnTo>
                  <a:pt x="243977" y="19054"/>
                </a:lnTo>
                <a:close/>
                <a:moveTo>
                  <a:pt x="256161" y="19054"/>
                </a:moveTo>
                <a:lnTo>
                  <a:pt x="256161" y="24990"/>
                </a:lnTo>
                <a:lnTo>
                  <a:pt x="250225" y="24990"/>
                </a:lnTo>
                <a:lnTo>
                  <a:pt x="250225" y="19054"/>
                </a:lnTo>
                <a:close/>
                <a:moveTo>
                  <a:pt x="262409" y="19054"/>
                </a:moveTo>
                <a:lnTo>
                  <a:pt x="262409" y="24990"/>
                </a:lnTo>
                <a:lnTo>
                  <a:pt x="256474" y="24990"/>
                </a:lnTo>
                <a:lnTo>
                  <a:pt x="256474" y="19054"/>
                </a:lnTo>
                <a:close/>
                <a:moveTo>
                  <a:pt x="268656" y="19054"/>
                </a:moveTo>
                <a:lnTo>
                  <a:pt x="268656" y="24990"/>
                </a:lnTo>
                <a:lnTo>
                  <a:pt x="262721" y="24990"/>
                </a:lnTo>
                <a:lnTo>
                  <a:pt x="262721" y="19054"/>
                </a:lnTo>
                <a:close/>
                <a:moveTo>
                  <a:pt x="274904" y="19054"/>
                </a:moveTo>
                <a:lnTo>
                  <a:pt x="274904" y="24990"/>
                </a:lnTo>
                <a:lnTo>
                  <a:pt x="268968" y="24990"/>
                </a:lnTo>
                <a:lnTo>
                  <a:pt x="268968" y="19054"/>
                </a:lnTo>
                <a:close/>
                <a:moveTo>
                  <a:pt x="6251" y="25301"/>
                </a:moveTo>
                <a:lnTo>
                  <a:pt x="6251" y="31237"/>
                </a:lnTo>
                <a:lnTo>
                  <a:pt x="315" y="31237"/>
                </a:lnTo>
                <a:lnTo>
                  <a:pt x="315" y="25301"/>
                </a:lnTo>
                <a:close/>
                <a:moveTo>
                  <a:pt x="12498" y="25301"/>
                </a:moveTo>
                <a:lnTo>
                  <a:pt x="12498" y="31237"/>
                </a:lnTo>
                <a:lnTo>
                  <a:pt x="6562" y="31237"/>
                </a:lnTo>
                <a:lnTo>
                  <a:pt x="6562" y="25301"/>
                </a:lnTo>
                <a:close/>
                <a:moveTo>
                  <a:pt x="18745" y="25301"/>
                </a:moveTo>
                <a:lnTo>
                  <a:pt x="18745" y="31237"/>
                </a:lnTo>
                <a:lnTo>
                  <a:pt x="12810" y="31237"/>
                </a:lnTo>
                <a:lnTo>
                  <a:pt x="12810" y="25301"/>
                </a:lnTo>
                <a:close/>
                <a:moveTo>
                  <a:pt x="24992" y="25301"/>
                </a:moveTo>
                <a:lnTo>
                  <a:pt x="24992" y="31237"/>
                </a:lnTo>
                <a:lnTo>
                  <a:pt x="19058" y="31237"/>
                </a:lnTo>
                <a:lnTo>
                  <a:pt x="19058" y="25301"/>
                </a:lnTo>
                <a:close/>
                <a:moveTo>
                  <a:pt x="31241" y="25301"/>
                </a:moveTo>
                <a:lnTo>
                  <a:pt x="31241" y="31237"/>
                </a:lnTo>
                <a:lnTo>
                  <a:pt x="25305" y="31237"/>
                </a:lnTo>
                <a:lnTo>
                  <a:pt x="25305" y="25301"/>
                </a:lnTo>
                <a:close/>
                <a:moveTo>
                  <a:pt x="37489" y="25301"/>
                </a:moveTo>
                <a:lnTo>
                  <a:pt x="37489" y="31237"/>
                </a:lnTo>
                <a:lnTo>
                  <a:pt x="31553" y="31237"/>
                </a:lnTo>
                <a:lnTo>
                  <a:pt x="31553" y="25301"/>
                </a:lnTo>
                <a:close/>
                <a:moveTo>
                  <a:pt x="43737" y="25301"/>
                </a:moveTo>
                <a:lnTo>
                  <a:pt x="43737" y="31237"/>
                </a:lnTo>
                <a:lnTo>
                  <a:pt x="37802" y="31237"/>
                </a:lnTo>
                <a:lnTo>
                  <a:pt x="37802" y="25301"/>
                </a:lnTo>
                <a:close/>
                <a:moveTo>
                  <a:pt x="49985" y="25301"/>
                </a:moveTo>
                <a:lnTo>
                  <a:pt x="49985" y="31237"/>
                </a:lnTo>
                <a:lnTo>
                  <a:pt x="44049" y="31237"/>
                </a:lnTo>
                <a:lnTo>
                  <a:pt x="44049" y="25301"/>
                </a:lnTo>
                <a:close/>
                <a:moveTo>
                  <a:pt x="56232" y="25301"/>
                </a:moveTo>
                <a:lnTo>
                  <a:pt x="56232" y="31237"/>
                </a:lnTo>
                <a:lnTo>
                  <a:pt x="50296" y="31237"/>
                </a:lnTo>
                <a:lnTo>
                  <a:pt x="50296" y="25301"/>
                </a:lnTo>
                <a:close/>
                <a:moveTo>
                  <a:pt x="62480" y="25301"/>
                </a:moveTo>
                <a:lnTo>
                  <a:pt x="62480" y="31237"/>
                </a:lnTo>
                <a:lnTo>
                  <a:pt x="56545" y="31237"/>
                </a:lnTo>
                <a:lnTo>
                  <a:pt x="56545" y="25301"/>
                </a:lnTo>
                <a:close/>
                <a:moveTo>
                  <a:pt x="68727" y="25301"/>
                </a:moveTo>
                <a:lnTo>
                  <a:pt x="68727" y="31237"/>
                </a:lnTo>
                <a:lnTo>
                  <a:pt x="62792" y="31237"/>
                </a:lnTo>
                <a:lnTo>
                  <a:pt x="62792" y="25301"/>
                </a:lnTo>
                <a:close/>
                <a:moveTo>
                  <a:pt x="74975" y="25301"/>
                </a:moveTo>
                <a:lnTo>
                  <a:pt x="74975" y="31237"/>
                </a:lnTo>
                <a:lnTo>
                  <a:pt x="69039" y="31237"/>
                </a:lnTo>
                <a:lnTo>
                  <a:pt x="69039" y="25301"/>
                </a:lnTo>
                <a:close/>
                <a:moveTo>
                  <a:pt x="81223" y="25301"/>
                </a:moveTo>
                <a:lnTo>
                  <a:pt x="81223" y="31237"/>
                </a:lnTo>
                <a:lnTo>
                  <a:pt x="75286" y="31237"/>
                </a:lnTo>
                <a:lnTo>
                  <a:pt x="75286" y="25301"/>
                </a:lnTo>
                <a:close/>
                <a:moveTo>
                  <a:pt x="87470" y="25301"/>
                </a:moveTo>
                <a:lnTo>
                  <a:pt x="87470" y="31237"/>
                </a:lnTo>
                <a:lnTo>
                  <a:pt x="81535" y="31237"/>
                </a:lnTo>
                <a:lnTo>
                  <a:pt x="81535" y="25301"/>
                </a:lnTo>
                <a:close/>
                <a:moveTo>
                  <a:pt x="93720" y="25301"/>
                </a:moveTo>
                <a:lnTo>
                  <a:pt x="93720" y="31237"/>
                </a:lnTo>
                <a:lnTo>
                  <a:pt x="87784" y="31237"/>
                </a:lnTo>
                <a:lnTo>
                  <a:pt x="87784" y="25301"/>
                </a:lnTo>
                <a:close/>
                <a:moveTo>
                  <a:pt x="99967" y="25301"/>
                </a:moveTo>
                <a:lnTo>
                  <a:pt x="99967" y="31237"/>
                </a:lnTo>
                <a:lnTo>
                  <a:pt x="94031" y="31237"/>
                </a:lnTo>
                <a:lnTo>
                  <a:pt x="94031" y="25301"/>
                </a:lnTo>
                <a:close/>
                <a:moveTo>
                  <a:pt x="106214" y="25301"/>
                </a:moveTo>
                <a:lnTo>
                  <a:pt x="106214" y="31237"/>
                </a:lnTo>
                <a:lnTo>
                  <a:pt x="100280" y="31237"/>
                </a:lnTo>
                <a:lnTo>
                  <a:pt x="100280" y="25301"/>
                </a:lnTo>
                <a:close/>
                <a:moveTo>
                  <a:pt x="112461" y="25301"/>
                </a:moveTo>
                <a:lnTo>
                  <a:pt x="112461" y="31237"/>
                </a:lnTo>
                <a:lnTo>
                  <a:pt x="106527" y="31237"/>
                </a:lnTo>
                <a:lnTo>
                  <a:pt x="106527" y="25301"/>
                </a:lnTo>
                <a:close/>
                <a:moveTo>
                  <a:pt x="118710" y="25301"/>
                </a:moveTo>
                <a:lnTo>
                  <a:pt x="118710" y="31237"/>
                </a:lnTo>
                <a:lnTo>
                  <a:pt x="112774" y="31237"/>
                </a:lnTo>
                <a:lnTo>
                  <a:pt x="112774" y="25301"/>
                </a:lnTo>
                <a:close/>
                <a:moveTo>
                  <a:pt x="124957" y="25301"/>
                </a:moveTo>
                <a:lnTo>
                  <a:pt x="124957" y="31237"/>
                </a:lnTo>
                <a:lnTo>
                  <a:pt x="119021" y="31237"/>
                </a:lnTo>
                <a:lnTo>
                  <a:pt x="119021" y="25301"/>
                </a:lnTo>
                <a:close/>
                <a:moveTo>
                  <a:pt x="131204" y="25301"/>
                </a:moveTo>
                <a:lnTo>
                  <a:pt x="131204" y="31237"/>
                </a:lnTo>
                <a:lnTo>
                  <a:pt x="125270" y="31237"/>
                </a:lnTo>
                <a:lnTo>
                  <a:pt x="125270" y="25301"/>
                </a:lnTo>
                <a:close/>
                <a:moveTo>
                  <a:pt x="137451" y="25301"/>
                </a:moveTo>
                <a:lnTo>
                  <a:pt x="137451" y="31237"/>
                </a:lnTo>
                <a:lnTo>
                  <a:pt x="131517" y="31237"/>
                </a:lnTo>
                <a:lnTo>
                  <a:pt x="131517" y="25301"/>
                </a:lnTo>
                <a:close/>
                <a:moveTo>
                  <a:pt x="143702" y="25301"/>
                </a:moveTo>
                <a:lnTo>
                  <a:pt x="143702" y="31237"/>
                </a:lnTo>
                <a:lnTo>
                  <a:pt x="137766" y="31237"/>
                </a:lnTo>
                <a:lnTo>
                  <a:pt x="137766" y="25301"/>
                </a:lnTo>
                <a:close/>
                <a:moveTo>
                  <a:pt x="149949" y="25301"/>
                </a:moveTo>
                <a:lnTo>
                  <a:pt x="149949" y="31237"/>
                </a:lnTo>
                <a:lnTo>
                  <a:pt x="144015" y="31237"/>
                </a:lnTo>
                <a:lnTo>
                  <a:pt x="144015" y="25301"/>
                </a:lnTo>
                <a:close/>
                <a:moveTo>
                  <a:pt x="156196" y="25301"/>
                </a:moveTo>
                <a:lnTo>
                  <a:pt x="156196" y="31237"/>
                </a:lnTo>
                <a:lnTo>
                  <a:pt x="150262" y="31237"/>
                </a:lnTo>
                <a:lnTo>
                  <a:pt x="150262" y="25301"/>
                </a:lnTo>
                <a:close/>
                <a:moveTo>
                  <a:pt x="162445" y="25301"/>
                </a:moveTo>
                <a:lnTo>
                  <a:pt x="162445" y="31237"/>
                </a:lnTo>
                <a:lnTo>
                  <a:pt x="156509" y="31237"/>
                </a:lnTo>
                <a:lnTo>
                  <a:pt x="156509" y="25301"/>
                </a:lnTo>
                <a:close/>
                <a:moveTo>
                  <a:pt x="168692" y="25301"/>
                </a:moveTo>
                <a:lnTo>
                  <a:pt x="168692" y="31237"/>
                </a:lnTo>
                <a:lnTo>
                  <a:pt x="162756" y="31237"/>
                </a:lnTo>
                <a:lnTo>
                  <a:pt x="162756" y="25301"/>
                </a:lnTo>
                <a:close/>
                <a:moveTo>
                  <a:pt x="174939" y="25301"/>
                </a:moveTo>
                <a:lnTo>
                  <a:pt x="174939" y="31237"/>
                </a:lnTo>
                <a:lnTo>
                  <a:pt x="169005" y="31237"/>
                </a:lnTo>
                <a:lnTo>
                  <a:pt x="169005" y="25301"/>
                </a:lnTo>
                <a:close/>
                <a:moveTo>
                  <a:pt x="181186" y="25301"/>
                </a:moveTo>
                <a:lnTo>
                  <a:pt x="181186" y="31237"/>
                </a:lnTo>
                <a:lnTo>
                  <a:pt x="175252" y="31237"/>
                </a:lnTo>
                <a:lnTo>
                  <a:pt x="175252" y="25301"/>
                </a:lnTo>
                <a:close/>
                <a:moveTo>
                  <a:pt x="187435" y="25301"/>
                </a:moveTo>
                <a:lnTo>
                  <a:pt x="187435" y="31237"/>
                </a:lnTo>
                <a:lnTo>
                  <a:pt x="181499" y="31237"/>
                </a:lnTo>
                <a:lnTo>
                  <a:pt x="181499" y="25301"/>
                </a:lnTo>
                <a:close/>
                <a:moveTo>
                  <a:pt x="193684" y="25301"/>
                </a:moveTo>
                <a:lnTo>
                  <a:pt x="193684" y="31237"/>
                </a:lnTo>
                <a:lnTo>
                  <a:pt x="187749" y="31237"/>
                </a:lnTo>
                <a:lnTo>
                  <a:pt x="187749" y="25301"/>
                </a:lnTo>
                <a:close/>
                <a:moveTo>
                  <a:pt x="199931" y="25301"/>
                </a:moveTo>
                <a:lnTo>
                  <a:pt x="199931" y="31237"/>
                </a:lnTo>
                <a:lnTo>
                  <a:pt x="193996" y="31237"/>
                </a:lnTo>
                <a:lnTo>
                  <a:pt x="193996" y="25301"/>
                </a:lnTo>
                <a:close/>
                <a:moveTo>
                  <a:pt x="206180" y="25301"/>
                </a:moveTo>
                <a:lnTo>
                  <a:pt x="206180" y="31237"/>
                </a:lnTo>
                <a:lnTo>
                  <a:pt x="200244" y="31237"/>
                </a:lnTo>
                <a:lnTo>
                  <a:pt x="200244" y="25301"/>
                </a:lnTo>
                <a:close/>
                <a:moveTo>
                  <a:pt x="212427" y="25301"/>
                </a:moveTo>
                <a:lnTo>
                  <a:pt x="212427" y="31237"/>
                </a:lnTo>
                <a:lnTo>
                  <a:pt x="206491" y="31237"/>
                </a:lnTo>
                <a:lnTo>
                  <a:pt x="206491" y="25301"/>
                </a:lnTo>
                <a:close/>
                <a:moveTo>
                  <a:pt x="218674" y="25301"/>
                </a:moveTo>
                <a:lnTo>
                  <a:pt x="218674" y="31237"/>
                </a:lnTo>
                <a:lnTo>
                  <a:pt x="212739" y="31237"/>
                </a:lnTo>
                <a:lnTo>
                  <a:pt x="212739" y="25301"/>
                </a:lnTo>
                <a:close/>
                <a:moveTo>
                  <a:pt x="224921" y="25301"/>
                </a:moveTo>
                <a:lnTo>
                  <a:pt x="224921" y="31237"/>
                </a:lnTo>
                <a:lnTo>
                  <a:pt x="218987" y="31237"/>
                </a:lnTo>
                <a:lnTo>
                  <a:pt x="218987" y="25301"/>
                </a:lnTo>
                <a:close/>
                <a:moveTo>
                  <a:pt x="231170" y="25301"/>
                </a:moveTo>
                <a:lnTo>
                  <a:pt x="231170" y="31237"/>
                </a:lnTo>
                <a:lnTo>
                  <a:pt x="225234" y="31237"/>
                </a:lnTo>
                <a:lnTo>
                  <a:pt x="225234" y="25301"/>
                </a:lnTo>
                <a:close/>
                <a:moveTo>
                  <a:pt x="237417" y="25301"/>
                </a:moveTo>
                <a:lnTo>
                  <a:pt x="237417" y="31237"/>
                </a:lnTo>
                <a:lnTo>
                  <a:pt x="231481" y="31237"/>
                </a:lnTo>
                <a:lnTo>
                  <a:pt x="231481" y="25301"/>
                </a:lnTo>
                <a:close/>
                <a:moveTo>
                  <a:pt x="243664" y="25301"/>
                </a:moveTo>
                <a:lnTo>
                  <a:pt x="243664" y="31237"/>
                </a:lnTo>
                <a:lnTo>
                  <a:pt x="237729" y="31237"/>
                </a:lnTo>
                <a:lnTo>
                  <a:pt x="237729" y="25301"/>
                </a:lnTo>
                <a:close/>
                <a:moveTo>
                  <a:pt x="249911" y="25301"/>
                </a:moveTo>
                <a:lnTo>
                  <a:pt x="249911" y="31237"/>
                </a:lnTo>
                <a:lnTo>
                  <a:pt x="243977" y="31237"/>
                </a:lnTo>
                <a:lnTo>
                  <a:pt x="243977" y="25301"/>
                </a:lnTo>
                <a:close/>
                <a:moveTo>
                  <a:pt x="256161" y="25301"/>
                </a:moveTo>
                <a:lnTo>
                  <a:pt x="256161" y="31237"/>
                </a:lnTo>
                <a:lnTo>
                  <a:pt x="250225" y="31237"/>
                </a:lnTo>
                <a:lnTo>
                  <a:pt x="250225" y="25301"/>
                </a:lnTo>
                <a:close/>
                <a:moveTo>
                  <a:pt x="262409" y="25301"/>
                </a:moveTo>
                <a:lnTo>
                  <a:pt x="262409" y="31237"/>
                </a:lnTo>
                <a:lnTo>
                  <a:pt x="256474" y="31237"/>
                </a:lnTo>
                <a:lnTo>
                  <a:pt x="256474" y="25301"/>
                </a:lnTo>
                <a:close/>
                <a:moveTo>
                  <a:pt x="268656" y="25301"/>
                </a:moveTo>
                <a:lnTo>
                  <a:pt x="268656" y="31237"/>
                </a:lnTo>
                <a:lnTo>
                  <a:pt x="262721" y="31237"/>
                </a:lnTo>
                <a:lnTo>
                  <a:pt x="262721" y="25301"/>
                </a:lnTo>
                <a:close/>
                <a:moveTo>
                  <a:pt x="274904" y="25301"/>
                </a:moveTo>
                <a:lnTo>
                  <a:pt x="274904" y="31237"/>
                </a:lnTo>
                <a:lnTo>
                  <a:pt x="268968" y="31237"/>
                </a:lnTo>
                <a:lnTo>
                  <a:pt x="268968" y="25301"/>
                </a:lnTo>
                <a:close/>
                <a:moveTo>
                  <a:pt x="6251" y="31548"/>
                </a:moveTo>
                <a:lnTo>
                  <a:pt x="6251" y="31550"/>
                </a:lnTo>
                <a:lnTo>
                  <a:pt x="6251" y="37484"/>
                </a:lnTo>
                <a:lnTo>
                  <a:pt x="315" y="37484"/>
                </a:lnTo>
                <a:lnTo>
                  <a:pt x="315" y="31548"/>
                </a:lnTo>
                <a:close/>
                <a:moveTo>
                  <a:pt x="12498" y="31548"/>
                </a:moveTo>
                <a:lnTo>
                  <a:pt x="12498" y="31550"/>
                </a:lnTo>
                <a:lnTo>
                  <a:pt x="12498" y="37484"/>
                </a:lnTo>
                <a:lnTo>
                  <a:pt x="6562" y="37484"/>
                </a:lnTo>
                <a:lnTo>
                  <a:pt x="6562" y="31548"/>
                </a:lnTo>
                <a:close/>
                <a:moveTo>
                  <a:pt x="18745" y="31548"/>
                </a:moveTo>
                <a:lnTo>
                  <a:pt x="18745" y="31550"/>
                </a:lnTo>
                <a:lnTo>
                  <a:pt x="18745" y="37484"/>
                </a:lnTo>
                <a:lnTo>
                  <a:pt x="12810" y="37484"/>
                </a:lnTo>
                <a:lnTo>
                  <a:pt x="12810" y="31548"/>
                </a:lnTo>
                <a:close/>
                <a:moveTo>
                  <a:pt x="24992" y="31548"/>
                </a:moveTo>
                <a:lnTo>
                  <a:pt x="24992" y="31550"/>
                </a:lnTo>
                <a:lnTo>
                  <a:pt x="24992" y="37484"/>
                </a:lnTo>
                <a:lnTo>
                  <a:pt x="19058" y="37484"/>
                </a:lnTo>
                <a:lnTo>
                  <a:pt x="19058" y="31548"/>
                </a:lnTo>
                <a:close/>
                <a:moveTo>
                  <a:pt x="31242" y="31548"/>
                </a:moveTo>
                <a:lnTo>
                  <a:pt x="31242" y="31550"/>
                </a:lnTo>
                <a:lnTo>
                  <a:pt x="31242" y="37484"/>
                </a:lnTo>
                <a:lnTo>
                  <a:pt x="25305" y="37484"/>
                </a:lnTo>
                <a:lnTo>
                  <a:pt x="25305" y="31548"/>
                </a:lnTo>
                <a:close/>
                <a:moveTo>
                  <a:pt x="162445" y="31548"/>
                </a:moveTo>
                <a:lnTo>
                  <a:pt x="162445" y="31550"/>
                </a:lnTo>
                <a:lnTo>
                  <a:pt x="162445" y="37484"/>
                </a:lnTo>
                <a:lnTo>
                  <a:pt x="156509" y="37484"/>
                </a:lnTo>
                <a:lnTo>
                  <a:pt x="156509" y="31548"/>
                </a:lnTo>
                <a:close/>
                <a:moveTo>
                  <a:pt x="168692" y="31548"/>
                </a:moveTo>
                <a:lnTo>
                  <a:pt x="168692" y="31550"/>
                </a:lnTo>
                <a:lnTo>
                  <a:pt x="168692" y="37484"/>
                </a:lnTo>
                <a:lnTo>
                  <a:pt x="162756" y="37484"/>
                </a:lnTo>
                <a:lnTo>
                  <a:pt x="162756" y="31548"/>
                </a:lnTo>
                <a:close/>
                <a:moveTo>
                  <a:pt x="174939" y="31548"/>
                </a:moveTo>
                <a:lnTo>
                  <a:pt x="174939" y="31550"/>
                </a:lnTo>
                <a:lnTo>
                  <a:pt x="174939" y="37484"/>
                </a:lnTo>
                <a:lnTo>
                  <a:pt x="169005" y="37484"/>
                </a:lnTo>
                <a:lnTo>
                  <a:pt x="169005" y="31548"/>
                </a:lnTo>
                <a:close/>
                <a:moveTo>
                  <a:pt x="181186" y="31548"/>
                </a:moveTo>
                <a:lnTo>
                  <a:pt x="181186" y="31550"/>
                </a:lnTo>
                <a:lnTo>
                  <a:pt x="181186" y="37484"/>
                </a:lnTo>
                <a:lnTo>
                  <a:pt x="175252" y="37484"/>
                </a:lnTo>
                <a:lnTo>
                  <a:pt x="175252" y="31548"/>
                </a:lnTo>
                <a:close/>
                <a:moveTo>
                  <a:pt x="187435" y="31548"/>
                </a:moveTo>
                <a:lnTo>
                  <a:pt x="187435" y="31550"/>
                </a:lnTo>
                <a:lnTo>
                  <a:pt x="187435" y="37484"/>
                </a:lnTo>
                <a:lnTo>
                  <a:pt x="181499" y="37484"/>
                </a:lnTo>
                <a:lnTo>
                  <a:pt x="181499" y="31548"/>
                </a:lnTo>
                <a:close/>
                <a:moveTo>
                  <a:pt x="37489" y="31552"/>
                </a:moveTo>
                <a:lnTo>
                  <a:pt x="37489" y="37486"/>
                </a:lnTo>
                <a:lnTo>
                  <a:pt x="31553" y="37486"/>
                </a:lnTo>
                <a:lnTo>
                  <a:pt x="31553" y="31552"/>
                </a:lnTo>
                <a:close/>
                <a:moveTo>
                  <a:pt x="43737" y="31552"/>
                </a:moveTo>
                <a:lnTo>
                  <a:pt x="43737" y="37486"/>
                </a:lnTo>
                <a:lnTo>
                  <a:pt x="37802" y="37486"/>
                </a:lnTo>
                <a:lnTo>
                  <a:pt x="37802" y="31552"/>
                </a:lnTo>
                <a:close/>
                <a:moveTo>
                  <a:pt x="49985" y="31552"/>
                </a:moveTo>
                <a:lnTo>
                  <a:pt x="49985" y="37486"/>
                </a:lnTo>
                <a:lnTo>
                  <a:pt x="44049" y="37486"/>
                </a:lnTo>
                <a:lnTo>
                  <a:pt x="44049" y="31552"/>
                </a:lnTo>
                <a:close/>
                <a:moveTo>
                  <a:pt x="56232" y="31552"/>
                </a:moveTo>
                <a:lnTo>
                  <a:pt x="56232" y="37486"/>
                </a:lnTo>
                <a:lnTo>
                  <a:pt x="50296" y="37486"/>
                </a:lnTo>
                <a:lnTo>
                  <a:pt x="50296" y="31552"/>
                </a:lnTo>
                <a:close/>
                <a:moveTo>
                  <a:pt x="62480" y="31552"/>
                </a:moveTo>
                <a:lnTo>
                  <a:pt x="62480" y="37486"/>
                </a:lnTo>
                <a:lnTo>
                  <a:pt x="56545" y="37486"/>
                </a:lnTo>
                <a:lnTo>
                  <a:pt x="56545" y="31552"/>
                </a:lnTo>
                <a:close/>
                <a:moveTo>
                  <a:pt x="68727" y="31552"/>
                </a:moveTo>
                <a:lnTo>
                  <a:pt x="68727" y="37486"/>
                </a:lnTo>
                <a:lnTo>
                  <a:pt x="62792" y="37486"/>
                </a:lnTo>
                <a:lnTo>
                  <a:pt x="62792" y="31552"/>
                </a:lnTo>
                <a:close/>
                <a:moveTo>
                  <a:pt x="74975" y="31552"/>
                </a:moveTo>
                <a:lnTo>
                  <a:pt x="74975" y="37486"/>
                </a:lnTo>
                <a:lnTo>
                  <a:pt x="69039" y="37486"/>
                </a:lnTo>
                <a:lnTo>
                  <a:pt x="69039" y="31552"/>
                </a:lnTo>
                <a:close/>
                <a:moveTo>
                  <a:pt x="81223" y="31552"/>
                </a:moveTo>
                <a:lnTo>
                  <a:pt x="81223" y="37486"/>
                </a:lnTo>
                <a:lnTo>
                  <a:pt x="75286" y="37486"/>
                </a:lnTo>
                <a:lnTo>
                  <a:pt x="75286" y="31552"/>
                </a:lnTo>
                <a:close/>
                <a:moveTo>
                  <a:pt x="87470" y="31552"/>
                </a:moveTo>
                <a:lnTo>
                  <a:pt x="87470" y="37486"/>
                </a:lnTo>
                <a:lnTo>
                  <a:pt x="81535" y="37486"/>
                </a:lnTo>
                <a:lnTo>
                  <a:pt x="81535" y="31552"/>
                </a:lnTo>
                <a:close/>
                <a:moveTo>
                  <a:pt x="93720" y="31552"/>
                </a:moveTo>
                <a:lnTo>
                  <a:pt x="93720" y="37486"/>
                </a:lnTo>
                <a:lnTo>
                  <a:pt x="87784" y="37486"/>
                </a:lnTo>
                <a:lnTo>
                  <a:pt x="87784" y="31552"/>
                </a:lnTo>
                <a:close/>
                <a:moveTo>
                  <a:pt x="99967" y="31552"/>
                </a:moveTo>
                <a:lnTo>
                  <a:pt x="99967" y="37486"/>
                </a:lnTo>
                <a:lnTo>
                  <a:pt x="94031" y="37486"/>
                </a:lnTo>
                <a:lnTo>
                  <a:pt x="94031" y="31552"/>
                </a:lnTo>
                <a:close/>
                <a:moveTo>
                  <a:pt x="106214" y="31552"/>
                </a:moveTo>
                <a:lnTo>
                  <a:pt x="106214" y="37486"/>
                </a:lnTo>
                <a:lnTo>
                  <a:pt x="100280" y="37486"/>
                </a:lnTo>
                <a:lnTo>
                  <a:pt x="100280" y="31552"/>
                </a:lnTo>
                <a:close/>
                <a:moveTo>
                  <a:pt x="112461" y="31552"/>
                </a:moveTo>
                <a:lnTo>
                  <a:pt x="112461" y="37486"/>
                </a:lnTo>
                <a:lnTo>
                  <a:pt x="106527" y="37486"/>
                </a:lnTo>
                <a:lnTo>
                  <a:pt x="106527" y="31552"/>
                </a:lnTo>
                <a:close/>
                <a:moveTo>
                  <a:pt x="118710" y="31552"/>
                </a:moveTo>
                <a:lnTo>
                  <a:pt x="118710" y="37486"/>
                </a:lnTo>
                <a:lnTo>
                  <a:pt x="112774" y="37486"/>
                </a:lnTo>
                <a:lnTo>
                  <a:pt x="112774" y="31552"/>
                </a:lnTo>
                <a:close/>
                <a:moveTo>
                  <a:pt x="124957" y="31552"/>
                </a:moveTo>
                <a:lnTo>
                  <a:pt x="124957" y="37486"/>
                </a:lnTo>
                <a:lnTo>
                  <a:pt x="119021" y="37486"/>
                </a:lnTo>
                <a:lnTo>
                  <a:pt x="119021" y="31552"/>
                </a:lnTo>
                <a:close/>
                <a:moveTo>
                  <a:pt x="131204" y="31552"/>
                </a:moveTo>
                <a:lnTo>
                  <a:pt x="131204" y="37486"/>
                </a:lnTo>
                <a:lnTo>
                  <a:pt x="125270" y="37486"/>
                </a:lnTo>
                <a:lnTo>
                  <a:pt x="125270" y="31552"/>
                </a:lnTo>
                <a:close/>
                <a:moveTo>
                  <a:pt x="137451" y="31552"/>
                </a:moveTo>
                <a:lnTo>
                  <a:pt x="137451" y="37486"/>
                </a:lnTo>
                <a:lnTo>
                  <a:pt x="131517" y="37486"/>
                </a:lnTo>
                <a:lnTo>
                  <a:pt x="131517" y="31552"/>
                </a:lnTo>
                <a:close/>
                <a:moveTo>
                  <a:pt x="143702" y="31552"/>
                </a:moveTo>
                <a:lnTo>
                  <a:pt x="143702" y="37486"/>
                </a:lnTo>
                <a:lnTo>
                  <a:pt x="137766" y="37486"/>
                </a:lnTo>
                <a:lnTo>
                  <a:pt x="137766" y="31552"/>
                </a:lnTo>
                <a:close/>
                <a:moveTo>
                  <a:pt x="149949" y="31552"/>
                </a:moveTo>
                <a:lnTo>
                  <a:pt x="149949" y="37486"/>
                </a:lnTo>
                <a:lnTo>
                  <a:pt x="144015" y="37486"/>
                </a:lnTo>
                <a:lnTo>
                  <a:pt x="144015" y="31552"/>
                </a:lnTo>
                <a:close/>
                <a:moveTo>
                  <a:pt x="156196" y="31552"/>
                </a:moveTo>
                <a:lnTo>
                  <a:pt x="156196" y="37486"/>
                </a:lnTo>
                <a:lnTo>
                  <a:pt x="150262" y="37486"/>
                </a:lnTo>
                <a:lnTo>
                  <a:pt x="150262" y="31552"/>
                </a:lnTo>
                <a:close/>
                <a:moveTo>
                  <a:pt x="193684" y="31552"/>
                </a:moveTo>
                <a:lnTo>
                  <a:pt x="193684" y="37486"/>
                </a:lnTo>
                <a:lnTo>
                  <a:pt x="187749" y="37486"/>
                </a:lnTo>
                <a:lnTo>
                  <a:pt x="187749" y="31552"/>
                </a:lnTo>
                <a:close/>
                <a:moveTo>
                  <a:pt x="199931" y="31552"/>
                </a:moveTo>
                <a:lnTo>
                  <a:pt x="199931" y="37486"/>
                </a:lnTo>
                <a:lnTo>
                  <a:pt x="193996" y="37486"/>
                </a:lnTo>
                <a:lnTo>
                  <a:pt x="193996" y="31552"/>
                </a:lnTo>
                <a:close/>
                <a:moveTo>
                  <a:pt x="206180" y="31552"/>
                </a:moveTo>
                <a:lnTo>
                  <a:pt x="206180" y="37486"/>
                </a:lnTo>
                <a:lnTo>
                  <a:pt x="200244" y="37486"/>
                </a:lnTo>
                <a:lnTo>
                  <a:pt x="200244" y="31552"/>
                </a:lnTo>
                <a:close/>
                <a:moveTo>
                  <a:pt x="212427" y="31552"/>
                </a:moveTo>
                <a:lnTo>
                  <a:pt x="212427" y="37486"/>
                </a:lnTo>
                <a:lnTo>
                  <a:pt x="206491" y="37486"/>
                </a:lnTo>
                <a:lnTo>
                  <a:pt x="206491" y="31552"/>
                </a:lnTo>
                <a:close/>
                <a:moveTo>
                  <a:pt x="218674" y="31552"/>
                </a:moveTo>
                <a:lnTo>
                  <a:pt x="218674" y="37486"/>
                </a:lnTo>
                <a:lnTo>
                  <a:pt x="212739" y="37486"/>
                </a:lnTo>
                <a:lnTo>
                  <a:pt x="212739" y="31552"/>
                </a:lnTo>
                <a:close/>
                <a:moveTo>
                  <a:pt x="224921" y="31552"/>
                </a:moveTo>
                <a:lnTo>
                  <a:pt x="224921" y="37486"/>
                </a:lnTo>
                <a:lnTo>
                  <a:pt x="218987" y="37486"/>
                </a:lnTo>
                <a:lnTo>
                  <a:pt x="218987" y="31552"/>
                </a:lnTo>
                <a:close/>
                <a:moveTo>
                  <a:pt x="231170" y="31552"/>
                </a:moveTo>
                <a:lnTo>
                  <a:pt x="231170" y="37486"/>
                </a:lnTo>
                <a:lnTo>
                  <a:pt x="225234" y="37486"/>
                </a:lnTo>
                <a:lnTo>
                  <a:pt x="225234" y="31552"/>
                </a:lnTo>
                <a:close/>
                <a:moveTo>
                  <a:pt x="237417" y="31552"/>
                </a:moveTo>
                <a:lnTo>
                  <a:pt x="237417" y="37486"/>
                </a:lnTo>
                <a:lnTo>
                  <a:pt x="231481" y="37486"/>
                </a:lnTo>
                <a:lnTo>
                  <a:pt x="231481" y="31552"/>
                </a:lnTo>
                <a:close/>
                <a:moveTo>
                  <a:pt x="243664" y="31552"/>
                </a:moveTo>
                <a:lnTo>
                  <a:pt x="243664" y="37486"/>
                </a:lnTo>
                <a:lnTo>
                  <a:pt x="237729" y="37486"/>
                </a:lnTo>
                <a:lnTo>
                  <a:pt x="237729" y="31552"/>
                </a:lnTo>
                <a:close/>
                <a:moveTo>
                  <a:pt x="249911" y="31552"/>
                </a:moveTo>
                <a:lnTo>
                  <a:pt x="249911" y="37486"/>
                </a:lnTo>
                <a:lnTo>
                  <a:pt x="243977" y="37486"/>
                </a:lnTo>
                <a:lnTo>
                  <a:pt x="243977" y="31552"/>
                </a:lnTo>
                <a:close/>
                <a:moveTo>
                  <a:pt x="256161" y="31552"/>
                </a:moveTo>
                <a:lnTo>
                  <a:pt x="256161" y="37486"/>
                </a:lnTo>
                <a:lnTo>
                  <a:pt x="250225" y="37486"/>
                </a:lnTo>
                <a:lnTo>
                  <a:pt x="250225" y="31552"/>
                </a:lnTo>
                <a:close/>
                <a:moveTo>
                  <a:pt x="262409" y="31552"/>
                </a:moveTo>
                <a:lnTo>
                  <a:pt x="262409" y="37486"/>
                </a:lnTo>
                <a:lnTo>
                  <a:pt x="256474" y="37486"/>
                </a:lnTo>
                <a:lnTo>
                  <a:pt x="256474" y="31552"/>
                </a:lnTo>
                <a:close/>
                <a:moveTo>
                  <a:pt x="268656" y="31552"/>
                </a:moveTo>
                <a:lnTo>
                  <a:pt x="268656" y="37486"/>
                </a:lnTo>
                <a:lnTo>
                  <a:pt x="262721" y="37486"/>
                </a:lnTo>
                <a:lnTo>
                  <a:pt x="262721" y="31552"/>
                </a:lnTo>
                <a:close/>
                <a:moveTo>
                  <a:pt x="274904" y="31552"/>
                </a:moveTo>
                <a:lnTo>
                  <a:pt x="274904" y="37486"/>
                </a:lnTo>
                <a:lnTo>
                  <a:pt x="268968" y="37486"/>
                </a:lnTo>
                <a:lnTo>
                  <a:pt x="268968" y="31552"/>
                </a:lnTo>
                <a:close/>
                <a:moveTo>
                  <a:pt x="6251" y="37799"/>
                </a:moveTo>
                <a:lnTo>
                  <a:pt x="6251" y="43735"/>
                </a:lnTo>
                <a:lnTo>
                  <a:pt x="315" y="43735"/>
                </a:lnTo>
                <a:lnTo>
                  <a:pt x="315" y="37799"/>
                </a:lnTo>
                <a:close/>
                <a:moveTo>
                  <a:pt x="12498" y="37799"/>
                </a:moveTo>
                <a:lnTo>
                  <a:pt x="12498" y="43735"/>
                </a:lnTo>
                <a:lnTo>
                  <a:pt x="6562" y="43735"/>
                </a:lnTo>
                <a:lnTo>
                  <a:pt x="6562" y="37799"/>
                </a:lnTo>
                <a:close/>
                <a:moveTo>
                  <a:pt x="18745" y="37799"/>
                </a:moveTo>
                <a:lnTo>
                  <a:pt x="18745" y="43735"/>
                </a:lnTo>
                <a:lnTo>
                  <a:pt x="12810" y="43735"/>
                </a:lnTo>
                <a:lnTo>
                  <a:pt x="12810" y="37799"/>
                </a:lnTo>
                <a:close/>
                <a:moveTo>
                  <a:pt x="24992" y="37799"/>
                </a:moveTo>
                <a:lnTo>
                  <a:pt x="24992" y="43735"/>
                </a:lnTo>
                <a:lnTo>
                  <a:pt x="19058" y="43735"/>
                </a:lnTo>
                <a:lnTo>
                  <a:pt x="19058" y="37799"/>
                </a:lnTo>
                <a:close/>
                <a:moveTo>
                  <a:pt x="31242" y="37799"/>
                </a:moveTo>
                <a:lnTo>
                  <a:pt x="31242" y="43735"/>
                </a:lnTo>
                <a:lnTo>
                  <a:pt x="25305" y="43735"/>
                </a:lnTo>
                <a:lnTo>
                  <a:pt x="25305" y="37799"/>
                </a:lnTo>
                <a:close/>
                <a:moveTo>
                  <a:pt x="37489" y="37799"/>
                </a:moveTo>
                <a:lnTo>
                  <a:pt x="37489" y="43735"/>
                </a:lnTo>
                <a:lnTo>
                  <a:pt x="31553" y="43735"/>
                </a:lnTo>
                <a:lnTo>
                  <a:pt x="31553" y="37799"/>
                </a:lnTo>
                <a:close/>
                <a:moveTo>
                  <a:pt x="43737" y="37799"/>
                </a:moveTo>
                <a:lnTo>
                  <a:pt x="43737" y="43735"/>
                </a:lnTo>
                <a:lnTo>
                  <a:pt x="37802" y="43735"/>
                </a:lnTo>
                <a:lnTo>
                  <a:pt x="37802" y="37799"/>
                </a:lnTo>
                <a:close/>
                <a:moveTo>
                  <a:pt x="49985" y="37799"/>
                </a:moveTo>
                <a:lnTo>
                  <a:pt x="49985" y="43735"/>
                </a:lnTo>
                <a:lnTo>
                  <a:pt x="44049" y="43735"/>
                </a:lnTo>
                <a:lnTo>
                  <a:pt x="44049" y="37799"/>
                </a:lnTo>
                <a:close/>
                <a:moveTo>
                  <a:pt x="56232" y="37799"/>
                </a:moveTo>
                <a:lnTo>
                  <a:pt x="56232" y="43735"/>
                </a:lnTo>
                <a:lnTo>
                  <a:pt x="50296" y="43735"/>
                </a:lnTo>
                <a:lnTo>
                  <a:pt x="50296" y="37799"/>
                </a:lnTo>
                <a:close/>
                <a:moveTo>
                  <a:pt x="62480" y="37799"/>
                </a:moveTo>
                <a:lnTo>
                  <a:pt x="62480" y="43735"/>
                </a:lnTo>
                <a:lnTo>
                  <a:pt x="56545" y="43735"/>
                </a:lnTo>
                <a:lnTo>
                  <a:pt x="56545" y="37799"/>
                </a:lnTo>
                <a:close/>
                <a:moveTo>
                  <a:pt x="68727" y="37799"/>
                </a:moveTo>
                <a:lnTo>
                  <a:pt x="68727" y="43735"/>
                </a:lnTo>
                <a:lnTo>
                  <a:pt x="62792" y="43735"/>
                </a:lnTo>
                <a:lnTo>
                  <a:pt x="62792" y="37799"/>
                </a:lnTo>
                <a:close/>
                <a:moveTo>
                  <a:pt x="74975" y="37799"/>
                </a:moveTo>
                <a:lnTo>
                  <a:pt x="74975" y="43735"/>
                </a:lnTo>
                <a:lnTo>
                  <a:pt x="69039" y="43735"/>
                </a:lnTo>
                <a:lnTo>
                  <a:pt x="69039" y="37799"/>
                </a:lnTo>
                <a:close/>
                <a:moveTo>
                  <a:pt x="81223" y="37799"/>
                </a:moveTo>
                <a:lnTo>
                  <a:pt x="81223" y="43735"/>
                </a:lnTo>
                <a:lnTo>
                  <a:pt x="75286" y="43735"/>
                </a:lnTo>
                <a:lnTo>
                  <a:pt x="75286" y="37799"/>
                </a:lnTo>
                <a:close/>
                <a:moveTo>
                  <a:pt x="87470" y="37799"/>
                </a:moveTo>
                <a:lnTo>
                  <a:pt x="87470" y="43735"/>
                </a:lnTo>
                <a:lnTo>
                  <a:pt x="81535" y="43735"/>
                </a:lnTo>
                <a:lnTo>
                  <a:pt x="81535" y="37799"/>
                </a:lnTo>
                <a:close/>
                <a:moveTo>
                  <a:pt x="93720" y="37799"/>
                </a:moveTo>
                <a:lnTo>
                  <a:pt x="93720" y="43735"/>
                </a:lnTo>
                <a:lnTo>
                  <a:pt x="87784" y="43735"/>
                </a:lnTo>
                <a:lnTo>
                  <a:pt x="87784" y="37799"/>
                </a:lnTo>
                <a:close/>
                <a:moveTo>
                  <a:pt x="99967" y="37799"/>
                </a:moveTo>
                <a:lnTo>
                  <a:pt x="99967" y="43735"/>
                </a:lnTo>
                <a:lnTo>
                  <a:pt x="94031" y="43735"/>
                </a:lnTo>
                <a:lnTo>
                  <a:pt x="94031" y="37799"/>
                </a:lnTo>
                <a:close/>
                <a:moveTo>
                  <a:pt x="106214" y="37799"/>
                </a:moveTo>
                <a:lnTo>
                  <a:pt x="106214" y="43735"/>
                </a:lnTo>
                <a:lnTo>
                  <a:pt x="100280" y="43735"/>
                </a:lnTo>
                <a:lnTo>
                  <a:pt x="100280" y="37799"/>
                </a:lnTo>
                <a:close/>
                <a:moveTo>
                  <a:pt x="112461" y="37799"/>
                </a:moveTo>
                <a:lnTo>
                  <a:pt x="112461" y="43735"/>
                </a:lnTo>
                <a:lnTo>
                  <a:pt x="106527" y="43735"/>
                </a:lnTo>
                <a:lnTo>
                  <a:pt x="106527" y="37799"/>
                </a:lnTo>
                <a:close/>
                <a:moveTo>
                  <a:pt x="118710" y="37799"/>
                </a:moveTo>
                <a:lnTo>
                  <a:pt x="118710" y="43735"/>
                </a:lnTo>
                <a:lnTo>
                  <a:pt x="112774" y="43735"/>
                </a:lnTo>
                <a:lnTo>
                  <a:pt x="112774" y="37799"/>
                </a:lnTo>
                <a:close/>
                <a:moveTo>
                  <a:pt x="124957" y="37799"/>
                </a:moveTo>
                <a:lnTo>
                  <a:pt x="124957" y="43735"/>
                </a:lnTo>
                <a:lnTo>
                  <a:pt x="119021" y="43735"/>
                </a:lnTo>
                <a:lnTo>
                  <a:pt x="119021" y="37799"/>
                </a:lnTo>
                <a:close/>
                <a:moveTo>
                  <a:pt x="131204" y="37799"/>
                </a:moveTo>
                <a:lnTo>
                  <a:pt x="131204" y="43735"/>
                </a:lnTo>
                <a:lnTo>
                  <a:pt x="125270" y="43735"/>
                </a:lnTo>
                <a:lnTo>
                  <a:pt x="125270" y="37799"/>
                </a:lnTo>
                <a:close/>
                <a:moveTo>
                  <a:pt x="137451" y="37799"/>
                </a:moveTo>
                <a:lnTo>
                  <a:pt x="137451" y="43735"/>
                </a:lnTo>
                <a:lnTo>
                  <a:pt x="131517" y="43735"/>
                </a:lnTo>
                <a:lnTo>
                  <a:pt x="131517" y="37799"/>
                </a:lnTo>
                <a:close/>
                <a:moveTo>
                  <a:pt x="143702" y="37799"/>
                </a:moveTo>
                <a:lnTo>
                  <a:pt x="143702" y="43735"/>
                </a:lnTo>
                <a:lnTo>
                  <a:pt x="137766" y="43735"/>
                </a:lnTo>
                <a:lnTo>
                  <a:pt x="137766" y="37799"/>
                </a:lnTo>
                <a:close/>
                <a:moveTo>
                  <a:pt x="149949" y="37799"/>
                </a:moveTo>
                <a:lnTo>
                  <a:pt x="149949" y="43735"/>
                </a:lnTo>
                <a:lnTo>
                  <a:pt x="144015" y="43735"/>
                </a:lnTo>
                <a:lnTo>
                  <a:pt x="144015" y="37799"/>
                </a:lnTo>
                <a:close/>
                <a:moveTo>
                  <a:pt x="156196" y="37799"/>
                </a:moveTo>
                <a:lnTo>
                  <a:pt x="156196" y="43735"/>
                </a:lnTo>
                <a:lnTo>
                  <a:pt x="150262" y="43735"/>
                </a:lnTo>
                <a:lnTo>
                  <a:pt x="150262" y="37799"/>
                </a:lnTo>
                <a:close/>
                <a:moveTo>
                  <a:pt x="162445" y="37799"/>
                </a:moveTo>
                <a:lnTo>
                  <a:pt x="162445" y="43735"/>
                </a:lnTo>
                <a:lnTo>
                  <a:pt x="156509" y="43735"/>
                </a:lnTo>
                <a:lnTo>
                  <a:pt x="156509" y="37799"/>
                </a:lnTo>
                <a:close/>
                <a:moveTo>
                  <a:pt x="168692" y="37799"/>
                </a:moveTo>
                <a:lnTo>
                  <a:pt x="168692" y="43735"/>
                </a:lnTo>
                <a:lnTo>
                  <a:pt x="162756" y="43735"/>
                </a:lnTo>
                <a:lnTo>
                  <a:pt x="162756" y="37799"/>
                </a:lnTo>
                <a:close/>
                <a:moveTo>
                  <a:pt x="174939" y="37799"/>
                </a:moveTo>
                <a:lnTo>
                  <a:pt x="174939" y="43735"/>
                </a:lnTo>
                <a:lnTo>
                  <a:pt x="169005" y="43735"/>
                </a:lnTo>
                <a:lnTo>
                  <a:pt x="169005" y="37799"/>
                </a:lnTo>
                <a:close/>
                <a:moveTo>
                  <a:pt x="181186" y="37799"/>
                </a:moveTo>
                <a:lnTo>
                  <a:pt x="181186" y="43735"/>
                </a:lnTo>
                <a:lnTo>
                  <a:pt x="175252" y="43735"/>
                </a:lnTo>
                <a:lnTo>
                  <a:pt x="175252" y="37799"/>
                </a:lnTo>
                <a:close/>
                <a:moveTo>
                  <a:pt x="187435" y="37799"/>
                </a:moveTo>
                <a:lnTo>
                  <a:pt x="187435" y="43735"/>
                </a:lnTo>
                <a:lnTo>
                  <a:pt x="181499" y="43735"/>
                </a:lnTo>
                <a:lnTo>
                  <a:pt x="181499" y="37799"/>
                </a:lnTo>
                <a:close/>
                <a:moveTo>
                  <a:pt x="193684" y="37799"/>
                </a:moveTo>
                <a:lnTo>
                  <a:pt x="193684" y="43735"/>
                </a:lnTo>
                <a:lnTo>
                  <a:pt x="187749" y="43735"/>
                </a:lnTo>
                <a:lnTo>
                  <a:pt x="187749" y="37799"/>
                </a:lnTo>
                <a:close/>
                <a:moveTo>
                  <a:pt x="199931" y="37799"/>
                </a:moveTo>
                <a:lnTo>
                  <a:pt x="199931" y="43735"/>
                </a:lnTo>
                <a:lnTo>
                  <a:pt x="193996" y="43735"/>
                </a:lnTo>
                <a:lnTo>
                  <a:pt x="193996" y="37799"/>
                </a:lnTo>
                <a:close/>
                <a:moveTo>
                  <a:pt x="206180" y="37799"/>
                </a:moveTo>
                <a:lnTo>
                  <a:pt x="206180" y="43735"/>
                </a:lnTo>
                <a:lnTo>
                  <a:pt x="200244" y="43735"/>
                </a:lnTo>
                <a:lnTo>
                  <a:pt x="200244" y="37799"/>
                </a:lnTo>
                <a:close/>
                <a:moveTo>
                  <a:pt x="212427" y="37799"/>
                </a:moveTo>
                <a:lnTo>
                  <a:pt x="212427" y="43735"/>
                </a:lnTo>
                <a:lnTo>
                  <a:pt x="206491" y="43735"/>
                </a:lnTo>
                <a:lnTo>
                  <a:pt x="206491" y="37799"/>
                </a:lnTo>
                <a:close/>
                <a:moveTo>
                  <a:pt x="218674" y="37799"/>
                </a:moveTo>
                <a:lnTo>
                  <a:pt x="218674" y="43735"/>
                </a:lnTo>
                <a:lnTo>
                  <a:pt x="212739" y="43735"/>
                </a:lnTo>
                <a:lnTo>
                  <a:pt x="212739" y="37799"/>
                </a:lnTo>
                <a:close/>
                <a:moveTo>
                  <a:pt x="224921" y="37799"/>
                </a:moveTo>
                <a:lnTo>
                  <a:pt x="224921" y="43735"/>
                </a:lnTo>
                <a:lnTo>
                  <a:pt x="218987" y="43735"/>
                </a:lnTo>
                <a:lnTo>
                  <a:pt x="218987" y="37799"/>
                </a:lnTo>
                <a:close/>
                <a:moveTo>
                  <a:pt x="231170" y="37799"/>
                </a:moveTo>
                <a:lnTo>
                  <a:pt x="231170" y="43735"/>
                </a:lnTo>
                <a:lnTo>
                  <a:pt x="225234" y="43735"/>
                </a:lnTo>
                <a:lnTo>
                  <a:pt x="225234" y="37799"/>
                </a:lnTo>
                <a:close/>
                <a:moveTo>
                  <a:pt x="237417" y="37799"/>
                </a:moveTo>
                <a:lnTo>
                  <a:pt x="237417" y="43735"/>
                </a:lnTo>
                <a:lnTo>
                  <a:pt x="231481" y="43735"/>
                </a:lnTo>
                <a:lnTo>
                  <a:pt x="231481" y="37799"/>
                </a:lnTo>
                <a:close/>
                <a:moveTo>
                  <a:pt x="243664" y="37799"/>
                </a:moveTo>
                <a:lnTo>
                  <a:pt x="243664" y="43735"/>
                </a:lnTo>
                <a:lnTo>
                  <a:pt x="237729" y="43735"/>
                </a:lnTo>
                <a:lnTo>
                  <a:pt x="237729" y="37799"/>
                </a:lnTo>
                <a:close/>
                <a:moveTo>
                  <a:pt x="249911" y="37799"/>
                </a:moveTo>
                <a:lnTo>
                  <a:pt x="249911" y="43735"/>
                </a:lnTo>
                <a:lnTo>
                  <a:pt x="243977" y="43735"/>
                </a:lnTo>
                <a:lnTo>
                  <a:pt x="243977" y="37799"/>
                </a:lnTo>
                <a:close/>
                <a:moveTo>
                  <a:pt x="256161" y="37799"/>
                </a:moveTo>
                <a:lnTo>
                  <a:pt x="256161" y="43735"/>
                </a:lnTo>
                <a:lnTo>
                  <a:pt x="250225" y="43735"/>
                </a:lnTo>
                <a:lnTo>
                  <a:pt x="250225" y="37799"/>
                </a:lnTo>
                <a:close/>
                <a:moveTo>
                  <a:pt x="262409" y="37799"/>
                </a:moveTo>
                <a:lnTo>
                  <a:pt x="262409" y="43735"/>
                </a:lnTo>
                <a:lnTo>
                  <a:pt x="256474" y="43735"/>
                </a:lnTo>
                <a:lnTo>
                  <a:pt x="256474" y="37799"/>
                </a:lnTo>
                <a:close/>
                <a:moveTo>
                  <a:pt x="268656" y="37799"/>
                </a:moveTo>
                <a:lnTo>
                  <a:pt x="268656" y="43735"/>
                </a:lnTo>
                <a:lnTo>
                  <a:pt x="262721" y="43735"/>
                </a:lnTo>
                <a:lnTo>
                  <a:pt x="262721" y="37799"/>
                </a:lnTo>
                <a:close/>
                <a:moveTo>
                  <a:pt x="274904" y="37799"/>
                </a:moveTo>
                <a:lnTo>
                  <a:pt x="274904" y="43735"/>
                </a:lnTo>
                <a:lnTo>
                  <a:pt x="268968" y="43735"/>
                </a:lnTo>
                <a:lnTo>
                  <a:pt x="268968" y="37799"/>
                </a:lnTo>
                <a:close/>
                <a:moveTo>
                  <a:pt x="6251" y="44046"/>
                </a:moveTo>
                <a:lnTo>
                  <a:pt x="6251" y="49982"/>
                </a:lnTo>
                <a:lnTo>
                  <a:pt x="315" y="49982"/>
                </a:lnTo>
                <a:lnTo>
                  <a:pt x="315" y="44046"/>
                </a:lnTo>
                <a:close/>
                <a:moveTo>
                  <a:pt x="12498" y="44046"/>
                </a:moveTo>
                <a:lnTo>
                  <a:pt x="12498" y="49982"/>
                </a:lnTo>
                <a:lnTo>
                  <a:pt x="6562" y="49982"/>
                </a:lnTo>
                <a:lnTo>
                  <a:pt x="6562" y="44046"/>
                </a:lnTo>
                <a:close/>
                <a:moveTo>
                  <a:pt x="18745" y="44046"/>
                </a:moveTo>
                <a:lnTo>
                  <a:pt x="18745" y="49982"/>
                </a:lnTo>
                <a:lnTo>
                  <a:pt x="12810" y="49982"/>
                </a:lnTo>
                <a:lnTo>
                  <a:pt x="12810" y="44046"/>
                </a:lnTo>
                <a:close/>
                <a:moveTo>
                  <a:pt x="24992" y="44046"/>
                </a:moveTo>
                <a:lnTo>
                  <a:pt x="24992" y="49982"/>
                </a:lnTo>
                <a:lnTo>
                  <a:pt x="19058" y="49982"/>
                </a:lnTo>
                <a:lnTo>
                  <a:pt x="19058" y="44046"/>
                </a:lnTo>
                <a:close/>
                <a:moveTo>
                  <a:pt x="31242" y="44046"/>
                </a:moveTo>
                <a:lnTo>
                  <a:pt x="31242" y="49982"/>
                </a:lnTo>
                <a:lnTo>
                  <a:pt x="25305" y="49982"/>
                </a:lnTo>
                <a:lnTo>
                  <a:pt x="25305" y="44046"/>
                </a:lnTo>
                <a:close/>
                <a:moveTo>
                  <a:pt x="37489" y="44046"/>
                </a:moveTo>
                <a:lnTo>
                  <a:pt x="37489" y="49982"/>
                </a:lnTo>
                <a:lnTo>
                  <a:pt x="31553" y="49982"/>
                </a:lnTo>
                <a:lnTo>
                  <a:pt x="31553" y="44046"/>
                </a:lnTo>
                <a:close/>
                <a:moveTo>
                  <a:pt x="43737" y="44046"/>
                </a:moveTo>
                <a:lnTo>
                  <a:pt x="43737" y="49982"/>
                </a:lnTo>
                <a:lnTo>
                  <a:pt x="37802" y="49982"/>
                </a:lnTo>
                <a:lnTo>
                  <a:pt x="37802" y="44046"/>
                </a:lnTo>
                <a:close/>
                <a:moveTo>
                  <a:pt x="49985" y="44046"/>
                </a:moveTo>
                <a:lnTo>
                  <a:pt x="49985" y="49982"/>
                </a:lnTo>
                <a:lnTo>
                  <a:pt x="44049" y="49982"/>
                </a:lnTo>
                <a:lnTo>
                  <a:pt x="44049" y="44046"/>
                </a:lnTo>
                <a:close/>
                <a:moveTo>
                  <a:pt x="56232" y="44046"/>
                </a:moveTo>
                <a:lnTo>
                  <a:pt x="56232" y="49982"/>
                </a:lnTo>
                <a:lnTo>
                  <a:pt x="50296" y="49982"/>
                </a:lnTo>
                <a:lnTo>
                  <a:pt x="50296" y="44046"/>
                </a:lnTo>
                <a:close/>
                <a:moveTo>
                  <a:pt x="62480" y="44046"/>
                </a:moveTo>
                <a:lnTo>
                  <a:pt x="62480" y="49982"/>
                </a:lnTo>
                <a:lnTo>
                  <a:pt x="56545" y="49982"/>
                </a:lnTo>
                <a:lnTo>
                  <a:pt x="56545" y="44046"/>
                </a:lnTo>
                <a:close/>
                <a:moveTo>
                  <a:pt x="68727" y="44046"/>
                </a:moveTo>
                <a:lnTo>
                  <a:pt x="68727" y="49982"/>
                </a:lnTo>
                <a:lnTo>
                  <a:pt x="62792" y="49982"/>
                </a:lnTo>
                <a:lnTo>
                  <a:pt x="62792" y="44046"/>
                </a:lnTo>
                <a:close/>
                <a:moveTo>
                  <a:pt x="74975" y="44046"/>
                </a:moveTo>
                <a:lnTo>
                  <a:pt x="74975" y="49982"/>
                </a:lnTo>
                <a:lnTo>
                  <a:pt x="69039" y="49982"/>
                </a:lnTo>
                <a:lnTo>
                  <a:pt x="69039" y="44046"/>
                </a:lnTo>
                <a:close/>
                <a:moveTo>
                  <a:pt x="81223" y="44046"/>
                </a:moveTo>
                <a:lnTo>
                  <a:pt x="81223" y="49982"/>
                </a:lnTo>
                <a:lnTo>
                  <a:pt x="75286" y="49982"/>
                </a:lnTo>
                <a:lnTo>
                  <a:pt x="75286" y="44046"/>
                </a:lnTo>
                <a:close/>
                <a:moveTo>
                  <a:pt x="87470" y="44046"/>
                </a:moveTo>
                <a:lnTo>
                  <a:pt x="87470" y="49982"/>
                </a:lnTo>
                <a:lnTo>
                  <a:pt x="81535" y="49982"/>
                </a:lnTo>
                <a:lnTo>
                  <a:pt x="81535" y="44046"/>
                </a:lnTo>
                <a:close/>
                <a:moveTo>
                  <a:pt x="93720" y="44046"/>
                </a:moveTo>
                <a:lnTo>
                  <a:pt x="93720" y="49982"/>
                </a:lnTo>
                <a:lnTo>
                  <a:pt x="87784" y="49982"/>
                </a:lnTo>
                <a:lnTo>
                  <a:pt x="87784" y="44046"/>
                </a:lnTo>
                <a:close/>
                <a:moveTo>
                  <a:pt x="99967" y="44046"/>
                </a:moveTo>
                <a:lnTo>
                  <a:pt x="99967" y="49982"/>
                </a:lnTo>
                <a:lnTo>
                  <a:pt x="94031" y="49982"/>
                </a:lnTo>
                <a:lnTo>
                  <a:pt x="94031" y="44046"/>
                </a:lnTo>
                <a:close/>
                <a:moveTo>
                  <a:pt x="106214" y="44046"/>
                </a:moveTo>
                <a:lnTo>
                  <a:pt x="106214" y="49982"/>
                </a:lnTo>
                <a:lnTo>
                  <a:pt x="100278" y="49982"/>
                </a:lnTo>
                <a:lnTo>
                  <a:pt x="100278" y="44046"/>
                </a:lnTo>
                <a:close/>
                <a:moveTo>
                  <a:pt x="112461" y="44046"/>
                </a:moveTo>
                <a:lnTo>
                  <a:pt x="112461" y="49982"/>
                </a:lnTo>
                <a:lnTo>
                  <a:pt x="106527" y="49982"/>
                </a:lnTo>
                <a:lnTo>
                  <a:pt x="106527" y="44046"/>
                </a:lnTo>
                <a:close/>
                <a:moveTo>
                  <a:pt x="118710" y="44046"/>
                </a:moveTo>
                <a:lnTo>
                  <a:pt x="118710" y="49982"/>
                </a:lnTo>
                <a:lnTo>
                  <a:pt x="112774" y="49982"/>
                </a:lnTo>
                <a:lnTo>
                  <a:pt x="112774" y="44046"/>
                </a:lnTo>
                <a:close/>
                <a:moveTo>
                  <a:pt x="124957" y="44046"/>
                </a:moveTo>
                <a:lnTo>
                  <a:pt x="124957" y="49982"/>
                </a:lnTo>
                <a:lnTo>
                  <a:pt x="119021" y="49982"/>
                </a:lnTo>
                <a:lnTo>
                  <a:pt x="119021" y="44046"/>
                </a:lnTo>
                <a:close/>
                <a:moveTo>
                  <a:pt x="131204" y="44046"/>
                </a:moveTo>
                <a:lnTo>
                  <a:pt x="131204" y="49982"/>
                </a:lnTo>
                <a:lnTo>
                  <a:pt x="125270" y="49982"/>
                </a:lnTo>
                <a:lnTo>
                  <a:pt x="125270" y="44046"/>
                </a:lnTo>
                <a:close/>
                <a:moveTo>
                  <a:pt x="137451" y="44046"/>
                </a:moveTo>
                <a:lnTo>
                  <a:pt x="137451" y="49982"/>
                </a:lnTo>
                <a:lnTo>
                  <a:pt x="131517" y="49982"/>
                </a:lnTo>
                <a:lnTo>
                  <a:pt x="131517" y="44046"/>
                </a:lnTo>
                <a:close/>
                <a:moveTo>
                  <a:pt x="143702" y="44046"/>
                </a:moveTo>
                <a:lnTo>
                  <a:pt x="143702" y="49982"/>
                </a:lnTo>
                <a:lnTo>
                  <a:pt x="137766" y="49982"/>
                </a:lnTo>
                <a:lnTo>
                  <a:pt x="137766" y="44046"/>
                </a:lnTo>
                <a:close/>
                <a:moveTo>
                  <a:pt x="149949" y="44046"/>
                </a:moveTo>
                <a:lnTo>
                  <a:pt x="149949" y="49982"/>
                </a:lnTo>
                <a:lnTo>
                  <a:pt x="144015" y="49982"/>
                </a:lnTo>
                <a:lnTo>
                  <a:pt x="144015" y="44046"/>
                </a:lnTo>
                <a:close/>
                <a:moveTo>
                  <a:pt x="156196" y="44046"/>
                </a:moveTo>
                <a:lnTo>
                  <a:pt x="156196" y="49982"/>
                </a:lnTo>
                <a:lnTo>
                  <a:pt x="150262" y="49982"/>
                </a:lnTo>
                <a:lnTo>
                  <a:pt x="150262" y="44046"/>
                </a:lnTo>
                <a:close/>
                <a:moveTo>
                  <a:pt x="162445" y="44046"/>
                </a:moveTo>
                <a:lnTo>
                  <a:pt x="162445" y="49982"/>
                </a:lnTo>
                <a:lnTo>
                  <a:pt x="156509" y="49982"/>
                </a:lnTo>
                <a:lnTo>
                  <a:pt x="156509" y="44046"/>
                </a:lnTo>
                <a:close/>
                <a:moveTo>
                  <a:pt x="168692" y="44046"/>
                </a:moveTo>
                <a:lnTo>
                  <a:pt x="168692" y="49982"/>
                </a:lnTo>
                <a:lnTo>
                  <a:pt x="162756" y="49982"/>
                </a:lnTo>
                <a:lnTo>
                  <a:pt x="162756" y="44046"/>
                </a:lnTo>
                <a:close/>
                <a:moveTo>
                  <a:pt x="174939" y="44046"/>
                </a:moveTo>
                <a:lnTo>
                  <a:pt x="174939" y="49982"/>
                </a:lnTo>
                <a:lnTo>
                  <a:pt x="169005" y="49982"/>
                </a:lnTo>
                <a:lnTo>
                  <a:pt x="169005" y="44046"/>
                </a:lnTo>
                <a:close/>
                <a:moveTo>
                  <a:pt x="181186" y="44046"/>
                </a:moveTo>
                <a:lnTo>
                  <a:pt x="181186" y="49982"/>
                </a:lnTo>
                <a:lnTo>
                  <a:pt x="175252" y="49982"/>
                </a:lnTo>
                <a:lnTo>
                  <a:pt x="175252" y="44046"/>
                </a:lnTo>
                <a:close/>
                <a:moveTo>
                  <a:pt x="187435" y="44046"/>
                </a:moveTo>
                <a:lnTo>
                  <a:pt x="187435" y="49982"/>
                </a:lnTo>
                <a:lnTo>
                  <a:pt x="181499" y="49982"/>
                </a:lnTo>
                <a:lnTo>
                  <a:pt x="181499" y="44046"/>
                </a:lnTo>
                <a:close/>
                <a:moveTo>
                  <a:pt x="193684" y="44046"/>
                </a:moveTo>
                <a:lnTo>
                  <a:pt x="193684" y="49982"/>
                </a:lnTo>
                <a:lnTo>
                  <a:pt x="187749" y="49982"/>
                </a:lnTo>
                <a:lnTo>
                  <a:pt x="187749" y="44046"/>
                </a:lnTo>
                <a:close/>
                <a:moveTo>
                  <a:pt x="199931" y="44046"/>
                </a:moveTo>
                <a:lnTo>
                  <a:pt x="199931" y="49982"/>
                </a:lnTo>
                <a:lnTo>
                  <a:pt x="193996" y="49982"/>
                </a:lnTo>
                <a:lnTo>
                  <a:pt x="193996" y="44046"/>
                </a:lnTo>
                <a:close/>
                <a:moveTo>
                  <a:pt x="206180" y="44046"/>
                </a:moveTo>
                <a:lnTo>
                  <a:pt x="206180" y="49982"/>
                </a:lnTo>
                <a:lnTo>
                  <a:pt x="200244" y="49982"/>
                </a:lnTo>
                <a:lnTo>
                  <a:pt x="200244" y="44046"/>
                </a:lnTo>
                <a:close/>
                <a:moveTo>
                  <a:pt x="212427" y="44046"/>
                </a:moveTo>
                <a:lnTo>
                  <a:pt x="212427" y="49982"/>
                </a:lnTo>
                <a:lnTo>
                  <a:pt x="206491" y="49982"/>
                </a:lnTo>
                <a:lnTo>
                  <a:pt x="206491" y="44046"/>
                </a:lnTo>
                <a:close/>
                <a:moveTo>
                  <a:pt x="218674" y="44046"/>
                </a:moveTo>
                <a:lnTo>
                  <a:pt x="218674" y="49982"/>
                </a:lnTo>
                <a:lnTo>
                  <a:pt x="212739" y="49982"/>
                </a:lnTo>
                <a:lnTo>
                  <a:pt x="212739" y="44046"/>
                </a:lnTo>
                <a:close/>
                <a:moveTo>
                  <a:pt x="224921" y="44046"/>
                </a:moveTo>
                <a:lnTo>
                  <a:pt x="224921" y="49982"/>
                </a:lnTo>
                <a:lnTo>
                  <a:pt x="218987" y="49982"/>
                </a:lnTo>
                <a:lnTo>
                  <a:pt x="218987" y="44046"/>
                </a:lnTo>
                <a:close/>
                <a:moveTo>
                  <a:pt x="231170" y="44046"/>
                </a:moveTo>
                <a:lnTo>
                  <a:pt x="231170" y="49982"/>
                </a:lnTo>
                <a:lnTo>
                  <a:pt x="225234" y="49982"/>
                </a:lnTo>
                <a:lnTo>
                  <a:pt x="225234" y="44046"/>
                </a:lnTo>
                <a:close/>
                <a:moveTo>
                  <a:pt x="237417" y="44046"/>
                </a:moveTo>
                <a:lnTo>
                  <a:pt x="237417" y="49982"/>
                </a:lnTo>
                <a:lnTo>
                  <a:pt x="231481" y="49982"/>
                </a:lnTo>
                <a:lnTo>
                  <a:pt x="231481" y="44046"/>
                </a:lnTo>
                <a:close/>
                <a:moveTo>
                  <a:pt x="243664" y="44046"/>
                </a:moveTo>
                <a:lnTo>
                  <a:pt x="243664" y="49982"/>
                </a:lnTo>
                <a:lnTo>
                  <a:pt x="237729" y="49982"/>
                </a:lnTo>
                <a:lnTo>
                  <a:pt x="237729" y="44046"/>
                </a:lnTo>
                <a:close/>
                <a:moveTo>
                  <a:pt x="249911" y="44046"/>
                </a:moveTo>
                <a:lnTo>
                  <a:pt x="249911" y="49982"/>
                </a:lnTo>
                <a:lnTo>
                  <a:pt x="243977" y="49982"/>
                </a:lnTo>
                <a:lnTo>
                  <a:pt x="243977" y="44046"/>
                </a:lnTo>
                <a:close/>
                <a:moveTo>
                  <a:pt x="256161" y="44046"/>
                </a:moveTo>
                <a:lnTo>
                  <a:pt x="256161" y="49982"/>
                </a:lnTo>
                <a:lnTo>
                  <a:pt x="250225" y="49982"/>
                </a:lnTo>
                <a:lnTo>
                  <a:pt x="250225" y="44046"/>
                </a:lnTo>
                <a:close/>
                <a:moveTo>
                  <a:pt x="262409" y="44046"/>
                </a:moveTo>
                <a:lnTo>
                  <a:pt x="262409" y="49982"/>
                </a:lnTo>
                <a:lnTo>
                  <a:pt x="256474" y="49982"/>
                </a:lnTo>
                <a:lnTo>
                  <a:pt x="256474" y="44046"/>
                </a:lnTo>
                <a:close/>
                <a:moveTo>
                  <a:pt x="268656" y="44046"/>
                </a:moveTo>
                <a:lnTo>
                  <a:pt x="268656" y="49982"/>
                </a:lnTo>
                <a:lnTo>
                  <a:pt x="262721" y="49982"/>
                </a:lnTo>
                <a:lnTo>
                  <a:pt x="262721" y="44046"/>
                </a:lnTo>
                <a:close/>
                <a:moveTo>
                  <a:pt x="274904" y="44046"/>
                </a:moveTo>
                <a:lnTo>
                  <a:pt x="274904" y="49982"/>
                </a:lnTo>
                <a:lnTo>
                  <a:pt x="268968" y="49982"/>
                </a:lnTo>
                <a:lnTo>
                  <a:pt x="268968" y="44046"/>
                </a:lnTo>
                <a:close/>
                <a:moveTo>
                  <a:pt x="6251" y="50295"/>
                </a:moveTo>
                <a:lnTo>
                  <a:pt x="6251" y="56229"/>
                </a:lnTo>
                <a:lnTo>
                  <a:pt x="315" y="56229"/>
                </a:lnTo>
                <a:lnTo>
                  <a:pt x="315" y="50295"/>
                </a:lnTo>
                <a:close/>
                <a:moveTo>
                  <a:pt x="12498" y="50295"/>
                </a:moveTo>
                <a:lnTo>
                  <a:pt x="12498" y="56229"/>
                </a:lnTo>
                <a:lnTo>
                  <a:pt x="6562" y="56229"/>
                </a:lnTo>
                <a:lnTo>
                  <a:pt x="6562" y="50295"/>
                </a:lnTo>
                <a:close/>
                <a:moveTo>
                  <a:pt x="18745" y="50295"/>
                </a:moveTo>
                <a:lnTo>
                  <a:pt x="18745" y="56229"/>
                </a:lnTo>
                <a:lnTo>
                  <a:pt x="12810" y="56229"/>
                </a:lnTo>
                <a:lnTo>
                  <a:pt x="12810" y="50295"/>
                </a:lnTo>
                <a:close/>
                <a:moveTo>
                  <a:pt x="24992" y="50295"/>
                </a:moveTo>
                <a:lnTo>
                  <a:pt x="24992" y="56229"/>
                </a:lnTo>
                <a:lnTo>
                  <a:pt x="19058" y="56229"/>
                </a:lnTo>
                <a:lnTo>
                  <a:pt x="19058" y="50295"/>
                </a:lnTo>
                <a:close/>
                <a:moveTo>
                  <a:pt x="31242" y="50295"/>
                </a:moveTo>
                <a:lnTo>
                  <a:pt x="31242" y="56229"/>
                </a:lnTo>
                <a:lnTo>
                  <a:pt x="25305" y="56229"/>
                </a:lnTo>
                <a:lnTo>
                  <a:pt x="25305" y="50295"/>
                </a:lnTo>
                <a:close/>
                <a:moveTo>
                  <a:pt x="37489" y="50295"/>
                </a:moveTo>
                <a:lnTo>
                  <a:pt x="37489" y="56229"/>
                </a:lnTo>
                <a:lnTo>
                  <a:pt x="31553" y="56229"/>
                </a:lnTo>
                <a:lnTo>
                  <a:pt x="31553" y="50295"/>
                </a:lnTo>
                <a:close/>
                <a:moveTo>
                  <a:pt x="43737" y="50295"/>
                </a:moveTo>
                <a:lnTo>
                  <a:pt x="43737" y="56229"/>
                </a:lnTo>
                <a:lnTo>
                  <a:pt x="37802" y="56229"/>
                </a:lnTo>
                <a:lnTo>
                  <a:pt x="37802" y="50295"/>
                </a:lnTo>
                <a:close/>
                <a:moveTo>
                  <a:pt x="49985" y="50295"/>
                </a:moveTo>
                <a:lnTo>
                  <a:pt x="49985" y="56229"/>
                </a:lnTo>
                <a:lnTo>
                  <a:pt x="44049" y="56229"/>
                </a:lnTo>
                <a:lnTo>
                  <a:pt x="44049" y="50295"/>
                </a:lnTo>
                <a:close/>
                <a:moveTo>
                  <a:pt x="56232" y="50295"/>
                </a:moveTo>
                <a:lnTo>
                  <a:pt x="56232" y="56229"/>
                </a:lnTo>
                <a:lnTo>
                  <a:pt x="50296" y="56229"/>
                </a:lnTo>
                <a:lnTo>
                  <a:pt x="50296" y="50295"/>
                </a:lnTo>
                <a:close/>
                <a:moveTo>
                  <a:pt x="62480" y="50295"/>
                </a:moveTo>
                <a:lnTo>
                  <a:pt x="62480" y="56229"/>
                </a:lnTo>
                <a:lnTo>
                  <a:pt x="56545" y="56229"/>
                </a:lnTo>
                <a:lnTo>
                  <a:pt x="56545" y="50295"/>
                </a:lnTo>
                <a:close/>
                <a:moveTo>
                  <a:pt x="68727" y="50295"/>
                </a:moveTo>
                <a:lnTo>
                  <a:pt x="68727" y="56229"/>
                </a:lnTo>
                <a:lnTo>
                  <a:pt x="62792" y="56229"/>
                </a:lnTo>
                <a:lnTo>
                  <a:pt x="62792" y="50295"/>
                </a:lnTo>
                <a:close/>
                <a:moveTo>
                  <a:pt x="74975" y="50295"/>
                </a:moveTo>
                <a:lnTo>
                  <a:pt x="74975" y="56229"/>
                </a:lnTo>
                <a:lnTo>
                  <a:pt x="69039" y="56229"/>
                </a:lnTo>
                <a:lnTo>
                  <a:pt x="69039" y="50295"/>
                </a:lnTo>
                <a:close/>
                <a:moveTo>
                  <a:pt x="81223" y="50295"/>
                </a:moveTo>
                <a:lnTo>
                  <a:pt x="81223" y="56229"/>
                </a:lnTo>
                <a:lnTo>
                  <a:pt x="75286" y="56229"/>
                </a:lnTo>
                <a:lnTo>
                  <a:pt x="75286" y="50295"/>
                </a:lnTo>
                <a:close/>
                <a:moveTo>
                  <a:pt x="87470" y="50295"/>
                </a:moveTo>
                <a:lnTo>
                  <a:pt x="87470" y="56229"/>
                </a:lnTo>
                <a:lnTo>
                  <a:pt x="81535" y="56229"/>
                </a:lnTo>
                <a:lnTo>
                  <a:pt x="81535" y="50295"/>
                </a:lnTo>
                <a:close/>
                <a:moveTo>
                  <a:pt x="93720" y="50295"/>
                </a:moveTo>
                <a:lnTo>
                  <a:pt x="93720" y="56229"/>
                </a:lnTo>
                <a:lnTo>
                  <a:pt x="87784" y="56229"/>
                </a:lnTo>
                <a:lnTo>
                  <a:pt x="87784" y="50295"/>
                </a:lnTo>
                <a:close/>
                <a:moveTo>
                  <a:pt x="99967" y="50295"/>
                </a:moveTo>
                <a:lnTo>
                  <a:pt x="99967" y="56229"/>
                </a:lnTo>
                <a:lnTo>
                  <a:pt x="94031" y="56229"/>
                </a:lnTo>
                <a:lnTo>
                  <a:pt x="94031" y="50295"/>
                </a:lnTo>
                <a:close/>
                <a:moveTo>
                  <a:pt x="106214" y="50295"/>
                </a:moveTo>
                <a:lnTo>
                  <a:pt x="106214" y="56229"/>
                </a:lnTo>
                <a:lnTo>
                  <a:pt x="100278" y="56229"/>
                </a:lnTo>
                <a:lnTo>
                  <a:pt x="100278" y="50295"/>
                </a:lnTo>
                <a:close/>
                <a:moveTo>
                  <a:pt x="112461" y="50295"/>
                </a:moveTo>
                <a:lnTo>
                  <a:pt x="112461" y="56229"/>
                </a:lnTo>
                <a:lnTo>
                  <a:pt x="106527" y="56229"/>
                </a:lnTo>
                <a:lnTo>
                  <a:pt x="106527" y="50295"/>
                </a:lnTo>
                <a:close/>
                <a:moveTo>
                  <a:pt x="118710" y="50295"/>
                </a:moveTo>
                <a:lnTo>
                  <a:pt x="118710" y="56229"/>
                </a:lnTo>
                <a:lnTo>
                  <a:pt x="112774" y="56229"/>
                </a:lnTo>
                <a:lnTo>
                  <a:pt x="112774" y="50295"/>
                </a:lnTo>
                <a:close/>
                <a:moveTo>
                  <a:pt x="124957" y="50295"/>
                </a:moveTo>
                <a:lnTo>
                  <a:pt x="124957" y="56229"/>
                </a:lnTo>
                <a:lnTo>
                  <a:pt x="119021" y="56229"/>
                </a:lnTo>
                <a:lnTo>
                  <a:pt x="119021" y="50295"/>
                </a:lnTo>
                <a:close/>
                <a:moveTo>
                  <a:pt x="131204" y="50295"/>
                </a:moveTo>
                <a:lnTo>
                  <a:pt x="131204" y="56229"/>
                </a:lnTo>
                <a:lnTo>
                  <a:pt x="125270" y="56229"/>
                </a:lnTo>
                <a:lnTo>
                  <a:pt x="125270" y="50295"/>
                </a:lnTo>
                <a:close/>
                <a:moveTo>
                  <a:pt x="137451" y="50295"/>
                </a:moveTo>
                <a:lnTo>
                  <a:pt x="137451" y="56229"/>
                </a:lnTo>
                <a:lnTo>
                  <a:pt x="131517" y="56229"/>
                </a:lnTo>
                <a:lnTo>
                  <a:pt x="131517" y="50295"/>
                </a:lnTo>
                <a:close/>
                <a:moveTo>
                  <a:pt x="143702" y="50295"/>
                </a:moveTo>
                <a:lnTo>
                  <a:pt x="143702" y="56229"/>
                </a:lnTo>
                <a:lnTo>
                  <a:pt x="137766" y="56229"/>
                </a:lnTo>
                <a:lnTo>
                  <a:pt x="137766" y="50295"/>
                </a:lnTo>
                <a:close/>
                <a:moveTo>
                  <a:pt x="149949" y="50295"/>
                </a:moveTo>
                <a:lnTo>
                  <a:pt x="149949" y="56229"/>
                </a:lnTo>
                <a:lnTo>
                  <a:pt x="144015" y="56229"/>
                </a:lnTo>
                <a:lnTo>
                  <a:pt x="144015" y="50295"/>
                </a:lnTo>
                <a:close/>
                <a:moveTo>
                  <a:pt x="156196" y="50295"/>
                </a:moveTo>
                <a:lnTo>
                  <a:pt x="156196" y="56229"/>
                </a:lnTo>
                <a:lnTo>
                  <a:pt x="150262" y="56229"/>
                </a:lnTo>
                <a:lnTo>
                  <a:pt x="150262" y="50295"/>
                </a:lnTo>
                <a:close/>
                <a:moveTo>
                  <a:pt x="162445" y="50295"/>
                </a:moveTo>
                <a:lnTo>
                  <a:pt x="162445" y="56229"/>
                </a:lnTo>
                <a:lnTo>
                  <a:pt x="156509" y="56229"/>
                </a:lnTo>
                <a:lnTo>
                  <a:pt x="156509" y="50295"/>
                </a:lnTo>
                <a:close/>
                <a:moveTo>
                  <a:pt x="168692" y="50295"/>
                </a:moveTo>
                <a:lnTo>
                  <a:pt x="168692" y="56229"/>
                </a:lnTo>
                <a:lnTo>
                  <a:pt x="162756" y="56229"/>
                </a:lnTo>
                <a:lnTo>
                  <a:pt x="162756" y="50295"/>
                </a:lnTo>
                <a:close/>
                <a:moveTo>
                  <a:pt x="174939" y="50295"/>
                </a:moveTo>
                <a:lnTo>
                  <a:pt x="174939" y="56229"/>
                </a:lnTo>
                <a:lnTo>
                  <a:pt x="169005" y="56229"/>
                </a:lnTo>
                <a:lnTo>
                  <a:pt x="169005" y="50295"/>
                </a:lnTo>
                <a:close/>
                <a:moveTo>
                  <a:pt x="181186" y="50295"/>
                </a:moveTo>
                <a:lnTo>
                  <a:pt x="181186" y="56229"/>
                </a:lnTo>
                <a:lnTo>
                  <a:pt x="175252" y="56229"/>
                </a:lnTo>
                <a:lnTo>
                  <a:pt x="175252" y="50295"/>
                </a:lnTo>
                <a:close/>
                <a:moveTo>
                  <a:pt x="187435" y="50295"/>
                </a:moveTo>
                <a:lnTo>
                  <a:pt x="187435" y="56229"/>
                </a:lnTo>
                <a:lnTo>
                  <a:pt x="181499" y="56229"/>
                </a:lnTo>
                <a:lnTo>
                  <a:pt x="181499" y="50295"/>
                </a:lnTo>
                <a:close/>
                <a:moveTo>
                  <a:pt x="193684" y="50295"/>
                </a:moveTo>
                <a:lnTo>
                  <a:pt x="193684" y="56229"/>
                </a:lnTo>
                <a:lnTo>
                  <a:pt x="187749" y="56229"/>
                </a:lnTo>
                <a:lnTo>
                  <a:pt x="187749" y="50295"/>
                </a:lnTo>
                <a:close/>
                <a:moveTo>
                  <a:pt x="199931" y="50295"/>
                </a:moveTo>
                <a:lnTo>
                  <a:pt x="199931" y="56229"/>
                </a:lnTo>
                <a:lnTo>
                  <a:pt x="193996" y="56229"/>
                </a:lnTo>
                <a:lnTo>
                  <a:pt x="193996" y="50295"/>
                </a:lnTo>
                <a:close/>
                <a:moveTo>
                  <a:pt x="206180" y="50295"/>
                </a:moveTo>
                <a:lnTo>
                  <a:pt x="206180" y="56229"/>
                </a:lnTo>
                <a:lnTo>
                  <a:pt x="200244" y="56229"/>
                </a:lnTo>
                <a:lnTo>
                  <a:pt x="200244" y="50295"/>
                </a:lnTo>
                <a:close/>
                <a:moveTo>
                  <a:pt x="212427" y="50295"/>
                </a:moveTo>
                <a:lnTo>
                  <a:pt x="212427" y="56229"/>
                </a:lnTo>
                <a:lnTo>
                  <a:pt x="206491" y="56229"/>
                </a:lnTo>
                <a:lnTo>
                  <a:pt x="206491" y="50295"/>
                </a:lnTo>
                <a:close/>
                <a:moveTo>
                  <a:pt x="218674" y="50295"/>
                </a:moveTo>
                <a:lnTo>
                  <a:pt x="218674" y="56229"/>
                </a:lnTo>
                <a:lnTo>
                  <a:pt x="212739" y="56229"/>
                </a:lnTo>
                <a:lnTo>
                  <a:pt x="212739" y="50295"/>
                </a:lnTo>
                <a:close/>
                <a:moveTo>
                  <a:pt x="224921" y="50295"/>
                </a:moveTo>
                <a:lnTo>
                  <a:pt x="224921" y="56229"/>
                </a:lnTo>
                <a:lnTo>
                  <a:pt x="218987" y="56229"/>
                </a:lnTo>
                <a:lnTo>
                  <a:pt x="218987" y="50295"/>
                </a:lnTo>
                <a:close/>
                <a:moveTo>
                  <a:pt x="231170" y="50295"/>
                </a:moveTo>
                <a:lnTo>
                  <a:pt x="231170" y="56229"/>
                </a:lnTo>
                <a:lnTo>
                  <a:pt x="225234" y="56229"/>
                </a:lnTo>
                <a:lnTo>
                  <a:pt x="225234" y="50295"/>
                </a:lnTo>
                <a:close/>
                <a:moveTo>
                  <a:pt x="237417" y="50295"/>
                </a:moveTo>
                <a:lnTo>
                  <a:pt x="237417" y="56229"/>
                </a:lnTo>
                <a:lnTo>
                  <a:pt x="231481" y="56229"/>
                </a:lnTo>
                <a:lnTo>
                  <a:pt x="231481" y="50295"/>
                </a:lnTo>
                <a:close/>
                <a:moveTo>
                  <a:pt x="243664" y="50295"/>
                </a:moveTo>
                <a:lnTo>
                  <a:pt x="243664" y="56229"/>
                </a:lnTo>
                <a:lnTo>
                  <a:pt x="237729" y="56229"/>
                </a:lnTo>
                <a:lnTo>
                  <a:pt x="237729" y="50295"/>
                </a:lnTo>
                <a:close/>
                <a:moveTo>
                  <a:pt x="249911" y="50295"/>
                </a:moveTo>
                <a:lnTo>
                  <a:pt x="249911" y="56229"/>
                </a:lnTo>
                <a:lnTo>
                  <a:pt x="243977" y="56229"/>
                </a:lnTo>
                <a:lnTo>
                  <a:pt x="243977" y="50295"/>
                </a:lnTo>
                <a:close/>
                <a:moveTo>
                  <a:pt x="256161" y="50295"/>
                </a:moveTo>
                <a:lnTo>
                  <a:pt x="256161" y="56229"/>
                </a:lnTo>
                <a:lnTo>
                  <a:pt x="250225" y="56229"/>
                </a:lnTo>
                <a:lnTo>
                  <a:pt x="250225" y="50295"/>
                </a:lnTo>
                <a:close/>
                <a:moveTo>
                  <a:pt x="262409" y="50295"/>
                </a:moveTo>
                <a:lnTo>
                  <a:pt x="262409" y="56229"/>
                </a:lnTo>
                <a:lnTo>
                  <a:pt x="256474" y="56229"/>
                </a:lnTo>
                <a:lnTo>
                  <a:pt x="256474" y="50295"/>
                </a:lnTo>
                <a:close/>
                <a:moveTo>
                  <a:pt x="268656" y="50295"/>
                </a:moveTo>
                <a:lnTo>
                  <a:pt x="268656" y="56229"/>
                </a:lnTo>
                <a:lnTo>
                  <a:pt x="262721" y="56229"/>
                </a:lnTo>
                <a:lnTo>
                  <a:pt x="262721" y="50295"/>
                </a:lnTo>
                <a:close/>
                <a:moveTo>
                  <a:pt x="274904" y="50295"/>
                </a:moveTo>
                <a:lnTo>
                  <a:pt x="274904" y="56229"/>
                </a:lnTo>
                <a:lnTo>
                  <a:pt x="268968" y="56229"/>
                </a:lnTo>
                <a:lnTo>
                  <a:pt x="268968" y="50295"/>
                </a:lnTo>
                <a:close/>
                <a:moveTo>
                  <a:pt x="6251" y="56542"/>
                </a:moveTo>
                <a:lnTo>
                  <a:pt x="6251" y="62476"/>
                </a:lnTo>
                <a:lnTo>
                  <a:pt x="315" y="62476"/>
                </a:lnTo>
                <a:lnTo>
                  <a:pt x="315" y="56542"/>
                </a:lnTo>
                <a:close/>
                <a:moveTo>
                  <a:pt x="12498" y="56542"/>
                </a:moveTo>
                <a:lnTo>
                  <a:pt x="12498" y="62476"/>
                </a:lnTo>
                <a:lnTo>
                  <a:pt x="6562" y="62476"/>
                </a:lnTo>
                <a:lnTo>
                  <a:pt x="6562" y="56542"/>
                </a:lnTo>
                <a:close/>
                <a:moveTo>
                  <a:pt x="18745" y="56542"/>
                </a:moveTo>
                <a:lnTo>
                  <a:pt x="18745" y="62476"/>
                </a:lnTo>
                <a:lnTo>
                  <a:pt x="12810" y="62476"/>
                </a:lnTo>
                <a:lnTo>
                  <a:pt x="12810" y="56542"/>
                </a:lnTo>
                <a:close/>
                <a:moveTo>
                  <a:pt x="24992" y="56542"/>
                </a:moveTo>
                <a:lnTo>
                  <a:pt x="24992" y="62476"/>
                </a:lnTo>
                <a:lnTo>
                  <a:pt x="19058" y="62476"/>
                </a:lnTo>
                <a:lnTo>
                  <a:pt x="19058" y="56542"/>
                </a:lnTo>
                <a:close/>
                <a:moveTo>
                  <a:pt x="31242" y="56542"/>
                </a:moveTo>
                <a:lnTo>
                  <a:pt x="31242" y="62476"/>
                </a:lnTo>
                <a:lnTo>
                  <a:pt x="25305" y="62476"/>
                </a:lnTo>
                <a:lnTo>
                  <a:pt x="25305" y="56542"/>
                </a:lnTo>
                <a:close/>
                <a:moveTo>
                  <a:pt x="37489" y="56542"/>
                </a:moveTo>
                <a:lnTo>
                  <a:pt x="37489" y="62476"/>
                </a:lnTo>
                <a:lnTo>
                  <a:pt x="31553" y="62476"/>
                </a:lnTo>
                <a:lnTo>
                  <a:pt x="31553" y="56542"/>
                </a:lnTo>
                <a:close/>
                <a:moveTo>
                  <a:pt x="43737" y="56542"/>
                </a:moveTo>
                <a:lnTo>
                  <a:pt x="43737" y="62476"/>
                </a:lnTo>
                <a:lnTo>
                  <a:pt x="37802" y="62476"/>
                </a:lnTo>
                <a:lnTo>
                  <a:pt x="37802" y="56542"/>
                </a:lnTo>
                <a:close/>
                <a:moveTo>
                  <a:pt x="49985" y="56542"/>
                </a:moveTo>
                <a:lnTo>
                  <a:pt x="49985" y="62476"/>
                </a:lnTo>
                <a:lnTo>
                  <a:pt x="44049" y="62476"/>
                </a:lnTo>
                <a:lnTo>
                  <a:pt x="44049" y="56542"/>
                </a:lnTo>
                <a:close/>
                <a:moveTo>
                  <a:pt x="56232" y="56542"/>
                </a:moveTo>
                <a:lnTo>
                  <a:pt x="56232" y="62476"/>
                </a:lnTo>
                <a:lnTo>
                  <a:pt x="50296" y="62476"/>
                </a:lnTo>
                <a:lnTo>
                  <a:pt x="50296" y="56542"/>
                </a:lnTo>
                <a:close/>
                <a:moveTo>
                  <a:pt x="62480" y="56542"/>
                </a:moveTo>
                <a:lnTo>
                  <a:pt x="62480" y="62476"/>
                </a:lnTo>
                <a:lnTo>
                  <a:pt x="56545" y="62476"/>
                </a:lnTo>
                <a:lnTo>
                  <a:pt x="56545" y="56542"/>
                </a:lnTo>
                <a:close/>
                <a:moveTo>
                  <a:pt x="68727" y="56542"/>
                </a:moveTo>
                <a:lnTo>
                  <a:pt x="68727" y="62476"/>
                </a:lnTo>
                <a:lnTo>
                  <a:pt x="62792" y="62476"/>
                </a:lnTo>
                <a:lnTo>
                  <a:pt x="62792" y="56542"/>
                </a:lnTo>
                <a:close/>
                <a:moveTo>
                  <a:pt x="74975" y="56542"/>
                </a:moveTo>
                <a:lnTo>
                  <a:pt x="74975" y="62476"/>
                </a:lnTo>
                <a:lnTo>
                  <a:pt x="69039" y="62476"/>
                </a:lnTo>
                <a:lnTo>
                  <a:pt x="69039" y="56542"/>
                </a:lnTo>
                <a:close/>
                <a:moveTo>
                  <a:pt x="81223" y="56542"/>
                </a:moveTo>
                <a:lnTo>
                  <a:pt x="81223" y="62476"/>
                </a:lnTo>
                <a:lnTo>
                  <a:pt x="75286" y="62476"/>
                </a:lnTo>
                <a:lnTo>
                  <a:pt x="75286" y="56542"/>
                </a:lnTo>
                <a:close/>
                <a:moveTo>
                  <a:pt x="87470" y="56542"/>
                </a:moveTo>
                <a:lnTo>
                  <a:pt x="87470" y="62476"/>
                </a:lnTo>
                <a:lnTo>
                  <a:pt x="81535" y="62476"/>
                </a:lnTo>
                <a:lnTo>
                  <a:pt x="81535" y="56542"/>
                </a:lnTo>
                <a:close/>
                <a:moveTo>
                  <a:pt x="93718" y="56542"/>
                </a:moveTo>
                <a:lnTo>
                  <a:pt x="93718" y="62476"/>
                </a:lnTo>
                <a:lnTo>
                  <a:pt x="87784" y="62476"/>
                </a:lnTo>
                <a:lnTo>
                  <a:pt x="87784" y="56542"/>
                </a:lnTo>
                <a:close/>
                <a:moveTo>
                  <a:pt x="99967" y="56542"/>
                </a:moveTo>
                <a:lnTo>
                  <a:pt x="99967" y="62476"/>
                </a:lnTo>
                <a:lnTo>
                  <a:pt x="94031" y="62476"/>
                </a:lnTo>
                <a:lnTo>
                  <a:pt x="94031" y="56542"/>
                </a:lnTo>
                <a:close/>
                <a:moveTo>
                  <a:pt x="106214" y="56542"/>
                </a:moveTo>
                <a:lnTo>
                  <a:pt x="106214" y="62476"/>
                </a:lnTo>
                <a:lnTo>
                  <a:pt x="100278" y="62476"/>
                </a:lnTo>
                <a:lnTo>
                  <a:pt x="100278" y="56542"/>
                </a:lnTo>
                <a:close/>
                <a:moveTo>
                  <a:pt x="112461" y="56542"/>
                </a:moveTo>
                <a:lnTo>
                  <a:pt x="112461" y="62476"/>
                </a:lnTo>
                <a:lnTo>
                  <a:pt x="106527" y="62476"/>
                </a:lnTo>
                <a:lnTo>
                  <a:pt x="106527" y="56542"/>
                </a:lnTo>
                <a:close/>
                <a:moveTo>
                  <a:pt x="118710" y="56542"/>
                </a:moveTo>
                <a:lnTo>
                  <a:pt x="118710" y="62476"/>
                </a:lnTo>
                <a:lnTo>
                  <a:pt x="112774" y="62476"/>
                </a:lnTo>
                <a:lnTo>
                  <a:pt x="112774" y="56542"/>
                </a:lnTo>
                <a:close/>
                <a:moveTo>
                  <a:pt x="124957" y="56542"/>
                </a:moveTo>
                <a:lnTo>
                  <a:pt x="124957" y="62476"/>
                </a:lnTo>
                <a:lnTo>
                  <a:pt x="119021" y="62476"/>
                </a:lnTo>
                <a:lnTo>
                  <a:pt x="119021" y="56542"/>
                </a:lnTo>
                <a:close/>
                <a:moveTo>
                  <a:pt x="131204" y="56542"/>
                </a:moveTo>
                <a:lnTo>
                  <a:pt x="131204" y="62476"/>
                </a:lnTo>
                <a:lnTo>
                  <a:pt x="125270" y="62476"/>
                </a:lnTo>
                <a:lnTo>
                  <a:pt x="125270" y="56542"/>
                </a:lnTo>
                <a:close/>
                <a:moveTo>
                  <a:pt x="137451" y="56542"/>
                </a:moveTo>
                <a:lnTo>
                  <a:pt x="137451" y="62476"/>
                </a:lnTo>
                <a:lnTo>
                  <a:pt x="131517" y="62476"/>
                </a:lnTo>
                <a:lnTo>
                  <a:pt x="131517" y="56542"/>
                </a:lnTo>
                <a:close/>
                <a:moveTo>
                  <a:pt x="143702" y="56542"/>
                </a:moveTo>
                <a:lnTo>
                  <a:pt x="143702" y="62476"/>
                </a:lnTo>
                <a:lnTo>
                  <a:pt x="137766" y="62476"/>
                </a:lnTo>
                <a:lnTo>
                  <a:pt x="137766" y="56542"/>
                </a:lnTo>
                <a:close/>
                <a:moveTo>
                  <a:pt x="149949" y="56542"/>
                </a:moveTo>
                <a:lnTo>
                  <a:pt x="149949" y="62476"/>
                </a:lnTo>
                <a:lnTo>
                  <a:pt x="144015" y="62476"/>
                </a:lnTo>
                <a:lnTo>
                  <a:pt x="144015" y="56542"/>
                </a:lnTo>
                <a:close/>
                <a:moveTo>
                  <a:pt x="156196" y="56542"/>
                </a:moveTo>
                <a:lnTo>
                  <a:pt x="156196" y="62476"/>
                </a:lnTo>
                <a:lnTo>
                  <a:pt x="150262" y="62476"/>
                </a:lnTo>
                <a:lnTo>
                  <a:pt x="150262" y="56542"/>
                </a:lnTo>
                <a:close/>
                <a:moveTo>
                  <a:pt x="162445" y="56542"/>
                </a:moveTo>
                <a:lnTo>
                  <a:pt x="162445" y="62476"/>
                </a:lnTo>
                <a:lnTo>
                  <a:pt x="156509" y="62476"/>
                </a:lnTo>
                <a:lnTo>
                  <a:pt x="156509" y="56542"/>
                </a:lnTo>
                <a:close/>
                <a:moveTo>
                  <a:pt x="168692" y="56542"/>
                </a:moveTo>
                <a:lnTo>
                  <a:pt x="168692" y="62476"/>
                </a:lnTo>
                <a:lnTo>
                  <a:pt x="162756" y="62476"/>
                </a:lnTo>
                <a:lnTo>
                  <a:pt x="162756" y="56542"/>
                </a:lnTo>
                <a:close/>
                <a:moveTo>
                  <a:pt x="174939" y="56542"/>
                </a:moveTo>
                <a:lnTo>
                  <a:pt x="174939" y="62476"/>
                </a:lnTo>
                <a:lnTo>
                  <a:pt x="169005" y="62476"/>
                </a:lnTo>
                <a:lnTo>
                  <a:pt x="169005" y="56542"/>
                </a:lnTo>
                <a:close/>
                <a:moveTo>
                  <a:pt x="181186" y="56542"/>
                </a:moveTo>
                <a:lnTo>
                  <a:pt x="181186" y="62476"/>
                </a:lnTo>
                <a:lnTo>
                  <a:pt x="175252" y="62476"/>
                </a:lnTo>
                <a:lnTo>
                  <a:pt x="175252" y="56542"/>
                </a:lnTo>
                <a:close/>
                <a:moveTo>
                  <a:pt x="187435" y="56542"/>
                </a:moveTo>
                <a:lnTo>
                  <a:pt x="187435" y="62476"/>
                </a:lnTo>
                <a:lnTo>
                  <a:pt x="181499" y="62476"/>
                </a:lnTo>
                <a:lnTo>
                  <a:pt x="181499" y="56542"/>
                </a:lnTo>
                <a:close/>
                <a:moveTo>
                  <a:pt x="193684" y="56542"/>
                </a:moveTo>
                <a:lnTo>
                  <a:pt x="193684" y="62476"/>
                </a:lnTo>
                <a:lnTo>
                  <a:pt x="187749" y="62476"/>
                </a:lnTo>
                <a:lnTo>
                  <a:pt x="187749" y="56542"/>
                </a:lnTo>
                <a:close/>
                <a:moveTo>
                  <a:pt x="199931" y="56542"/>
                </a:moveTo>
                <a:lnTo>
                  <a:pt x="199931" y="62476"/>
                </a:lnTo>
                <a:lnTo>
                  <a:pt x="193996" y="62476"/>
                </a:lnTo>
                <a:lnTo>
                  <a:pt x="193996" y="56542"/>
                </a:lnTo>
                <a:close/>
                <a:moveTo>
                  <a:pt x="206180" y="56542"/>
                </a:moveTo>
                <a:lnTo>
                  <a:pt x="206180" y="62476"/>
                </a:lnTo>
                <a:lnTo>
                  <a:pt x="200244" y="62476"/>
                </a:lnTo>
                <a:lnTo>
                  <a:pt x="200244" y="56542"/>
                </a:lnTo>
                <a:close/>
                <a:moveTo>
                  <a:pt x="212427" y="56542"/>
                </a:moveTo>
                <a:lnTo>
                  <a:pt x="212427" y="62476"/>
                </a:lnTo>
                <a:lnTo>
                  <a:pt x="206491" y="62476"/>
                </a:lnTo>
                <a:lnTo>
                  <a:pt x="206491" y="56542"/>
                </a:lnTo>
                <a:close/>
                <a:moveTo>
                  <a:pt x="218674" y="56542"/>
                </a:moveTo>
                <a:lnTo>
                  <a:pt x="218674" y="62476"/>
                </a:lnTo>
                <a:lnTo>
                  <a:pt x="212739" y="62476"/>
                </a:lnTo>
                <a:lnTo>
                  <a:pt x="212739" y="56542"/>
                </a:lnTo>
                <a:close/>
                <a:moveTo>
                  <a:pt x="224921" y="56542"/>
                </a:moveTo>
                <a:lnTo>
                  <a:pt x="224921" y="62476"/>
                </a:lnTo>
                <a:lnTo>
                  <a:pt x="218987" y="62476"/>
                </a:lnTo>
                <a:lnTo>
                  <a:pt x="218987" y="56542"/>
                </a:lnTo>
                <a:close/>
                <a:moveTo>
                  <a:pt x="231170" y="56542"/>
                </a:moveTo>
                <a:lnTo>
                  <a:pt x="231170" y="62476"/>
                </a:lnTo>
                <a:lnTo>
                  <a:pt x="225234" y="62476"/>
                </a:lnTo>
                <a:lnTo>
                  <a:pt x="225234" y="56542"/>
                </a:lnTo>
                <a:close/>
                <a:moveTo>
                  <a:pt x="237417" y="56542"/>
                </a:moveTo>
                <a:lnTo>
                  <a:pt x="237417" y="62476"/>
                </a:lnTo>
                <a:lnTo>
                  <a:pt x="231481" y="62476"/>
                </a:lnTo>
                <a:lnTo>
                  <a:pt x="231481" y="56542"/>
                </a:lnTo>
                <a:close/>
                <a:moveTo>
                  <a:pt x="243664" y="56542"/>
                </a:moveTo>
                <a:lnTo>
                  <a:pt x="243664" y="62476"/>
                </a:lnTo>
                <a:lnTo>
                  <a:pt x="237729" y="62476"/>
                </a:lnTo>
                <a:lnTo>
                  <a:pt x="237729" y="56542"/>
                </a:lnTo>
                <a:close/>
                <a:moveTo>
                  <a:pt x="249911" y="56542"/>
                </a:moveTo>
                <a:lnTo>
                  <a:pt x="249911" y="62476"/>
                </a:lnTo>
                <a:lnTo>
                  <a:pt x="243977" y="62476"/>
                </a:lnTo>
                <a:lnTo>
                  <a:pt x="243977" y="56542"/>
                </a:lnTo>
                <a:close/>
                <a:moveTo>
                  <a:pt x="256161" y="56542"/>
                </a:moveTo>
                <a:lnTo>
                  <a:pt x="256161" y="62476"/>
                </a:lnTo>
                <a:lnTo>
                  <a:pt x="250225" y="62476"/>
                </a:lnTo>
                <a:lnTo>
                  <a:pt x="250225" y="56542"/>
                </a:lnTo>
                <a:close/>
                <a:moveTo>
                  <a:pt x="262409" y="56542"/>
                </a:moveTo>
                <a:lnTo>
                  <a:pt x="262409" y="62476"/>
                </a:lnTo>
                <a:lnTo>
                  <a:pt x="256474" y="62476"/>
                </a:lnTo>
                <a:lnTo>
                  <a:pt x="256474" y="56542"/>
                </a:lnTo>
                <a:close/>
                <a:moveTo>
                  <a:pt x="268656" y="56542"/>
                </a:moveTo>
                <a:lnTo>
                  <a:pt x="268656" y="62476"/>
                </a:lnTo>
                <a:lnTo>
                  <a:pt x="262721" y="62476"/>
                </a:lnTo>
                <a:lnTo>
                  <a:pt x="262721" y="56542"/>
                </a:lnTo>
                <a:close/>
                <a:moveTo>
                  <a:pt x="274904" y="56542"/>
                </a:moveTo>
                <a:lnTo>
                  <a:pt x="274904" y="62476"/>
                </a:lnTo>
                <a:lnTo>
                  <a:pt x="268968" y="62476"/>
                </a:lnTo>
                <a:lnTo>
                  <a:pt x="268968" y="56542"/>
                </a:lnTo>
                <a:close/>
                <a:moveTo>
                  <a:pt x="6251" y="62789"/>
                </a:moveTo>
                <a:lnTo>
                  <a:pt x="6251" y="68725"/>
                </a:lnTo>
                <a:lnTo>
                  <a:pt x="315" y="68725"/>
                </a:lnTo>
                <a:lnTo>
                  <a:pt x="315" y="62789"/>
                </a:lnTo>
                <a:close/>
                <a:moveTo>
                  <a:pt x="12498" y="62789"/>
                </a:moveTo>
                <a:lnTo>
                  <a:pt x="12498" y="68725"/>
                </a:lnTo>
                <a:lnTo>
                  <a:pt x="6562" y="68725"/>
                </a:lnTo>
                <a:lnTo>
                  <a:pt x="6562" y="62789"/>
                </a:lnTo>
                <a:close/>
                <a:moveTo>
                  <a:pt x="18745" y="62789"/>
                </a:moveTo>
                <a:lnTo>
                  <a:pt x="18745" y="68725"/>
                </a:lnTo>
                <a:lnTo>
                  <a:pt x="12810" y="68725"/>
                </a:lnTo>
                <a:lnTo>
                  <a:pt x="12810" y="62789"/>
                </a:lnTo>
                <a:close/>
                <a:moveTo>
                  <a:pt x="24992" y="62789"/>
                </a:moveTo>
                <a:lnTo>
                  <a:pt x="24992" y="68725"/>
                </a:lnTo>
                <a:lnTo>
                  <a:pt x="19058" y="68725"/>
                </a:lnTo>
                <a:lnTo>
                  <a:pt x="19058" y="62789"/>
                </a:lnTo>
                <a:close/>
                <a:moveTo>
                  <a:pt x="31242" y="62789"/>
                </a:moveTo>
                <a:lnTo>
                  <a:pt x="31242" y="68725"/>
                </a:lnTo>
                <a:lnTo>
                  <a:pt x="25305" y="68725"/>
                </a:lnTo>
                <a:lnTo>
                  <a:pt x="25305" y="62789"/>
                </a:lnTo>
                <a:close/>
                <a:moveTo>
                  <a:pt x="37489" y="62789"/>
                </a:moveTo>
                <a:lnTo>
                  <a:pt x="37489" y="68725"/>
                </a:lnTo>
                <a:lnTo>
                  <a:pt x="31553" y="68725"/>
                </a:lnTo>
                <a:lnTo>
                  <a:pt x="31553" y="62789"/>
                </a:lnTo>
                <a:close/>
                <a:moveTo>
                  <a:pt x="43737" y="62789"/>
                </a:moveTo>
                <a:lnTo>
                  <a:pt x="43737" y="68725"/>
                </a:lnTo>
                <a:lnTo>
                  <a:pt x="37802" y="68725"/>
                </a:lnTo>
                <a:lnTo>
                  <a:pt x="37802" y="62789"/>
                </a:lnTo>
                <a:close/>
                <a:moveTo>
                  <a:pt x="49985" y="62789"/>
                </a:moveTo>
                <a:lnTo>
                  <a:pt x="49985" y="68725"/>
                </a:lnTo>
                <a:lnTo>
                  <a:pt x="44049" y="68725"/>
                </a:lnTo>
                <a:lnTo>
                  <a:pt x="44049" y="62789"/>
                </a:lnTo>
                <a:close/>
                <a:moveTo>
                  <a:pt x="56232" y="62789"/>
                </a:moveTo>
                <a:lnTo>
                  <a:pt x="56232" y="68725"/>
                </a:lnTo>
                <a:lnTo>
                  <a:pt x="50296" y="68725"/>
                </a:lnTo>
                <a:lnTo>
                  <a:pt x="50296" y="62789"/>
                </a:lnTo>
                <a:close/>
                <a:moveTo>
                  <a:pt x="62480" y="62789"/>
                </a:moveTo>
                <a:lnTo>
                  <a:pt x="62480" y="68725"/>
                </a:lnTo>
                <a:lnTo>
                  <a:pt x="56545" y="68725"/>
                </a:lnTo>
                <a:lnTo>
                  <a:pt x="56545" y="62789"/>
                </a:lnTo>
                <a:close/>
                <a:moveTo>
                  <a:pt x="68727" y="62789"/>
                </a:moveTo>
                <a:lnTo>
                  <a:pt x="68727" y="68725"/>
                </a:lnTo>
                <a:lnTo>
                  <a:pt x="62792" y="68725"/>
                </a:lnTo>
                <a:lnTo>
                  <a:pt x="62792" y="62789"/>
                </a:lnTo>
                <a:close/>
                <a:moveTo>
                  <a:pt x="74975" y="62789"/>
                </a:moveTo>
                <a:lnTo>
                  <a:pt x="74975" y="68725"/>
                </a:lnTo>
                <a:lnTo>
                  <a:pt x="69039" y="68725"/>
                </a:lnTo>
                <a:lnTo>
                  <a:pt x="69039" y="62789"/>
                </a:lnTo>
                <a:close/>
                <a:moveTo>
                  <a:pt x="81223" y="62789"/>
                </a:moveTo>
                <a:lnTo>
                  <a:pt x="81223" y="68725"/>
                </a:lnTo>
                <a:lnTo>
                  <a:pt x="75286" y="68725"/>
                </a:lnTo>
                <a:lnTo>
                  <a:pt x="75286" y="62789"/>
                </a:lnTo>
                <a:close/>
                <a:moveTo>
                  <a:pt x="87470" y="62789"/>
                </a:moveTo>
                <a:lnTo>
                  <a:pt x="87470" y="68725"/>
                </a:lnTo>
                <a:lnTo>
                  <a:pt x="81535" y="68725"/>
                </a:lnTo>
                <a:lnTo>
                  <a:pt x="81535" y="62789"/>
                </a:lnTo>
                <a:close/>
                <a:moveTo>
                  <a:pt x="93718" y="62789"/>
                </a:moveTo>
                <a:lnTo>
                  <a:pt x="93718" y="68725"/>
                </a:lnTo>
                <a:lnTo>
                  <a:pt x="87784" y="68725"/>
                </a:lnTo>
                <a:lnTo>
                  <a:pt x="87784" y="62789"/>
                </a:lnTo>
                <a:close/>
                <a:moveTo>
                  <a:pt x="99967" y="62789"/>
                </a:moveTo>
                <a:lnTo>
                  <a:pt x="99967" y="68725"/>
                </a:lnTo>
                <a:lnTo>
                  <a:pt x="94031" y="68725"/>
                </a:lnTo>
                <a:lnTo>
                  <a:pt x="94031" y="62789"/>
                </a:lnTo>
                <a:close/>
                <a:moveTo>
                  <a:pt x="106214" y="62789"/>
                </a:moveTo>
                <a:lnTo>
                  <a:pt x="106214" y="68725"/>
                </a:lnTo>
                <a:lnTo>
                  <a:pt x="100278" y="68725"/>
                </a:lnTo>
                <a:lnTo>
                  <a:pt x="100278" y="62789"/>
                </a:lnTo>
                <a:close/>
                <a:moveTo>
                  <a:pt x="112461" y="62789"/>
                </a:moveTo>
                <a:lnTo>
                  <a:pt x="112461" y="68725"/>
                </a:lnTo>
                <a:lnTo>
                  <a:pt x="106527" y="68725"/>
                </a:lnTo>
                <a:lnTo>
                  <a:pt x="106527" y="62789"/>
                </a:lnTo>
                <a:close/>
                <a:moveTo>
                  <a:pt x="118710" y="62789"/>
                </a:moveTo>
                <a:lnTo>
                  <a:pt x="118710" y="68725"/>
                </a:lnTo>
                <a:lnTo>
                  <a:pt x="112774" y="68725"/>
                </a:lnTo>
                <a:lnTo>
                  <a:pt x="112774" y="62789"/>
                </a:lnTo>
                <a:close/>
                <a:moveTo>
                  <a:pt x="124957" y="62789"/>
                </a:moveTo>
                <a:lnTo>
                  <a:pt x="124957" y="68725"/>
                </a:lnTo>
                <a:lnTo>
                  <a:pt x="119021" y="68725"/>
                </a:lnTo>
                <a:lnTo>
                  <a:pt x="119021" y="62789"/>
                </a:lnTo>
                <a:close/>
                <a:moveTo>
                  <a:pt x="131204" y="62789"/>
                </a:moveTo>
                <a:lnTo>
                  <a:pt x="131204" y="68725"/>
                </a:lnTo>
                <a:lnTo>
                  <a:pt x="125270" y="68725"/>
                </a:lnTo>
                <a:lnTo>
                  <a:pt x="125270" y="62789"/>
                </a:lnTo>
                <a:close/>
                <a:moveTo>
                  <a:pt x="137451" y="62789"/>
                </a:moveTo>
                <a:lnTo>
                  <a:pt x="137451" y="68725"/>
                </a:lnTo>
                <a:lnTo>
                  <a:pt x="131517" y="68725"/>
                </a:lnTo>
                <a:lnTo>
                  <a:pt x="131517" y="62789"/>
                </a:lnTo>
                <a:close/>
                <a:moveTo>
                  <a:pt x="143702" y="62789"/>
                </a:moveTo>
                <a:lnTo>
                  <a:pt x="143702" y="68725"/>
                </a:lnTo>
                <a:lnTo>
                  <a:pt x="137766" y="68725"/>
                </a:lnTo>
                <a:lnTo>
                  <a:pt x="137766" y="62789"/>
                </a:lnTo>
                <a:close/>
                <a:moveTo>
                  <a:pt x="149949" y="62789"/>
                </a:moveTo>
                <a:lnTo>
                  <a:pt x="149949" y="68725"/>
                </a:lnTo>
                <a:lnTo>
                  <a:pt x="144015" y="68725"/>
                </a:lnTo>
                <a:lnTo>
                  <a:pt x="144015" y="62789"/>
                </a:lnTo>
                <a:close/>
                <a:moveTo>
                  <a:pt x="156196" y="62789"/>
                </a:moveTo>
                <a:lnTo>
                  <a:pt x="156196" y="68725"/>
                </a:lnTo>
                <a:lnTo>
                  <a:pt x="150262" y="68725"/>
                </a:lnTo>
                <a:lnTo>
                  <a:pt x="150262" y="62789"/>
                </a:lnTo>
                <a:close/>
                <a:moveTo>
                  <a:pt x="162445" y="62789"/>
                </a:moveTo>
                <a:lnTo>
                  <a:pt x="162445" y="68725"/>
                </a:lnTo>
                <a:lnTo>
                  <a:pt x="156509" y="68725"/>
                </a:lnTo>
                <a:lnTo>
                  <a:pt x="156509" y="62789"/>
                </a:lnTo>
                <a:close/>
                <a:moveTo>
                  <a:pt x="168692" y="62789"/>
                </a:moveTo>
                <a:lnTo>
                  <a:pt x="168692" y="68725"/>
                </a:lnTo>
                <a:lnTo>
                  <a:pt x="162756" y="68725"/>
                </a:lnTo>
                <a:lnTo>
                  <a:pt x="162756" y="62789"/>
                </a:lnTo>
                <a:close/>
                <a:moveTo>
                  <a:pt x="174939" y="62789"/>
                </a:moveTo>
                <a:lnTo>
                  <a:pt x="174939" y="68725"/>
                </a:lnTo>
                <a:lnTo>
                  <a:pt x="169005" y="68725"/>
                </a:lnTo>
                <a:lnTo>
                  <a:pt x="169005" y="62789"/>
                </a:lnTo>
                <a:close/>
                <a:moveTo>
                  <a:pt x="181186" y="62789"/>
                </a:moveTo>
                <a:lnTo>
                  <a:pt x="181186" y="68725"/>
                </a:lnTo>
                <a:lnTo>
                  <a:pt x="175252" y="68725"/>
                </a:lnTo>
                <a:lnTo>
                  <a:pt x="175252" y="62789"/>
                </a:lnTo>
                <a:close/>
                <a:moveTo>
                  <a:pt x="187435" y="62789"/>
                </a:moveTo>
                <a:lnTo>
                  <a:pt x="187435" y="68725"/>
                </a:lnTo>
                <a:lnTo>
                  <a:pt x="181499" y="68725"/>
                </a:lnTo>
                <a:lnTo>
                  <a:pt x="181499" y="62789"/>
                </a:lnTo>
                <a:close/>
                <a:moveTo>
                  <a:pt x="193684" y="62789"/>
                </a:moveTo>
                <a:lnTo>
                  <a:pt x="193684" y="68725"/>
                </a:lnTo>
                <a:lnTo>
                  <a:pt x="187749" y="68725"/>
                </a:lnTo>
                <a:lnTo>
                  <a:pt x="187749" y="62789"/>
                </a:lnTo>
                <a:close/>
                <a:moveTo>
                  <a:pt x="199931" y="62789"/>
                </a:moveTo>
                <a:lnTo>
                  <a:pt x="199931" y="68725"/>
                </a:lnTo>
                <a:lnTo>
                  <a:pt x="193996" y="68725"/>
                </a:lnTo>
                <a:lnTo>
                  <a:pt x="193996" y="62789"/>
                </a:lnTo>
                <a:close/>
                <a:moveTo>
                  <a:pt x="206180" y="62789"/>
                </a:moveTo>
                <a:lnTo>
                  <a:pt x="206180" y="68725"/>
                </a:lnTo>
                <a:lnTo>
                  <a:pt x="200244" y="68725"/>
                </a:lnTo>
                <a:lnTo>
                  <a:pt x="200244" y="62789"/>
                </a:lnTo>
                <a:close/>
                <a:moveTo>
                  <a:pt x="212427" y="62789"/>
                </a:moveTo>
                <a:lnTo>
                  <a:pt x="212427" y="68725"/>
                </a:lnTo>
                <a:lnTo>
                  <a:pt x="206491" y="68725"/>
                </a:lnTo>
                <a:lnTo>
                  <a:pt x="206491" y="62789"/>
                </a:lnTo>
                <a:close/>
                <a:moveTo>
                  <a:pt x="218674" y="62789"/>
                </a:moveTo>
                <a:lnTo>
                  <a:pt x="218674" y="68725"/>
                </a:lnTo>
                <a:lnTo>
                  <a:pt x="212739" y="68725"/>
                </a:lnTo>
                <a:lnTo>
                  <a:pt x="212739" y="62789"/>
                </a:lnTo>
                <a:close/>
                <a:moveTo>
                  <a:pt x="224921" y="62789"/>
                </a:moveTo>
                <a:lnTo>
                  <a:pt x="224921" y="68725"/>
                </a:lnTo>
                <a:lnTo>
                  <a:pt x="218987" y="68725"/>
                </a:lnTo>
                <a:lnTo>
                  <a:pt x="218987" y="62789"/>
                </a:lnTo>
                <a:close/>
                <a:moveTo>
                  <a:pt x="231170" y="62789"/>
                </a:moveTo>
                <a:lnTo>
                  <a:pt x="231170" y="68725"/>
                </a:lnTo>
                <a:lnTo>
                  <a:pt x="225234" y="68725"/>
                </a:lnTo>
                <a:lnTo>
                  <a:pt x="225234" y="62789"/>
                </a:lnTo>
                <a:close/>
                <a:moveTo>
                  <a:pt x="237417" y="62789"/>
                </a:moveTo>
                <a:lnTo>
                  <a:pt x="237417" y="68725"/>
                </a:lnTo>
                <a:lnTo>
                  <a:pt x="231481" y="68725"/>
                </a:lnTo>
                <a:lnTo>
                  <a:pt x="231481" y="62789"/>
                </a:lnTo>
                <a:close/>
                <a:moveTo>
                  <a:pt x="243664" y="62789"/>
                </a:moveTo>
                <a:lnTo>
                  <a:pt x="243664" y="68725"/>
                </a:lnTo>
                <a:lnTo>
                  <a:pt x="237729" y="68725"/>
                </a:lnTo>
                <a:lnTo>
                  <a:pt x="237729" y="62789"/>
                </a:lnTo>
                <a:close/>
                <a:moveTo>
                  <a:pt x="249911" y="62789"/>
                </a:moveTo>
                <a:lnTo>
                  <a:pt x="249911" y="68725"/>
                </a:lnTo>
                <a:lnTo>
                  <a:pt x="243977" y="68725"/>
                </a:lnTo>
                <a:lnTo>
                  <a:pt x="243977" y="62789"/>
                </a:lnTo>
                <a:close/>
                <a:moveTo>
                  <a:pt x="256161" y="62789"/>
                </a:moveTo>
                <a:lnTo>
                  <a:pt x="256161" y="68725"/>
                </a:lnTo>
                <a:lnTo>
                  <a:pt x="250225" y="68725"/>
                </a:lnTo>
                <a:lnTo>
                  <a:pt x="250225" y="62789"/>
                </a:lnTo>
                <a:close/>
                <a:moveTo>
                  <a:pt x="262409" y="62789"/>
                </a:moveTo>
                <a:lnTo>
                  <a:pt x="262409" y="68725"/>
                </a:lnTo>
                <a:lnTo>
                  <a:pt x="256474" y="68725"/>
                </a:lnTo>
                <a:lnTo>
                  <a:pt x="256474" y="62789"/>
                </a:lnTo>
                <a:close/>
                <a:moveTo>
                  <a:pt x="268656" y="62789"/>
                </a:moveTo>
                <a:lnTo>
                  <a:pt x="268656" y="68725"/>
                </a:lnTo>
                <a:lnTo>
                  <a:pt x="262721" y="68725"/>
                </a:lnTo>
                <a:lnTo>
                  <a:pt x="262721" y="62789"/>
                </a:lnTo>
                <a:close/>
                <a:moveTo>
                  <a:pt x="274904" y="62789"/>
                </a:moveTo>
                <a:lnTo>
                  <a:pt x="274904" y="68725"/>
                </a:lnTo>
                <a:lnTo>
                  <a:pt x="268968" y="68725"/>
                </a:lnTo>
                <a:lnTo>
                  <a:pt x="268968" y="62789"/>
                </a:lnTo>
                <a:close/>
                <a:moveTo>
                  <a:pt x="6251" y="69036"/>
                </a:moveTo>
                <a:lnTo>
                  <a:pt x="6251" y="74972"/>
                </a:lnTo>
                <a:lnTo>
                  <a:pt x="315" y="74972"/>
                </a:lnTo>
                <a:lnTo>
                  <a:pt x="315" y="69036"/>
                </a:lnTo>
                <a:close/>
                <a:moveTo>
                  <a:pt x="12498" y="69036"/>
                </a:moveTo>
                <a:lnTo>
                  <a:pt x="12498" y="74972"/>
                </a:lnTo>
                <a:lnTo>
                  <a:pt x="6562" y="74972"/>
                </a:lnTo>
                <a:lnTo>
                  <a:pt x="6562" y="69036"/>
                </a:lnTo>
                <a:close/>
                <a:moveTo>
                  <a:pt x="18745" y="69036"/>
                </a:moveTo>
                <a:lnTo>
                  <a:pt x="18745" y="74972"/>
                </a:lnTo>
                <a:lnTo>
                  <a:pt x="12810" y="74972"/>
                </a:lnTo>
                <a:lnTo>
                  <a:pt x="12810" y="69036"/>
                </a:lnTo>
                <a:close/>
                <a:moveTo>
                  <a:pt x="24992" y="69036"/>
                </a:moveTo>
                <a:lnTo>
                  <a:pt x="24992" y="74972"/>
                </a:lnTo>
                <a:lnTo>
                  <a:pt x="19058" y="74972"/>
                </a:lnTo>
                <a:lnTo>
                  <a:pt x="19058" y="69036"/>
                </a:lnTo>
                <a:close/>
                <a:moveTo>
                  <a:pt x="31242" y="69036"/>
                </a:moveTo>
                <a:lnTo>
                  <a:pt x="31242" y="74972"/>
                </a:lnTo>
                <a:lnTo>
                  <a:pt x="25305" y="74972"/>
                </a:lnTo>
                <a:lnTo>
                  <a:pt x="25305" y="69036"/>
                </a:lnTo>
                <a:close/>
                <a:moveTo>
                  <a:pt x="37489" y="69036"/>
                </a:moveTo>
                <a:lnTo>
                  <a:pt x="37489" y="74972"/>
                </a:lnTo>
                <a:lnTo>
                  <a:pt x="31553" y="74972"/>
                </a:lnTo>
                <a:lnTo>
                  <a:pt x="31553" y="69036"/>
                </a:lnTo>
                <a:close/>
                <a:moveTo>
                  <a:pt x="43737" y="69036"/>
                </a:moveTo>
                <a:lnTo>
                  <a:pt x="43737" y="74972"/>
                </a:lnTo>
                <a:lnTo>
                  <a:pt x="37802" y="74972"/>
                </a:lnTo>
                <a:lnTo>
                  <a:pt x="37802" y="69036"/>
                </a:lnTo>
                <a:close/>
                <a:moveTo>
                  <a:pt x="49985" y="69036"/>
                </a:moveTo>
                <a:lnTo>
                  <a:pt x="49985" y="74972"/>
                </a:lnTo>
                <a:lnTo>
                  <a:pt x="44049" y="74972"/>
                </a:lnTo>
                <a:lnTo>
                  <a:pt x="44049" y="69036"/>
                </a:lnTo>
                <a:close/>
                <a:moveTo>
                  <a:pt x="56232" y="69036"/>
                </a:moveTo>
                <a:lnTo>
                  <a:pt x="56232" y="74972"/>
                </a:lnTo>
                <a:lnTo>
                  <a:pt x="50296" y="74972"/>
                </a:lnTo>
                <a:lnTo>
                  <a:pt x="50296" y="69036"/>
                </a:lnTo>
                <a:close/>
                <a:moveTo>
                  <a:pt x="62480" y="69036"/>
                </a:moveTo>
                <a:lnTo>
                  <a:pt x="62480" y="74972"/>
                </a:lnTo>
                <a:lnTo>
                  <a:pt x="56545" y="74972"/>
                </a:lnTo>
                <a:lnTo>
                  <a:pt x="56545" y="69036"/>
                </a:lnTo>
                <a:close/>
                <a:moveTo>
                  <a:pt x="68727" y="69036"/>
                </a:moveTo>
                <a:lnTo>
                  <a:pt x="68727" y="74972"/>
                </a:lnTo>
                <a:lnTo>
                  <a:pt x="62792" y="74972"/>
                </a:lnTo>
                <a:lnTo>
                  <a:pt x="62792" y="69036"/>
                </a:lnTo>
                <a:close/>
                <a:moveTo>
                  <a:pt x="74975" y="69036"/>
                </a:moveTo>
                <a:lnTo>
                  <a:pt x="74975" y="74972"/>
                </a:lnTo>
                <a:lnTo>
                  <a:pt x="69039" y="74972"/>
                </a:lnTo>
                <a:lnTo>
                  <a:pt x="69039" y="69036"/>
                </a:lnTo>
                <a:close/>
                <a:moveTo>
                  <a:pt x="81223" y="69036"/>
                </a:moveTo>
                <a:lnTo>
                  <a:pt x="81223" y="74972"/>
                </a:lnTo>
                <a:lnTo>
                  <a:pt x="75286" y="74972"/>
                </a:lnTo>
                <a:lnTo>
                  <a:pt x="75286" y="69036"/>
                </a:lnTo>
                <a:close/>
                <a:moveTo>
                  <a:pt x="87470" y="69036"/>
                </a:moveTo>
                <a:lnTo>
                  <a:pt x="87470" y="74972"/>
                </a:lnTo>
                <a:lnTo>
                  <a:pt x="81535" y="74972"/>
                </a:lnTo>
                <a:lnTo>
                  <a:pt x="81535" y="69036"/>
                </a:lnTo>
                <a:close/>
                <a:moveTo>
                  <a:pt x="93718" y="69036"/>
                </a:moveTo>
                <a:lnTo>
                  <a:pt x="93718" y="74972"/>
                </a:lnTo>
                <a:lnTo>
                  <a:pt x="87784" y="74972"/>
                </a:lnTo>
                <a:lnTo>
                  <a:pt x="87784" y="69036"/>
                </a:lnTo>
                <a:close/>
                <a:moveTo>
                  <a:pt x="99967" y="69036"/>
                </a:moveTo>
                <a:lnTo>
                  <a:pt x="99967" y="74972"/>
                </a:lnTo>
                <a:lnTo>
                  <a:pt x="94031" y="74972"/>
                </a:lnTo>
                <a:lnTo>
                  <a:pt x="94031" y="69036"/>
                </a:lnTo>
                <a:close/>
                <a:moveTo>
                  <a:pt x="106214" y="69036"/>
                </a:moveTo>
                <a:lnTo>
                  <a:pt x="106214" y="74972"/>
                </a:lnTo>
                <a:lnTo>
                  <a:pt x="100278" y="74972"/>
                </a:lnTo>
                <a:lnTo>
                  <a:pt x="100278" y="69036"/>
                </a:lnTo>
                <a:close/>
                <a:moveTo>
                  <a:pt x="112461" y="69036"/>
                </a:moveTo>
                <a:lnTo>
                  <a:pt x="112461" y="74972"/>
                </a:lnTo>
                <a:lnTo>
                  <a:pt x="106527" y="74972"/>
                </a:lnTo>
                <a:lnTo>
                  <a:pt x="106527" y="69036"/>
                </a:lnTo>
                <a:close/>
                <a:moveTo>
                  <a:pt x="118710" y="69036"/>
                </a:moveTo>
                <a:lnTo>
                  <a:pt x="118710" y="74972"/>
                </a:lnTo>
                <a:lnTo>
                  <a:pt x="112774" y="74972"/>
                </a:lnTo>
                <a:lnTo>
                  <a:pt x="112774" y="69036"/>
                </a:lnTo>
                <a:close/>
                <a:moveTo>
                  <a:pt x="124957" y="69036"/>
                </a:moveTo>
                <a:lnTo>
                  <a:pt x="124957" y="74972"/>
                </a:lnTo>
                <a:lnTo>
                  <a:pt x="119021" y="74972"/>
                </a:lnTo>
                <a:lnTo>
                  <a:pt x="119021" y="69036"/>
                </a:lnTo>
                <a:close/>
                <a:moveTo>
                  <a:pt x="131204" y="69036"/>
                </a:moveTo>
                <a:lnTo>
                  <a:pt x="131204" y="74972"/>
                </a:lnTo>
                <a:lnTo>
                  <a:pt x="125270" y="74972"/>
                </a:lnTo>
                <a:lnTo>
                  <a:pt x="125270" y="69036"/>
                </a:lnTo>
                <a:close/>
                <a:moveTo>
                  <a:pt x="137451" y="69036"/>
                </a:moveTo>
                <a:lnTo>
                  <a:pt x="137451" y="74972"/>
                </a:lnTo>
                <a:lnTo>
                  <a:pt x="131517" y="74972"/>
                </a:lnTo>
                <a:lnTo>
                  <a:pt x="131517" y="69036"/>
                </a:lnTo>
                <a:close/>
                <a:moveTo>
                  <a:pt x="143702" y="69036"/>
                </a:moveTo>
                <a:lnTo>
                  <a:pt x="143702" y="74972"/>
                </a:lnTo>
                <a:lnTo>
                  <a:pt x="137766" y="74972"/>
                </a:lnTo>
                <a:lnTo>
                  <a:pt x="137766" y="69036"/>
                </a:lnTo>
                <a:close/>
                <a:moveTo>
                  <a:pt x="149949" y="69036"/>
                </a:moveTo>
                <a:lnTo>
                  <a:pt x="149949" y="74972"/>
                </a:lnTo>
                <a:lnTo>
                  <a:pt x="144015" y="74972"/>
                </a:lnTo>
                <a:lnTo>
                  <a:pt x="144015" y="69036"/>
                </a:lnTo>
                <a:close/>
                <a:moveTo>
                  <a:pt x="156196" y="69036"/>
                </a:moveTo>
                <a:lnTo>
                  <a:pt x="156196" y="74972"/>
                </a:lnTo>
                <a:lnTo>
                  <a:pt x="150262" y="74972"/>
                </a:lnTo>
                <a:lnTo>
                  <a:pt x="150262" y="69036"/>
                </a:lnTo>
                <a:close/>
                <a:moveTo>
                  <a:pt x="162445" y="69036"/>
                </a:moveTo>
                <a:lnTo>
                  <a:pt x="162445" y="74972"/>
                </a:lnTo>
                <a:lnTo>
                  <a:pt x="156509" y="74972"/>
                </a:lnTo>
                <a:lnTo>
                  <a:pt x="156509" y="69036"/>
                </a:lnTo>
                <a:close/>
                <a:moveTo>
                  <a:pt x="168692" y="69036"/>
                </a:moveTo>
                <a:lnTo>
                  <a:pt x="168692" y="74972"/>
                </a:lnTo>
                <a:lnTo>
                  <a:pt x="162756" y="74972"/>
                </a:lnTo>
                <a:lnTo>
                  <a:pt x="162756" y="69036"/>
                </a:lnTo>
                <a:close/>
                <a:moveTo>
                  <a:pt x="174939" y="69036"/>
                </a:moveTo>
                <a:lnTo>
                  <a:pt x="174939" y="74972"/>
                </a:lnTo>
                <a:lnTo>
                  <a:pt x="169005" y="74972"/>
                </a:lnTo>
                <a:lnTo>
                  <a:pt x="169005" y="69036"/>
                </a:lnTo>
                <a:close/>
                <a:moveTo>
                  <a:pt x="181186" y="69036"/>
                </a:moveTo>
                <a:lnTo>
                  <a:pt x="181186" y="74972"/>
                </a:lnTo>
                <a:lnTo>
                  <a:pt x="175252" y="74972"/>
                </a:lnTo>
                <a:lnTo>
                  <a:pt x="175252" y="69036"/>
                </a:lnTo>
                <a:close/>
                <a:moveTo>
                  <a:pt x="187435" y="69036"/>
                </a:moveTo>
                <a:lnTo>
                  <a:pt x="187435" y="74972"/>
                </a:lnTo>
                <a:lnTo>
                  <a:pt x="181499" y="74972"/>
                </a:lnTo>
                <a:lnTo>
                  <a:pt x="181499" y="69036"/>
                </a:lnTo>
                <a:close/>
                <a:moveTo>
                  <a:pt x="193684" y="69036"/>
                </a:moveTo>
                <a:lnTo>
                  <a:pt x="193684" y="74972"/>
                </a:lnTo>
                <a:lnTo>
                  <a:pt x="187749" y="74972"/>
                </a:lnTo>
                <a:lnTo>
                  <a:pt x="187749" y="69036"/>
                </a:lnTo>
                <a:close/>
                <a:moveTo>
                  <a:pt x="199931" y="69036"/>
                </a:moveTo>
                <a:lnTo>
                  <a:pt x="199931" y="74972"/>
                </a:lnTo>
                <a:lnTo>
                  <a:pt x="193996" y="74972"/>
                </a:lnTo>
                <a:lnTo>
                  <a:pt x="193996" y="69036"/>
                </a:lnTo>
                <a:close/>
                <a:moveTo>
                  <a:pt x="206180" y="69036"/>
                </a:moveTo>
                <a:lnTo>
                  <a:pt x="206180" y="74972"/>
                </a:lnTo>
                <a:lnTo>
                  <a:pt x="200244" y="74972"/>
                </a:lnTo>
                <a:lnTo>
                  <a:pt x="200244" y="69036"/>
                </a:lnTo>
                <a:close/>
                <a:moveTo>
                  <a:pt x="212427" y="69036"/>
                </a:moveTo>
                <a:lnTo>
                  <a:pt x="212427" y="74972"/>
                </a:lnTo>
                <a:lnTo>
                  <a:pt x="206491" y="74972"/>
                </a:lnTo>
                <a:lnTo>
                  <a:pt x="206491" y="69036"/>
                </a:lnTo>
                <a:close/>
                <a:moveTo>
                  <a:pt x="218674" y="69036"/>
                </a:moveTo>
                <a:lnTo>
                  <a:pt x="218674" y="74972"/>
                </a:lnTo>
                <a:lnTo>
                  <a:pt x="212739" y="74972"/>
                </a:lnTo>
                <a:lnTo>
                  <a:pt x="212739" y="69036"/>
                </a:lnTo>
                <a:close/>
                <a:moveTo>
                  <a:pt x="224921" y="69036"/>
                </a:moveTo>
                <a:lnTo>
                  <a:pt x="224921" y="74972"/>
                </a:lnTo>
                <a:lnTo>
                  <a:pt x="218987" y="74972"/>
                </a:lnTo>
                <a:lnTo>
                  <a:pt x="218987" y="69036"/>
                </a:lnTo>
                <a:close/>
                <a:moveTo>
                  <a:pt x="231170" y="69036"/>
                </a:moveTo>
                <a:lnTo>
                  <a:pt x="231170" y="74972"/>
                </a:lnTo>
                <a:lnTo>
                  <a:pt x="225234" y="74972"/>
                </a:lnTo>
                <a:lnTo>
                  <a:pt x="225234" y="69036"/>
                </a:lnTo>
                <a:close/>
                <a:moveTo>
                  <a:pt x="237417" y="69036"/>
                </a:moveTo>
                <a:lnTo>
                  <a:pt x="237417" y="74972"/>
                </a:lnTo>
                <a:lnTo>
                  <a:pt x="231481" y="74972"/>
                </a:lnTo>
                <a:lnTo>
                  <a:pt x="231481" y="69036"/>
                </a:lnTo>
                <a:close/>
                <a:moveTo>
                  <a:pt x="243664" y="69036"/>
                </a:moveTo>
                <a:lnTo>
                  <a:pt x="243664" y="74972"/>
                </a:lnTo>
                <a:lnTo>
                  <a:pt x="237729" y="74972"/>
                </a:lnTo>
                <a:lnTo>
                  <a:pt x="237729" y="69036"/>
                </a:lnTo>
                <a:close/>
                <a:moveTo>
                  <a:pt x="249911" y="69036"/>
                </a:moveTo>
                <a:lnTo>
                  <a:pt x="249911" y="74972"/>
                </a:lnTo>
                <a:lnTo>
                  <a:pt x="243977" y="74972"/>
                </a:lnTo>
                <a:lnTo>
                  <a:pt x="243977" y="69036"/>
                </a:lnTo>
                <a:close/>
                <a:moveTo>
                  <a:pt x="256161" y="69036"/>
                </a:moveTo>
                <a:lnTo>
                  <a:pt x="256161" y="74972"/>
                </a:lnTo>
                <a:lnTo>
                  <a:pt x="250225" y="74972"/>
                </a:lnTo>
                <a:lnTo>
                  <a:pt x="250225" y="69036"/>
                </a:lnTo>
                <a:close/>
                <a:moveTo>
                  <a:pt x="262409" y="69036"/>
                </a:moveTo>
                <a:lnTo>
                  <a:pt x="262409" y="74972"/>
                </a:lnTo>
                <a:lnTo>
                  <a:pt x="256474" y="74972"/>
                </a:lnTo>
                <a:lnTo>
                  <a:pt x="256474" y="69036"/>
                </a:lnTo>
                <a:close/>
                <a:moveTo>
                  <a:pt x="268656" y="69036"/>
                </a:moveTo>
                <a:lnTo>
                  <a:pt x="268656" y="74972"/>
                </a:lnTo>
                <a:lnTo>
                  <a:pt x="262721" y="74972"/>
                </a:lnTo>
                <a:lnTo>
                  <a:pt x="262721" y="69036"/>
                </a:lnTo>
                <a:close/>
                <a:moveTo>
                  <a:pt x="274904" y="69036"/>
                </a:moveTo>
                <a:lnTo>
                  <a:pt x="274904" y="74972"/>
                </a:lnTo>
                <a:lnTo>
                  <a:pt x="268968" y="74972"/>
                </a:lnTo>
                <a:lnTo>
                  <a:pt x="268968" y="69036"/>
                </a:lnTo>
                <a:close/>
                <a:moveTo>
                  <a:pt x="6251" y="75285"/>
                </a:moveTo>
                <a:lnTo>
                  <a:pt x="6251" y="81219"/>
                </a:lnTo>
                <a:lnTo>
                  <a:pt x="315" y="81219"/>
                </a:lnTo>
                <a:lnTo>
                  <a:pt x="315" y="75285"/>
                </a:lnTo>
                <a:close/>
                <a:moveTo>
                  <a:pt x="12498" y="75285"/>
                </a:moveTo>
                <a:lnTo>
                  <a:pt x="12498" y="81219"/>
                </a:lnTo>
                <a:lnTo>
                  <a:pt x="6562" y="81219"/>
                </a:lnTo>
                <a:lnTo>
                  <a:pt x="6562" y="75285"/>
                </a:lnTo>
                <a:close/>
                <a:moveTo>
                  <a:pt x="18745" y="75285"/>
                </a:moveTo>
                <a:lnTo>
                  <a:pt x="18745" y="81219"/>
                </a:lnTo>
                <a:lnTo>
                  <a:pt x="12810" y="81219"/>
                </a:lnTo>
                <a:lnTo>
                  <a:pt x="12810" y="75285"/>
                </a:lnTo>
                <a:close/>
                <a:moveTo>
                  <a:pt x="24992" y="75285"/>
                </a:moveTo>
                <a:lnTo>
                  <a:pt x="24992" y="81219"/>
                </a:lnTo>
                <a:lnTo>
                  <a:pt x="19058" y="81219"/>
                </a:lnTo>
                <a:lnTo>
                  <a:pt x="19058" y="75285"/>
                </a:lnTo>
                <a:close/>
                <a:moveTo>
                  <a:pt x="31242" y="75285"/>
                </a:moveTo>
                <a:lnTo>
                  <a:pt x="31242" y="81219"/>
                </a:lnTo>
                <a:lnTo>
                  <a:pt x="25305" y="81219"/>
                </a:lnTo>
                <a:lnTo>
                  <a:pt x="25305" y="75285"/>
                </a:lnTo>
                <a:close/>
                <a:moveTo>
                  <a:pt x="37489" y="75285"/>
                </a:moveTo>
                <a:lnTo>
                  <a:pt x="37489" y="81219"/>
                </a:lnTo>
                <a:lnTo>
                  <a:pt x="31553" y="81219"/>
                </a:lnTo>
                <a:lnTo>
                  <a:pt x="31553" y="75285"/>
                </a:lnTo>
                <a:close/>
                <a:moveTo>
                  <a:pt x="43737" y="75285"/>
                </a:moveTo>
                <a:lnTo>
                  <a:pt x="43737" y="81219"/>
                </a:lnTo>
                <a:lnTo>
                  <a:pt x="37802" y="81219"/>
                </a:lnTo>
                <a:lnTo>
                  <a:pt x="37802" y="75285"/>
                </a:lnTo>
                <a:close/>
                <a:moveTo>
                  <a:pt x="49985" y="75285"/>
                </a:moveTo>
                <a:lnTo>
                  <a:pt x="49985" y="81219"/>
                </a:lnTo>
                <a:lnTo>
                  <a:pt x="44049" y="81219"/>
                </a:lnTo>
                <a:lnTo>
                  <a:pt x="44049" y="75285"/>
                </a:lnTo>
                <a:close/>
                <a:moveTo>
                  <a:pt x="56232" y="75285"/>
                </a:moveTo>
                <a:lnTo>
                  <a:pt x="56232" y="81219"/>
                </a:lnTo>
                <a:lnTo>
                  <a:pt x="50296" y="81219"/>
                </a:lnTo>
                <a:lnTo>
                  <a:pt x="50296" y="75285"/>
                </a:lnTo>
                <a:close/>
                <a:moveTo>
                  <a:pt x="62480" y="75285"/>
                </a:moveTo>
                <a:lnTo>
                  <a:pt x="62480" y="81219"/>
                </a:lnTo>
                <a:lnTo>
                  <a:pt x="56545" y="81219"/>
                </a:lnTo>
                <a:lnTo>
                  <a:pt x="56545" y="75285"/>
                </a:lnTo>
                <a:close/>
                <a:moveTo>
                  <a:pt x="68727" y="75285"/>
                </a:moveTo>
                <a:lnTo>
                  <a:pt x="68727" y="81219"/>
                </a:lnTo>
                <a:lnTo>
                  <a:pt x="62792" y="81219"/>
                </a:lnTo>
                <a:lnTo>
                  <a:pt x="62792" y="75285"/>
                </a:lnTo>
                <a:close/>
                <a:moveTo>
                  <a:pt x="74975" y="75285"/>
                </a:moveTo>
                <a:lnTo>
                  <a:pt x="74975" y="81219"/>
                </a:lnTo>
                <a:lnTo>
                  <a:pt x="69039" y="81219"/>
                </a:lnTo>
                <a:lnTo>
                  <a:pt x="69039" y="75285"/>
                </a:lnTo>
                <a:close/>
                <a:moveTo>
                  <a:pt x="81223" y="75285"/>
                </a:moveTo>
                <a:lnTo>
                  <a:pt x="81223" y="81219"/>
                </a:lnTo>
                <a:lnTo>
                  <a:pt x="75286" y="81219"/>
                </a:lnTo>
                <a:lnTo>
                  <a:pt x="75286" y="75285"/>
                </a:lnTo>
                <a:close/>
                <a:moveTo>
                  <a:pt x="87470" y="75285"/>
                </a:moveTo>
                <a:lnTo>
                  <a:pt x="87470" y="81219"/>
                </a:lnTo>
                <a:lnTo>
                  <a:pt x="81535" y="81219"/>
                </a:lnTo>
                <a:lnTo>
                  <a:pt x="81535" y="75285"/>
                </a:lnTo>
                <a:close/>
                <a:moveTo>
                  <a:pt x="93718" y="75285"/>
                </a:moveTo>
                <a:lnTo>
                  <a:pt x="93718" y="81219"/>
                </a:lnTo>
                <a:lnTo>
                  <a:pt x="87784" y="81219"/>
                </a:lnTo>
                <a:lnTo>
                  <a:pt x="87784" y="75285"/>
                </a:lnTo>
                <a:close/>
                <a:moveTo>
                  <a:pt x="99967" y="75285"/>
                </a:moveTo>
                <a:lnTo>
                  <a:pt x="99967" y="81219"/>
                </a:lnTo>
                <a:lnTo>
                  <a:pt x="94031" y="81219"/>
                </a:lnTo>
                <a:lnTo>
                  <a:pt x="94031" y="75285"/>
                </a:lnTo>
                <a:close/>
                <a:moveTo>
                  <a:pt x="106214" y="75285"/>
                </a:moveTo>
                <a:lnTo>
                  <a:pt x="106214" y="81219"/>
                </a:lnTo>
                <a:lnTo>
                  <a:pt x="100278" y="81219"/>
                </a:lnTo>
                <a:lnTo>
                  <a:pt x="100278" y="75285"/>
                </a:lnTo>
                <a:close/>
                <a:moveTo>
                  <a:pt x="112461" y="75285"/>
                </a:moveTo>
                <a:lnTo>
                  <a:pt x="112461" y="81219"/>
                </a:lnTo>
                <a:lnTo>
                  <a:pt x="106527" y="81219"/>
                </a:lnTo>
                <a:lnTo>
                  <a:pt x="106527" y="75285"/>
                </a:lnTo>
                <a:close/>
                <a:moveTo>
                  <a:pt x="118710" y="75285"/>
                </a:moveTo>
                <a:lnTo>
                  <a:pt x="118710" y="81219"/>
                </a:lnTo>
                <a:lnTo>
                  <a:pt x="112774" y="81219"/>
                </a:lnTo>
                <a:lnTo>
                  <a:pt x="112774" y="75285"/>
                </a:lnTo>
                <a:close/>
                <a:moveTo>
                  <a:pt x="124957" y="75285"/>
                </a:moveTo>
                <a:lnTo>
                  <a:pt x="124957" y="81219"/>
                </a:lnTo>
                <a:lnTo>
                  <a:pt x="119021" y="81219"/>
                </a:lnTo>
                <a:lnTo>
                  <a:pt x="119021" y="75285"/>
                </a:lnTo>
                <a:close/>
                <a:moveTo>
                  <a:pt x="131204" y="75285"/>
                </a:moveTo>
                <a:lnTo>
                  <a:pt x="131204" y="81219"/>
                </a:lnTo>
                <a:lnTo>
                  <a:pt x="125270" y="81219"/>
                </a:lnTo>
                <a:lnTo>
                  <a:pt x="125270" y="75285"/>
                </a:lnTo>
                <a:close/>
                <a:moveTo>
                  <a:pt x="137451" y="75285"/>
                </a:moveTo>
                <a:lnTo>
                  <a:pt x="137451" y="81219"/>
                </a:lnTo>
                <a:lnTo>
                  <a:pt x="131517" y="81219"/>
                </a:lnTo>
                <a:lnTo>
                  <a:pt x="131517" y="75285"/>
                </a:lnTo>
                <a:close/>
                <a:moveTo>
                  <a:pt x="143702" y="75285"/>
                </a:moveTo>
                <a:lnTo>
                  <a:pt x="143702" y="81219"/>
                </a:lnTo>
                <a:lnTo>
                  <a:pt x="137766" y="81219"/>
                </a:lnTo>
                <a:lnTo>
                  <a:pt x="137766" y="75285"/>
                </a:lnTo>
                <a:close/>
                <a:moveTo>
                  <a:pt x="149949" y="75285"/>
                </a:moveTo>
                <a:lnTo>
                  <a:pt x="149949" y="81219"/>
                </a:lnTo>
                <a:lnTo>
                  <a:pt x="144015" y="81219"/>
                </a:lnTo>
                <a:lnTo>
                  <a:pt x="144015" y="75285"/>
                </a:lnTo>
                <a:close/>
                <a:moveTo>
                  <a:pt x="156196" y="75285"/>
                </a:moveTo>
                <a:lnTo>
                  <a:pt x="156196" y="81219"/>
                </a:lnTo>
                <a:lnTo>
                  <a:pt x="150262" y="81219"/>
                </a:lnTo>
                <a:lnTo>
                  <a:pt x="150262" y="75285"/>
                </a:lnTo>
                <a:close/>
                <a:moveTo>
                  <a:pt x="162445" y="75285"/>
                </a:moveTo>
                <a:lnTo>
                  <a:pt x="162445" y="81219"/>
                </a:lnTo>
                <a:lnTo>
                  <a:pt x="156509" y="81219"/>
                </a:lnTo>
                <a:lnTo>
                  <a:pt x="156509" y="75285"/>
                </a:lnTo>
                <a:close/>
                <a:moveTo>
                  <a:pt x="168692" y="75285"/>
                </a:moveTo>
                <a:lnTo>
                  <a:pt x="168692" y="81219"/>
                </a:lnTo>
                <a:lnTo>
                  <a:pt x="162756" y="81219"/>
                </a:lnTo>
                <a:lnTo>
                  <a:pt x="162756" y="75285"/>
                </a:lnTo>
                <a:close/>
                <a:moveTo>
                  <a:pt x="174939" y="75285"/>
                </a:moveTo>
                <a:lnTo>
                  <a:pt x="174939" y="81219"/>
                </a:lnTo>
                <a:lnTo>
                  <a:pt x="169005" y="81219"/>
                </a:lnTo>
                <a:lnTo>
                  <a:pt x="169005" y="75285"/>
                </a:lnTo>
                <a:close/>
                <a:moveTo>
                  <a:pt x="181186" y="75285"/>
                </a:moveTo>
                <a:lnTo>
                  <a:pt x="181186" y="81219"/>
                </a:lnTo>
                <a:lnTo>
                  <a:pt x="175252" y="81219"/>
                </a:lnTo>
                <a:lnTo>
                  <a:pt x="175252" y="75285"/>
                </a:lnTo>
                <a:close/>
                <a:moveTo>
                  <a:pt x="187435" y="75285"/>
                </a:moveTo>
                <a:lnTo>
                  <a:pt x="187435" y="81219"/>
                </a:lnTo>
                <a:lnTo>
                  <a:pt x="181499" y="81219"/>
                </a:lnTo>
                <a:lnTo>
                  <a:pt x="181499" y="75285"/>
                </a:lnTo>
                <a:close/>
                <a:moveTo>
                  <a:pt x="193684" y="75285"/>
                </a:moveTo>
                <a:lnTo>
                  <a:pt x="193684" y="81219"/>
                </a:lnTo>
                <a:lnTo>
                  <a:pt x="187749" y="81219"/>
                </a:lnTo>
                <a:lnTo>
                  <a:pt x="187749" y="75285"/>
                </a:lnTo>
                <a:close/>
                <a:moveTo>
                  <a:pt x="199931" y="75285"/>
                </a:moveTo>
                <a:lnTo>
                  <a:pt x="199931" y="81219"/>
                </a:lnTo>
                <a:lnTo>
                  <a:pt x="193996" y="81219"/>
                </a:lnTo>
                <a:lnTo>
                  <a:pt x="193996" y="75285"/>
                </a:lnTo>
                <a:close/>
                <a:moveTo>
                  <a:pt x="206180" y="75285"/>
                </a:moveTo>
                <a:lnTo>
                  <a:pt x="206180" y="81219"/>
                </a:lnTo>
                <a:lnTo>
                  <a:pt x="200244" y="81219"/>
                </a:lnTo>
                <a:lnTo>
                  <a:pt x="200244" y="75285"/>
                </a:lnTo>
                <a:close/>
                <a:moveTo>
                  <a:pt x="212427" y="75285"/>
                </a:moveTo>
                <a:lnTo>
                  <a:pt x="212427" y="81219"/>
                </a:lnTo>
                <a:lnTo>
                  <a:pt x="206491" y="81219"/>
                </a:lnTo>
                <a:lnTo>
                  <a:pt x="206491" y="75285"/>
                </a:lnTo>
                <a:close/>
                <a:moveTo>
                  <a:pt x="218674" y="75285"/>
                </a:moveTo>
                <a:lnTo>
                  <a:pt x="218674" y="81219"/>
                </a:lnTo>
                <a:lnTo>
                  <a:pt x="212739" y="81219"/>
                </a:lnTo>
                <a:lnTo>
                  <a:pt x="212739" y="75285"/>
                </a:lnTo>
                <a:close/>
                <a:moveTo>
                  <a:pt x="224921" y="75285"/>
                </a:moveTo>
                <a:lnTo>
                  <a:pt x="224921" y="81219"/>
                </a:lnTo>
                <a:lnTo>
                  <a:pt x="218987" y="81219"/>
                </a:lnTo>
                <a:lnTo>
                  <a:pt x="218987" y="75285"/>
                </a:lnTo>
                <a:close/>
                <a:moveTo>
                  <a:pt x="231170" y="75285"/>
                </a:moveTo>
                <a:lnTo>
                  <a:pt x="231170" y="81219"/>
                </a:lnTo>
                <a:lnTo>
                  <a:pt x="225234" y="81219"/>
                </a:lnTo>
                <a:lnTo>
                  <a:pt x="225234" y="75285"/>
                </a:lnTo>
                <a:close/>
                <a:moveTo>
                  <a:pt x="237417" y="75285"/>
                </a:moveTo>
                <a:lnTo>
                  <a:pt x="237417" y="81219"/>
                </a:lnTo>
                <a:lnTo>
                  <a:pt x="231481" y="81219"/>
                </a:lnTo>
                <a:lnTo>
                  <a:pt x="231481" y="75285"/>
                </a:lnTo>
                <a:close/>
                <a:moveTo>
                  <a:pt x="243664" y="75285"/>
                </a:moveTo>
                <a:lnTo>
                  <a:pt x="243664" y="81219"/>
                </a:lnTo>
                <a:lnTo>
                  <a:pt x="237729" y="81219"/>
                </a:lnTo>
                <a:lnTo>
                  <a:pt x="237729" y="75285"/>
                </a:lnTo>
                <a:close/>
                <a:moveTo>
                  <a:pt x="249911" y="75285"/>
                </a:moveTo>
                <a:lnTo>
                  <a:pt x="249911" y="81219"/>
                </a:lnTo>
                <a:lnTo>
                  <a:pt x="243977" y="81219"/>
                </a:lnTo>
                <a:lnTo>
                  <a:pt x="243977" y="75285"/>
                </a:lnTo>
                <a:close/>
                <a:moveTo>
                  <a:pt x="256161" y="75285"/>
                </a:moveTo>
                <a:lnTo>
                  <a:pt x="256161" y="81219"/>
                </a:lnTo>
                <a:lnTo>
                  <a:pt x="250225" y="81219"/>
                </a:lnTo>
                <a:lnTo>
                  <a:pt x="250225" y="75285"/>
                </a:lnTo>
                <a:close/>
                <a:moveTo>
                  <a:pt x="262409" y="75285"/>
                </a:moveTo>
                <a:lnTo>
                  <a:pt x="262409" y="81219"/>
                </a:lnTo>
                <a:lnTo>
                  <a:pt x="256474" y="81219"/>
                </a:lnTo>
                <a:lnTo>
                  <a:pt x="256474" y="75285"/>
                </a:lnTo>
                <a:close/>
                <a:moveTo>
                  <a:pt x="268656" y="75285"/>
                </a:moveTo>
                <a:lnTo>
                  <a:pt x="268656" y="81219"/>
                </a:lnTo>
                <a:lnTo>
                  <a:pt x="262721" y="81219"/>
                </a:lnTo>
                <a:lnTo>
                  <a:pt x="262721" y="75285"/>
                </a:lnTo>
                <a:close/>
                <a:moveTo>
                  <a:pt x="274904" y="75285"/>
                </a:moveTo>
                <a:lnTo>
                  <a:pt x="274904" y="81219"/>
                </a:lnTo>
                <a:lnTo>
                  <a:pt x="268968" y="81219"/>
                </a:lnTo>
                <a:lnTo>
                  <a:pt x="268968" y="75285"/>
                </a:lnTo>
                <a:close/>
                <a:moveTo>
                  <a:pt x="6251" y="81532"/>
                </a:moveTo>
                <a:lnTo>
                  <a:pt x="6251" y="87466"/>
                </a:lnTo>
                <a:lnTo>
                  <a:pt x="315" y="87466"/>
                </a:lnTo>
                <a:lnTo>
                  <a:pt x="315" y="81532"/>
                </a:lnTo>
                <a:close/>
                <a:moveTo>
                  <a:pt x="12498" y="81532"/>
                </a:moveTo>
                <a:lnTo>
                  <a:pt x="12498" y="87466"/>
                </a:lnTo>
                <a:lnTo>
                  <a:pt x="6562" y="87466"/>
                </a:lnTo>
                <a:lnTo>
                  <a:pt x="6562" y="81532"/>
                </a:lnTo>
                <a:close/>
                <a:moveTo>
                  <a:pt x="18745" y="81532"/>
                </a:moveTo>
                <a:lnTo>
                  <a:pt x="18745" y="87466"/>
                </a:lnTo>
                <a:lnTo>
                  <a:pt x="12810" y="87466"/>
                </a:lnTo>
                <a:lnTo>
                  <a:pt x="12810" y="81532"/>
                </a:lnTo>
                <a:close/>
                <a:moveTo>
                  <a:pt x="24992" y="81532"/>
                </a:moveTo>
                <a:lnTo>
                  <a:pt x="24992" y="87466"/>
                </a:lnTo>
                <a:lnTo>
                  <a:pt x="19058" y="87466"/>
                </a:lnTo>
                <a:lnTo>
                  <a:pt x="19058" y="81532"/>
                </a:lnTo>
                <a:close/>
                <a:moveTo>
                  <a:pt x="31242" y="81532"/>
                </a:moveTo>
                <a:lnTo>
                  <a:pt x="31242" y="87466"/>
                </a:lnTo>
                <a:lnTo>
                  <a:pt x="25305" y="87466"/>
                </a:lnTo>
                <a:lnTo>
                  <a:pt x="25305" y="81532"/>
                </a:lnTo>
                <a:close/>
                <a:moveTo>
                  <a:pt x="37489" y="81532"/>
                </a:moveTo>
                <a:lnTo>
                  <a:pt x="37489" y="87466"/>
                </a:lnTo>
                <a:lnTo>
                  <a:pt x="31553" y="87466"/>
                </a:lnTo>
                <a:lnTo>
                  <a:pt x="31553" y="81532"/>
                </a:lnTo>
                <a:close/>
                <a:moveTo>
                  <a:pt x="43737" y="81532"/>
                </a:moveTo>
                <a:lnTo>
                  <a:pt x="43737" y="87466"/>
                </a:lnTo>
                <a:lnTo>
                  <a:pt x="37802" y="87466"/>
                </a:lnTo>
                <a:lnTo>
                  <a:pt x="37802" y="81532"/>
                </a:lnTo>
                <a:close/>
                <a:moveTo>
                  <a:pt x="49985" y="81532"/>
                </a:moveTo>
                <a:lnTo>
                  <a:pt x="49985" y="87466"/>
                </a:lnTo>
                <a:lnTo>
                  <a:pt x="44049" y="87466"/>
                </a:lnTo>
                <a:lnTo>
                  <a:pt x="44049" y="81532"/>
                </a:lnTo>
                <a:close/>
                <a:moveTo>
                  <a:pt x="56232" y="81532"/>
                </a:moveTo>
                <a:lnTo>
                  <a:pt x="56232" y="87466"/>
                </a:lnTo>
                <a:lnTo>
                  <a:pt x="50296" y="87466"/>
                </a:lnTo>
                <a:lnTo>
                  <a:pt x="50296" y="81532"/>
                </a:lnTo>
                <a:close/>
                <a:moveTo>
                  <a:pt x="62480" y="81532"/>
                </a:moveTo>
                <a:lnTo>
                  <a:pt x="62480" y="87466"/>
                </a:lnTo>
                <a:lnTo>
                  <a:pt x="56545" y="87466"/>
                </a:lnTo>
                <a:lnTo>
                  <a:pt x="56545" y="81532"/>
                </a:lnTo>
                <a:close/>
                <a:moveTo>
                  <a:pt x="68727" y="81532"/>
                </a:moveTo>
                <a:lnTo>
                  <a:pt x="68727" y="87466"/>
                </a:lnTo>
                <a:lnTo>
                  <a:pt x="62792" y="87466"/>
                </a:lnTo>
                <a:lnTo>
                  <a:pt x="62792" y="81532"/>
                </a:lnTo>
                <a:close/>
                <a:moveTo>
                  <a:pt x="74975" y="81532"/>
                </a:moveTo>
                <a:lnTo>
                  <a:pt x="74975" y="87466"/>
                </a:lnTo>
                <a:lnTo>
                  <a:pt x="69039" y="87466"/>
                </a:lnTo>
                <a:lnTo>
                  <a:pt x="69039" y="81532"/>
                </a:lnTo>
                <a:close/>
                <a:moveTo>
                  <a:pt x="81223" y="81532"/>
                </a:moveTo>
                <a:lnTo>
                  <a:pt x="81223" y="87466"/>
                </a:lnTo>
                <a:lnTo>
                  <a:pt x="75286" y="87466"/>
                </a:lnTo>
                <a:lnTo>
                  <a:pt x="75286" y="81532"/>
                </a:lnTo>
                <a:close/>
                <a:moveTo>
                  <a:pt x="87470" y="81532"/>
                </a:moveTo>
                <a:lnTo>
                  <a:pt x="87470" y="87466"/>
                </a:lnTo>
                <a:lnTo>
                  <a:pt x="81535" y="87466"/>
                </a:lnTo>
                <a:lnTo>
                  <a:pt x="81535" y="81532"/>
                </a:lnTo>
                <a:close/>
                <a:moveTo>
                  <a:pt x="93718" y="81532"/>
                </a:moveTo>
                <a:lnTo>
                  <a:pt x="93718" y="87466"/>
                </a:lnTo>
                <a:lnTo>
                  <a:pt x="87784" y="87466"/>
                </a:lnTo>
                <a:lnTo>
                  <a:pt x="87784" y="81532"/>
                </a:lnTo>
                <a:close/>
                <a:moveTo>
                  <a:pt x="99967" y="81532"/>
                </a:moveTo>
                <a:lnTo>
                  <a:pt x="99967" y="87466"/>
                </a:lnTo>
                <a:lnTo>
                  <a:pt x="94031" y="87466"/>
                </a:lnTo>
                <a:lnTo>
                  <a:pt x="94031" y="81532"/>
                </a:lnTo>
                <a:close/>
                <a:moveTo>
                  <a:pt x="106214" y="81532"/>
                </a:moveTo>
                <a:lnTo>
                  <a:pt x="106214" y="87466"/>
                </a:lnTo>
                <a:lnTo>
                  <a:pt x="100278" y="87466"/>
                </a:lnTo>
                <a:lnTo>
                  <a:pt x="100278" y="81532"/>
                </a:lnTo>
                <a:close/>
                <a:moveTo>
                  <a:pt x="112461" y="81532"/>
                </a:moveTo>
                <a:lnTo>
                  <a:pt x="112461" y="87466"/>
                </a:lnTo>
                <a:lnTo>
                  <a:pt x="106527" y="87466"/>
                </a:lnTo>
                <a:lnTo>
                  <a:pt x="106527" y="81532"/>
                </a:lnTo>
                <a:close/>
                <a:moveTo>
                  <a:pt x="118710" y="81532"/>
                </a:moveTo>
                <a:lnTo>
                  <a:pt x="118710" y="87466"/>
                </a:lnTo>
                <a:lnTo>
                  <a:pt x="112774" y="87466"/>
                </a:lnTo>
                <a:lnTo>
                  <a:pt x="112774" y="81532"/>
                </a:lnTo>
                <a:close/>
                <a:moveTo>
                  <a:pt x="124957" y="81532"/>
                </a:moveTo>
                <a:lnTo>
                  <a:pt x="124957" y="87466"/>
                </a:lnTo>
                <a:lnTo>
                  <a:pt x="119021" y="87466"/>
                </a:lnTo>
                <a:lnTo>
                  <a:pt x="119021" y="81532"/>
                </a:lnTo>
                <a:close/>
                <a:moveTo>
                  <a:pt x="131204" y="81532"/>
                </a:moveTo>
                <a:lnTo>
                  <a:pt x="131204" y="87466"/>
                </a:lnTo>
                <a:lnTo>
                  <a:pt x="125270" y="87466"/>
                </a:lnTo>
                <a:lnTo>
                  <a:pt x="125270" y="81532"/>
                </a:lnTo>
                <a:close/>
                <a:moveTo>
                  <a:pt x="137451" y="81532"/>
                </a:moveTo>
                <a:lnTo>
                  <a:pt x="137451" y="87466"/>
                </a:lnTo>
                <a:lnTo>
                  <a:pt x="131517" y="87466"/>
                </a:lnTo>
                <a:lnTo>
                  <a:pt x="131517" y="81532"/>
                </a:lnTo>
                <a:close/>
                <a:moveTo>
                  <a:pt x="143702" y="81532"/>
                </a:moveTo>
                <a:lnTo>
                  <a:pt x="143702" y="87466"/>
                </a:lnTo>
                <a:lnTo>
                  <a:pt x="137766" y="87466"/>
                </a:lnTo>
                <a:lnTo>
                  <a:pt x="137766" y="81532"/>
                </a:lnTo>
                <a:close/>
                <a:moveTo>
                  <a:pt x="149949" y="81532"/>
                </a:moveTo>
                <a:lnTo>
                  <a:pt x="149949" y="87466"/>
                </a:lnTo>
                <a:lnTo>
                  <a:pt x="144015" y="87466"/>
                </a:lnTo>
                <a:lnTo>
                  <a:pt x="144015" y="81532"/>
                </a:lnTo>
                <a:close/>
                <a:moveTo>
                  <a:pt x="156196" y="81532"/>
                </a:moveTo>
                <a:lnTo>
                  <a:pt x="156196" y="87466"/>
                </a:lnTo>
                <a:lnTo>
                  <a:pt x="150262" y="87466"/>
                </a:lnTo>
                <a:lnTo>
                  <a:pt x="150262" y="81532"/>
                </a:lnTo>
                <a:close/>
                <a:moveTo>
                  <a:pt x="162445" y="81532"/>
                </a:moveTo>
                <a:lnTo>
                  <a:pt x="162445" y="87466"/>
                </a:lnTo>
                <a:lnTo>
                  <a:pt x="156509" y="87466"/>
                </a:lnTo>
                <a:lnTo>
                  <a:pt x="156509" y="81532"/>
                </a:lnTo>
                <a:close/>
                <a:moveTo>
                  <a:pt x="168692" y="81532"/>
                </a:moveTo>
                <a:lnTo>
                  <a:pt x="168692" y="87466"/>
                </a:lnTo>
                <a:lnTo>
                  <a:pt x="162756" y="87466"/>
                </a:lnTo>
                <a:lnTo>
                  <a:pt x="162756" y="81532"/>
                </a:lnTo>
                <a:close/>
                <a:moveTo>
                  <a:pt x="174939" y="81532"/>
                </a:moveTo>
                <a:lnTo>
                  <a:pt x="174939" y="87466"/>
                </a:lnTo>
                <a:lnTo>
                  <a:pt x="169005" y="87466"/>
                </a:lnTo>
                <a:lnTo>
                  <a:pt x="169005" y="81532"/>
                </a:lnTo>
                <a:close/>
                <a:moveTo>
                  <a:pt x="181186" y="81532"/>
                </a:moveTo>
                <a:lnTo>
                  <a:pt x="181186" y="87466"/>
                </a:lnTo>
                <a:lnTo>
                  <a:pt x="175252" y="87466"/>
                </a:lnTo>
                <a:lnTo>
                  <a:pt x="175252" y="81532"/>
                </a:lnTo>
                <a:close/>
                <a:moveTo>
                  <a:pt x="187435" y="81532"/>
                </a:moveTo>
                <a:lnTo>
                  <a:pt x="187435" y="87466"/>
                </a:lnTo>
                <a:lnTo>
                  <a:pt x="181499" y="87466"/>
                </a:lnTo>
                <a:lnTo>
                  <a:pt x="181499" y="81532"/>
                </a:lnTo>
                <a:close/>
                <a:moveTo>
                  <a:pt x="193684" y="81532"/>
                </a:moveTo>
                <a:lnTo>
                  <a:pt x="193684" y="87466"/>
                </a:lnTo>
                <a:lnTo>
                  <a:pt x="187749" y="87466"/>
                </a:lnTo>
                <a:lnTo>
                  <a:pt x="187749" y="81532"/>
                </a:lnTo>
                <a:close/>
                <a:moveTo>
                  <a:pt x="199931" y="81532"/>
                </a:moveTo>
                <a:lnTo>
                  <a:pt x="199931" y="87466"/>
                </a:lnTo>
                <a:lnTo>
                  <a:pt x="193996" y="87466"/>
                </a:lnTo>
                <a:lnTo>
                  <a:pt x="193996" y="81532"/>
                </a:lnTo>
                <a:close/>
                <a:moveTo>
                  <a:pt x="206180" y="81532"/>
                </a:moveTo>
                <a:lnTo>
                  <a:pt x="206180" y="87466"/>
                </a:lnTo>
                <a:lnTo>
                  <a:pt x="200244" y="87466"/>
                </a:lnTo>
                <a:lnTo>
                  <a:pt x="200244" y="81532"/>
                </a:lnTo>
                <a:close/>
                <a:moveTo>
                  <a:pt x="212427" y="81532"/>
                </a:moveTo>
                <a:lnTo>
                  <a:pt x="212427" y="87466"/>
                </a:lnTo>
                <a:lnTo>
                  <a:pt x="206491" y="87466"/>
                </a:lnTo>
                <a:lnTo>
                  <a:pt x="206491" y="81532"/>
                </a:lnTo>
                <a:close/>
                <a:moveTo>
                  <a:pt x="218674" y="81532"/>
                </a:moveTo>
                <a:lnTo>
                  <a:pt x="218674" y="87466"/>
                </a:lnTo>
                <a:lnTo>
                  <a:pt x="212739" y="87466"/>
                </a:lnTo>
                <a:lnTo>
                  <a:pt x="212739" y="81532"/>
                </a:lnTo>
                <a:close/>
                <a:moveTo>
                  <a:pt x="224921" y="81532"/>
                </a:moveTo>
                <a:lnTo>
                  <a:pt x="224921" y="87466"/>
                </a:lnTo>
                <a:lnTo>
                  <a:pt x="218987" y="87466"/>
                </a:lnTo>
                <a:lnTo>
                  <a:pt x="218987" y="81532"/>
                </a:lnTo>
                <a:close/>
                <a:moveTo>
                  <a:pt x="231170" y="81532"/>
                </a:moveTo>
                <a:lnTo>
                  <a:pt x="231170" y="87466"/>
                </a:lnTo>
                <a:lnTo>
                  <a:pt x="225234" y="87466"/>
                </a:lnTo>
                <a:lnTo>
                  <a:pt x="225234" y="81532"/>
                </a:lnTo>
                <a:close/>
                <a:moveTo>
                  <a:pt x="237417" y="81532"/>
                </a:moveTo>
                <a:lnTo>
                  <a:pt x="237417" y="87466"/>
                </a:lnTo>
                <a:lnTo>
                  <a:pt x="231481" y="87466"/>
                </a:lnTo>
                <a:lnTo>
                  <a:pt x="231481" y="81532"/>
                </a:lnTo>
                <a:close/>
                <a:moveTo>
                  <a:pt x="243664" y="81532"/>
                </a:moveTo>
                <a:lnTo>
                  <a:pt x="243664" y="87466"/>
                </a:lnTo>
                <a:lnTo>
                  <a:pt x="237729" y="87466"/>
                </a:lnTo>
                <a:lnTo>
                  <a:pt x="237729" y="81532"/>
                </a:lnTo>
                <a:close/>
                <a:moveTo>
                  <a:pt x="249911" y="81532"/>
                </a:moveTo>
                <a:lnTo>
                  <a:pt x="249911" y="87466"/>
                </a:lnTo>
                <a:lnTo>
                  <a:pt x="243977" y="87466"/>
                </a:lnTo>
                <a:lnTo>
                  <a:pt x="243977" y="81532"/>
                </a:lnTo>
                <a:close/>
                <a:moveTo>
                  <a:pt x="256161" y="81532"/>
                </a:moveTo>
                <a:lnTo>
                  <a:pt x="256161" y="87466"/>
                </a:lnTo>
                <a:lnTo>
                  <a:pt x="250225" y="87466"/>
                </a:lnTo>
                <a:lnTo>
                  <a:pt x="250225" y="81532"/>
                </a:lnTo>
                <a:close/>
                <a:moveTo>
                  <a:pt x="262409" y="81532"/>
                </a:moveTo>
                <a:lnTo>
                  <a:pt x="262409" y="87466"/>
                </a:lnTo>
                <a:lnTo>
                  <a:pt x="256474" y="87466"/>
                </a:lnTo>
                <a:lnTo>
                  <a:pt x="256474" y="81532"/>
                </a:lnTo>
                <a:close/>
                <a:moveTo>
                  <a:pt x="268656" y="81532"/>
                </a:moveTo>
                <a:lnTo>
                  <a:pt x="268656" y="87466"/>
                </a:lnTo>
                <a:lnTo>
                  <a:pt x="262721" y="87466"/>
                </a:lnTo>
                <a:lnTo>
                  <a:pt x="262721" y="81532"/>
                </a:lnTo>
                <a:close/>
                <a:moveTo>
                  <a:pt x="274904" y="81532"/>
                </a:moveTo>
                <a:lnTo>
                  <a:pt x="274904" y="87466"/>
                </a:lnTo>
                <a:lnTo>
                  <a:pt x="268968" y="87466"/>
                </a:lnTo>
                <a:lnTo>
                  <a:pt x="268968" y="81532"/>
                </a:lnTo>
                <a:close/>
                <a:moveTo>
                  <a:pt x="6251" y="87779"/>
                </a:moveTo>
                <a:lnTo>
                  <a:pt x="6251" y="93713"/>
                </a:lnTo>
                <a:lnTo>
                  <a:pt x="315" y="93713"/>
                </a:lnTo>
                <a:lnTo>
                  <a:pt x="315" y="87779"/>
                </a:lnTo>
                <a:close/>
                <a:moveTo>
                  <a:pt x="12498" y="87779"/>
                </a:moveTo>
                <a:lnTo>
                  <a:pt x="12498" y="93713"/>
                </a:lnTo>
                <a:lnTo>
                  <a:pt x="6562" y="93713"/>
                </a:lnTo>
                <a:lnTo>
                  <a:pt x="6562" y="87779"/>
                </a:lnTo>
                <a:close/>
                <a:moveTo>
                  <a:pt x="18745" y="87779"/>
                </a:moveTo>
                <a:lnTo>
                  <a:pt x="18745" y="93713"/>
                </a:lnTo>
                <a:lnTo>
                  <a:pt x="12810" y="93713"/>
                </a:lnTo>
                <a:lnTo>
                  <a:pt x="12810" y="87779"/>
                </a:lnTo>
                <a:close/>
                <a:moveTo>
                  <a:pt x="24992" y="87779"/>
                </a:moveTo>
                <a:lnTo>
                  <a:pt x="24992" y="93713"/>
                </a:lnTo>
                <a:lnTo>
                  <a:pt x="19058" y="93713"/>
                </a:lnTo>
                <a:lnTo>
                  <a:pt x="19058" y="87779"/>
                </a:lnTo>
                <a:close/>
                <a:moveTo>
                  <a:pt x="31242" y="87779"/>
                </a:moveTo>
                <a:lnTo>
                  <a:pt x="31242" y="93713"/>
                </a:lnTo>
                <a:lnTo>
                  <a:pt x="25305" y="93713"/>
                </a:lnTo>
                <a:lnTo>
                  <a:pt x="25305" y="87779"/>
                </a:lnTo>
                <a:close/>
                <a:moveTo>
                  <a:pt x="37489" y="87779"/>
                </a:moveTo>
                <a:lnTo>
                  <a:pt x="37489" y="93713"/>
                </a:lnTo>
                <a:lnTo>
                  <a:pt x="31553" y="93713"/>
                </a:lnTo>
                <a:lnTo>
                  <a:pt x="31553" y="87779"/>
                </a:lnTo>
                <a:close/>
                <a:moveTo>
                  <a:pt x="43737" y="87779"/>
                </a:moveTo>
                <a:lnTo>
                  <a:pt x="43737" y="93713"/>
                </a:lnTo>
                <a:lnTo>
                  <a:pt x="37802" y="93713"/>
                </a:lnTo>
                <a:lnTo>
                  <a:pt x="37802" y="87779"/>
                </a:lnTo>
                <a:close/>
                <a:moveTo>
                  <a:pt x="49985" y="87779"/>
                </a:moveTo>
                <a:lnTo>
                  <a:pt x="49985" y="93713"/>
                </a:lnTo>
                <a:lnTo>
                  <a:pt x="44049" y="93713"/>
                </a:lnTo>
                <a:lnTo>
                  <a:pt x="44049" y="87779"/>
                </a:lnTo>
                <a:close/>
                <a:moveTo>
                  <a:pt x="56232" y="87779"/>
                </a:moveTo>
                <a:lnTo>
                  <a:pt x="56232" y="93713"/>
                </a:lnTo>
                <a:lnTo>
                  <a:pt x="50296" y="93713"/>
                </a:lnTo>
                <a:lnTo>
                  <a:pt x="50296" y="87779"/>
                </a:lnTo>
                <a:close/>
                <a:moveTo>
                  <a:pt x="62480" y="87779"/>
                </a:moveTo>
                <a:lnTo>
                  <a:pt x="62480" y="93713"/>
                </a:lnTo>
                <a:lnTo>
                  <a:pt x="56545" y="93713"/>
                </a:lnTo>
                <a:lnTo>
                  <a:pt x="56545" y="87779"/>
                </a:lnTo>
                <a:close/>
                <a:moveTo>
                  <a:pt x="68727" y="87779"/>
                </a:moveTo>
                <a:lnTo>
                  <a:pt x="68727" y="93713"/>
                </a:lnTo>
                <a:lnTo>
                  <a:pt x="62792" y="93713"/>
                </a:lnTo>
                <a:lnTo>
                  <a:pt x="62792" y="87779"/>
                </a:lnTo>
                <a:close/>
                <a:moveTo>
                  <a:pt x="74975" y="87779"/>
                </a:moveTo>
                <a:lnTo>
                  <a:pt x="74975" y="93713"/>
                </a:lnTo>
                <a:lnTo>
                  <a:pt x="69039" y="93713"/>
                </a:lnTo>
                <a:lnTo>
                  <a:pt x="69039" y="87779"/>
                </a:lnTo>
                <a:close/>
                <a:moveTo>
                  <a:pt x="81223" y="87779"/>
                </a:moveTo>
                <a:lnTo>
                  <a:pt x="81223" y="93713"/>
                </a:lnTo>
                <a:lnTo>
                  <a:pt x="75286" y="93713"/>
                </a:lnTo>
                <a:lnTo>
                  <a:pt x="75286" y="87779"/>
                </a:lnTo>
                <a:close/>
                <a:moveTo>
                  <a:pt x="87470" y="87779"/>
                </a:moveTo>
                <a:lnTo>
                  <a:pt x="87470" y="93713"/>
                </a:lnTo>
                <a:lnTo>
                  <a:pt x="81535" y="93713"/>
                </a:lnTo>
                <a:lnTo>
                  <a:pt x="81535" y="87779"/>
                </a:lnTo>
                <a:close/>
                <a:moveTo>
                  <a:pt x="93718" y="87779"/>
                </a:moveTo>
                <a:lnTo>
                  <a:pt x="93718" y="93713"/>
                </a:lnTo>
                <a:lnTo>
                  <a:pt x="87784" y="93713"/>
                </a:lnTo>
                <a:lnTo>
                  <a:pt x="87784" y="87779"/>
                </a:lnTo>
                <a:close/>
                <a:moveTo>
                  <a:pt x="162445" y="87779"/>
                </a:moveTo>
                <a:lnTo>
                  <a:pt x="162445" y="93713"/>
                </a:lnTo>
                <a:lnTo>
                  <a:pt x="156509" y="93713"/>
                </a:lnTo>
                <a:lnTo>
                  <a:pt x="156509" y="87779"/>
                </a:lnTo>
                <a:close/>
                <a:moveTo>
                  <a:pt x="168692" y="87779"/>
                </a:moveTo>
                <a:lnTo>
                  <a:pt x="168692" y="93713"/>
                </a:lnTo>
                <a:lnTo>
                  <a:pt x="162756" y="93713"/>
                </a:lnTo>
                <a:lnTo>
                  <a:pt x="162756" y="87779"/>
                </a:lnTo>
                <a:close/>
                <a:moveTo>
                  <a:pt x="174939" y="87779"/>
                </a:moveTo>
                <a:lnTo>
                  <a:pt x="174939" y="93713"/>
                </a:lnTo>
                <a:lnTo>
                  <a:pt x="169005" y="93713"/>
                </a:lnTo>
                <a:lnTo>
                  <a:pt x="169005" y="87779"/>
                </a:lnTo>
                <a:close/>
                <a:moveTo>
                  <a:pt x="181186" y="87779"/>
                </a:moveTo>
                <a:lnTo>
                  <a:pt x="181186" y="93713"/>
                </a:lnTo>
                <a:lnTo>
                  <a:pt x="175252" y="93713"/>
                </a:lnTo>
                <a:lnTo>
                  <a:pt x="175252" y="87779"/>
                </a:lnTo>
                <a:close/>
                <a:moveTo>
                  <a:pt x="187435" y="87779"/>
                </a:moveTo>
                <a:lnTo>
                  <a:pt x="187435" y="93713"/>
                </a:lnTo>
                <a:lnTo>
                  <a:pt x="181499" y="93713"/>
                </a:lnTo>
                <a:lnTo>
                  <a:pt x="181499" y="87779"/>
                </a:lnTo>
                <a:close/>
                <a:moveTo>
                  <a:pt x="193684" y="87779"/>
                </a:moveTo>
                <a:lnTo>
                  <a:pt x="193684" y="93713"/>
                </a:lnTo>
                <a:lnTo>
                  <a:pt x="187749" y="93713"/>
                </a:lnTo>
                <a:lnTo>
                  <a:pt x="187749" y="87779"/>
                </a:lnTo>
                <a:close/>
                <a:moveTo>
                  <a:pt x="199931" y="87779"/>
                </a:moveTo>
                <a:lnTo>
                  <a:pt x="199931" y="93713"/>
                </a:lnTo>
                <a:lnTo>
                  <a:pt x="193996" y="93713"/>
                </a:lnTo>
                <a:lnTo>
                  <a:pt x="193996" y="87779"/>
                </a:lnTo>
                <a:close/>
                <a:moveTo>
                  <a:pt x="206180" y="87779"/>
                </a:moveTo>
                <a:lnTo>
                  <a:pt x="206180" y="93713"/>
                </a:lnTo>
                <a:lnTo>
                  <a:pt x="200244" y="93713"/>
                </a:lnTo>
                <a:lnTo>
                  <a:pt x="200244" y="87779"/>
                </a:lnTo>
                <a:close/>
                <a:moveTo>
                  <a:pt x="212427" y="87779"/>
                </a:moveTo>
                <a:lnTo>
                  <a:pt x="212427" y="93713"/>
                </a:lnTo>
                <a:lnTo>
                  <a:pt x="206491" y="93713"/>
                </a:lnTo>
                <a:lnTo>
                  <a:pt x="206491" y="87779"/>
                </a:lnTo>
                <a:close/>
                <a:moveTo>
                  <a:pt x="99967" y="87781"/>
                </a:moveTo>
                <a:lnTo>
                  <a:pt x="99967" y="93717"/>
                </a:lnTo>
                <a:lnTo>
                  <a:pt x="94031" y="93717"/>
                </a:lnTo>
                <a:lnTo>
                  <a:pt x="94031" y="87781"/>
                </a:lnTo>
                <a:close/>
                <a:moveTo>
                  <a:pt x="106214" y="87781"/>
                </a:moveTo>
                <a:lnTo>
                  <a:pt x="106214" y="93717"/>
                </a:lnTo>
                <a:lnTo>
                  <a:pt x="100278" y="93717"/>
                </a:lnTo>
                <a:lnTo>
                  <a:pt x="100278" y="87781"/>
                </a:lnTo>
                <a:close/>
                <a:moveTo>
                  <a:pt x="112461" y="87781"/>
                </a:moveTo>
                <a:lnTo>
                  <a:pt x="112461" y="93717"/>
                </a:lnTo>
                <a:lnTo>
                  <a:pt x="106527" y="93717"/>
                </a:lnTo>
                <a:lnTo>
                  <a:pt x="106527" y="87781"/>
                </a:lnTo>
                <a:close/>
                <a:moveTo>
                  <a:pt x="118710" y="87781"/>
                </a:moveTo>
                <a:lnTo>
                  <a:pt x="118710" y="93717"/>
                </a:lnTo>
                <a:lnTo>
                  <a:pt x="112774" y="93717"/>
                </a:lnTo>
                <a:lnTo>
                  <a:pt x="112774" y="87781"/>
                </a:lnTo>
                <a:close/>
                <a:moveTo>
                  <a:pt x="124957" y="87781"/>
                </a:moveTo>
                <a:lnTo>
                  <a:pt x="124957" y="93717"/>
                </a:lnTo>
                <a:lnTo>
                  <a:pt x="119021" y="93717"/>
                </a:lnTo>
                <a:lnTo>
                  <a:pt x="119021" y="87781"/>
                </a:lnTo>
                <a:close/>
                <a:moveTo>
                  <a:pt x="131204" y="87781"/>
                </a:moveTo>
                <a:lnTo>
                  <a:pt x="131204" y="93717"/>
                </a:lnTo>
                <a:lnTo>
                  <a:pt x="125270" y="93717"/>
                </a:lnTo>
                <a:lnTo>
                  <a:pt x="125270" y="87781"/>
                </a:lnTo>
                <a:close/>
                <a:moveTo>
                  <a:pt x="137451" y="87781"/>
                </a:moveTo>
                <a:lnTo>
                  <a:pt x="137451" y="93717"/>
                </a:lnTo>
                <a:lnTo>
                  <a:pt x="131517" y="93717"/>
                </a:lnTo>
                <a:lnTo>
                  <a:pt x="131517" y="87781"/>
                </a:lnTo>
                <a:close/>
                <a:moveTo>
                  <a:pt x="143702" y="87781"/>
                </a:moveTo>
                <a:lnTo>
                  <a:pt x="143702" y="93717"/>
                </a:lnTo>
                <a:lnTo>
                  <a:pt x="137766" y="93717"/>
                </a:lnTo>
                <a:lnTo>
                  <a:pt x="137766" y="87781"/>
                </a:lnTo>
                <a:close/>
                <a:moveTo>
                  <a:pt x="149949" y="87781"/>
                </a:moveTo>
                <a:lnTo>
                  <a:pt x="149949" y="93717"/>
                </a:lnTo>
                <a:lnTo>
                  <a:pt x="144015" y="93717"/>
                </a:lnTo>
                <a:lnTo>
                  <a:pt x="144015" y="87781"/>
                </a:lnTo>
                <a:close/>
                <a:moveTo>
                  <a:pt x="156196" y="87781"/>
                </a:moveTo>
                <a:lnTo>
                  <a:pt x="156196" y="93717"/>
                </a:lnTo>
                <a:lnTo>
                  <a:pt x="150262" y="93717"/>
                </a:lnTo>
                <a:lnTo>
                  <a:pt x="150262" y="87781"/>
                </a:lnTo>
                <a:close/>
                <a:moveTo>
                  <a:pt x="218674" y="87781"/>
                </a:moveTo>
                <a:lnTo>
                  <a:pt x="218674" y="93717"/>
                </a:lnTo>
                <a:lnTo>
                  <a:pt x="212739" y="93717"/>
                </a:lnTo>
                <a:lnTo>
                  <a:pt x="212739" y="87781"/>
                </a:lnTo>
                <a:close/>
                <a:moveTo>
                  <a:pt x="224921" y="87781"/>
                </a:moveTo>
                <a:lnTo>
                  <a:pt x="224921" y="93717"/>
                </a:lnTo>
                <a:lnTo>
                  <a:pt x="218987" y="93717"/>
                </a:lnTo>
                <a:lnTo>
                  <a:pt x="218987" y="87781"/>
                </a:lnTo>
                <a:close/>
                <a:moveTo>
                  <a:pt x="231170" y="87781"/>
                </a:moveTo>
                <a:lnTo>
                  <a:pt x="231170" y="93717"/>
                </a:lnTo>
                <a:lnTo>
                  <a:pt x="225234" y="93717"/>
                </a:lnTo>
                <a:lnTo>
                  <a:pt x="225234" y="87781"/>
                </a:lnTo>
                <a:close/>
                <a:moveTo>
                  <a:pt x="237417" y="87781"/>
                </a:moveTo>
                <a:lnTo>
                  <a:pt x="237417" y="93717"/>
                </a:lnTo>
                <a:lnTo>
                  <a:pt x="231481" y="93717"/>
                </a:lnTo>
                <a:lnTo>
                  <a:pt x="231481" y="87781"/>
                </a:lnTo>
                <a:close/>
                <a:moveTo>
                  <a:pt x="243664" y="87781"/>
                </a:moveTo>
                <a:lnTo>
                  <a:pt x="243664" y="93717"/>
                </a:lnTo>
                <a:lnTo>
                  <a:pt x="237729" y="93717"/>
                </a:lnTo>
                <a:lnTo>
                  <a:pt x="237729" y="87781"/>
                </a:lnTo>
                <a:close/>
                <a:moveTo>
                  <a:pt x="249911" y="87781"/>
                </a:moveTo>
                <a:lnTo>
                  <a:pt x="249911" y="93717"/>
                </a:lnTo>
                <a:lnTo>
                  <a:pt x="243977" y="93717"/>
                </a:lnTo>
                <a:lnTo>
                  <a:pt x="243977" y="87781"/>
                </a:lnTo>
                <a:close/>
                <a:moveTo>
                  <a:pt x="256161" y="87781"/>
                </a:moveTo>
                <a:lnTo>
                  <a:pt x="256161" y="93717"/>
                </a:lnTo>
                <a:lnTo>
                  <a:pt x="250225" y="93717"/>
                </a:lnTo>
                <a:lnTo>
                  <a:pt x="250225" y="87781"/>
                </a:lnTo>
                <a:close/>
                <a:moveTo>
                  <a:pt x="262409" y="87781"/>
                </a:moveTo>
                <a:lnTo>
                  <a:pt x="262409" y="93717"/>
                </a:lnTo>
                <a:lnTo>
                  <a:pt x="256474" y="93717"/>
                </a:lnTo>
                <a:lnTo>
                  <a:pt x="256474" y="87781"/>
                </a:lnTo>
                <a:close/>
                <a:moveTo>
                  <a:pt x="268656" y="87781"/>
                </a:moveTo>
                <a:lnTo>
                  <a:pt x="268656" y="93717"/>
                </a:lnTo>
                <a:lnTo>
                  <a:pt x="262721" y="93717"/>
                </a:lnTo>
                <a:lnTo>
                  <a:pt x="262721" y="87781"/>
                </a:lnTo>
                <a:close/>
                <a:moveTo>
                  <a:pt x="274904" y="87781"/>
                </a:moveTo>
                <a:lnTo>
                  <a:pt x="274904" y="93717"/>
                </a:lnTo>
                <a:lnTo>
                  <a:pt x="268968" y="93717"/>
                </a:lnTo>
                <a:lnTo>
                  <a:pt x="268968" y="87781"/>
                </a:lnTo>
                <a:close/>
                <a:moveTo>
                  <a:pt x="6251" y="94028"/>
                </a:moveTo>
                <a:lnTo>
                  <a:pt x="6251" y="99964"/>
                </a:lnTo>
                <a:lnTo>
                  <a:pt x="315" y="99964"/>
                </a:lnTo>
                <a:lnTo>
                  <a:pt x="315" y="94028"/>
                </a:lnTo>
                <a:close/>
                <a:moveTo>
                  <a:pt x="12498" y="94028"/>
                </a:moveTo>
                <a:lnTo>
                  <a:pt x="12498" y="99964"/>
                </a:lnTo>
                <a:lnTo>
                  <a:pt x="6562" y="99964"/>
                </a:lnTo>
                <a:lnTo>
                  <a:pt x="6562" y="94028"/>
                </a:lnTo>
                <a:close/>
                <a:moveTo>
                  <a:pt x="18745" y="94028"/>
                </a:moveTo>
                <a:lnTo>
                  <a:pt x="18745" y="99964"/>
                </a:lnTo>
                <a:lnTo>
                  <a:pt x="12810" y="99964"/>
                </a:lnTo>
                <a:lnTo>
                  <a:pt x="12810" y="94028"/>
                </a:lnTo>
                <a:close/>
                <a:moveTo>
                  <a:pt x="24992" y="94028"/>
                </a:moveTo>
                <a:lnTo>
                  <a:pt x="24992" y="99964"/>
                </a:lnTo>
                <a:lnTo>
                  <a:pt x="19058" y="99964"/>
                </a:lnTo>
                <a:lnTo>
                  <a:pt x="19058" y="94028"/>
                </a:lnTo>
                <a:close/>
                <a:moveTo>
                  <a:pt x="31242" y="94028"/>
                </a:moveTo>
                <a:lnTo>
                  <a:pt x="31242" y="99964"/>
                </a:lnTo>
                <a:lnTo>
                  <a:pt x="25305" y="99964"/>
                </a:lnTo>
                <a:lnTo>
                  <a:pt x="25305" y="94028"/>
                </a:lnTo>
                <a:close/>
                <a:moveTo>
                  <a:pt x="37489" y="94028"/>
                </a:moveTo>
                <a:lnTo>
                  <a:pt x="37489" y="99964"/>
                </a:lnTo>
                <a:lnTo>
                  <a:pt x="31553" y="99964"/>
                </a:lnTo>
                <a:lnTo>
                  <a:pt x="31553" y="94028"/>
                </a:lnTo>
                <a:close/>
                <a:moveTo>
                  <a:pt x="43737" y="94028"/>
                </a:moveTo>
                <a:lnTo>
                  <a:pt x="43737" y="99964"/>
                </a:lnTo>
                <a:lnTo>
                  <a:pt x="37802" y="99964"/>
                </a:lnTo>
                <a:lnTo>
                  <a:pt x="37802" y="94028"/>
                </a:lnTo>
                <a:close/>
                <a:moveTo>
                  <a:pt x="49985" y="94028"/>
                </a:moveTo>
                <a:lnTo>
                  <a:pt x="49985" y="99964"/>
                </a:lnTo>
                <a:lnTo>
                  <a:pt x="44049" y="99964"/>
                </a:lnTo>
                <a:lnTo>
                  <a:pt x="44049" y="94028"/>
                </a:lnTo>
                <a:close/>
                <a:moveTo>
                  <a:pt x="56232" y="94028"/>
                </a:moveTo>
                <a:lnTo>
                  <a:pt x="56232" y="99964"/>
                </a:lnTo>
                <a:lnTo>
                  <a:pt x="50296" y="99964"/>
                </a:lnTo>
                <a:lnTo>
                  <a:pt x="50296" y="94028"/>
                </a:lnTo>
                <a:close/>
                <a:moveTo>
                  <a:pt x="62480" y="94028"/>
                </a:moveTo>
                <a:lnTo>
                  <a:pt x="62480" y="99964"/>
                </a:lnTo>
                <a:lnTo>
                  <a:pt x="56545" y="99964"/>
                </a:lnTo>
                <a:lnTo>
                  <a:pt x="56545" y="94028"/>
                </a:lnTo>
                <a:close/>
                <a:moveTo>
                  <a:pt x="68727" y="94028"/>
                </a:moveTo>
                <a:lnTo>
                  <a:pt x="68727" y="99964"/>
                </a:lnTo>
                <a:lnTo>
                  <a:pt x="62792" y="99964"/>
                </a:lnTo>
                <a:lnTo>
                  <a:pt x="62792" y="94028"/>
                </a:lnTo>
                <a:close/>
                <a:moveTo>
                  <a:pt x="74975" y="94028"/>
                </a:moveTo>
                <a:lnTo>
                  <a:pt x="74975" y="99964"/>
                </a:lnTo>
                <a:lnTo>
                  <a:pt x="69039" y="99964"/>
                </a:lnTo>
                <a:lnTo>
                  <a:pt x="69039" y="94028"/>
                </a:lnTo>
                <a:close/>
                <a:moveTo>
                  <a:pt x="81223" y="94028"/>
                </a:moveTo>
                <a:lnTo>
                  <a:pt x="81223" y="99964"/>
                </a:lnTo>
                <a:lnTo>
                  <a:pt x="75286" y="99964"/>
                </a:lnTo>
                <a:lnTo>
                  <a:pt x="75286" y="94028"/>
                </a:lnTo>
                <a:close/>
                <a:moveTo>
                  <a:pt x="87470" y="94028"/>
                </a:moveTo>
                <a:lnTo>
                  <a:pt x="87470" y="99964"/>
                </a:lnTo>
                <a:lnTo>
                  <a:pt x="81535" y="99964"/>
                </a:lnTo>
                <a:lnTo>
                  <a:pt x="81535" y="94028"/>
                </a:lnTo>
                <a:close/>
                <a:moveTo>
                  <a:pt x="93718" y="94028"/>
                </a:moveTo>
                <a:lnTo>
                  <a:pt x="93718" y="99964"/>
                </a:lnTo>
                <a:lnTo>
                  <a:pt x="87784" y="99964"/>
                </a:lnTo>
                <a:lnTo>
                  <a:pt x="87784" y="94028"/>
                </a:lnTo>
                <a:close/>
                <a:moveTo>
                  <a:pt x="99967" y="94028"/>
                </a:moveTo>
                <a:lnTo>
                  <a:pt x="99967" y="99964"/>
                </a:lnTo>
                <a:lnTo>
                  <a:pt x="94031" y="99964"/>
                </a:lnTo>
                <a:lnTo>
                  <a:pt x="94031" y="94028"/>
                </a:lnTo>
                <a:close/>
                <a:moveTo>
                  <a:pt x="106214" y="94029"/>
                </a:moveTo>
                <a:lnTo>
                  <a:pt x="106214" y="99964"/>
                </a:lnTo>
                <a:lnTo>
                  <a:pt x="100278" y="99964"/>
                </a:lnTo>
                <a:lnTo>
                  <a:pt x="100278" y="94029"/>
                </a:lnTo>
                <a:close/>
                <a:moveTo>
                  <a:pt x="112461" y="94029"/>
                </a:moveTo>
                <a:lnTo>
                  <a:pt x="112461" y="99964"/>
                </a:lnTo>
                <a:lnTo>
                  <a:pt x="106527" y="99964"/>
                </a:lnTo>
                <a:lnTo>
                  <a:pt x="106527" y="94029"/>
                </a:lnTo>
                <a:close/>
                <a:moveTo>
                  <a:pt x="118710" y="94029"/>
                </a:moveTo>
                <a:lnTo>
                  <a:pt x="118710" y="99964"/>
                </a:lnTo>
                <a:lnTo>
                  <a:pt x="112774" y="99964"/>
                </a:lnTo>
                <a:lnTo>
                  <a:pt x="112774" y="94029"/>
                </a:lnTo>
                <a:close/>
                <a:moveTo>
                  <a:pt x="124957" y="94029"/>
                </a:moveTo>
                <a:lnTo>
                  <a:pt x="124957" y="99964"/>
                </a:lnTo>
                <a:lnTo>
                  <a:pt x="119021" y="99964"/>
                </a:lnTo>
                <a:lnTo>
                  <a:pt x="119021" y="94029"/>
                </a:lnTo>
                <a:close/>
                <a:moveTo>
                  <a:pt x="131204" y="94029"/>
                </a:moveTo>
                <a:lnTo>
                  <a:pt x="131204" y="99964"/>
                </a:lnTo>
                <a:lnTo>
                  <a:pt x="125270" y="99964"/>
                </a:lnTo>
                <a:lnTo>
                  <a:pt x="125270" y="94029"/>
                </a:lnTo>
                <a:close/>
                <a:moveTo>
                  <a:pt x="137451" y="94029"/>
                </a:moveTo>
                <a:lnTo>
                  <a:pt x="137451" y="99964"/>
                </a:lnTo>
                <a:lnTo>
                  <a:pt x="131517" y="99964"/>
                </a:lnTo>
                <a:lnTo>
                  <a:pt x="131517" y="94029"/>
                </a:lnTo>
                <a:close/>
                <a:moveTo>
                  <a:pt x="143702" y="94029"/>
                </a:moveTo>
                <a:lnTo>
                  <a:pt x="143702" y="99964"/>
                </a:lnTo>
                <a:lnTo>
                  <a:pt x="137766" y="99964"/>
                </a:lnTo>
                <a:lnTo>
                  <a:pt x="137766" y="94029"/>
                </a:lnTo>
                <a:close/>
                <a:moveTo>
                  <a:pt x="149949" y="94029"/>
                </a:moveTo>
                <a:lnTo>
                  <a:pt x="149949" y="99964"/>
                </a:lnTo>
                <a:lnTo>
                  <a:pt x="144015" y="99964"/>
                </a:lnTo>
                <a:lnTo>
                  <a:pt x="144015" y="94029"/>
                </a:lnTo>
                <a:close/>
                <a:moveTo>
                  <a:pt x="156196" y="94029"/>
                </a:moveTo>
                <a:lnTo>
                  <a:pt x="156196" y="99964"/>
                </a:lnTo>
                <a:lnTo>
                  <a:pt x="150262" y="99964"/>
                </a:lnTo>
                <a:lnTo>
                  <a:pt x="150262" y="94029"/>
                </a:lnTo>
                <a:close/>
                <a:moveTo>
                  <a:pt x="162445" y="94028"/>
                </a:moveTo>
                <a:lnTo>
                  <a:pt x="162445" y="99964"/>
                </a:lnTo>
                <a:lnTo>
                  <a:pt x="156509" y="99964"/>
                </a:lnTo>
                <a:lnTo>
                  <a:pt x="156509" y="94028"/>
                </a:lnTo>
                <a:close/>
                <a:moveTo>
                  <a:pt x="168692" y="94028"/>
                </a:moveTo>
                <a:lnTo>
                  <a:pt x="168692" y="99964"/>
                </a:lnTo>
                <a:lnTo>
                  <a:pt x="162756" y="99964"/>
                </a:lnTo>
                <a:lnTo>
                  <a:pt x="162756" y="94028"/>
                </a:lnTo>
                <a:close/>
                <a:moveTo>
                  <a:pt x="174939" y="94028"/>
                </a:moveTo>
                <a:lnTo>
                  <a:pt x="174939" y="99964"/>
                </a:lnTo>
                <a:lnTo>
                  <a:pt x="169005" y="99964"/>
                </a:lnTo>
                <a:lnTo>
                  <a:pt x="169005" y="94028"/>
                </a:lnTo>
                <a:close/>
                <a:moveTo>
                  <a:pt x="181186" y="94028"/>
                </a:moveTo>
                <a:lnTo>
                  <a:pt x="181186" y="99964"/>
                </a:lnTo>
                <a:lnTo>
                  <a:pt x="175252" y="99964"/>
                </a:lnTo>
                <a:lnTo>
                  <a:pt x="175252" y="94028"/>
                </a:lnTo>
                <a:close/>
                <a:moveTo>
                  <a:pt x="187435" y="94028"/>
                </a:moveTo>
                <a:lnTo>
                  <a:pt x="187435" y="99964"/>
                </a:lnTo>
                <a:lnTo>
                  <a:pt x="181499" y="99964"/>
                </a:lnTo>
                <a:lnTo>
                  <a:pt x="181499" y="94028"/>
                </a:lnTo>
                <a:close/>
                <a:moveTo>
                  <a:pt x="193684" y="94028"/>
                </a:moveTo>
                <a:lnTo>
                  <a:pt x="193684" y="99964"/>
                </a:lnTo>
                <a:lnTo>
                  <a:pt x="187749" y="99964"/>
                </a:lnTo>
                <a:lnTo>
                  <a:pt x="187749" y="94028"/>
                </a:lnTo>
                <a:close/>
                <a:moveTo>
                  <a:pt x="199931" y="94028"/>
                </a:moveTo>
                <a:lnTo>
                  <a:pt x="199931" y="99964"/>
                </a:lnTo>
                <a:lnTo>
                  <a:pt x="193996" y="99964"/>
                </a:lnTo>
                <a:lnTo>
                  <a:pt x="193996" y="94028"/>
                </a:lnTo>
                <a:close/>
                <a:moveTo>
                  <a:pt x="206180" y="94028"/>
                </a:moveTo>
                <a:lnTo>
                  <a:pt x="206180" y="99964"/>
                </a:lnTo>
                <a:lnTo>
                  <a:pt x="200244" y="99964"/>
                </a:lnTo>
                <a:lnTo>
                  <a:pt x="200244" y="94028"/>
                </a:lnTo>
                <a:close/>
                <a:moveTo>
                  <a:pt x="212427" y="94028"/>
                </a:moveTo>
                <a:lnTo>
                  <a:pt x="212427" y="99964"/>
                </a:lnTo>
                <a:lnTo>
                  <a:pt x="206491" y="99964"/>
                </a:lnTo>
                <a:lnTo>
                  <a:pt x="206491" y="94028"/>
                </a:lnTo>
                <a:close/>
                <a:moveTo>
                  <a:pt x="218674" y="94028"/>
                </a:moveTo>
                <a:lnTo>
                  <a:pt x="218674" y="99964"/>
                </a:lnTo>
                <a:lnTo>
                  <a:pt x="212739" y="99964"/>
                </a:lnTo>
                <a:lnTo>
                  <a:pt x="212739" y="94028"/>
                </a:lnTo>
                <a:close/>
                <a:moveTo>
                  <a:pt x="224921" y="94029"/>
                </a:moveTo>
                <a:lnTo>
                  <a:pt x="224921" y="99964"/>
                </a:lnTo>
                <a:lnTo>
                  <a:pt x="218987" y="99964"/>
                </a:lnTo>
                <a:lnTo>
                  <a:pt x="218987" y="94029"/>
                </a:lnTo>
                <a:close/>
                <a:moveTo>
                  <a:pt x="231170" y="94029"/>
                </a:moveTo>
                <a:lnTo>
                  <a:pt x="231170" y="99964"/>
                </a:lnTo>
                <a:lnTo>
                  <a:pt x="225234" y="99964"/>
                </a:lnTo>
                <a:lnTo>
                  <a:pt x="225234" y="94029"/>
                </a:lnTo>
                <a:close/>
                <a:moveTo>
                  <a:pt x="237417" y="94029"/>
                </a:moveTo>
                <a:lnTo>
                  <a:pt x="237417" y="99964"/>
                </a:lnTo>
                <a:lnTo>
                  <a:pt x="231481" y="99964"/>
                </a:lnTo>
                <a:lnTo>
                  <a:pt x="231481" y="94029"/>
                </a:lnTo>
                <a:close/>
                <a:moveTo>
                  <a:pt x="243664" y="94029"/>
                </a:moveTo>
                <a:lnTo>
                  <a:pt x="243664" y="99964"/>
                </a:lnTo>
                <a:lnTo>
                  <a:pt x="237729" y="99964"/>
                </a:lnTo>
                <a:lnTo>
                  <a:pt x="237729" y="94029"/>
                </a:lnTo>
                <a:close/>
                <a:moveTo>
                  <a:pt x="249911" y="94029"/>
                </a:moveTo>
                <a:lnTo>
                  <a:pt x="249911" y="99964"/>
                </a:lnTo>
                <a:lnTo>
                  <a:pt x="243977" y="99964"/>
                </a:lnTo>
                <a:lnTo>
                  <a:pt x="243977" y="94029"/>
                </a:lnTo>
                <a:close/>
                <a:moveTo>
                  <a:pt x="256161" y="94029"/>
                </a:moveTo>
                <a:lnTo>
                  <a:pt x="256161" y="99964"/>
                </a:lnTo>
                <a:lnTo>
                  <a:pt x="250225" y="99964"/>
                </a:lnTo>
                <a:lnTo>
                  <a:pt x="250225" y="94029"/>
                </a:lnTo>
                <a:close/>
                <a:moveTo>
                  <a:pt x="262409" y="94029"/>
                </a:moveTo>
                <a:lnTo>
                  <a:pt x="262409" y="99964"/>
                </a:lnTo>
                <a:lnTo>
                  <a:pt x="256474" y="99964"/>
                </a:lnTo>
                <a:lnTo>
                  <a:pt x="256474" y="94029"/>
                </a:lnTo>
                <a:close/>
                <a:moveTo>
                  <a:pt x="268656" y="94029"/>
                </a:moveTo>
                <a:lnTo>
                  <a:pt x="268656" y="99964"/>
                </a:lnTo>
                <a:lnTo>
                  <a:pt x="262721" y="99964"/>
                </a:lnTo>
                <a:lnTo>
                  <a:pt x="262721" y="94029"/>
                </a:lnTo>
                <a:close/>
                <a:moveTo>
                  <a:pt x="274904" y="94029"/>
                </a:moveTo>
                <a:lnTo>
                  <a:pt x="274904" y="99964"/>
                </a:lnTo>
                <a:lnTo>
                  <a:pt x="268968" y="99964"/>
                </a:lnTo>
                <a:lnTo>
                  <a:pt x="268968" y="94029"/>
                </a:lnTo>
                <a:close/>
                <a:moveTo>
                  <a:pt x="6251" y="100276"/>
                </a:moveTo>
                <a:lnTo>
                  <a:pt x="6251" y="106211"/>
                </a:lnTo>
                <a:lnTo>
                  <a:pt x="315" y="106211"/>
                </a:lnTo>
                <a:lnTo>
                  <a:pt x="315" y="100276"/>
                </a:lnTo>
                <a:close/>
                <a:moveTo>
                  <a:pt x="12498" y="100276"/>
                </a:moveTo>
                <a:lnTo>
                  <a:pt x="12498" y="106211"/>
                </a:lnTo>
                <a:lnTo>
                  <a:pt x="6562" y="106211"/>
                </a:lnTo>
                <a:lnTo>
                  <a:pt x="6562" y="100276"/>
                </a:lnTo>
                <a:close/>
                <a:moveTo>
                  <a:pt x="18745" y="100276"/>
                </a:moveTo>
                <a:lnTo>
                  <a:pt x="18745" y="106211"/>
                </a:lnTo>
                <a:lnTo>
                  <a:pt x="12810" y="106211"/>
                </a:lnTo>
                <a:lnTo>
                  <a:pt x="12810" y="100276"/>
                </a:lnTo>
                <a:close/>
                <a:moveTo>
                  <a:pt x="24992" y="100276"/>
                </a:moveTo>
                <a:lnTo>
                  <a:pt x="24992" y="106211"/>
                </a:lnTo>
                <a:lnTo>
                  <a:pt x="19058" y="106211"/>
                </a:lnTo>
                <a:lnTo>
                  <a:pt x="19058" y="100276"/>
                </a:lnTo>
                <a:close/>
                <a:moveTo>
                  <a:pt x="31242" y="100276"/>
                </a:moveTo>
                <a:lnTo>
                  <a:pt x="31242" y="106211"/>
                </a:lnTo>
                <a:lnTo>
                  <a:pt x="25305" y="106211"/>
                </a:lnTo>
                <a:lnTo>
                  <a:pt x="25305" y="100276"/>
                </a:lnTo>
                <a:close/>
                <a:moveTo>
                  <a:pt x="37489" y="100276"/>
                </a:moveTo>
                <a:lnTo>
                  <a:pt x="37489" y="106211"/>
                </a:lnTo>
                <a:lnTo>
                  <a:pt x="31553" y="106211"/>
                </a:lnTo>
                <a:lnTo>
                  <a:pt x="31553" y="100276"/>
                </a:lnTo>
                <a:close/>
                <a:moveTo>
                  <a:pt x="43737" y="100276"/>
                </a:moveTo>
                <a:lnTo>
                  <a:pt x="43737" y="106211"/>
                </a:lnTo>
                <a:lnTo>
                  <a:pt x="37802" y="106211"/>
                </a:lnTo>
                <a:lnTo>
                  <a:pt x="37802" y="100276"/>
                </a:lnTo>
                <a:close/>
                <a:moveTo>
                  <a:pt x="49985" y="100276"/>
                </a:moveTo>
                <a:lnTo>
                  <a:pt x="49985" y="106211"/>
                </a:lnTo>
                <a:lnTo>
                  <a:pt x="44049" y="106211"/>
                </a:lnTo>
                <a:lnTo>
                  <a:pt x="44049" y="100276"/>
                </a:lnTo>
                <a:close/>
                <a:moveTo>
                  <a:pt x="56232" y="100276"/>
                </a:moveTo>
                <a:lnTo>
                  <a:pt x="56232" y="106211"/>
                </a:lnTo>
                <a:lnTo>
                  <a:pt x="50296" y="106211"/>
                </a:lnTo>
                <a:lnTo>
                  <a:pt x="50296" y="100276"/>
                </a:lnTo>
                <a:close/>
                <a:moveTo>
                  <a:pt x="62480" y="100276"/>
                </a:moveTo>
                <a:lnTo>
                  <a:pt x="62480" y="106211"/>
                </a:lnTo>
                <a:lnTo>
                  <a:pt x="56545" y="106211"/>
                </a:lnTo>
                <a:lnTo>
                  <a:pt x="56545" y="100276"/>
                </a:lnTo>
                <a:close/>
                <a:moveTo>
                  <a:pt x="68727" y="100276"/>
                </a:moveTo>
                <a:lnTo>
                  <a:pt x="68727" y="106211"/>
                </a:lnTo>
                <a:lnTo>
                  <a:pt x="62792" y="106211"/>
                </a:lnTo>
                <a:lnTo>
                  <a:pt x="62792" y="100276"/>
                </a:lnTo>
                <a:close/>
                <a:moveTo>
                  <a:pt x="74975" y="100276"/>
                </a:moveTo>
                <a:lnTo>
                  <a:pt x="74975" y="106211"/>
                </a:lnTo>
                <a:lnTo>
                  <a:pt x="69039" y="106211"/>
                </a:lnTo>
                <a:lnTo>
                  <a:pt x="69039" y="100276"/>
                </a:lnTo>
                <a:close/>
                <a:moveTo>
                  <a:pt x="81223" y="100276"/>
                </a:moveTo>
                <a:lnTo>
                  <a:pt x="81223" y="106211"/>
                </a:lnTo>
                <a:lnTo>
                  <a:pt x="75286" y="106211"/>
                </a:lnTo>
                <a:lnTo>
                  <a:pt x="75286" y="100276"/>
                </a:lnTo>
                <a:close/>
                <a:moveTo>
                  <a:pt x="87470" y="100276"/>
                </a:moveTo>
                <a:lnTo>
                  <a:pt x="87470" y="106211"/>
                </a:lnTo>
                <a:lnTo>
                  <a:pt x="81535" y="106211"/>
                </a:lnTo>
                <a:lnTo>
                  <a:pt x="81535" y="100276"/>
                </a:lnTo>
                <a:close/>
                <a:moveTo>
                  <a:pt x="93718" y="100276"/>
                </a:moveTo>
                <a:lnTo>
                  <a:pt x="93718" y="106211"/>
                </a:lnTo>
                <a:lnTo>
                  <a:pt x="87784" y="106211"/>
                </a:lnTo>
                <a:lnTo>
                  <a:pt x="87784" y="100276"/>
                </a:lnTo>
                <a:close/>
                <a:moveTo>
                  <a:pt x="99967" y="100276"/>
                </a:moveTo>
                <a:lnTo>
                  <a:pt x="99967" y="106211"/>
                </a:lnTo>
                <a:lnTo>
                  <a:pt x="94031" y="106211"/>
                </a:lnTo>
                <a:lnTo>
                  <a:pt x="94031" y="100276"/>
                </a:lnTo>
                <a:close/>
                <a:moveTo>
                  <a:pt x="106214" y="100276"/>
                </a:moveTo>
                <a:lnTo>
                  <a:pt x="106214" y="106211"/>
                </a:lnTo>
                <a:lnTo>
                  <a:pt x="100278" y="106211"/>
                </a:lnTo>
                <a:lnTo>
                  <a:pt x="100278" y="100276"/>
                </a:lnTo>
                <a:close/>
                <a:moveTo>
                  <a:pt x="112461" y="100276"/>
                </a:moveTo>
                <a:lnTo>
                  <a:pt x="112461" y="106211"/>
                </a:lnTo>
                <a:lnTo>
                  <a:pt x="106527" y="106211"/>
                </a:lnTo>
                <a:lnTo>
                  <a:pt x="106527" y="100276"/>
                </a:lnTo>
                <a:close/>
                <a:moveTo>
                  <a:pt x="118710" y="100276"/>
                </a:moveTo>
                <a:lnTo>
                  <a:pt x="118710" y="106211"/>
                </a:lnTo>
                <a:lnTo>
                  <a:pt x="112774" y="106211"/>
                </a:lnTo>
                <a:lnTo>
                  <a:pt x="112774" y="100276"/>
                </a:lnTo>
                <a:close/>
                <a:moveTo>
                  <a:pt x="124957" y="100276"/>
                </a:moveTo>
                <a:lnTo>
                  <a:pt x="124957" y="106211"/>
                </a:lnTo>
                <a:lnTo>
                  <a:pt x="119021" y="106211"/>
                </a:lnTo>
                <a:lnTo>
                  <a:pt x="119021" y="100276"/>
                </a:lnTo>
                <a:close/>
                <a:moveTo>
                  <a:pt x="131204" y="100276"/>
                </a:moveTo>
                <a:lnTo>
                  <a:pt x="131204" y="106211"/>
                </a:lnTo>
                <a:lnTo>
                  <a:pt x="125270" y="106211"/>
                </a:lnTo>
                <a:lnTo>
                  <a:pt x="125270" y="100276"/>
                </a:lnTo>
                <a:close/>
                <a:moveTo>
                  <a:pt x="137451" y="100276"/>
                </a:moveTo>
                <a:lnTo>
                  <a:pt x="137451" y="106211"/>
                </a:lnTo>
                <a:lnTo>
                  <a:pt x="131517" y="106211"/>
                </a:lnTo>
                <a:lnTo>
                  <a:pt x="131517" y="100276"/>
                </a:lnTo>
                <a:close/>
                <a:moveTo>
                  <a:pt x="143702" y="100276"/>
                </a:moveTo>
                <a:lnTo>
                  <a:pt x="143702" y="106211"/>
                </a:lnTo>
                <a:lnTo>
                  <a:pt x="137766" y="106211"/>
                </a:lnTo>
                <a:lnTo>
                  <a:pt x="137766" y="100276"/>
                </a:lnTo>
                <a:close/>
                <a:moveTo>
                  <a:pt x="149949" y="100276"/>
                </a:moveTo>
                <a:lnTo>
                  <a:pt x="149949" y="106211"/>
                </a:lnTo>
                <a:lnTo>
                  <a:pt x="144015" y="106211"/>
                </a:lnTo>
                <a:lnTo>
                  <a:pt x="144015" y="100276"/>
                </a:lnTo>
                <a:close/>
                <a:moveTo>
                  <a:pt x="156196" y="100276"/>
                </a:moveTo>
                <a:lnTo>
                  <a:pt x="156196" y="106211"/>
                </a:lnTo>
                <a:lnTo>
                  <a:pt x="150262" y="106211"/>
                </a:lnTo>
                <a:lnTo>
                  <a:pt x="150262" y="100276"/>
                </a:lnTo>
                <a:close/>
                <a:moveTo>
                  <a:pt x="162445" y="100276"/>
                </a:moveTo>
                <a:lnTo>
                  <a:pt x="162445" y="106211"/>
                </a:lnTo>
                <a:lnTo>
                  <a:pt x="156509" y="106211"/>
                </a:lnTo>
                <a:lnTo>
                  <a:pt x="156509" y="100276"/>
                </a:lnTo>
                <a:close/>
                <a:moveTo>
                  <a:pt x="168692" y="100276"/>
                </a:moveTo>
                <a:lnTo>
                  <a:pt x="168692" y="106211"/>
                </a:lnTo>
                <a:lnTo>
                  <a:pt x="162756" y="106211"/>
                </a:lnTo>
                <a:lnTo>
                  <a:pt x="162756" y="100276"/>
                </a:lnTo>
                <a:close/>
                <a:moveTo>
                  <a:pt x="174939" y="100276"/>
                </a:moveTo>
                <a:lnTo>
                  <a:pt x="174939" y="106211"/>
                </a:lnTo>
                <a:lnTo>
                  <a:pt x="169005" y="106211"/>
                </a:lnTo>
                <a:lnTo>
                  <a:pt x="169005" y="100276"/>
                </a:lnTo>
                <a:close/>
                <a:moveTo>
                  <a:pt x="181186" y="100276"/>
                </a:moveTo>
                <a:lnTo>
                  <a:pt x="181186" y="106211"/>
                </a:lnTo>
                <a:lnTo>
                  <a:pt x="175252" y="106211"/>
                </a:lnTo>
                <a:lnTo>
                  <a:pt x="175252" y="100276"/>
                </a:lnTo>
                <a:close/>
                <a:moveTo>
                  <a:pt x="187435" y="100276"/>
                </a:moveTo>
                <a:lnTo>
                  <a:pt x="187435" y="106211"/>
                </a:lnTo>
                <a:lnTo>
                  <a:pt x="181499" y="106211"/>
                </a:lnTo>
                <a:lnTo>
                  <a:pt x="181499" y="100276"/>
                </a:lnTo>
                <a:close/>
                <a:moveTo>
                  <a:pt x="193684" y="100276"/>
                </a:moveTo>
                <a:lnTo>
                  <a:pt x="193684" y="106211"/>
                </a:lnTo>
                <a:lnTo>
                  <a:pt x="187749" y="106211"/>
                </a:lnTo>
                <a:lnTo>
                  <a:pt x="187749" y="100276"/>
                </a:lnTo>
                <a:close/>
                <a:moveTo>
                  <a:pt x="199931" y="100276"/>
                </a:moveTo>
                <a:lnTo>
                  <a:pt x="199931" y="106211"/>
                </a:lnTo>
                <a:lnTo>
                  <a:pt x="193996" y="106211"/>
                </a:lnTo>
                <a:lnTo>
                  <a:pt x="193996" y="100276"/>
                </a:lnTo>
                <a:close/>
                <a:moveTo>
                  <a:pt x="206180" y="100276"/>
                </a:moveTo>
                <a:lnTo>
                  <a:pt x="206180" y="106211"/>
                </a:lnTo>
                <a:lnTo>
                  <a:pt x="200244" y="106211"/>
                </a:lnTo>
                <a:lnTo>
                  <a:pt x="200244" y="100276"/>
                </a:lnTo>
                <a:close/>
                <a:moveTo>
                  <a:pt x="212427" y="100276"/>
                </a:moveTo>
                <a:lnTo>
                  <a:pt x="212427" y="106211"/>
                </a:lnTo>
                <a:lnTo>
                  <a:pt x="206491" y="106211"/>
                </a:lnTo>
                <a:lnTo>
                  <a:pt x="206491" y="100276"/>
                </a:lnTo>
                <a:close/>
                <a:moveTo>
                  <a:pt x="218674" y="100276"/>
                </a:moveTo>
                <a:lnTo>
                  <a:pt x="218674" y="106211"/>
                </a:lnTo>
                <a:lnTo>
                  <a:pt x="212739" y="106211"/>
                </a:lnTo>
                <a:lnTo>
                  <a:pt x="212739" y="100276"/>
                </a:lnTo>
                <a:close/>
                <a:moveTo>
                  <a:pt x="224921" y="100276"/>
                </a:moveTo>
                <a:lnTo>
                  <a:pt x="224921" y="106211"/>
                </a:lnTo>
                <a:lnTo>
                  <a:pt x="218987" y="106211"/>
                </a:lnTo>
                <a:lnTo>
                  <a:pt x="218987" y="100276"/>
                </a:lnTo>
                <a:close/>
                <a:moveTo>
                  <a:pt x="231170" y="100276"/>
                </a:moveTo>
                <a:lnTo>
                  <a:pt x="231170" y="106211"/>
                </a:lnTo>
                <a:lnTo>
                  <a:pt x="225234" y="106211"/>
                </a:lnTo>
                <a:lnTo>
                  <a:pt x="225234" y="100276"/>
                </a:lnTo>
                <a:close/>
                <a:moveTo>
                  <a:pt x="237417" y="100276"/>
                </a:moveTo>
                <a:lnTo>
                  <a:pt x="237417" y="106211"/>
                </a:lnTo>
                <a:lnTo>
                  <a:pt x="231481" y="106211"/>
                </a:lnTo>
                <a:lnTo>
                  <a:pt x="231481" y="100276"/>
                </a:lnTo>
                <a:close/>
                <a:moveTo>
                  <a:pt x="243664" y="100276"/>
                </a:moveTo>
                <a:lnTo>
                  <a:pt x="243664" y="106211"/>
                </a:lnTo>
                <a:lnTo>
                  <a:pt x="237729" y="106211"/>
                </a:lnTo>
                <a:lnTo>
                  <a:pt x="237729" y="100276"/>
                </a:lnTo>
                <a:close/>
                <a:moveTo>
                  <a:pt x="249911" y="100276"/>
                </a:moveTo>
                <a:lnTo>
                  <a:pt x="249911" y="106211"/>
                </a:lnTo>
                <a:lnTo>
                  <a:pt x="243977" y="106211"/>
                </a:lnTo>
                <a:lnTo>
                  <a:pt x="243977" y="100276"/>
                </a:lnTo>
                <a:close/>
                <a:moveTo>
                  <a:pt x="256161" y="100276"/>
                </a:moveTo>
                <a:lnTo>
                  <a:pt x="256161" y="106211"/>
                </a:lnTo>
                <a:lnTo>
                  <a:pt x="250225" y="106211"/>
                </a:lnTo>
                <a:lnTo>
                  <a:pt x="250225" y="100276"/>
                </a:lnTo>
                <a:close/>
                <a:moveTo>
                  <a:pt x="262409" y="100276"/>
                </a:moveTo>
                <a:lnTo>
                  <a:pt x="262409" y="106211"/>
                </a:lnTo>
                <a:lnTo>
                  <a:pt x="256474" y="106211"/>
                </a:lnTo>
                <a:lnTo>
                  <a:pt x="256474" y="100276"/>
                </a:lnTo>
                <a:close/>
                <a:moveTo>
                  <a:pt x="268656" y="100276"/>
                </a:moveTo>
                <a:lnTo>
                  <a:pt x="268656" y="106211"/>
                </a:lnTo>
                <a:lnTo>
                  <a:pt x="262721" y="106211"/>
                </a:lnTo>
                <a:lnTo>
                  <a:pt x="262721" y="100276"/>
                </a:lnTo>
                <a:close/>
                <a:moveTo>
                  <a:pt x="274904" y="100276"/>
                </a:moveTo>
                <a:lnTo>
                  <a:pt x="274904" y="106211"/>
                </a:lnTo>
                <a:lnTo>
                  <a:pt x="268968" y="106211"/>
                </a:lnTo>
                <a:lnTo>
                  <a:pt x="268968" y="100276"/>
                </a:lnTo>
                <a:close/>
                <a:moveTo>
                  <a:pt x="6251" y="106523"/>
                </a:moveTo>
                <a:lnTo>
                  <a:pt x="6251" y="112460"/>
                </a:lnTo>
                <a:lnTo>
                  <a:pt x="315" y="112460"/>
                </a:lnTo>
                <a:lnTo>
                  <a:pt x="315" y="106523"/>
                </a:lnTo>
                <a:close/>
                <a:moveTo>
                  <a:pt x="12498" y="106523"/>
                </a:moveTo>
                <a:lnTo>
                  <a:pt x="12498" y="112460"/>
                </a:lnTo>
                <a:lnTo>
                  <a:pt x="6562" y="112460"/>
                </a:lnTo>
                <a:lnTo>
                  <a:pt x="6562" y="106523"/>
                </a:lnTo>
                <a:close/>
                <a:moveTo>
                  <a:pt x="18745" y="106523"/>
                </a:moveTo>
                <a:lnTo>
                  <a:pt x="18745" y="112460"/>
                </a:lnTo>
                <a:lnTo>
                  <a:pt x="12810" y="112460"/>
                </a:lnTo>
                <a:lnTo>
                  <a:pt x="12810" y="106523"/>
                </a:lnTo>
                <a:close/>
                <a:moveTo>
                  <a:pt x="24992" y="106523"/>
                </a:moveTo>
                <a:lnTo>
                  <a:pt x="24992" y="112460"/>
                </a:lnTo>
                <a:lnTo>
                  <a:pt x="19058" y="112460"/>
                </a:lnTo>
                <a:lnTo>
                  <a:pt x="19058" y="106523"/>
                </a:lnTo>
                <a:close/>
                <a:moveTo>
                  <a:pt x="31242" y="106523"/>
                </a:moveTo>
                <a:lnTo>
                  <a:pt x="31242" y="112460"/>
                </a:lnTo>
                <a:lnTo>
                  <a:pt x="25305" y="112460"/>
                </a:lnTo>
                <a:lnTo>
                  <a:pt x="25305" y="106523"/>
                </a:lnTo>
                <a:close/>
                <a:moveTo>
                  <a:pt x="37489" y="106523"/>
                </a:moveTo>
                <a:lnTo>
                  <a:pt x="37489" y="112460"/>
                </a:lnTo>
                <a:lnTo>
                  <a:pt x="31553" y="112460"/>
                </a:lnTo>
                <a:lnTo>
                  <a:pt x="31553" y="106523"/>
                </a:lnTo>
                <a:close/>
                <a:moveTo>
                  <a:pt x="43737" y="106523"/>
                </a:moveTo>
                <a:lnTo>
                  <a:pt x="43737" y="112460"/>
                </a:lnTo>
                <a:lnTo>
                  <a:pt x="37802" y="112460"/>
                </a:lnTo>
                <a:lnTo>
                  <a:pt x="37802" y="106523"/>
                </a:lnTo>
                <a:close/>
                <a:moveTo>
                  <a:pt x="49985" y="106523"/>
                </a:moveTo>
                <a:lnTo>
                  <a:pt x="49985" y="112460"/>
                </a:lnTo>
                <a:lnTo>
                  <a:pt x="44049" y="112460"/>
                </a:lnTo>
                <a:lnTo>
                  <a:pt x="44049" y="106523"/>
                </a:lnTo>
                <a:close/>
                <a:moveTo>
                  <a:pt x="56232" y="106523"/>
                </a:moveTo>
                <a:lnTo>
                  <a:pt x="56232" y="112460"/>
                </a:lnTo>
                <a:lnTo>
                  <a:pt x="50296" y="112460"/>
                </a:lnTo>
                <a:lnTo>
                  <a:pt x="50296" y="106523"/>
                </a:lnTo>
                <a:close/>
                <a:moveTo>
                  <a:pt x="62480" y="106523"/>
                </a:moveTo>
                <a:lnTo>
                  <a:pt x="62480" y="112460"/>
                </a:lnTo>
                <a:lnTo>
                  <a:pt x="56545" y="112460"/>
                </a:lnTo>
                <a:lnTo>
                  <a:pt x="56545" y="106523"/>
                </a:lnTo>
                <a:close/>
                <a:moveTo>
                  <a:pt x="68727" y="106523"/>
                </a:moveTo>
                <a:lnTo>
                  <a:pt x="68727" y="112460"/>
                </a:lnTo>
                <a:lnTo>
                  <a:pt x="62792" y="112460"/>
                </a:lnTo>
                <a:lnTo>
                  <a:pt x="62792" y="106523"/>
                </a:lnTo>
                <a:close/>
                <a:moveTo>
                  <a:pt x="74975" y="106523"/>
                </a:moveTo>
                <a:lnTo>
                  <a:pt x="74975" y="112460"/>
                </a:lnTo>
                <a:lnTo>
                  <a:pt x="69039" y="112460"/>
                </a:lnTo>
                <a:lnTo>
                  <a:pt x="69039" y="106523"/>
                </a:lnTo>
                <a:close/>
                <a:moveTo>
                  <a:pt x="81223" y="106523"/>
                </a:moveTo>
                <a:lnTo>
                  <a:pt x="81223" y="112460"/>
                </a:lnTo>
                <a:lnTo>
                  <a:pt x="75286" y="112460"/>
                </a:lnTo>
                <a:lnTo>
                  <a:pt x="75286" y="106523"/>
                </a:lnTo>
                <a:close/>
                <a:moveTo>
                  <a:pt x="87470" y="106523"/>
                </a:moveTo>
                <a:lnTo>
                  <a:pt x="87470" y="112460"/>
                </a:lnTo>
                <a:lnTo>
                  <a:pt x="81535" y="112460"/>
                </a:lnTo>
                <a:lnTo>
                  <a:pt x="81535" y="106523"/>
                </a:lnTo>
                <a:close/>
                <a:moveTo>
                  <a:pt x="93718" y="106523"/>
                </a:moveTo>
                <a:lnTo>
                  <a:pt x="93718" y="112460"/>
                </a:lnTo>
                <a:lnTo>
                  <a:pt x="87784" y="112460"/>
                </a:lnTo>
                <a:lnTo>
                  <a:pt x="87784" y="106523"/>
                </a:lnTo>
                <a:close/>
                <a:moveTo>
                  <a:pt x="99967" y="106523"/>
                </a:moveTo>
                <a:lnTo>
                  <a:pt x="99967" y="112460"/>
                </a:lnTo>
                <a:lnTo>
                  <a:pt x="94031" y="112460"/>
                </a:lnTo>
                <a:lnTo>
                  <a:pt x="94031" y="106523"/>
                </a:lnTo>
                <a:close/>
                <a:moveTo>
                  <a:pt x="106214" y="106523"/>
                </a:moveTo>
                <a:lnTo>
                  <a:pt x="106214" y="112460"/>
                </a:lnTo>
                <a:lnTo>
                  <a:pt x="100278" y="112460"/>
                </a:lnTo>
                <a:lnTo>
                  <a:pt x="100278" y="106523"/>
                </a:lnTo>
                <a:close/>
                <a:moveTo>
                  <a:pt x="112461" y="106523"/>
                </a:moveTo>
                <a:lnTo>
                  <a:pt x="112461" y="112460"/>
                </a:lnTo>
                <a:lnTo>
                  <a:pt x="106527" y="112460"/>
                </a:lnTo>
                <a:lnTo>
                  <a:pt x="106527" y="106523"/>
                </a:lnTo>
                <a:close/>
                <a:moveTo>
                  <a:pt x="118710" y="106523"/>
                </a:moveTo>
                <a:lnTo>
                  <a:pt x="118710" y="112460"/>
                </a:lnTo>
                <a:lnTo>
                  <a:pt x="112774" y="112460"/>
                </a:lnTo>
                <a:lnTo>
                  <a:pt x="112774" y="106523"/>
                </a:lnTo>
                <a:close/>
                <a:moveTo>
                  <a:pt x="124957" y="106523"/>
                </a:moveTo>
                <a:lnTo>
                  <a:pt x="124957" y="112460"/>
                </a:lnTo>
                <a:lnTo>
                  <a:pt x="119021" y="112460"/>
                </a:lnTo>
                <a:lnTo>
                  <a:pt x="119021" y="106523"/>
                </a:lnTo>
                <a:close/>
                <a:moveTo>
                  <a:pt x="131204" y="106523"/>
                </a:moveTo>
                <a:lnTo>
                  <a:pt x="131204" y="112460"/>
                </a:lnTo>
                <a:lnTo>
                  <a:pt x="125270" y="112460"/>
                </a:lnTo>
                <a:lnTo>
                  <a:pt x="125270" y="106523"/>
                </a:lnTo>
                <a:close/>
                <a:moveTo>
                  <a:pt x="137451" y="106523"/>
                </a:moveTo>
                <a:lnTo>
                  <a:pt x="137451" y="112460"/>
                </a:lnTo>
                <a:lnTo>
                  <a:pt x="131517" y="112460"/>
                </a:lnTo>
                <a:lnTo>
                  <a:pt x="131517" y="106523"/>
                </a:lnTo>
                <a:close/>
                <a:moveTo>
                  <a:pt x="143702" y="106523"/>
                </a:moveTo>
                <a:lnTo>
                  <a:pt x="143702" y="112460"/>
                </a:lnTo>
                <a:lnTo>
                  <a:pt x="137766" y="112460"/>
                </a:lnTo>
                <a:lnTo>
                  <a:pt x="137766" y="106523"/>
                </a:lnTo>
                <a:close/>
                <a:moveTo>
                  <a:pt x="149949" y="106523"/>
                </a:moveTo>
                <a:lnTo>
                  <a:pt x="149949" y="112460"/>
                </a:lnTo>
                <a:lnTo>
                  <a:pt x="144015" y="112460"/>
                </a:lnTo>
                <a:lnTo>
                  <a:pt x="144015" y="106523"/>
                </a:lnTo>
                <a:close/>
                <a:moveTo>
                  <a:pt x="156196" y="106523"/>
                </a:moveTo>
                <a:lnTo>
                  <a:pt x="156196" y="112460"/>
                </a:lnTo>
                <a:lnTo>
                  <a:pt x="150262" y="112460"/>
                </a:lnTo>
                <a:lnTo>
                  <a:pt x="150262" y="106523"/>
                </a:lnTo>
                <a:close/>
                <a:moveTo>
                  <a:pt x="162445" y="106523"/>
                </a:moveTo>
                <a:lnTo>
                  <a:pt x="162445" y="112460"/>
                </a:lnTo>
                <a:lnTo>
                  <a:pt x="156509" y="112460"/>
                </a:lnTo>
                <a:lnTo>
                  <a:pt x="156509" y="106523"/>
                </a:lnTo>
                <a:close/>
                <a:moveTo>
                  <a:pt x="168692" y="106523"/>
                </a:moveTo>
                <a:lnTo>
                  <a:pt x="168692" y="112460"/>
                </a:lnTo>
                <a:lnTo>
                  <a:pt x="162756" y="112460"/>
                </a:lnTo>
                <a:lnTo>
                  <a:pt x="162756" y="106523"/>
                </a:lnTo>
                <a:close/>
                <a:moveTo>
                  <a:pt x="174939" y="106523"/>
                </a:moveTo>
                <a:lnTo>
                  <a:pt x="174939" y="112460"/>
                </a:lnTo>
                <a:lnTo>
                  <a:pt x="169005" y="112460"/>
                </a:lnTo>
                <a:lnTo>
                  <a:pt x="169005" y="106523"/>
                </a:lnTo>
                <a:close/>
                <a:moveTo>
                  <a:pt x="181186" y="106523"/>
                </a:moveTo>
                <a:lnTo>
                  <a:pt x="181186" y="112460"/>
                </a:lnTo>
                <a:lnTo>
                  <a:pt x="175252" y="112460"/>
                </a:lnTo>
                <a:lnTo>
                  <a:pt x="175252" y="106523"/>
                </a:lnTo>
                <a:close/>
                <a:moveTo>
                  <a:pt x="187435" y="106523"/>
                </a:moveTo>
                <a:lnTo>
                  <a:pt x="187435" y="112460"/>
                </a:lnTo>
                <a:lnTo>
                  <a:pt x="181499" y="112460"/>
                </a:lnTo>
                <a:lnTo>
                  <a:pt x="181499" y="106523"/>
                </a:lnTo>
                <a:close/>
                <a:moveTo>
                  <a:pt x="193684" y="106523"/>
                </a:moveTo>
                <a:lnTo>
                  <a:pt x="193684" y="112460"/>
                </a:lnTo>
                <a:lnTo>
                  <a:pt x="187749" y="112460"/>
                </a:lnTo>
                <a:lnTo>
                  <a:pt x="187749" y="106523"/>
                </a:lnTo>
                <a:close/>
                <a:moveTo>
                  <a:pt x="199931" y="106523"/>
                </a:moveTo>
                <a:lnTo>
                  <a:pt x="199931" y="112460"/>
                </a:lnTo>
                <a:lnTo>
                  <a:pt x="193996" y="112460"/>
                </a:lnTo>
                <a:lnTo>
                  <a:pt x="193996" y="106523"/>
                </a:lnTo>
                <a:close/>
                <a:moveTo>
                  <a:pt x="206180" y="106523"/>
                </a:moveTo>
                <a:lnTo>
                  <a:pt x="206180" y="112460"/>
                </a:lnTo>
                <a:lnTo>
                  <a:pt x="200244" y="112460"/>
                </a:lnTo>
                <a:lnTo>
                  <a:pt x="200244" y="106523"/>
                </a:lnTo>
                <a:close/>
                <a:moveTo>
                  <a:pt x="212427" y="106523"/>
                </a:moveTo>
                <a:lnTo>
                  <a:pt x="212427" y="112460"/>
                </a:lnTo>
                <a:lnTo>
                  <a:pt x="206491" y="112460"/>
                </a:lnTo>
                <a:lnTo>
                  <a:pt x="206491" y="106523"/>
                </a:lnTo>
                <a:close/>
                <a:moveTo>
                  <a:pt x="218674" y="106523"/>
                </a:moveTo>
                <a:lnTo>
                  <a:pt x="218674" y="112460"/>
                </a:lnTo>
                <a:lnTo>
                  <a:pt x="212739" y="112460"/>
                </a:lnTo>
                <a:lnTo>
                  <a:pt x="212739" y="106523"/>
                </a:lnTo>
                <a:close/>
                <a:moveTo>
                  <a:pt x="224921" y="106523"/>
                </a:moveTo>
                <a:lnTo>
                  <a:pt x="224921" y="112460"/>
                </a:lnTo>
                <a:lnTo>
                  <a:pt x="218987" y="112460"/>
                </a:lnTo>
                <a:lnTo>
                  <a:pt x="218987" y="106523"/>
                </a:lnTo>
                <a:close/>
                <a:moveTo>
                  <a:pt x="231170" y="106523"/>
                </a:moveTo>
                <a:lnTo>
                  <a:pt x="231170" y="112460"/>
                </a:lnTo>
                <a:lnTo>
                  <a:pt x="225234" y="112460"/>
                </a:lnTo>
                <a:lnTo>
                  <a:pt x="225234" y="106523"/>
                </a:lnTo>
                <a:close/>
                <a:moveTo>
                  <a:pt x="237417" y="106523"/>
                </a:moveTo>
                <a:lnTo>
                  <a:pt x="237417" y="112460"/>
                </a:lnTo>
                <a:lnTo>
                  <a:pt x="231481" y="112460"/>
                </a:lnTo>
                <a:lnTo>
                  <a:pt x="231481" y="106523"/>
                </a:lnTo>
                <a:close/>
                <a:moveTo>
                  <a:pt x="243664" y="106523"/>
                </a:moveTo>
                <a:lnTo>
                  <a:pt x="243664" y="112460"/>
                </a:lnTo>
                <a:lnTo>
                  <a:pt x="237729" y="112460"/>
                </a:lnTo>
                <a:lnTo>
                  <a:pt x="237729" y="106523"/>
                </a:lnTo>
                <a:close/>
                <a:moveTo>
                  <a:pt x="249911" y="106523"/>
                </a:moveTo>
                <a:lnTo>
                  <a:pt x="249911" y="112460"/>
                </a:lnTo>
                <a:lnTo>
                  <a:pt x="243977" y="112460"/>
                </a:lnTo>
                <a:lnTo>
                  <a:pt x="243977" y="106523"/>
                </a:lnTo>
                <a:close/>
                <a:moveTo>
                  <a:pt x="256161" y="106523"/>
                </a:moveTo>
                <a:lnTo>
                  <a:pt x="256161" y="112460"/>
                </a:lnTo>
                <a:lnTo>
                  <a:pt x="250225" y="112460"/>
                </a:lnTo>
                <a:lnTo>
                  <a:pt x="250225" y="106523"/>
                </a:lnTo>
                <a:close/>
                <a:moveTo>
                  <a:pt x="262409" y="106523"/>
                </a:moveTo>
                <a:lnTo>
                  <a:pt x="262409" y="112460"/>
                </a:lnTo>
                <a:lnTo>
                  <a:pt x="256474" y="112460"/>
                </a:lnTo>
                <a:lnTo>
                  <a:pt x="256474" y="106523"/>
                </a:lnTo>
                <a:close/>
                <a:moveTo>
                  <a:pt x="268656" y="106523"/>
                </a:moveTo>
                <a:lnTo>
                  <a:pt x="268656" y="112460"/>
                </a:lnTo>
                <a:lnTo>
                  <a:pt x="262721" y="112460"/>
                </a:lnTo>
                <a:lnTo>
                  <a:pt x="262721" y="106523"/>
                </a:lnTo>
                <a:close/>
                <a:moveTo>
                  <a:pt x="274904" y="106523"/>
                </a:moveTo>
                <a:lnTo>
                  <a:pt x="274904" y="112460"/>
                </a:lnTo>
                <a:lnTo>
                  <a:pt x="268968" y="112460"/>
                </a:lnTo>
                <a:lnTo>
                  <a:pt x="268968" y="106523"/>
                </a:lnTo>
                <a:close/>
                <a:moveTo>
                  <a:pt x="6251" y="112771"/>
                </a:moveTo>
                <a:lnTo>
                  <a:pt x="6251" y="118707"/>
                </a:lnTo>
                <a:lnTo>
                  <a:pt x="315" y="118707"/>
                </a:lnTo>
                <a:lnTo>
                  <a:pt x="315" y="112771"/>
                </a:lnTo>
                <a:close/>
                <a:moveTo>
                  <a:pt x="12498" y="112771"/>
                </a:moveTo>
                <a:lnTo>
                  <a:pt x="12498" y="118707"/>
                </a:lnTo>
                <a:lnTo>
                  <a:pt x="6562" y="118707"/>
                </a:lnTo>
                <a:lnTo>
                  <a:pt x="6562" y="112771"/>
                </a:lnTo>
                <a:close/>
                <a:moveTo>
                  <a:pt x="18745" y="112771"/>
                </a:moveTo>
                <a:lnTo>
                  <a:pt x="18745" y="118707"/>
                </a:lnTo>
                <a:lnTo>
                  <a:pt x="12810" y="118707"/>
                </a:lnTo>
                <a:lnTo>
                  <a:pt x="12810" y="112771"/>
                </a:lnTo>
                <a:close/>
                <a:moveTo>
                  <a:pt x="24992" y="112771"/>
                </a:moveTo>
                <a:lnTo>
                  <a:pt x="24992" y="118707"/>
                </a:lnTo>
                <a:lnTo>
                  <a:pt x="19058" y="118707"/>
                </a:lnTo>
                <a:lnTo>
                  <a:pt x="19058" y="112771"/>
                </a:lnTo>
                <a:close/>
                <a:moveTo>
                  <a:pt x="31242" y="112771"/>
                </a:moveTo>
                <a:lnTo>
                  <a:pt x="31242" y="118707"/>
                </a:lnTo>
                <a:lnTo>
                  <a:pt x="25305" y="118707"/>
                </a:lnTo>
                <a:lnTo>
                  <a:pt x="25305" y="112771"/>
                </a:lnTo>
                <a:close/>
                <a:moveTo>
                  <a:pt x="37489" y="112771"/>
                </a:moveTo>
                <a:lnTo>
                  <a:pt x="37489" y="118707"/>
                </a:lnTo>
                <a:lnTo>
                  <a:pt x="31553" y="118707"/>
                </a:lnTo>
                <a:lnTo>
                  <a:pt x="31553" y="112771"/>
                </a:lnTo>
                <a:close/>
                <a:moveTo>
                  <a:pt x="43737" y="112771"/>
                </a:moveTo>
                <a:lnTo>
                  <a:pt x="43737" y="118707"/>
                </a:lnTo>
                <a:lnTo>
                  <a:pt x="37802" y="118707"/>
                </a:lnTo>
                <a:lnTo>
                  <a:pt x="37802" y="112771"/>
                </a:lnTo>
                <a:close/>
                <a:moveTo>
                  <a:pt x="49985" y="112771"/>
                </a:moveTo>
                <a:lnTo>
                  <a:pt x="49985" y="118707"/>
                </a:lnTo>
                <a:lnTo>
                  <a:pt x="44049" y="118707"/>
                </a:lnTo>
                <a:lnTo>
                  <a:pt x="44049" y="112771"/>
                </a:lnTo>
                <a:close/>
                <a:moveTo>
                  <a:pt x="56232" y="112771"/>
                </a:moveTo>
                <a:lnTo>
                  <a:pt x="56232" y="118707"/>
                </a:lnTo>
                <a:lnTo>
                  <a:pt x="50296" y="118707"/>
                </a:lnTo>
                <a:lnTo>
                  <a:pt x="50296" y="112771"/>
                </a:lnTo>
                <a:close/>
                <a:moveTo>
                  <a:pt x="62480" y="112771"/>
                </a:moveTo>
                <a:lnTo>
                  <a:pt x="62480" y="118707"/>
                </a:lnTo>
                <a:lnTo>
                  <a:pt x="56545" y="118707"/>
                </a:lnTo>
                <a:lnTo>
                  <a:pt x="56545" y="112771"/>
                </a:lnTo>
                <a:close/>
                <a:moveTo>
                  <a:pt x="68727" y="112771"/>
                </a:moveTo>
                <a:lnTo>
                  <a:pt x="68727" y="118707"/>
                </a:lnTo>
                <a:lnTo>
                  <a:pt x="62792" y="118707"/>
                </a:lnTo>
                <a:lnTo>
                  <a:pt x="62792" y="112771"/>
                </a:lnTo>
                <a:close/>
                <a:moveTo>
                  <a:pt x="74975" y="112771"/>
                </a:moveTo>
                <a:lnTo>
                  <a:pt x="74975" y="118707"/>
                </a:lnTo>
                <a:lnTo>
                  <a:pt x="69039" y="118707"/>
                </a:lnTo>
                <a:lnTo>
                  <a:pt x="69039" y="112771"/>
                </a:lnTo>
                <a:close/>
                <a:moveTo>
                  <a:pt x="81223" y="112771"/>
                </a:moveTo>
                <a:lnTo>
                  <a:pt x="81223" y="118707"/>
                </a:lnTo>
                <a:lnTo>
                  <a:pt x="75286" y="118707"/>
                </a:lnTo>
                <a:lnTo>
                  <a:pt x="75286" y="112771"/>
                </a:lnTo>
                <a:close/>
                <a:moveTo>
                  <a:pt x="87470" y="112771"/>
                </a:moveTo>
                <a:lnTo>
                  <a:pt x="87470" y="118707"/>
                </a:lnTo>
                <a:lnTo>
                  <a:pt x="81535" y="118707"/>
                </a:lnTo>
                <a:lnTo>
                  <a:pt x="81535" y="112771"/>
                </a:lnTo>
                <a:close/>
                <a:moveTo>
                  <a:pt x="93718" y="112771"/>
                </a:moveTo>
                <a:lnTo>
                  <a:pt x="93718" y="118707"/>
                </a:lnTo>
                <a:lnTo>
                  <a:pt x="87784" y="118707"/>
                </a:lnTo>
                <a:lnTo>
                  <a:pt x="87784" y="112771"/>
                </a:lnTo>
                <a:close/>
                <a:moveTo>
                  <a:pt x="99967" y="112771"/>
                </a:moveTo>
                <a:lnTo>
                  <a:pt x="99967" y="118707"/>
                </a:lnTo>
                <a:lnTo>
                  <a:pt x="94031" y="118707"/>
                </a:lnTo>
                <a:lnTo>
                  <a:pt x="94031" y="112771"/>
                </a:lnTo>
                <a:close/>
                <a:moveTo>
                  <a:pt x="106214" y="112771"/>
                </a:moveTo>
                <a:lnTo>
                  <a:pt x="106214" y="118707"/>
                </a:lnTo>
                <a:lnTo>
                  <a:pt x="100278" y="118707"/>
                </a:lnTo>
                <a:lnTo>
                  <a:pt x="100278" y="112771"/>
                </a:lnTo>
                <a:close/>
                <a:moveTo>
                  <a:pt x="112461" y="112771"/>
                </a:moveTo>
                <a:lnTo>
                  <a:pt x="112461" y="118707"/>
                </a:lnTo>
                <a:lnTo>
                  <a:pt x="106527" y="118707"/>
                </a:lnTo>
                <a:lnTo>
                  <a:pt x="106527" y="112771"/>
                </a:lnTo>
                <a:close/>
                <a:moveTo>
                  <a:pt x="118710" y="112771"/>
                </a:moveTo>
                <a:lnTo>
                  <a:pt x="118710" y="118707"/>
                </a:lnTo>
                <a:lnTo>
                  <a:pt x="112774" y="118707"/>
                </a:lnTo>
                <a:lnTo>
                  <a:pt x="112774" y="112771"/>
                </a:lnTo>
                <a:close/>
                <a:moveTo>
                  <a:pt x="124957" y="112771"/>
                </a:moveTo>
                <a:lnTo>
                  <a:pt x="124957" y="118707"/>
                </a:lnTo>
                <a:lnTo>
                  <a:pt x="119021" y="118707"/>
                </a:lnTo>
                <a:lnTo>
                  <a:pt x="119021" y="112771"/>
                </a:lnTo>
                <a:close/>
                <a:moveTo>
                  <a:pt x="131204" y="112771"/>
                </a:moveTo>
                <a:lnTo>
                  <a:pt x="131204" y="118707"/>
                </a:lnTo>
                <a:lnTo>
                  <a:pt x="125270" y="118707"/>
                </a:lnTo>
                <a:lnTo>
                  <a:pt x="125270" y="112771"/>
                </a:lnTo>
                <a:close/>
                <a:moveTo>
                  <a:pt x="137451" y="112771"/>
                </a:moveTo>
                <a:lnTo>
                  <a:pt x="137451" y="118707"/>
                </a:lnTo>
                <a:lnTo>
                  <a:pt x="131517" y="118707"/>
                </a:lnTo>
                <a:lnTo>
                  <a:pt x="131517" y="112771"/>
                </a:lnTo>
                <a:close/>
                <a:moveTo>
                  <a:pt x="143702" y="112771"/>
                </a:moveTo>
                <a:lnTo>
                  <a:pt x="143702" y="118707"/>
                </a:lnTo>
                <a:lnTo>
                  <a:pt x="137766" y="118707"/>
                </a:lnTo>
                <a:lnTo>
                  <a:pt x="137766" y="112771"/>
                </a:lnTo>
                <a:close/>
                <a:moveTo>
                  <a:pt x="149949" y="112771"/>
                </a:moveTo>
                <a:lnTo>
                  <a:pt x="149949" y="118707"/>
                </a:lnTo>
                <a:lnTo>
                  <a:pt x="144015" y="118707"/>
                </a:lnTo>
                <a:lnTo>
                  <a:pt x="144015" y="112771"/>
                </a:lnTo>
                <a:close/>
                <a:moveTo>
                  <a:pt x="156196" y="112771"/>
                </a:moveTo>
                <a:lnTo>
                  <a:pt x="156196" y="118707"/>
                </a:lnTo>
                <a:lnTo>
                  <a:pt x="150262" y="118707"/>
                </a:lnTo>
                <a:lnTo>
                  <a:pt x="150262" y="112771"/>
                </a:lnTo>
                <a:close/>
                <a:moveTo>
                  <a:pt x="162445" y="112771"/>
                </a:moveTo>
                <a:lnTo>
                  <a:pt x="162445" y="118707"/>
                </a:lnTo>
                <a:lnTo>
                  <a:pt x="156509" y="118707"/>
                </a:lnTo>
                <a:lnTo>
                  <a:pt x="156509" y="112771"/>
                </a:lnTo>
                <a:close/>
                <a:moveTo>
                  <a:pt x="168692" y="112771"/>
                </a:moveTo>
                <a:lnTo>
                  <a:pt x="168692" y="118707"/>
                </a:lnTo>
                <a:lnTo>
                  <a:pt x="162756" y="118707"/>
                </a:lnTo>
                <a:lnTo>
                  <a:pt x="162756" y="112771"/>
                </a:lnTo>
                <a:close/>
                <a:moveTo>
                  <a:pt x="174939" y="112771"/>
                </a:moveTo>
                <a:lnTo>
                  <a:pt x="174939" y="118707"/>
                </a:lnTo>
                <a:lnTo>
                  <a:pt x="169005" y="118707"/>
                </a:lnTo>
                <a:lnTo>
                  <a:pt x="169005" y="112771"/>
                </a:lnTo>
                <a:close/>
                <a:moveTo>
                  <a:pt x="181186" y="112771"/>
                </a:moveTo>
                <a:lnTo>
                  <a:pt x="181186" y="118707"/>
                </a:lnTo>
                <a:lnTo>
                  <a:pt x="175252" y="118707"/>
                </a:lnTo>
                <a:lnTo>
                  <a:pt x="175252" y="112771"/>
                </a:lnTo>
                <a:close/>
                <a:moveTo>
                  <a:pt x="187435" y="112771"/>
                </a:moveTo>
                <a:lnTo>
                  <a:pt x="187435" y="118707"/>
                </a:lnTo>
                <a:lnTo>
                  <a:pt x="181499" y="118707"/>
                </a:lnTo>
                <a:lnTo>
                  <a:pt x="181499" y="112771"/>
                </a:lnTo>
                <a:close/>
                <a:moveTo>
                  <a:pt x="193684" y="112771"/>
                </a:moveTo>
                <a:lnTo>
                  <a:pt x="193684" y="118707"/>
                </a:lnTo>
                <a:lnTo>
                  <a:pt x="187749" y="118707"/>
                </a:lnTo>
                <a:lnTo>
                  <a:pt x="187749" y="112771"/>
                </a:lnTo>
                <a:close/>
                <a:moveTo>
                  <a:pt x="199931" y="112771"/>
                </a:moveTo>
                <a:lnTo>
                  <a:pt x="199931" y="118707"/>
                </a:lnTo>
                <a:lnTo>
                  <a:pt x="193996" y="118707"/>
                </a:lnTo>
                <a:lnTo>
                  <a:pt x="193996" y="112771"/>
                </a:lnTo>
                <a:close/>
                <a:moveTo>
                  <a:pt x="206180" y="112771"/>
                </a:moveTo>
                <a:lnTo>
                  <a:pt x="206180" y="118707"/>
                </a:lnTo>
                <a:lnTo>
                  <a:pt x="200244" y="118707"/>
                </a:lnTo>
                <a:lnTo>
                  <a:pt x="200244" y="112771"/>
                </a:lnTo>
                <a:close/>
                <a:moveTo>
                  <a:pt x="212427" y="112771"/>
                </a:moveTo>
                <a:lnTo>
                  <a:pt x="212427" y="118707"/>
                </a:lnTo>
                <a:lnTo>
                  <a:pt x="206491" y="118707"/>
                </a:lnTo>
                <a:lnTo>
                  <a:pt x="206491" y="112771"/>
                </a:lnTo>
                <a:close/>
                <a:moveTo>
                  <a:pt x="218674" y="112771"/>
                </a:moveTo>
                <a:lnTo>
                  <a:pt x="218674" y="118707"/>
                </a:lnTo>
                <a:lnTo>
                  <a:pt x="212739" y="118707"/>
                </a:lnTo>
                <a:lnTo>
                  <a:pt x="212739" y="112771"/>
                </a:lnTo>
                <a:close/>
                <a:moveTo>
                  <a:pt x="224921" y="112771"/>
                </a:moveTo>
                <a:lnTo>
                  <a:pt x="224921" y="118707"/>
                </a:lnTo>
                <a:lnTo>
                  <a:pt x="218987" y="118707"/>
                </a:lnTo>
                <a:lnTo>
                  <a:pt x="218987" y="112771"/>
                </a:lnTo>
                <a:close/>
                <a:moveTo>
                  <a:pt x="231170" y="112771"/>
                </a:moveTo>
                <a:lnTo>
                  <a:pt x="231170" y="118707"/>
                </a:lnTo>
                <a:lnTo>
                  <a:pt x="225234" y="118707"/>
                </a:lnTo>
                <a:lnTo>
                  <a:pt x="225234" y="112771"/>
                </a:lnTo>
                <a:close/>
                <a:moveTo>
                  <a:pt x="237417" y="112771"/>
                </a:moveTo>
                <a:lnTo>
                  <a:pt x="237417" y="118707"/>
                </a:lnTo>
                <a:lnTo>
                  <a:pt x="231481" y="118707"/>
                </a:lnTo>
                <a:lnTo>
                  <a:pt x="231481" y="112771"/>
                </a:lnTo>
                <a:close/>
                <a:moveTo>
                  <a:pt x="243664" y="112771"/>
                </a:moveTo>
                <a:lnTo>
                  <a:pt x="243664" y="118707"/>
                </a:lnTo>
                <a:lnTo>
                  <a:pt x="237729" y="118707"/>
                </a:lnTo>
                <a:lnTo>
                  <a:pt x="237729" y="112771"/>
                </a:lnTo>
                <a:close/>
                <a:moveTo>
                  <a:pt x="249911" y="112771"/>
                </a:moveTo>
                <a:lnTo>
                  <a:pt x="249911" y="118707"/>
                </a:lnTo>
                <a:lnTo>
                  <a:pt x="243977" y="118707"/>
                </a:lnTo>
                <a:lnTo>
                  <a:pt x="243977" y="112771"/>
                </a:lnTo>
                <a:close/>
                <a:moveTo>
                  <a:pt x="256161" y="112771"/>
                </a:moveTo>
                <a:lnTo>
                  <a:pt x="256161" y="118707"/>
                </a:lnTo>
                <a:lnTo>
                  <a:pt x="250225" y="118707"/>
                </a:lnTo>
                <a:lnTo>
                  <a:pt x="250225" y="112771"/>
                </a:lnTo>
                <a:close/>
                <a:moveTo>
                  <a:pt x="262409" y="112771"/>
                </a:moveTo>
                <a:lnTo>
                  <a:pt x="262409" y="118707"/>
                </a:lnTo>
                <a:lnTo>
                  <a:pt x="256474" y="118707"/>
                </a:lnTo>
                <a:lnTo>
                  <a:pt x="256474" y="112771"/>
                </a:lnTo>
                <a:close/>
                <a:moveTo>
                  <a:pt x="268656" y="112771"/>
                </a:moveTo>
                <a:lnTo>
                  <a:pt x="268656" y="118707"/>
                </a:lnTo>
                <a:lnTo>
                  <a:pt x="262721" y="118707"/>
                </a:lnTo>
                <a:lnTo>
                  <a:pt x="262721" y="112771"/>
                </a:lnTo>
                <a:close/>
                <a:moveTo>
                  <a:pt x="274904" y="112771"/>
                </a:moveTo>
                <a:lnTo>
                  <a:pt x="274904" y="118707"/>
                </a:lnTo>
                <a:lnTo>
                  <a:pt x="268968" y="118707"/>
                </a:lnTo>
                <a:lnTo>
                  <a:pt x="268968" y="112771"/>
                </a:lnTo>
                <a:close/>
                <a:moveTo>
                  <a:pt x="6251" y="119019"/>
                </a:moveTo>
                <a:lnTo>
                  <a:pt x="6251" y="124954"/>
                </a:lnTo>
                <a:lnTo>
                  <a:pt x="315" y="124954"/>
                </a:lnTo>
                <a:lnTo>
                  <a:pt x="315" y="119019"/>
                </a:lnTo>
                <a:close/>
                <a:moveTo>
                  <a:pt x="12498" y="119019"/>
                </a:moveTo>
                <a:lnTo>
                  <a:pt x="12498" y="124954"/>
                </a:lnTo>
                <a:lnTo>
                  <a:pt x="6562" y="124954"/>
                </a:lnTo>
                <a:lnTo>
                  <a:pt x="6562" y="119019"/>
                </a:lnTo>
                <a:close/>
                <a:moveTo>
                  <a:pt x="18745" y="119019"/>
                </a:moveTo>
                <a:lnTo>
                  <a:pt x="18745" y="124954"/>
                </a:lnTo>
                <a:lnTo>
                  <a:pt x="12810" y="124954"/>
                </a:lnTo>
                <a:lnTo>
                  <a:pt x="12810" y="119019"/>
                </a:lnTo>
                <a:close/>
                <a:moveTo>
                  <a:pt x="24992" y="119019"/>
                </a:moveTo>
                <a:lnTo>
                  <a:pt x="24992" y="124954"/>
                </a:lnTo>
                <a:lnTo>
                  <a:pt x="19058" y="124954"/>
                </a:lnTo>
                <a:lnTo>
                  <a:pt x="19058" y="119019"/>
                </a:lnTo>
                <a:close/>
                <a:moveTo>
                  <a:pt x="31242" y="119019"/>
                </a:moveTo>
                <a:lnTo>
                  <a:pt x="31242" y="124954"/>
                </a:lnTo>
                <a:lnTo>
                  <a:pt x="25305" y="124954"/>
                </a:lnTo>
                <a:lnTo>
                  <a:pt x="25305" y="119019"/>
                </a:lnTo>
                <a:close/>
                <a:moveTo>
                  <a:pt x="37489" y="119019"/>
                </a:moveTo>
                <a:lnTo>
                  <a:pt x="37489" y="124954"/>
                </a:lnTo>
                <a:lnTo>
                  <a:pt x="31553" y="124954"/>
                </a:lnTo>
                <a:lnTo>
                  <a:pt x="31553" y="119019"/>
                </a:lnTo>
                <a:close/>
                <a:moveTo>
                  <a:pt x="43737" y="119019"/>
                </a:moveTo>
                <a:lnTo>
                  <a:pt x="43737" y="124954"/>
                </a:lnTo>
                <a:lnTo>
                  <a:pt x="37802" y="124954"/>
                </a:lnTo>
                <a:lnTo>
                  <a:pt x="37802" y="119019"/>
                </a:lnTo>
                <a:close/>
                <a:moveTo>
                  <a:pt x="49985" y="119019"/>
                </a:moveTo>
                <a:lnTo>
                  <a:pt x="49985" y="124954"/>
                </a:lnTo>
                <a:lnTo>
                  <a:pt x="44049" y="124954"/>
                </a:lnTo>
                <a:lnTo>
                  <a:pt x="44049" y="119019"/>
                </a:lnTo>
                <a:close/>
                <a:moveTo>
                  <a:pt x="56232" y="119019"/>
                </a:moveTo>
                <a:lnTo>
                  <a:pt x="56232" y="124954"/>
                </a:lnTo>
                <a:lnTo>
                  <a:pt x="50296" y="124954"/>
                </a:lnTo>
                <a:lnTo>
                  <a:pt x="50296" y="119019"/>
                </a:lnTo>
                <a:close/>
                <a:moveTo>
                  <a:pt x="62480" y="119019"/>
                </a:moveTo>
                <a:lnTo>
                  <a:pt x="62480" y="124954"/>
                </a:lnTo>
                <a:lnTo>
                  <a:pt x="56545" y="124954"/>
                </a:lnTo>
                <a:lnTo>
                  <a:pt x="56545" y="119019"/>
                </a:lnTo>
                <a:close/>
                <a:moveTo>
                  <a:pt x="68727" y="119019"/>
                </a:moveTo>
                <a:lnTo>
                  <a:pt x="68727" y="124954"/>
                </a:lnTo>
                <a:lnTo>
                  <a:pt x="62792" y="124954"/>
                </a:lnTo>
                <a:lnTo>
                  <a:pt x="62792" y="119019"/>
                </a:lnTo>
                <a:close/>
                <a:moveTo>
                  <a:pt x="74975" y="119019"/>
                </a:moveTo>
                <a:lnTo>
                  <a:pt x="74975" y="124954"/>
                </a:lnTo>
                <a:lnTo>
                  <a:pt x="69039" y="124954"/>
                </a:lnTo>
                <a:lnTo>
                  <a:pt x="69039" y="119019"/>
                </a:lnTo>
                <a:close/>
                <a:moveTo>
                  <a:pt x="81223" y="119019"/>
                </a:moveTo>
                <a:lnTo>
                  <a:pt x="81223" y="124954"/>
                </a:lnTo>
                <a:lnTo>
                  <a:pt x="75286" y="124954"/>
                </a:lnTo>
                <a:lnTo>
                  <a:pt x="75286" y="119019"/>
                </a:lnTo>
                <a:close/>
                <a:moveTo>
                  <a:pt x="87470" y="119019"/>
                </a:moveTo>
                <a:lnTo>
                  <a:pt x="87470" y="124954"/>
                </a:lnTo>
                <a:lnTo>
                  <a:pt x="81535" y="124954"/>
                </a:lnTo>
                <a:lnTo>
                  <a:pt x="81535" y="119019"/>
                </a:lnTo>
                <a:close/>
                <a:moveTo>
                  <a:pt x="93718" y="119019"/>
                </a:moveTo>
                <a:lnTo>
                  <a:pt x="93718" y="124954"/>
                </a:lnTo>
                <a:lnTo>
                  <a:pt x="87784" y="124954"/>
                </a:lnTo>
                <a:lnTo>
                  <a:pt x="87784" y="119019"/>
                </a:lnTo>
                <a:close/>
                <a:moveTo>
                  <a:pt x="99967" y="119019"/>
                </a:moveTo>
                <a:lnTo>
                  <a:pt x="99967" y="124954"/>
                </a:lnTo>
                <a:lnTo>
                  <a:pt x="94031" y="124954"/>
                </a:lnTo>
                <a:lnTo>
                  <a:pt x="94031" y="119019"/>
                </a:lnTo>
                <a:close/>
                <a:moveTo>
                  <a:pt x="106214" y="119019"/>
                </a:moveTo>
                <a:lnTo>
                  <a:pt x="106214" y="124954"/>
                </a:lnTo>
                <a:lnTo>
                  <a:pt x="100278" y="124954"/>
                </a:lnTo>
                <a:lnTo>
                  <a:pt x="100278" y="119019"/>
                </a:lnTo>
                <a:close/>
                <a:moveTo>
                  <a:pt x="112461" y="119019"/>
                </a:moveTo>
                <a:lnTo>
                  <a:pt x="112461" y="124954"/>
                </a:lnTo>
                <a:lnTo>
                  <a:pt x="106527" y="124954"/>
                </a:lnTo>
                <a:lnTo>
                  <a:pt x="106527" y="119019"/>
                </a:lnTo>
                <a:close/>
                <a:moveTo>
                  <a:pt x="118710" y="119019"/>
                </a:moveTo>
                <a:lnTo>
                  <a:pt x="118710" y="124954"/>
                </a:lnTo>
                <a:lnTo>
                  <a:pt x="112774" y="124954"/>
                </a:lnTo>
                <a:lnTo>
                  <a:pt x="112774" y="119019"/>
                </a:lnTo>
                <a:close/>
                <a:moveTo>
                  <a:pt x="124957" y="119019"/>
                </a:moveTo>
                <a:lnTo>
                  <a:pt x="124957" y="124954"/>
                </a:lnTo>
                <a:lnTo>
                  <a:pt x="119021" y="124954"/>
                </a:lnTo>
                <a:lnTo>
                  <a:pt x="119021" y="119019"/>
                </a:lnTo>
                <a:close/>
                <a:moveTo>
                  <a:pt x="131204" y="119019"/>
                </a:moveTo>
                <a:lnTo>
                  <a:pt x="131204" y="124954"/>
                </a:lnTo>
                <a:lnTo>
                  <a:pt x="125270" y="124954"/>
                </a:lnTo>
                <a:lnTo>
                  <a:pt x="125270" y="119019"/>
                </a:lnTo>
                <a:close/>
                <a:moveTo>
                  <a:pt x="137451" y="119019"/>
                </a:moveTo>
                <a:lnTo>
                  <a:pt x="137451" y="124954"/>
                </a:lnTo>
                <a:lnTo>
                  <a:pt x="131517" y="124954"/>
                </a:lnTo>
                <a:lnTo>
                  <a:pt x="131517" y="119019"/>
                </a:lnTo>
                <a:close/>
                <a:moveTo>
                  <a:pt x="143702" y="119019"/>
                </a:moveTo>
                <a:lnTo>
                  <a:pt x="143702" y="124954"/>
                </a:lnTo>
                <a:lnTo>
                  <a:pt x="137766" y="124954"/>
                </a:lnTo>
                <a:lnTo>
                  <a:pt x="137766" y="119019"/>
                </a:lnTo>
                <a:close/>
                <a:moveTo>
                  <a:pt x="149949" y="119019"/>
                </a:moveTo>
                <a:lnTo>
                  <a:pt x="149949" y="124954"/>
                </a:lnTo>
                <a:lnTo>
                  <a:pt x="144015" y="124954"/>
                </a:lnTo>
                <a:lnTo>
                  <a:pt x="144015" y="119019"/>
                </a:lnTo>
                <a:close/>
                <a:moveTo>
                  <a:pt x="156196" y="119019"/>
                </a:moveTo>
                <a:lnTo>
                  <a:pt x="156196" y="124954"/>
                </a:lnTo>
                <a:lnTo>
                  <a:pt x="150262" y="124954"/>
                </a:lnTo>
                <a:lnTo>
                  <a:pt x="150262" y="119019"/>
                </a:lnTo>
                <a:close/>
                <a:moveTo>
                  <a:pt x="162445" y="119019"/>
                </a:moveTo>
                <a:lnTo>
                  <a:pt x="162445" y="124954"/>
                </a:lnTo>
                <a:lnTo>
                  <a:pt x="156509" y="124954"/>
                </a:lnTo>
                <a:lnTo>
                  <a:pt x="156509" y="119019"/>
                </a:lnTo>
                <a:close/>
                <a:moveTo>
                  <a:pt x="168692" y="119019"/>
                </a:moveTo>
                <a:lnTo>
                  <a:pt x="168692" y="124954"/>
                </a:lnTo>
                <a:lnTo>
                  <a:pt x="162756" y="124954"/>
                </a:lnTo>
                <a:lnTo>
                  <a:pt x="162756" y="119019"/>
                </a:lnTo>
                <a:close/>
                <a:moveTo>
                  <a:pt x="174939" y="119019"/>
                </a:moveTo>
                <a:lnTo>
                  <a:pt x="174939" y="124954"/>
                </a:lnTo>
                <a:lnTo>
                  <a:pt x="169005" y="124954"/>
                </a:lnTo>
                <a:lnTo>
                  <a:pt x="169005" y="119019"/>
                </a:lnTo>
                <a:close/>
                <a:moveTo>
                  <a:pt x="181186" y="119019"/>
                </a:moveTo>
                <a:lnTo>
                  <a:pt x="181186" y="124954"/>
                </a:lnTo>
                <a:lnTo>
                  <a:pt x="175252" y="124954"/>
                </a:lnTo>
                <a:lnTo>
                  <a:pt x="175252" y="119019"/>
                </a:lnTo>
                <a:close/>
                <a:moveTo>
                  <a:pt x="187435" y="119019"/>
                </a:moveTo>
                <a:lnTo>
                  <a:pt x="187435" y="124954"/>
                </a:lnTo>
                <a:lnTo>
                  <a:pt x="181499" y="124954"/>
                </a:lnTo>
                <a:lnTo>
                  <a:pt x="181499" y="119019"/>
                </a:lnTo>
                <a:close/>
                <a:moveTo>
                  <a:pt x="193684" y="119019"/>
                </a:moveTo>
                <a:lnTo>
                  <a:pt x="193684" y="124954"/>
                </a:lnTo>
                <a:lnTo>
                  <a:pt x="187749" y="124954"/>
                </a:lnTo>
                <a:lnTo>
                  <a:pt x="187749" y="119019"/>
                </a:lnTo>
                <a:close/>
                <a:moveTo>
                  <a:pt x="199931" y="119019"/>
                </a:moveTo>
                <a:lnTo>
                  <a:pt x="199931" y="124954"/>
                </a:lnTo>
                <a:lnTo>
                  <a:pt x="193996" y="124954"/>
                </a:lnTo>
                <a:lnTo>
                  <a:pt x="193996" y="119019"/>
                </a:lnTo>
                <a:close/>
                <a:moveTo>
                  <a:pt x="206180" y="119019"/>
                </a:moveTo>
                <a:lnTo>
                  <a:pt x="206180" y="124954"/>
                </a:lnTo>
                <a:lnTo>
                  <a:pt x="200244" y="124954"/>
                </a:lnTo>
                <a:lnTo>
                  <a:pt x="200244" y="119019"/>
                </a:lnTo>
                <a:close/>
                <a:moveTo>
                  <a:pt x="212427" y="119019"/>
                </a:moveTo>
                <a:lnTo>
                  <a:pt x="212427" y="124954"/>
                </a:lnTo>
                <a:lnTo>
                  <a:pt x="206491" y="124954"/>
                </a:lnTo>
                <a:lnTo>
                  <a:pt x="206491" y="119019"/>
                </a:lnTo>
                <a:close/>
                <a:moveTo>
                  <a:pt x="218674" y="119019"/>
                </a:moveTo>
                <a:lnTo>
                  <a:pt x="218674" y="124954"/>
                </a:lnTo>
                <a:lnTo>
                  <a:pt x="212739" y="124954"/>
                </a:lnTo>
                <a:lnTo>
                  <a:pt x="212739" y="119019"/>
                </a:lnTo>
                <a:close/>
                <a:moveTo>
                  <a:pt x="224921" y="119019"/>
                </a:moveTo>
                <a:lnTo>
                  <a:pt x="224921" y="124954"/>
                </a:lnTo>
                <a:lnTo>
                  <a:pt x="218987" y="124954"/>
                </a:lnTo>
                <a:lnTo>
                  <a:pt x="218987" y="119019"/>
                </a:lnTo>
                <a:close/>
                <a:moveTo>
                  <a:pt x="231170" y="119019"/>
                </a:moveTo>
                <a:lnTo>
                  <a:pt x="231170" y="124954"/>
                </a:lnTo>
                <a:lnTo>
                  <a:pt x="225234" y="124954"/>
                </a:lnTo>
                <a:lnTo>
                  <a:pt x="225234" y="119019"/>
                </a:lnTo>
                <a:close/>
                <a:moveTo>
                  <a:pt x="237417" y="119019"/>
                </a:moveTo>
                <a:lnTo>
                  <a:pt x="237417" y="124954"/>
                </a:lnTo>
                <a:lnTo>
                  <a:pt x="231481" y="124954"/>
                </a:lnTo>
                <a:lnTo>
                  <a:pt x="231481" y="119019"/>
                </a:lnTo>
                <a:close/>
                <a:moveTo>
                  <a:pt x="243664" y="119019"/>
                </a:moveTo>
                <a:lnTo>
                  <a:pt x="243664" y="124954"/>
                </a:lnTo>
                <a:lnTo>
                  <a:pt x="237729" y="124954"/>
                </a:lnTo>
                <a:lnTo>
                  <a:pt x="237729" y="119019"/>
                </a:lnTo>
                <a:close/>
                <a:moveTo>
                  <a:pt x="249911" y="119019"/>
                </a:moveTo>
                <a:lnTo>
                  <a:pt x="249911" y="124954"/>
                </a:lnTo>
                <a:lnTo>
                  <a:pt x="243977" y="124954"/>
                </a:lnTo>
                <a:lnTo>
                  <a:pt x="243977" y="119019"/>
                </a:lnTo>
                <a:close/>
                <a:moveTo>
                  <a:pt x="256161" y="119019"/>
                </a:moveTo>
                <a:lnTo>
                  <a:pt x="256161" y="124954"/>
                </a:lnTo>
                <a:lnTo>
                  <a:pt x="250225" y="124954"/>
                </a:lnTo>
                <a:lnTo>
                  <a:pt x="250225" y="119019"/>
                </a:lnTo>
                <a:close/>
                <a:moveTo>
                  <a:pt x="262409" y="119019"/>
                </a:moveTo>
                <a:lnTo>
                  <a:pt x="262409" y="124954"/>
                </a:lnTo>
                <a:lnTo>
                  <a:pt x="256474" y="124954"/>
                </a:lnTo>
                <a:lnTo>
                  <a:pt x="256474" y="119019"/>
                </a:lnTo>
                <a:close/>
                <a:moveTo>
                  <a:pt x="268656" y="119019"/>
                </a:moveTo>
                <a:lnTo>
                  <a:pt x="268656" y="124954"/>
                </a:lnTo>
                <a:lnTo>
                  <a:pt x="262721" y="124954"/>
                </a:lnTo>
                <a:lnTo>
                  <a:pt x="262721" y="119019"/>
                </a:lnTo>
                <a:close/>
                <a:moveTo>
                  <a:pt x="274904" y="119019"/>
                </a:moveTo>
                <a:lnTo>
                  <a:pt x="274904" y="124954"/>
                </a:lnTo>
                <a:lnTo>
                  <a:pt x="268968" y="124954"/>
                </a:lnTo>
                <a:lnTo>
                  <a:pt x="268968" y="119019"/>
                </a:lnTo>
                <a:close/>
                <a:moveTo>
                  <a:pt x="6251" y="125266"/>
                </a:moveTo>
                <a:lnTo>
                  <a:pt x="6251" y="131201"/>
                </a:lnTo>
                <a:lnTo>
                  <a:pt x="315" y="131201"/>
                </a:lnTo>
                <a:lnTo>
                  <a:pt x="315" y="125266"/>
                </a:lnTo>
                <a:close/>
                <a:moveTo>
                  <a:pt x="12498" y="125266"/>
                </a:moveTo>
                <a:lnTo>
                  <a:pt x="12498" y="131201"/>
                </a:lnTo>
                <a:lnTo>
                  <a:pt x="6562" y="131201"/>
                </a:lnTo>
                <a:lnTo>
                  <a:pt x="6562" y="125266"/>
                </a:lnTo>
                <a:close/>
                <a:moveTo>
                  <a:pt x="18745" y="125266"/>
                </a:moveTo>
                <a:lnTo>
                  <a:pt x="18745" y="131201"/>
                </a:lnTo>
                <a:lnTo>
                  <a:pt x="12810" y="131201"/>
                </a:lnTo>
                <a:lnTo>
                  <a:pt x="12810" y="125266"/>
                </a:lnTo>
                <a:close/>
                <a:moveTo>
                  <a:pt x="24992" y="125266"/>
                </a:moveTo>
                <a:lnTo>
                  <a:pt x="24992" y="131201"/>
                </a:lnTo>
                <a:lnTo>
                  <a:pt x="19058" y="131201"/>
                </a:lnTo>
                <a:lnTo>
                  <a:pt x="19058" y="125266"/>
                </a:lnTo>
                <a:close/>
                <a:moveTo>
                  <a:pt x="31242" y="125266"/>
                </a:moveTo>
                <a:lnTo>
                  <a:pt x="31242" y="131201"/>
                </a:lnTo>
                <a:lnTo>
                  <a:pt x="25305" y="131201"/>
                </a:lnTo>
                <a:lnTo>
                  <a:pt x="25305" y="125266"/>
                </a:lnTo>
                <a:close/>
                <a:moveTo>
                  <a:pt x="37489" y="125266"/>
                </a:moveTo>
                <a:lnTo>
                  <a:pt x="37489" y="131201"/>
                </a:lnTo>
                <a:lnTo>
                  <a:pt x="31553" y="131201"/>
                </a:lnTo>
                <a:lnTo>
                  <a:pt x="31553" y="125266"/>
                </a:lnTo>
                <a:close/>
                <a:moveTo>
                  <a:pt x="43737" y="125266"/>
                </a:moveTo>
                <a:lnTo>
                  <a:pt x="43737" y="131201"/>
                </a:lnTo>
                <a:lnTo>
                  <a:pt x="37802" y="131201"/>
                </a:lnTo>
                <a:lnTo>
                  <a:pt x="37802" y="125266"/>
                </a:lnTo>
                <a:close/>
                <a:moveTo>
                  <a:pt x="49985" y="125266"/>
                </a:moveTo>
                <a:lnTo>
                  <a:pt x="49985" y="131201"/>
                </a:lnTo>
                <a:lnTo>
                  <a:pt x="44049" y="131201"/>
                </a:lnTo>
                <a:lnTo>
                  <a:pt x="44049" y="125266"/>
                </a:lnTo>
                <a:close/>
                <a:moveTo>
                  <a:pt x="56232" y="125266"/>
                </a:moveTo>
                <a:lnTo>
                  <a:pt x="56232" y="131201"/>
                </a:lnTo>
                <a:lnTo>
                  <a:pt x="50296" y="131201"/>
                </a:lnTo>
                <a:lnTo>
                  <a:pt x="50296" y="125266"/>
                </a:lnTo>
                <a:close/>
                <a:moveTo>
                  <a:pt x="62480" y="125266"/>
                </a:moveTo>
                <a:lnTo>
                  <a:pt x="62480" y="131201"/>
                </a:lnTo>
                <a:lnTo>
                  <a:pt x="56545" y="131201"/>
                </a:lnTo>
                <a:lnTo>
                  <a:pt x="56545" y="125266"/>
                </a:lnTo>
                <a:close/>
                <a:moveTo>
                  <a:pt x="68727" y="125266"/>
                </a:moveTo>
                <a:lnTo>
                  <a:pt x="68727" y="131201"/>
                </a:lnTo>
                <a:lnTo>
                  <a:pt x="62792" y="131201"/>
                </a:lnTo>
                <a:lnTo>
                  <a:pt x="62792" y="125266"/>
                </a:lnTo>
                <a:close/>
                <a:moveTo>
                  <a:pt x="74975" y="125266"/>
                </a:moveTo>
                <a:lnTo>
                  <a:pt x="74975" y="131201"/>
                </a:lnTo>
                <a:lnTo>
                  <a:pt x="69039" y="131201"/>
                </a:lnTo>
                <a:lnTo>
                  <a:pt x="69039" y="125266"/>
                </a:lnTo>
                <a:close/>
                <a:moveTo>
                  <a:pt x="81223" y="125266"/>
                </a:moveTo>
                <a:lnTo>
                  <a:pt x="81223" y="131201"/>
                </a:lnTo>
                <a:lnTo>
                  <a:pt x="75286" y="131201"/>
                </a:lnTo>
                <a:lnTo>
                  <a:pt x="75286" y="125266"/>
                </a:lnTo>
                <a:close/>
                <a:moveTo>
                  <a:pt x="87470" y="125266"/>
                </a:moveTo>
                <a:lnTo>
                  <a:pt x="87470" y="131201"/>
                </a:lnTo>
                <a:lnTo>
                  <a:pt x="81535" y="131201"/>
                </a:lnTo>
                <a:lnTo>
                  <a:pt x="81535" y="125266"/>
                </a:lnTo>
                <a:close/>
                <a:moveTo>
                  <a:pt x="93718" y="125266"/>
                </a:moveTo>
                <a:lnTo>
                  <a:pt x="93718" y="131201"/>
                </a:lnTo>
                <a:lnTo>
                  <a:pt x="87784" y="131201"/>
                </a:lnTo>
                <a:lnTo>
                  <a:pt x="87784" y="125266"/>
                </a:lnTo>
                <a:close/>
                <a:moveTo>
                  <a:pt x="99967" y="125266"/>
                </a:moveTo>
                <a:lnTo>
                  <a:pt x="99967" y="131201"/>
                </a:lnTo>
                <a:lnTo>
                  <a:pt x="94031" y="131201"/>
                </a:lnTo>
                <a:lnTo>
                  <a:pt x="94031" y="125266"/>
                </a:lnTo>
                <a:close/>
                <a:moveTo>
                  <a:pt x="106214" y="125266"/>
                </a:moveTo>
                <a:lnTo>
                  <a:pt x="106214" y="131201"/>
                </a:lnTo>
                <a:lnTo>
                  <a:pt x="100278" y="131201"/>
                </a:lnTo>
                <a:lnTo>
                  <a:pt x="100278" y="125266"/>
                </a:lnTo>
                <a:close/>
                <a:moveTo>
                  <a:pt x="112461" y="125266"/>
                </a:moveTo>
                <a:lnTo>
                  <a:pt x="112461" y="131201"/>
                </a:lnTo>
                <a:lnTo>
                  <a:pt x="106527" y="131201"/>
                </a:lnTo>
                <a:lnTo>
                  <a:pt x="106527" y="125266"/>
                </a:lnTo>
                <a:close/>
                <a:moveTo>
                  <a:pt x="118710" y="125266"/>
                </a:moveTo>
                <a:lnTo>
                  <a:pt x="118710" y="131201"/>
                </a:lnTo>
                <a:lnTo>
                  <a:pt x="112774" y="131201"/>
                </a:lnTo>
                <a:lnTo>
                  <a:pt x="112774" y="125266"/>
                </a:lnTo>
                <a:close/>
                <a:moveTo>
                  <a:pt x="124957" y="125266"/>
                </a:moveTo>
                <a:lnTo>
                  <a:pt x="124957" y="131201"/>
                </a:lnTo>
                <a:lnTo>
                  <a:pt x="119021" y="131201"/>
                </a:lnTo>
                <a:lnTo>
                  <a:pt x="119021" y="125266"/>
                </a:lnTo>
                <a:close/>
                <a:moveTo>
                  <a:pt x="131204" y="125266"/>
                </a:moveTo>
                <a:lnTo>
                  <a:pt x="131204" y="131201"/>
                </a:lnTo>
                <a:lnTo>
                  <a:pt x="125270" y="131201"/>
                </a:lnTo>
                <a:lnTo>
                  <a:pt x="125270" y="125266"/>
                </a:lnTo>
                <a:close/>
                <a:moveTo>
                  <a:pt x="137451" y="125266"/>
                </a:moveTo>
                <a:lnTo>
                  <a:pt x="137451" y="131201"/>
                </a:lnTo>
                <a:lnTo>
                  <a:pt x="131517" y="131201"/>
                </a:lnTo>
                <a:lnTo>
                  <a:pt x="131517" y="125266"/>
                </a:lnTo>
                <a:close/>
                <a:moveTo>
                  <a:pt x="143702" y="125266"/>
                </a:moveTo>
                <a:lnTo>
                  <a:pt x="143702" y="131201"/>
                </a:lnTo>
                <a:lnTo>
                  <a:pt x="137766" y="131201"/>
                </a:lnTo>
                <a:lnTo>
                  <a:pt x="137766" y="125266"/>
                </a:lnTo>
                <a:close/>
                <a:moveTo>
                  <a:pt x="149949" y="125266"/>
                </a:moveTo>
                <a:lnTo>
                  <a:pt x="149949" y="131201"/>
                </a:lnTo>
                <a:lnTo>
                  <a:pt x="144015" y="131201"/>
                </a:lnTo>
                <a:lnTo>
                  <a:pt x="144015" y="125266"/>
                </a:lnTo>
                <a:close/>
                <a:moveTo>
                  <a:pt x="156196" y="125266"/>
                </a:moveTo>
                <a:lnTo>
                  <a:pt x="156196" y="131201"/>
                </a:lnTo>
                <a:lnTo>
                  <a:pt x="150262" y="131201"/>
                </a:lnTo>
                <a:lnTo>
                  <a:pt x="150262" y="125266"/>
                </a:lnTo>
                <a:close/>
                <a:moveTo>
                  <a:pt x="162445" y="125266"/>
                </a:moveTo>
                <a:lnTo>
                  <a:pt x="162445" y="131201"/>
                </a:lnTo>
                <a:lnTo>
                  <a:pt x="156509" y="131201"/>
                </a:lnTo>
                <a:lnTo>
                  <a:pt x="156509" y="125266"/>
                </a:lnTo>
                <a:close/>
                <a:moveTo>
                  <a:pt x="168692" y="125266"/>
                </a:moveTo>
                <a:lnTo>
                  <a:pt x="168692" y="131201"/>
                </a:lnTo>
                <a:lnTo>
                  <a:pt x="162756" y="131201"/>
                </a:lnTo>
                <a:lnTo>
                  <a:pt x="162756" y="125266"/>
                </a:lnTo>
                <a:close/>
                <a:moveTo>
                  <a:pt x="174939" y="125266"/>
                </a:moveTo>
                <a:lnTo>
                  <a:pt x="174939" y="131201"/>
                </a:lnTo>
                <a:lnTo>
                  <a:pt x="169005" y="131201"/>
                </a:lnTo>
                <a:lnTo>
                  <a:pt x="169005" y="125266"/>
                </a:lnTo>
                <a:close/>
                <a:moveTo>
                  <a:pt x="181186" y="125266"/>
                </a:moveTo>
                <a:lnTo>
                  <a:pt x="181186" y="131201"/>
                </a:lnTo>
                <a:lnTo>
                  <a:pt x="175252" y="131201"/>
                </a:lnTo>
                <a:lnTo>
                  <a:pt x="175252" y="125266"/>
                </a:lnTo>
                <a:close/>
                <a:moveTo>
                  <a:pt x="187435" y="125266"/>
                </a:moveTo>
                <a:lnTo>
                  <a:pt x="187435" y="131201"/>
                </a:lnTo>
                <a:lnTo>
                  <a:pt x="181499" y="131201"/>
                </a:lnTo>
                <a:lnTo>
                  <a:pt x="181499" y="125266"/>
                </a:lnTo>
                <a:close/>
                <a:moveTo>
                  <a:pt x="193682" y="125266"/>
                </a:moveTo>
                <a:lnTo>
                  <a:pt x="193682" y="131201"/>
                </a:lnTo>
                <a:lnTo>
                  <a:pt x="187746" y="131201"/>
                </a:lnTo>
                <a:lnTo>
                  <a:pt x="187746" y="125266"/>
                </a:lnTo>
                <a:close/>
                <a:moveTo>
                  <a:pt x="199931" y="125266"/>
                </a:moveTo>
                <a:lnTo>
                  <a:pt x="199931" y="131201"/>
                </a:lnTo>
                <a:lnTo>
                  <a:pt x="193996" y="131201"/>
                </a:lnTo>
                <a:lnTo>
                  <a:pt x="193996" y="125266"/>
                </a:lnTo>
                <a:close/>
                <a:moveTo>
                  <a:pt x="206180" y="125266"/>
                </a:moveTo>
                <a:lnTo>
                  <a:pt x="206180" y="131201"/>
                </a:lnTo>
                <a:lnTo>
                  <a:pt x="200244" y="131201"/>
                </a:lnTo>
                <a:lnTo>
                  <a:pt x="200244" y="125266"/>
                </a:lnTo>
                <a:close/>
                <a:moveTo>
                  <a:pt x="212427" y="125266"/>
                </a:moveTo>
                <a:lnTo>
                  <a:pt x="212427" y="131201"/>
                </a:lnTo>
                <a:lnTo>
                  <a:pt x="206491" y="131201"/>
                </a:lnTo>
                <a:lnTo>
                  <a:pt x="206491" y="125266"/>
                </a:lnTo>
                <a:close/>
                <a:moveTo>
                  <a:pt x="218674" y="125266"/>
                </a:moveTo>
                <a:lnTo>
                  <a:pt x="218674" y="131201"/>
                </a:lnTo>
                <a:lnTo>
                  <a:pt x="212739" y="131201"/>
                </a:lnTo>
                <a:lnTo>
                  <a:pt x="212739" y="125266"/>
                </a:lnTo>
                <a:close/>
                <a:moveTo>
                  <a:pt x="224921" y="125266"/>
                </a:moveTo>
                <a:lnTo>
                  <a:pt x="224921" y="131201"/>
                </a:lnTo>
                <a:lnTo>
                  <a:pt x="218987" y="131201"/>
                </a:lnTo>
                <a:lnTo>
                  <a:pt x="218987" y="125266"/>
                </a:lnTo>
                <a:close/>
                <a:moveTo>
                  <a:pt x="231170" y="125266"/>
                </a:moveTo>
                <a:lnTo>
                  <a:pt x="231170" y="131201"/>
                </a:lnTo>
                <a:lnTo>
                  <a:pt x="225234" y="131201"/>
                </a:lnTo>
                <a:lnTo>
                  <a:pt x="225234" y="125266"/>
                </a:lnTo>
                <a:close/>
                <a:moveTo>
                  <a:pt x="237417" y="125266"/>
                </a:moveTo>
                <a:lnTo>
                  <a:pt x="237417" y="131201"/>
                </a:lnTo>
                <a:lnTo>
                  <a:pt x="231481" y="131201"/>
                </a:lnTo>
                <a:lnTo>
                  <a:pt x="231481" y="125266"/>
                </a:lnTo>
                <a:close/>
                <a:moveTo>
                  <a:pt x="243664" y="125266"/>
                </a:moveTo>
                <a:lnTo>
                  <a:pt x="243664" y="131201"/>
                </a:lnTo>
                <a:lnTo>
                  <a:pt x="237729" y="131201"/>
                </a:lnTo>
                <a:lnTo>
                  <a:pt x="237729" y="125266"/>
                </a:lnTo>
                <a:close/>
                <a:moveTo>
                  <a:pt x="249911" y="125266"/>
                </a:moveTo>
                <a:lnTo>
                  <a:pt x="249911" y="131201"/>
                </a:lnTo>
                <a:lnTo>
                  <a:pt x="243977" y="131201"/>
                </a:lnTo>
                <a:lnTo>
                  <a:pt x="243977" y="125266"/>
                </a:lnTo>
                <a:close/>
                <a:moveTo>
                  <a:pt x="256161" y="125266"/>
                </a:moveTo>
                <a:lnTo>
                  <a:pt x="256161" y="131201"/>
                </a:lnTo>
                <a:lnTo>
                  <a:pt x="250225" y="131201"/>
                </a:lnTo>
                <a:lnTo>
                  <a:pt x="250225" y="125266"/>
                </a:lnTo>
                <a:close/>
                <a:moveTo>
                  <a:pt x="262409" y="125266"/>
                </a:moveTo>
                <a:lnTo>
                  <a:pt x="262409" y="131201"/>
                </a:lnTo>
                <a:lnTo>
                  <a:pt x="256474" y="131201"/>
                </a:lnTo>
                <a:lnTo>
                  <a:pt x="256474" y="125266"/>
                </a:lnTo>
                <a:close/>
                <a:moveTo>
                  <a:pt x="268656" y="125266"/>
                </a:moveTo>
                <a:lnTo>
                  <a:pt x="268656" y="131201"/>
                </a:lnTo>
                <a:lnTo>
                  <a:pt x="262721" y="131201"/>
                </a:lnTo>
                <a:lnTo>
                  <a:pt x="262721" y="125266"/>
                </a:lnTo>
                <a:close/>
                <a:moveTo>
                  <a:pt x="274904" y="125266"/>
                </a:moveTo>
                <a:lnTo>
                  <a:pt x="274904" y="131201"/>
                </a:lnTo>
                <a:lnTo>
                  <a:pt x="268968" y="131201"/>
                </a:lnTo>
                <a:lnTo>
                  <a:pt x="268968" y="125266"/>
                </a:lnTo>
                <a:close/>
                <a:moveTo>
                  <a:pt x="6251" y="131513"/>
                </a:moveTo>
                <a:lnTo>
                  <a:pt x="6251" y="137449"/>
                </a:lnTo>
                <a:lnTo>
                  <a:pt x="315" y="137449"/>
                </a:lnTo>
                <a:lnTo>
                  <a:pt x="315" y="131513"/>
                </a:lnTo>
                <a:close/>
                <a:moveTo>
                  <a:pt x="12498" y="131513"/>
                </a:moveTo>
                <a:lnTo>
                  <a:pt x="12498" y="137449"/>
                </a:lnTo>
                <a:lnTo>
                  <a:pt x="6562" y="137449"/>
                </a:lnTo>
                <a:lnTo>
                  <a:pt x="6562" y="131513"/>
                </a:lnTo>
                <a:close/>
                <a:moveTo>
                  <a:pt x="18745" y="131513"/>
                </a:moveTo>
                <a:lnTo>
                  <a:pt x="18745" y="137449"/>
                </a:lnTo>
                <a:lnTo>
                  <a:pt x="12810" y="137449"/>
                </a:lnTo>
                <a:lnTo>
                  <a:pt x="12810" y="131513"/>
                </a:lnTo>
                <a:close/>
                <a:moveTo>
                  <a:pt x="24992" y="131513"/>
                </a:moveTo>
                <a:lnTo>
                  <a:pt x="24992" y="137449"/>
                </a:lnTo>
                <a:lnTo>
                  <a:pt x="19058" y="137449"/>
                </a:lnTo>
                <a:lnTo>
                  <a:pt x="19058" y="131513"/>
                </a:lnTo>
                <a:close/>
                <a:moveTo>
                  <a:pt x="31241" y="131513"/>
                </a:moveTo>
                <a:lnTo>
                  <a:pt x="31241" y="137449"/>
                </a:lnTo>
                <a:lnTo>
                  <a:pt x="25305" y="137449"/>
                </a:lnTo>
                <a:lnTo>
                  <a:pt x="25305" y="131513"/>
                </a:lnTo>
                <a:close/>
                <a:moveTo>
                  <a:pt x="37489" y="131513"/>
                </a:moveTo>
                <a:lnTo>
                  <a:pt x="37489" y="137449"/>
                </a:lnTo>
                <a:lnTo>
                  <a:pt x="31553" y="137449"/>
                </a:lnTo>
                <a:lnTo>
                  <a:pt x="31553" y="131513"/>
                </a:lnTo>
                <a:close/>
                <a:moveTo>
                  <a:pt x="43737" y="131513"/>
                </a:moveTo>
                <a:lnTo>
                  <a:pt x="43737" y="137449"/>
                </a:lnTo>
                <a:lnTo>
                  <a:pt x="37802" y="137449"/>
                </a:lnTo>
                <a:lnTo>
                  <a:pt x="37802" y="131513"/>
                </a:lnTo>
                <a:close/>
                <a:moveTo>
                  <a:pt x="49985" y="131513"/>
                </a:moveTo>
                <a:lnTo>
                  <a:pt x="49985" y="137449"/>
                </a:lnTo>
                <a:lnTo>
                  <a:pt x="44049" y="137449"/>
                </a:lnTo>
                <a:lnTo>
                  <a:pt x="44049" y="131513"/>
                </a:lnTo>
                <a:close/>
                <a:moveTo>
                  <a:pt x="56232" y="131513"/>
                </a:moveTo>
                <a:lnTo>
                  <a:pt x="56232" y="137449"/>
                </a:lnTo>
                <a:lnTo>
                  <a:pt x="50296" y="137449"/>
                </a:lnTo>
                <a:lnTo>
                  <a:pt x="50296" y="131513"/>
                </a:lnTo>
                <a:close/>
                <a:moveTo>
                  <a:pt x="62480" y="131513"/>
                </a:moveTo>
                <a:lnTo>
                  <a:pt x="62480" y="137449"/>
                </a:lnTo>
                <a:lnTo>
                  <a:pt x="56545" y="137449"/>
                </a:lnTo>
                <a:lnTo>
                  <a:pt x="56545" y="131513"/>
                </a:lnTo>
                <a:close/>
                <a:moveTo>
                  <a:pt x="68727" y="131513"/>
                </a:moveTo>
                <a:lnTo>
                  <a:pt x="68727" y="137449"/>
                </a:lnTo>
                <a:lnTo>
                  <a:pt x="62792" y="137449"/>
                </a:lnTo>
                <a:lnTo>
                  <a:pt x="62792" y="131513"/>
                </a:lnTo>
                <a:close/>
                <a:moveTo>
                  <a:pt x="74975" y="131513"/>
                </a:moveTo>
                <a:lnTo>
                  <a:pt x="74975" y="137449"/>
                </a:lnTo>
                <a:lnTo>
                  <a:pt x="69039" y="137449"/>
                </a:lnTo>
                <a:lnTo>
                  <a:pt x="69039" y="131513"/>
                </a:lnTo>
                <a:close/>
                <a:moveTo>
                  <a:pt x="81223" y="131513"/>
                </a:moveTo>
                <a:lnTo>
                  <a:pt x="81223" y="137449"/>
                </a:lnTo>
                <a:lnTo>
                  <a:pt x="75286" y="137449"/>
                </a:lnTo>
                <a:lnTo>
                  <a:pt x="75286" y="131513"/>
                </a:lnTo>
                <a:close/>
                <a:moveTo>
                  <a:pt x="87470" y="131513"/>
                </a:moveTo>
                <a:lnTo>
                  <a:pt x="87470" y="137449"/>
                </a:lnTo>
                <a:lnTo>
                  <a:pt x="81535" y="137449"/>
                </a:lnTo>
                <a:lnTo>
                  <a:pt x="81535" y="131513"/>
                </a:lnTo>
                <a:close/>
                <a:moveTo>
                  <a:pt x="93718" y="131513"/>
                </a:moveTo>
                <a:lnTo>
                  <a:pt x="93718" y="137449"/>
                </a:lnTo>
                <a:lnTo>
                  <a:pt x="87784" y="137449"/>
                </a:lnTo>
                <a:lnTo>
                  <a:pt x="87784" y="131513"/>
                </a:lnTo>
                <a:close/>
                <a:moveTo>
                  <a:pt x="99967" y="131513"/>
                </a:moveTo>
                <a:lnTo>
                  <a:pt x="99967" y="137449"/>
                </a:lnTo>
                <a:lnTo>
                  <a:pt x="94031" y="137449"/>
                </a:lnTo>
                <a:lnTo>
                  <a:pt x="94031" y="131513"/>
                </a:lnTo>
                <a:close/>
                <a:moveTo>
                  <a:pt x="106214" y="131513"/>
                </a:moveTo>
                <a:lnTo>
                  <a:pt x="106214" y="137449"/>
                </a:lnTo>
                <a:lnTo>
                  <a:pt x="100278" y="137449"/>
                </a:lnTo>
                <a:lnTo>
                  <a:pt x="100278" y="131513"/>
                </a:lnTo>
                <a:close/>
                <a:moveTo>
                  <a:pt x="112461" y="131513"/>
                </a:moveTo>
                <a:lnTo>
                  <a:pt x="112461" y="137449"/>
                </a:lnTo>
                <a:lnTo>
                  <a:pt x="106527" y="137449"/>
                </a:lnTo>
                <a:lnTo>
                  <a:pt x="106527" y="131513"/>
                </a:lnTo>
                <a:close/>
                <a:moveTo>
                  <a:pt x="118710" y="131513"/>
                </a:moveTo>
                <a:lnTo>
                  <a:pt x="118710" y="137449"/>
                </a:lnTo>
                <a:lnTo>
                  <a:pt x="112774" y="137449"/>
                </a:lnTo>
                <a:lnTo>
                  <a:pt x="112774" y="131513"/>
                </a:lnTo>
                <a:close/>
                <a:moveTo>
                  <a:pt x="124957" y="131513"/>
                </a:moveTo>
                <a:lnTo>
                  <a:pt x="124957" y="137449"/>
                </a:lnTo>
                <a:lnTo>
                  <a:pt x="119021" y="137449"/>
                </a:lnTo>
                <a:lnTo>
                  <a:pt x="119021" y="131513"/>
                </a:lnTo>
                <a:close/>
                <a:moveTo>
                  <a:pt x="131204" y="131513"/>
                </a:moveTo>
                <a:lnTo>
                  <a:pt x="131204" y="137449"/>
                </a:lnTo>
                <a:lnTo>
                  <a:pt x="125270" y="137449"/>
                </a:lnTo>
                <a:lnTo>
                  <a:pt x="125270" y="131513"/>
                </a:lnTo>
                <a:close/>
                <a:moveTo>
                  <a:pt x="137451" y="131513"/>
                </a:moveTo>
                <a:lnTo>
                  <a:pt x="137451" y="137449"/>
                </a:lnTo>
                <a:lnTo>
                  <a:pt x="131517" y="137449"/>
                </a:lnTo>
                <a:lnTo>
                  <a:pt x="131517" y="131513"/>
                </a:lnTo>
                <a:close/>
                <a:moveTo>
                  <a:pt x="143702" y="131513"/>
                </a:moveTo>
                <a:lnTo>
                  <a:pt x="143702" y="137449"/>
                </a:lnTo>
                <a:lnTo>
                  <a:pt x="137766" y="137449"/>
                </a:lnTo>
                <a:lnTo>
                  <a:pt x="137766" y="131513"/>
                </a:lnTo>
                <a:close/>
                <a:moveTo>
                  <a:pt x="149949" y="131513"/>
                </a:moveTo>
                <a:lnTo>
                  <a:pt x="149949" y="137449"/>
                </a:lnTo>
                <a:lnTo>
                  <a:pt x="144015" y="137449"/>
                </a:lnTo>
                <a:lnTo>
                  <a:pt x="144015" y="131513"/>
                </a:lnTo>
                <a:close/>
                <a:moveTo>
                  <a:pt x="156196" y="131513"/>
                </a:moveTo>
                <a:lnTo>
                  <a:pt x="156196" y="137449"/>
                </a:lnTo>
                <a:lnTo>
                  <a:pt x="150262" y="137449"/>
                </a:lnTo>
                <a:lnTo>
                  <a:pt x="150262" y="131513"/>
                </a:lnTo>
                <a:close/>
                <a:moveTo>
                  <a:pt x="162445" y="131513"/>
                </a:moveTo>
                <a:lnTo>
                  <a:pt x="162445" y="137449"/>
                </a:lnTo>
                <a:lnTo>
                  <a:pt x="156509" y="137449"/>
                </a:lnTo>
                <a:lnTo>
                  <a:pt x="156509" y="131513"/>
                </a:lnTo>
                <a:close/>
                <a:moveTo>
                  <a:pt x="168692" y="131513"/>
                </a:moveTo>
                <a:lnTo>
                  <a:pt x="168692" y="137449"/>
                </a:lnTo>
                <a:lnTo>
                  <a:pt x="162756" y="137449"/>
                </a:lnTo>
                <a:lnTo>
                  <a:pt x="162756" y="131513"/>
                </a:lnTo>
                <a:close/>
                <a:moveTo>
                  <a:pt x="174939" y="131513"/>
                </a:moveTo>
                <a:lnTo>
                  <a:pt x="174939" y="137449"/>
                </a:lnTo>
                <a:lnTo>
                  <a:pt x="169005" y="137449"/>
                </a:lnTo>
                <a:lnTo>
                  <a:pt x="169005" y="131513"/>
                </a:lnTo>
                <a:close/>
                <a:moveTo>
                  <a:pt x="181186" y="131513"/>
                </a:moveTo>
                <a:lnTo>
                  <a:pt x="181186" y="137449"/>
                </a:lnTo>
                <a:lnTo>
                  <a:pt x="175252" y="137449"/>
                </a:lnTo>
                <a:lnTo>
                  <a:pt x="175252" y="131513"/>
                </a:lnTo>
                <a:close/>
                <a:moveTo>
                  <a:pt x="187433" y="131513"/>
                </a:moveTo>
                <a:lnTo>
                  <a:pt x="187433" y="137449"/>
                </a:lnTo>
                <a:lnTo>
                  <a:pt x="181499" y="137449"/>
                </a:lnTo>
                <a:lnTo>
                  <a:pt x="181499" y="131513"/>
                </a:lnTo>
                <a:close/>
                <a:moveTo>
                  <a:pt x="193682" y="131513"/>
                </a:moveTo>
                <a:lnTo>
                  <a:pt x="193682" y="137449"/>
                </a:lnTo>
                <a:lnTo>
                  <a:pt x="187746" y="137449"/>
                </a:lnTo>
                <a:lnTo>
                  <a:pt x="187746" y="131513"/>
                </a:lnTo>
                <a:close/>
                <a:moveTo>
                  <a:pt x="199931" y="131513"/>
                </a:moveTo>
                <a:lnTo>
                  <a:pt x="199931" y="137449"/>
                </a:lnTo>
                <a:lnTo>
                  <a:pt x="193996" y="137449"/>
                </a:lnTo>
                <a:lnTo>
                  <a:pt x="193996" y="131513"/>
                </a:lnTo>
                <a:close/>
                <a:moveTo>
                  <a:pt x="206180" y="131513"/>
                </a:moveTo>
                <a:lnTo>
                  <a:pt x="206180" y="137449"/>
                </a:lnTo>
                <a:lnTo>
                  <a:pt x="200244" y="137449"/>
                </a:lnTo>
                <a:lnTo>
                  <a:pt x="200244" y="131513"/>
                </a:lnTo>
                <a:close/>
                <a:moveTo>
                  <a:pt x="212427" y="131513"/>
                </a:moveTo>
                <a:lnTo>
                  <a:pt x="212427" y="137449"/>
                </a:lnTo>
                <a:lnTo>
                  <a:pt x="206491" y="137449"/>
                </a:lnTo>
                <a:lnTo>
                  <a:pt x="206491" y="131513"/>
                </a:lnTo>
                <a:close/>
                <a:moveTo>
                  <a:pt x="218674" y="131513"/>
                </a:moveTo>
                <a:lnTo>
                  <a:pt x="218674" y="137449"/>
                </a:lnTo>
                <a:lnTo>
                  <a:pt x="212739" y="137449"/>
                </a:lnTo>
                <a:lnTo>
                  <a:pt x="212739" y="131513"/>
                </a:lnTo>
                <a:close/>
                <a:moveTo>
                  <a:pt x="224921" y="131513"/>
                </a:moveTo>
                <a:lnTo>
                  <a:pt x="224921" y="137449"/>
                </a:lnTo>
                <a:lnTo>
                  <a:pt x="218987" y="137449"/>
                </a:lnTo>
                <a:lnTo>
                  <a:pt x="218987" y="131513"/>
                </a:lnTo>
                <a:close/>
                <a:moveTo>
                  <a:pt x="231170" y="131513"/>
                </a:moveTo>
                <a:lnTo>
                  <a:pt x="231170" y="137449"/>
                </a:lnTo>
                <a:lnTo>
                  <a:pt x="225234" y="137449"/>
                </a:lnTo>
                <a:lnTo>
                  <a:pt x="225234" y="131513"/>
                </a:lnTo>
                <a:close/>
                <a:moveTo>
                  <a:pt x="237417" y="131513"/>
                </a:moveTo>
                <a:lnTo>
                  <a:pt x="237417" y="137449"/>
                </a:lnTo>
                <a:lnTo>
                  <a:pt x="231481" y="137449"/>
                </a:lnTo>
                <a:lnTo>
                  <a:pt x="231481" y="131513"/>
                </a:lnTo>
                <a:close/>
                <a:moveTo>
                  <a:pt x="243664" y="131513"/>
                </a:moveTo>
                <a:lnTo>
                  <a:pt x="243664" y="137449"/>
                </a:lnTo>
                <a:lnTo>
                  <a:pt x="237729" y="137449"/>
                </a:lnTo>
                <a:lnTo>
                  <a:pt x="237729" y="131513"/>
                </a:lnTo>
                <a:close/>
                <a:moveTo>
                  <a:pt x="249911" y="131513"/>
                </a:moveTo>
                <a:lnTo>
                  <a:pt x="249911" y="137449"/>
                </a:lnTo>
                <a:lnTo>
                  <a:pt x="243977" y="137449"/>
                </a:lnTo>
                <a:lnTo>
                  <a:pt x="243977" y="131513"/>
                </a:lnTo>
                <a:close/>
                <a:moveTo>
                  <a:pt x="256161" y="131513"/>
                </a:moveTo>
                <a:lnTo>
                  <a:pt x="256161" y="137449"/>
                </a:lnTo>
                <a:lnTo>
                  <a:pt x="250225" y="137449"/>
                </a:lnTo>
                <a:lnTo>
                  <a:pt x="250225" y="131513"/>
                </a:lnTo>
                <a:close/>
                <a:moveTo>
                  <a:pt x="262409" y="131513"/>
                </a:moveTo>
                <a:lnTo>
                  <a:pt x="262409" y="137449"/>
                </a:lnTo>
                <a:lnTo>
                  <a:pt x="256474" y="137449"/>
                </a:lnTo>
                <a:lnTo>
                  <a:pt x="256474" y="131513"/>
                </a:lnTo>
                <a:close/>
                <a:moveTo>
                  <a:pt x="268656" y="131513"/>
                </a:moveTo>
                <a:lnTo>
                  <a:pt x="268656" y="137449"/>
                </a:lnTo>
                <a:lnTo>
                  <a:pt x="262721" y="137449"/>
                </a:lnTo>
                <a:lnTo>
                  <a:pt x="262721" y="131513"/>
                </a:lnTo>
                <a:close/>
                <a:moveTo>
                  <a:pt x="274904" y="131513"/>
                </a:moveTo>
                <a:lnTo>
                  <a:pt x="274904" y="137449"/>
                </a:lnTo>
                <a:lnTo>
                  <a:pt x="268968" y="137449"/>
                </a:lnTo>
                <a:lnTo>
                  <a:pt x="268968" y="131513"/>
                </a:lnTo>
                <a:close/>
                <a:moveTo>
                  <a:pt x="6251" y="137760"/>
                </a:moveTo>
                <a:lnTo>
                  <a:pt x="6251" y="143697"/>
                </a:lnTo>
                <a:lnTo>
                  <a:pt x="315" y="143697"/>
                </a:lnTo>
                <a:lnTo>
                  <a:pt x="315" y="137760"/>
                </a:lnTo>
                <a:close/>
                <a:moveTo>
                  <a:pt x="12498" y="137760"/>
                </a:moveTo>
                <a:lnTo>
                  <a:pt x="12498" y="143697"/>
                </a:lnTo>
                <a:lnTo>
                  <a:pt x="6562" y="143697"/>
                </a:lnTo>
                <a:lnTo>
                  <a:pt x="6562" y="137760"/>
                </a:lnTo>
                <a:close/>
                <a:moveTo>
                  <a:pt x="18745" y="137760"/>
                </a:moveTo>
                <a:lnTo>
                  <a:pt x="18745" y="143697"/>
                </a:lnTo>
                <a:lnTo>
                  <a:pt x="12810" y="143697"/>
                </a:lnTo>
                <a:lnTo>
                  <a:pt x="12810" y="137760"/>
                </a:lnTo>
                <a:close/>
                <a:moveTo>
                  <a:pt x="24992" y="137760"/>
                </a:moveTo>
                <a:lnTo>
                  <a:pt x="24992" y="143697"/>
                </a:lnTo>
                <a:lnTo>
                  <a:pt x="19058" y="143697"/>
                </a:lnTo>
                <a:lnTo>
                  <a:pt x="19058" y="137760"/>
                </a:lnTo>
                <a:close/>
                <a:moveTo>
                  <a:pt x="31241" y="137760"/>
                </a:moveTo>
                <a:lnTo>
                  <a:pt x="31241" y="143697"/>
                </a:lnTo>
                <a:lnTo>
                  <a:pt x="25305" y="143697"/>
                </a:lnTo>
                <a:lnTo>
                  <a:pt x="25305" y="137760"/>
                </a:lnTo>
                <a:close/>
                <a:moveTo>
                  <a:pt x="37489" y="137760"/>
                </a:moveTo>
                <a:lnTo>
                  <a:pt x="37489" y="143697"/>
                </a:lnTo>
                <a:lnTo>
                  <a:pt x="31553" y="143697"/>
                </a:lnTo>
                <a:lnTo>
                  <a:pt x="31553" y="137760"/>
                </a:lnTo>
                <a:close/>
                <a:moveTo>
                  <a:pt x="43737" y="137760"/>
                </a:moveTo>
                <a:lnTo>
                  <a:pt x="43737" y="143697"/>
                </a:lnTo>
                <a:lnTo>
                  <a:pt x="37802" y="143697"/>
                </a:lnTo>
                <a:lnTo>
                  <a:pt x="37802" y="137760"/>
                </a:lnTo>
                <a:close/>
                <a:moveTo>
                  <a:pt x="49985" y="137760"/>
                </a:moveTo>
                <a:lnTo>
                  <a:pt x="49985" y="143697"/>
                </a:lnTo>
                <a:lnTo>
                  <a:pt x="44049" y="143697"/>
                </a:lnTo>
                <a:lnTo>
                  <a:pt x="44049" y="137760"/>
                </a:lnTo>
                <a:close/>
                <a:moveTo>
                  <a:pt x="56232" y="137760"/>
                </a:moveTo>
                <a:lnTo>
                  <a:pt x="56232" y="143697"/>
                </a:lnTo>
                <a:lnTo>
                  <a:pt x="50296" y="143697"/>
                </a:lnTo>
                <a:lnTo>
                  <a:pt x="50296" y="137760"/>
                </a:lnTo>
                <a:close/>
                <a:moveTo>
                  <a:pt x="62480" y="137760"/>
                </a:moveTo>
                <a:lnTo>
                  <a:pt x="62480" y="143697"/>
                </a:lnTo>
                <a:lnTo>
                  <a:pt x="56545" y="143697"/>
                </a:lnTo>
                <a:lnTo>
                  <a:pt x="56545" y="137760"/>
                </a:lnTo>
                <a:close/>
                <a:moveTo>
                  <a:pt x="68727" y="137760"/>
                </a:moveTo>
                <a:lnTo>
                  <a:pt x="68727" y="143697"/>
                </a:lnTo>
                <a:lnTo>
                  <a:pt x="62792" y="143697"/>
                </a:lnTo>
                <a:lnTo>
                  <a:pt x="62792" y="137760"/>
                </a:lnTo>
                <a:close/>
                <a:moveTo>
                  <a:pt x="74975" y="137760"/>
                </a:moveTo>
                <a:lnTo>
                  <a:pt x="74975" y="143697"/>
                </a:lnTo>
                <a:lnTo>
                  <a:pt x="69039" y="143697"/>
                </a:lnTo>
                <a:lnTo>
                  <a:pt x="69039" y="137760"/>
                </a:lnTo>
                <a:close/>
                <a:moveTo>
                  <a:pt x="81223" y="137760"/>
                </a:moveTo>
                <a:lnTo>
                  <a:pt x="81223" y="143697"/>
                </a:lnTo>
                <a:lnTo>
                  <a:pt x="75286" y="143697"/>
                </a:lnTo>
                <a:lnTo>
                  <a:pt x="75286" y="137760"/>
                </a:lnTo>
                <a:close/>
                <a:moveTo>
                  <a:pt x="87470" y="137760"/>
                </a:moveTo>
                <a:lnTo>
                  <a:pt x="87470" y="143697"/>
                </a:lnTo>
                <a:lnTo>
                  <a:pt x="81535" y="143697"/>
                </a:lnTo>
                <a:lnTo>
                  <a:pt x="81535" y="137760"/>
                </a:lnTo>
                <a:close/>
                <a:moveTo>
                  <a:pt x="93718" y="137760"/>
                </a:moveTo>
                <a:lnTo>
                  <a:pt x="93718" y="143697"/>
                </a:lnTo>
                <a:lnTo>
                  <a:pt x="87784" y="143697"/>
                </a:lnTo>
                <a:lnTo>
                  <a:pt x="87784" y="137760"/>
                </a:lnTo>
                <a:close/>
                <a:moveTo>
                  <a:pt x="99967" y="137760"/>
                </a:moveTo>
                <a:lnTo>
                  <a:pt x="99967" y="143697"/>
                </a:lnTo>
                <a:lnTo>
                  <a:pt x="94031" y="143697"/>
                </a:lnTo>
                <a:lnTo>
                  <a:pt x="94031" y="137760"/>
                </a:lnTo>
                <a:close/>
                <a:moveTo>
                  <a:pt x="106214" y="137760"/>
                </a:moveTo>
                <a:lnTo>
                  <a:pt x="106214" y="143697"/>
                </a:lnTo>
                <a:lnTo>
                  <a:pt x="100278" y="143697"/>
                </a:lnTo>
                <a:lnTo>
                  <a:pt x="100278" y="137760"/>
                </a:lnTo>
                <a:close/>
                <a:moveTo>
                  <a:pt x="112461" y="137760"/>
                </a:moveTo>
                <a:lnTo>
                  <a:pt x="112461" y="143697"/>
                </a:lnTo>
                <a:lnTo>
                  <a:pt x="106527" y="143697"/>
                </a:lnTo>
                <a:lnTo>
                  <a:pt x="106527" y="137760"/>
                </a:lnTo>
                <a:close/>
                <a:moveTo>
                  <a:pt x="118710" y="137760"/>
                </a:moveTo>
                <a:lnTo>
                  <a:pt x="118710" y="143697"/>
                </a:lnTo>
                <a:lnTo>
                  <a:pt x="112774" y="143697"/>
                </a:lnTo>
                <a:lnTo>
                  <a:pt x="112774" y="137760"/>
                </a:lnTo>
                <a:close/>
                <a:moveTo>
                  <a:pt x="124957" y="137760"/>
                </a:moveTo>
                <a:lnTo>
                  <a:pt x="124957" y="143697"/>
                </a:lnTo>
                <a:lnTo>
                  <a:pt x="119021" y="143697"/>
                </a:lnTo>
                <a:lnTo>
                  <a:pt x="119021" y="137760"/>
                </a:lnTo>
                <a:close/>
                <a:moveTo>
                  <a:pt x="131204" y="137760"/>
                </a:moveTo>
                <a:lnTo>
                  <a:pt x="131204" y="143697"/>
                </a:lnTo>
                <a:lnTo>
                  <a:pt x="125270" y="143697"/>
                </a:lnTo>
                <a:lnTo>
                  <a:pt x="125270" y="137760"/>
                </a:lnTo>
                <a:close/>
                <a:moveTo>
                  <a:pt x="137451" y="137760"/>
                </a:moveTo>
                <a:lnTo>
                  <a:pt x="137451" y="143697"/>
                </a:lnTo>
                <a:lnTo>
                  <a:pt x="131517" y="143697"/>
                </a:lnTo>
                <a:lnTo>
                  <a:pt x="131517" y="137760"/>
                </a:lnTo>
                <a:close/>
                <a:moveTo>
                  <a:pt x="143702" y="137760"/>
                </a:moveTo>
                <a:lnTo>
                  <a:pt x="143702" y="143697"/>
                </a:lnTo>
                <a:lnTo>
                  <a:pt x="137766" y="143697"/>
                </a:lnTo>
                <a:lnTo>
                  <a:pt x="137766" y="137760"/>
                </a:lnTo>
                <a:close/>
                <a:moveTo>
                  <a:pt x="149949" y="137760"/>
                </a:moveTo>
                <a:lnTo>
                  <a:pt x="149949" y="143697"/>
                </a:lnTo>
                <a:lnTo>
                  <a:pt x="144015" y="143697"/>
                </a:lnTo>
                <a:lnTo>
                  <a:pt x="144015" y="137760"/>
                </a:lnTo>
                <a:close/>
                <a:moveTo>
                  <a:pt x="156196" y="137760"/>
                </a:moveTo>
                <a:lnTo>
                  <a:pt x="156196" y="143697"/>
                </a:lnTo>
                <a:lnTo>
                  <a:pt x="150262" y="143697"/>
                </a:lnTo>
                <a:lnTo>
                  <a:pt x="150262" y="137760"/>
                </a:lnTo>
                <a:close/>
                <a:moveTo>
                  <a:pt x="162445" y="137760"/>
                </a:moveTo>
                <a:lnTo>
                  <a:pt x="162445" y="143697"/>
                </a:lnTo>
                <a:lnTo>
                  <a:pt x="156509" y="143697"/>
                </a:lnTo>
                <a:lnTo>
                  <a:pt x="156509" y="137760"/>
                </a:lnTo>
                <a:close/>
                <a:moveTo>
                  <a:pt x="168692" y="137760"/>
                </a:moveTo>
                <a:lnTo>
                  <a:pt x="168692" y="143697"/>
                </a:lnTo>
                <a:lnTo>
                  <a:pt x="162756" y="143697"/>
                </a:lnTo>
                <a:lnTo>
                  <a:pt x="162756" y="137760"/>
                </a:lnTo>
                <a:close/>
                <a:moveTo>
                  <a:pt x="174939" y="137760"/>
                </a:moveTo>
                <a:lnTo>
                  <a:pt x="174939" y="143697"/>
                </a:lnTo>
                <a:lnTo>
                  <a:pt x="169005" y="143697"/>
                </a:lnTo>
                <a:lnTo>
                  <a:pt x="169005" y="137760"/>
                </a:lnTo>
                <a:close/>
                <a:moveTo>
                  <a:pt x="181186" y="137760"/>
                </a:moveTo>
                <a:lnTo>
                  <a:pt x="181186" y="143697"/>
                </a:lnTo>
                <a:lnTo>
                  <a:pt x="175252" y="143697"/>
                </a:lnTo>
                <a:lnTo>
                  <a:pt x="175252" y="137760"/>
                </a:lnTo>
                <a:close/>
                <a:moveTo>
                  <a:pt x="187433" y="137760"/>
                </a:moveTo>
                <a:lnTo>
                  <a:pt x="187433" y="143697"/>
                </a:lnTo>
                <a:lnTo>
                  <a:pt x="181499" y="143697"/>
                </a:lnTo>
                <a:lnTo>
                  <a:pt x="181499" y="137760"/>
                </a:lnTo>
                <a:close/>
                <a:moveTo>
                  <a:pt x="193682" y="137760"/>
                </a:moveTo>
                <a:lnTo>
                  <a:pt x="193682" y="143697"/>
                </a:lnTo>
                <a:lnTo>
                  <a:pt x="187746" y="143697"/>
                </a:lnTo>
                <a:lnTo>
                  <a:pt x="187746" y="137760"/>
                </a:lnTo>
                <a:close/>
                <a:moveTo>
                  <a:pt x="199931" y="137760"/>
                </a:moveTo>
                <a:lnTo>
                  <a:pt x="199931" y="143697"/>
                </a:lnTo>
                <a:lnTo>
                  <a:pt x="193996" y="143697"/>
                </a:lnTo>
                <a:lnTo>
                  <a:pt x="193996" y="137760"/>
                </a:lnTo>
                <a:close/>
                <a:moveTo>
                  <a:pt x="206180" y="137760"/>
                </a:moveTo>
                <a:lnTo>
                  <a:pt x="206180" y="143697"/>
                </a:lnTo>
                <a:lnTo>
                  <a:pt x="200244" y="143697"/>
                </a:lnTo>
                <a:lnTo>
                  <a:pt x="200244" y="137760"/>
                </a:lnTo>
                <a:close/>
                <a:moveTo>
                  <a:pt x="212427" y="137760"/>
                </a:moveTo>
                <a:lnTo>
                  <a:pt x="212427" y="143697"/>
                </a:lnTo>
                <a:lnTo>
                  <a:pt x="206491" y="143697"/>
                </a:lnTo>
                <a:lnTo>
                  <a:pt x="206491" y="137760"/>
                </a:lnTo>
                <a:close/>
                <a:moveTo>
                  <a:pt x="218674" y="137760"/>
                </a:moveTo>
                <a:lnTo>
                  <a:pt x="218674" y="143697"/>
                </a:lnTo>
                <a:lnTo>
                  <a:pt x="212739" y="143697"/>
                </a:lnTo>
                <a:lnTo>
                  <a:pt x="212739" y="137760"/>
                </a:lnTo>
                <a:close/>
                <a:moveTo>
                  <a:pt x="224921" y="137760"/>
                </a:moveTo>
                <a:lnTo>
                  <a:pt x="224921" y="143697"/>
                </a:lnTo>
                <a:lnTo>
                  <a:pt x="218987" y="143697"/>
                </a:lnTo>
                <a:lnTo>
                  <a:pt x="218987" y="137760"/>
                </a:lnTo>
                <a:close/>
                <a:moveTo>
                  <a:pt x="231170" y="137760"/>
                </a:moveTo>
                <a:lnTo>
                  <a:pt x="231170" y="143697"/>
                </a:lnTo>
                <a:lnTo>
                  <a:pt x="225234" y="143697"/>
                </a:lnTo>
                <a:lnTo>
                  <a:pt x="225234" y="137760"/>
                </a:lnTo>
                <a:close/>
                <a:moveTo>
                  <a:pt x="237417" y="137760"/>
                </a:moveTo>
                <a:lnTo>
                  <a:pt x="237417" y="143697"/>
                </a:lnTo>
                <a:lnTo>
                  <a:pt x="231481" y="143697"/>
                </a:lnTo>
                <a:lnTo>
                  <a:pt x="231481" y="137760"/>
                </a:lnTo>
                <a:close/>
                <a:moveTo>
                  <a:pt x="243664" y="137760"/>
                </a:moveTo>
                <a:lnTo>
                  <a:pt x="243664" y="143697"/>
                </a:lnTo>
                <a:lnTo>
                  <a:pt x="237729" y="143697"/>
                </a:lnTo>
                <a:lnTo>
                  <a:pt x="237729" y="137760"/>
                </a:lnTo>
                <a:close/>
                <a:moveTo>
                  <a:pt x="249911" y="137760"/>
                </a:moveTo>
                <a:lnTo>
                  <a:pt x="249911" y="143697"/>
                </a:lnTo>
                <a:lnTo>
                  <a:pt x="243977" y="143697"/>
                </a:lnTo>
                <a:lnTo>
                  <a:pt x="243977" y="137760"/>
                </a:lnTo>
                <a:close/>
                <a:moveTo>
                  <a:pt x="256161" y="137760"/>
                </a:moveTo>
                <a:lnTo>
                  <a:pt x="256161" y="143697"/>
                </a:lnTo>
                <a:lnTo>
                  <a:pt x="250225" y="143697"/>
                </a:lnTo>
                <a:lnTo>
                  <a:pt x="250225" y="137760"/>
                </a:lnTo>
                <a:close/>
                <a:moveTo>
                  <a:pt x="262409" y="137760"/>
                </a:moveTo>
                <a:lnTo>
                  <a:pt x="262409" y="143697"/>
                </a:lnTo>
                <a:lnTo>
                  <a:pt x="256474" y="143697"/>
                </a:lnTo>
                <a:lnTo>
                  <a:pt x="256474" y="137760"/>
                </a:lnTo>
                <a:close/>
                <a:moveTo>
                  <a:pt x="268656" y="137760"/>
                </a:moveTo>
                <a:lnTo>
                  <a:pt x="268656" y="143697"/>
                </a:lnTo>
                <a:lnTo>
                  <a:pt x="262721" y="143697"/>
                </a:lnTo>
                <a:lnTo>
                  <a:pt x="262721" y="137760"/>
                </a:lnTo>
                <a:close/>
                <a:moveTo>
                  <a:pt x="274904" y="137760"/>
                </a:moveTo>
                <a:lnTo>
                  <a:pt x="274904" y="143697"/>
                </a:lnTo>
                <a:lnTo>
                  <a:pt x="268968" y="143697"/>
                </a:lnTo>
                <a:lnTo>
                  <a:pt x="268968" y="137760"/>
                </a:lnTo>
                <a:close/>
                <a:moveTo>
                  <a:pt x="6251" y="144011"/>
                </a:moveTo>
                <a:lnTo>
                  <a:pt x="6251" y="149945"/>
                </a:lnTo>
                <a:lnTo>
                  <a:pt x="315" y="149945"/>
                </a:lnTo>
                <a:lnTo>
                  <a:pt x="315" y="144011"/>
                </a:lnTo>
                <a:close/>
                <a:moveTo>
                  <a:pt x="12498" y="144011"/>
                </a:moveTo>
                <a:lnTo>
                  <a:pt x="12498" y="149945"/>
                </a:lnTo>
                <a:lnTo>
                  <a:pt x="6562" y="149945"/>
                </a:lnTo>
                <a:lnTo>
                  <a:pt x="6562" y="144011"/>
                </a:lnTo>
                <a:close/>
                <a:moveTo>
                  <a:pt x="18745" y="144011"/>
                </a:moveTo>
                <a:lnTo>
                  <a:pt x="18745" y="149945"/>
                </a:lnTo>
                <a:lnTo>
                  <a:pt x="12810" y="149945"/>
                </a:lnTo>
                <a:lnTo>
                  <a:pt x="12810" y="144011"/>
                </a:lnTo>
                <a:close/>
                <a:moveTo>
                  <a:pt x="24992" y="144011"/>
                </a:moveTo>
                <a:lnTo>
                  <a:pt x="24992" y="149945"/>
                </a:lnTo>
                <a:lnTo>
                  <a:pt x="19058" y="149945"/>
                </a:lnTo>
                <a:lnTo>
                  <a:pt x="19058" y="144011"/>
                </a:lnTo>
                <a:close/>
                <a:moveTo>
                  <a:pt x="31241" y="144011"/>
                </a:moveTo>
                <a:lnTo>
                  <a:pt x="31241" y="149945"/>
                </a:lnTo>
                <a:lnTo>
                  <a:pt x="25305" y="149945"/>
                </a:lnTo>
                <a:lnTo>
                  <a:pt x="25305" y="144011"/>
                </a:lnTo>
                <a:close/>
                <a:moveTo>
                  <a:pt x="37489" y="144011"/>
                </a:moveTo>
                <a:lnTo>
                  <a:pt x="37489" y="149945"/>
                </a:lnTo>
                <a:lnTo>
                  <a:pt x="31553" y="149945"/>
                </a:lnTo>
                <a:lnTo>
                  <a:pt x="31553" y="144011"/>
                </a:lnTo>
                <a:close/>
                <a:moveTo>
                  <a:pt x="43737" y="144011"/>
                </a:moveTo>
                <a:lnTo>
                  <a:pt x="43737" y="149945"/>
                </a:lnTo>
                <a:lnTo>
                  <a:pt x="37802" y="149945"/>
                </a:lnTo>
                <a:lnTo>
                  <a:pt x="37802" y="144011"/>
                </a:lnTo>
                <a:close/>
                <a:moveTo>
                  <a:pt x="49985" y="144011"/>
                </a:moveTo>
                <a:lnTo>
                  <a:pt x="49985" y="149945"/>
                </a:lnTo>
                <a:lnTo>
                  <a:pt x="44049" y="149945"/>
                </a:lnTo>
                <a:lnTo>
                  <a:pt x="44049" y="144011"/>
                </a:lnTo>
                <a:close/>
                <a:moveTo>
                  <a:pt x="56232" y="144011"/>
                </a:moveTo>
                <a:lnTo>
                  <a:pt x="56232" y="149945"/>
                </a:lnTo>
                <a:lnTo>
                  <a:pt x="50296" y="149945"/>
                </a:lnTo>
                <a:lnTo>
                  <a:pt x="50296" y="144011"/>
                </a:lnTo>
                <a:close/>
                <a:moveTo>
                  <a:pt x="62480" y="144011"/>
                </a:moveTo>
                <a:lnTo>
                  <a:pt x="62480" y="149945"/>
                </a:lnTo>
                <a:lnTo>
                  <a:pt x="56545" y="149945"/>
                </a:lnTo>
                <a:lnTo>
                  <a:pt x="56545" y="144011"/>
                </a:lnTo>
                <a:close/>
                <a:moveTo>
                  <a:pt x="68727" y="144011"/>
                </a:moveTo>
                <a:lnTo>
                  <a:pt x="68727" y="149945"/>
                </a:lnTo>
                <a:lnTo>
                  <a:pt x="62792" y="149945"/>
                </a:lnTo>
                <a:lnTo>
                  <a:pt x="62792" y="144011"/>
                </a:lnTo>
                <a:close/>
                <a:moveTo>
                  <a:pt x="74975" y="144011"/>
                </a:moveTo>
                <a:lnTo>
                  <a:pt x="74975" y="149945"/>
                </a:lnTo>
                <a:lnTo>
                  <a:pt x="69039" y="149945"/>
                </a:lnTo>
                <a:lnTo>
                  <a:pt x="69039" y="144011"/>
                </a:lnTo>
                <a:close/>
                <a:moveTo>
                  <a:pt x="81223" y="144011"/>
                </a:moveTo>
                <a:lnTo>
                  <a:pt x="81223" y="149945"/>
                </a:lnTo>
                <a:lnTo>
                  <a:pt x="75286" y="149945"/>
                </a:lnTo>
                <a:lnTo>
                  <a:pt x="75286" y="144011"/>
                </a:lnTo>
                <a:close/>
                <a:moveTo>
                  <a:pt x="87470" y="144011"/>
                </a:moveTo>
                <a:lnTo>
                  <a:pt x="87470" y="149945"/>
                </a:lnTo>
                <a:lnTo>
                  <a:pt x="81535" y="149945"/>
                </a:lnTo>
                <a:lnTo>
                  <a:pt x="81535" y="144011"/>
                </a:lnTo>
                <a:close/>
                <a:moveTo>
                  <a:pt x="93718" y="144011"/>
                </a:moveTo>
                <a:lnTo>
                  <a:pt x="93718" y="149945"/>
                </a:lnTo>
                <a:lnTo>
                  <a:pt x="87784" y="149945"/>
                </a:lnTo>
                <a:lnTo>
                  <a:pt x="87784" y="144011"/>
                </a:lnTo>
                <a:close/>
                <a:moveTo>
                  <a:pt x="99967" y="144011"/>
                </a:moveTo>
                <a:lnTo>
                  <a:pt x="99967" y="149945"/>
                </a:lnTo>
                <a:lnTo>
                  <a:pt x="94031" y="149945"/>
                </a:lnTo>
                <a:lnTo>
                  <a:pt x="94031" y="144011"/>
                </a:lnTo>
                <a:close/>
                <a:moveTo>
                  <a:pt x="106214" y="144011"/>
                </a:moveTo>
                <a:lnTo>
                  <a:pt x="106214" y="149945"/>
                </a:lnTo>
                <a:lnTo>
                  <a:pt x="100278" y="149945"/>
                </a:lnTo>
                <a:lnTo>
                  <a:pt x="100278" y="144011"/>
                </a:lnTo>
                <a:close/>
                <a:moveTo>
                  <a:pt x="112461" y="144011"/>
                </a:moveTo>
                <a:lnTo>
                  <a:pt x="112461" y="149945"/>
                </a:lnTo>
                <a:lnTo>
                  <a:pt x="106527" y="149945"/>
                </a:lnTo>
                <a:lnTo>
                  <a:pt x="106527" y="144011"/>
                </a:lnTo>
                <a:close/>
                <a:moveTo>
                  <a:pt x="118710" y="144011"/>
                </a:moveTo>
                <a:lnTo>
                  <a:pt x="118710" y="149945"/>
                </a:lnTo>
                <a:lnTo>
                  <a:pt x="112774" y="149945"/>
                </a:lnTo>
                <a:lnTo>
                  <a:pt x="112774" y="144011"/>
                </a:lnTo>
                <a:close/>
                <a:moveTo>
                  <a:pt x="124957" y="144011"/>
                </a:moveTo>
                <a:lnTo>
                  <a:pt x="124957" y="149945"/>
                </a:lnTo>
                <a:lnTo>
                  <a:pt x="119021" y="149945"/>
                </a:lnTo>
                <a:lnTo>
                  <a:pt x="119021" y="144011"/>
                </a:lnTo>
                <a:close/>
                <a:moveTo>
                  <a:pt x="131204" y="144011"/>
                </a:moveTo>
                <a:lnTo>
                  <a:pt x="131204" y="149945"/>
                </a:lnTo>
                <a:lnTo>
                  <a:pt x="125270" y="149945"/>
                </a:lnTo>
                <a:lnTo>
                  <a:pt x="125270" y="144011"/>
                </a:lnTo>
                <a:close/>
                <a:moveTo>
                  <a:pt x="137451" y="144011"/>
                </a:moveTo>
                <a:lnTo>
                  <a:pt x="137451" y="149945"/>
                </a:lnTo>
                <a:lnTo>
                  <a:pt x="131517" y="149945"/>
                </a:lnTo>
                <a:lnTo>
                  <a:pt x="131517" y="144011"/>
                </a:lnTo>
                <a:close/>
                <a:moveTo>
                  <a:pt x="143702" y="144011"/>
                </a:moveTo>
                <a:lnTo>
                  <a:pt x="143702" y="149945"/>
                </a:lnTo>
                <a:lnTo>
                  <a:pt x="137766" y="149945"/>
                </a:lnTo>
                <a:lnTo>
                  <a:pt x="137766" y="144011"/>
                </a:lnTo>
                <a:close/>
                <a:moveTo>
                  <a:pt x="149949" y="144011"/>
                </a:moveTo>
                <a:lnTo>
                  <a:pt x="149949" y="149945"/>
                </a:lnTo>
                <a:lnTo>
                  <a:pt x="144015" y="149945"/>
                </a:lnTo>
                <a:lnTo>
                  <a:pt x="144015" y="144011"/>
                </a:lnTo>
                <a:close/>
                <a:moveTo>
                  <a:pt x="156196" y="144011"/>
                </a:moveTo>
                <a:lnTo>
                  <a:pt x="156196" y="149945"/>
                </a:lnTo>
                <a:lnTo>
                  <a:pt x="150262" y="149945"/>
                </a:lnTo>
                <a:lnTo>
                  <a:pt x="150262" y="144011"/>
                </a:lnTo>
                <a:close/>
                <a:moveTo>
                  <a:pt x="162445" y="144011"/>
                </a:moveTo>
                <a:lnTo>
                  <a:pt x="162445" y="149945"/>
                </a:lnTo>
                <a:lnTo>
                  <a:pt x="156509" y="149945"/>
                </a:lnTo>
                <a:lnTo>
                  <a:pt x="156509" y="144011"/>
                </a:lnTo>
                <a:close/>
                <a:moveTo>
                  <a:pt x="168692" y="144011"/>
                </a:moveTo>
                <a:lnTo>
                  <a:pt x="168692" y="149945"/>
                </a:lnTo>
                <a:lnTo>
                  <a:pt x="162756" y="149945"/>
                </a:lnTo>
                <a:lnTo>
                  <a:pt x="162756" y="144011"/>
                </a:lnTo>
                <a:close/>
                <a:moveTo>
                  <a:pt x="174939" y="144011"/>
                </a:moveTo>
                <a:lnTo>
                  <a:pt x="174939" y="149945"/>
                </a:lnTo>
                <a:lnTo>
                  <a:pt x="169005" y="149945"/>
                </a:lnTo>
                <a:lnTo>
                  <a:pt x="169005" y="144011"/>
                </a:lnTo>
                <a:close/>
                <a:moveTo>
                  <a:pt x="181186" y="144011"/>
                </a:moveTo>
                <a:lnTo>
                  <a:pt x="181186" y="149945"/>
                </a:lnTo>
                <a:lnTo>
                  <a:pt x="175252" y="149945"/>
                </a:lnTo>
                <a:lnTo>
                  <a:pt x="175252" y="144011"/>
                </a:lnTo>
                <a:close/>
                <a:moveTo>
                  <a:pt x="187433" y="144011"/>
                </a:moveTo>
                <a:lnTo>
                  <a:pt x="187433" y="149945"/>
                </a:lnTo>
                <a:lnTo>
                  <a:pt x="181499" y="149945"/>
                </a:lnTo>
                <a:lnTo>
                  <a:pt x="181499" y="144011"/>
                </a:lnTo>
                <a:close/>
                <a:moveTo>
                  <a:pt x="193682" y="144011"/>
                </a:moveTo>
                <a:lnTo>
                  <a:pt x="193682" y="149945"/>
                </a:lnTo>
                <a:lnTo>
                  <a:pt x="187746" y="149945"/>
                </a:lnTo>
                <a:lnTo>
                  <a:pt x="187746" y="144011"/>
                </a:lnTo>
                <a:close/>
                <a:moveTo>
                  <a:pt x="199931" y="144011"/>
                </a:moveTo>
                <a:lnTo>
                  <a:pt x="199931" y="149945"/>
                </a:lnTo>
                <a:lnTo>
                  <a:pt x="193996" y="149945"/>
                </a:lnTo>
                <a:lnTo>
                  <a:pt x="193996" y="144011"/>
                </a:lnTo>
                <a:close/>
                <a:moveTo>
                  <a:pt x="206180" y="144011"/>
                </a:moveTo>
                <a:lnTo>
                  <a:pt x="206180" y="149945"/>
                </a:lnTo>
                <a:lnTo>
                  <a:pt x="200244" y="149945"/>
                </a:lnTo>
                <a:lnTo>
                  <a:pt x="200244" y="144011"/>
                </a:lnTo>
                <a:close/>
                <a:moveTo>
                  <a:pt x="212427" y="144011"/>
                </a:moveTo>
                <a:lnTo>
                  <a:pt x="212427" y="149945"/>
                </a:lnTo>
                <a:lnTo>
                  <a:pt x="206491" y="149945"/>
                </a:lnTo>
                <a:lnTo>
                  <a:pt x="206491" y="144011"/>
                </a:lnTo>
                <a:close/>
                <a:moveTo>
                  <a:pt x="218674" y="144011"/>
                </a:moveTo>
                <a:lnTo>
                  <a:pt x="218674" y="149945"/>
                </a:lnTo>
                <a:lnTo>
                  <a:pt x="212739" y="149945"/>
                </a:lnTo>
                <a:lnTo>
                  <a:pt x="212739" y="144011"/>
                </a:lnTo>
                <a:close/>
                <a:moveTo>
                  <a:pt x="224921" y="144011"/>
                </a:moveTo>
                <a:lnTo>
                  <a:pt x="224921" y="149945"/>
                </a:lnTo>
                <a:lnTo>
                  <a:pt x="218987" y="149945"/>
                </a:lnTo>
                <a:lnTo>
                  <a:pt x="218987" y="144011"/>
                </a:lnTo>
                <a:close/>
                <a:moveTo>
                  <a:pt x="231170" y="144011"/>
                </a:moveTo>
                <a:lnTo>
                  <a:pt x="231170" y="149945"/>
                </a:lnTo>
                <a:lnTo>
                  <a:pt x="225234" y="149945"/>
                </a:lnTo>
                <a:lnTo>
                  <a:pt x="225234" y="144011"/>
                </a:lnTo>
                <a:close/>
                <a:moveTo>
                  <a:pt x="237417" y="144011"/>
                </a:moveTo>
                <a:lnTo>
                  <a:pt x="237417" y="149945"/>
                </a:lnTo>
                <a:lnTo>
                  <a:pt x="231481" y="149945"/>
                </a:lnTo>
                <a:lnTo>
                  <a:pt x="231481" y="144011"/>
                </a:lnTo>
                <a:close/>
                <a:moveTo>
                  <a:pt x="243664" y="144011"/>
                </a:moveTo>
                <a:lnTo>
                  <a:pt x="243664" y="149945"/>
                </a:lnTo>
                <a:lnTo>
                  <a:pt x="237729" y="149945"/>
                </a:lnTo>
                <a:lnTo>
                  <a:pt x="237729" y="144011"/>
                </a:lnTo>
                <a:close/>
                <a:moveTo>
                  <a:pt x="249911" y="144011"/>
                </a:moveTo>
                <a:lnTo>
                  <a:pt x="249911" y="149945"/>
                </a:lnTo>
                <a:lnTo>
                  <a:pt x="243977" y="149945"/>
                </a:lnTo>
                <a:lnTo>
                  <a:pt x="243977" y="144011"/>
                </a:lnTo>
                <a:close/>
                <a:moveTo>
                  <a:pt x="256161" y="144011"/>
                </a:moveTo>
                <a:lnTo>
                  <a:pt x="256161" y="149945"/>
                </a:lnTo>
                <a:lnTo>
                  <a:pt x="250225" y="149945"/>
                </a:lnTo>
                <a:lnTo>
                  <a:pt x="250225" y="144011"/>
                </a:lnTo>
                <a:close/>
                <a:moveTo>
                  <a:pt x="262409" y="144011"/>
                </a:moveTo>
                <a:lnTo>
                  <a:pt x="262409" y="149945"/>
                </a:lnTo>
                <a:lnTo>
                  <a:pt x="256474" y="149945"/>
                </a:lnTo>
                <a:lnTo>
                  <a:pt x="256474" y="144011"/>
                </a:lnTo>
                <a:close/>
                <a:moveTo>
                  <a:pt x="268656" y="144011"/>
                </a:moveTo>
                <a:lnTo>
                  <a:pt x="268656" y="149945"/>
                </a:lnTo>
                <a:lnTo>
                  <a:pt x="262721" y="149945"/>
                </a:lnTo>
                <a:lnTo>
                  <a:pt x="262721" y="144011"/>
                </a:lnTo>
                <a:close/>
                <a:moveTo>
                  <a:pt x="274904" y="144011"/>
                </a:moveTo>
                <a:lnTo>
                  <a:pt x="274904" y="149945"/>
                </a:lnTo>
                <a:lnTo>
                  <a:pt x="268968" y="149945"/>
                </a:lnTo>
                <a:lnTo>
                  <a:pt x="268968" y="144011"/>
                </a:lnTo>
                <a:close/>
                <a:moveTo>
                  <a:pt x="6251" y="150258"/>
                </a:moveTo>
                <a:lnTo>
                  <a:pt x="6251" y="156192"/>
                </a:lnTo>
                <a:lnTo>
                  <a:pt x="315" y="156192"/>
                </a:lnTo>
                <a:lnTo>
                  <a:pt x="315" y="150258"/>
                </a:lnTo>
                <a:close/>
                <a:moveTo>
                  <a:pt x="12498" y="150258"/>
                </a:moveTo>
                <a:lnTo>
                  <a:pt x="12498" y="156192"/>
                </a:lnTo>
                <a:lnTo>
                  <a:pt x="6562" y="156192"/>
                </a:lnTo>
                <a:lnTo>
                  <a:pt x="6562" y="150258"/>
                </a:lnTo>
                <a:close/>
                <a:moveTo>
                  <a:pt x="18745" y="150258"/>
                </a:moveTo>
                <a:lnTo>
                  <a:pt x="18745" y="156192"/>
                </a:lnTo>
                <a:lnTo>
                  <a:pt x="12810" y="156192"/>
                </a:lnTo>
                <a:lnTo>
                  <a:pt x="12810" y="150258"/>
                </a:lnTo>
                <a:close/>
                <a:moveTo>
                  <a:pt x="24992" y="150258"/>
                </a:moveTo>
                <a:lnTo>
                  <a:pt x="24992" y="156192"/>
                </a:lnTo>
                <a:lnTo>
                  <a:pt x="19058" y="156192"/>
                </a:lnTo>
                <a:lnTo>
                  <a:pt x="19058" y="150258"/>
                </a:lnTo>
                <a:close/>
                <a:moveTo>
                  <a:pt x="31241" y="150258"/>
                </a:moveTo>
                <a:lnTo>
                  <a:pt x="31241" y="156192"/>
                </a:lnTo>
                <a:lnTo>
                  <a:pt x="25305" y="156192"/>
                </a:lnTo>
                <a:lnTo>
                  <a:pt x="25305" y="150258"/>
                </a:lnTo>
                <a:close/>
                <a:moveTo>
                  <a:pt x="37489" y="150258"/>
                </a:moveTo>
                <a:lnTo>
                  <a:pt x="37489" y="156192"/>
                </a:lnTo>
                <a:lnTo>
                  <a:pt x="31553" y="156192"/>
                </a:lnTo>
                <a:lnTo>
                  <a:pt x="31553" y="150258"/>
                </a:lnTo>
                <a:close/>
                <a:moveTo>
                  <a:pt x="43737" y="150258"/>
                </a:moveTo>
                <a:lnTo>
                  <a:pt x="43737" y="156192"/>
                </a:lnTo>
                <a:lnTo>
                  <a:pt x="37802" y="156192"/>
                </a:lnTo>
                <a:lnTo>
                  <a:pt x="37802" y="150258"/>
                </a:lnTo>
                <a:close/>
                <a:moveTo>
                  <a:pt x="49985" y="150258"/>
                </a:moveTo>
                <a:lnTo>
                  <a:pt x="49985" y="156192"/>
                </a:lnTo>
                <a:lnTo>
                  <a:pt x="44049" y="156192"/>
                </a:lnTo>
                <a:lnTo>
                  <a:pt x="44049" y="150258"/>
                </a:lnTo>
                <a:close/>
                <a:moveTo>
                  <a:pt x="56232" y="150258"/>
                </a:moveTo>
                <a:lnTo>
                  <a:pt x="56232" y="156192"/>
                </a:lnTo>
                <a:lnTo>
                  <a:pt x="50296" y="156192"/>
                </a:lnTo>
                <a:lnTo>
                  <a:pt x="50296" y="150258"/>
                </a:lnTo>
                <a:close/>
                <a:moveTo>
                  <a:pt x="62480" y="150258"/>
                </a:moveTo>
                <a:lnTo>
                  <a:pt x="62480" y="156192"/>
                </a:lnTo>
                <a:lnTo>
                  <a:pt x="56545" y="156192"/>
                </a:lnTo>
                <a:lnTo>
                  <a:pt x="56545" y="150258"/>
                </a:lnTo>
                <a:close/>
                <a:moveTo>
                  <a:pt x="68727" y="150258"/>
                </a:moveTo>
                <a:lnTo>
                  <a:pt x="68727" y="156192"/>
                </a:lnTo>
                <a:lnTo>
                  <a:pt x="62792" y="156192"/>
                </a:lnTo>
                <a:lnTo>
                  <a:pt x="62792" y="150258"/>
                </a:lnTo>
                <a:close/>
                <a:moveTo>
                  <a:pt x="74975" y="150258"/>
                </a:moveTo>
                <a:lnTo>
                  <a:pt x="74975" y="156192"/>
                </a:lnTo>
                <a:lnTo>
                  <a:pt x="69039" y="156192"/>
                </a:lnTo>
                <a:lnTo>
                  <a:pt x="69039" y="150258"/>
                </a:lnTo>
                <a:close/>
                <a:moveTo>
                  <a:pt x="81223" y="150258"/>
                </a:moveTo>
                <a:lnTo>
                  <a:pt x="81223" y="156192"/>
                </a:lnTo>
                <a:lnTo>
                  <a:pt x="75286" y="156192"/>
                </a:lnTo>
                <a:lnTo>
                  <a:pt x="75286" y="150258"/>
                </a:lnTo>
                <a:close/>
                <a:moveTo>
                  <a:pt x="87470" y="150258"/>
                </a:moveTo>
                <a:lnTo>
                  <a:pt x="87470" y="156192"/>
                </a:lnTo>
                <a:lnTo>
                  <a:pt x="81535" y="156192"/>
                </a:lnTo>
                <a:lnTo>
                  <a:pt x="81535" y="150258"/>
                </a:lnTo>
                <a:close/>
                <a:moveTo>
                  <a:pt x="93718" y="150258"/>
                </a:moveTo>
                <a:lnTo>
                  <a:pt x="93718" y="156192"/>
                </a:lnTo>
                <a:lnTo>
                  <a:pt x="87784" y="156192"/>
                </a:lnTo>
                <a:lnTo>
                  <a:pt x="87784" y="150258"/>
                </a:lnTo>
                <a:close/>
                <a:moveTo>
                  <a:pt x="99967" y="150258"/>
                </a:moveTo>
                <a:lnTo>
                  <a:pt x="99967" y="156192"/>
                </a:lnTo>
                <a:lnTo>
                  <a:pt x="94031" y="156192"/>
                </a:lnTo>
                <a:lnTo>
                  <a:pt x="94031" y="150258"/>
                </a:lnTo>
                <a:close/>
                <a:moveTo>
                  <a:pt x="106214" y="150258"/>
                </a:moveTo>
                <a:lnTo>
                  <a:pt x="106214" y="156192"/>
                </a:lnTo>
                <a:lnTo>
                  <a:pt x="100278" y="156192"/>
                </a:lnTo>
                <a:lnTo>
                  <a:pt x="100278" y="150258"/>
                </a:lnTo>
                <a:close/>
                <a:moveTo>
                  <a:pt x="112461" y="150258"/>
                </a:moveTo>
                <a:lnTo>
                  <a:pt x="112461" y="156192"/>
                </a:lnTo>
                <a:lnTo>
                  <a:pt x="106527" y="156192"/>
                </a:lnTo>
                <a:lnTo>
                  <a:pt x="106527" y="150258"/>
                </a:lnTo>
                <a:close/>
                <a:moveTo>
                  <a:pt x="118710" y="150258"/>
                </a:moveTo>
                <a:lnTo>
                  <a:pt x="118710" y="156192"/>
                </a:lnTo>
                <a:lnTo>
                  <a:pt x="112774" y="156192"/>
                </a:lnTo>
                <a:lnTo>
                  <a:pt x="112774" y="150258"/>
                </a:lnTo>
                <a:close/>
                <a:moveTo>
                  <a:pt x="124957" y="150258"/>
                </a:moveTo>
                <a:lnTo>
                  <a:pt x="124957" y="156192"/>
                </a:lnTo>
                <a:lnTo>
                  <a:pt x="119021" y="156192"/>
                </a:lnTo>
                <a:lnTo>
                  <a:pt x="119021" y="150258"/>
                </a:lnTo>
                <a:close/>
                <a:moveTo>
                  <a:pt x="131204" y="150258"/>
                </a:moveTo>
                <a:lnTo>
                  <a:pt x="131204" y="156192"/>
                </a:lnTo>
                <a:lnTo>
                  <a:pt x="125270" y="156192"/>
                </a:lnTo>
                <a:lnTo>
                  <a:pt x="125270" y="150258"/>
                </a:lnTo>
                <a:close/>
                <a:moveTo>
                  <a:pt x="137451" y="150258"/>
                </a:moveTo>
                <a:lnTo>
                  <a:pt x="137451" y="156192"/>
                </a:lnTo>
                <a:lnTo>
                  <a:pt x="131517" y="156192"/>
                </a:lnTo>
                <a:lnTo>
                  <a:pt x="131517" y="150258"/>
                </a:lnTo>
                <a:close/>
                <a:moveTo>
                  <a:pt x="143702" y="150258"/>
                </a:moveTo>
                <a:lnTo>
                  <a:pt x="143702" y="156192"/>
                </a:lnTo>
                <a:lnTo>
                  <a:pt x="137766" y="156192"/>
                </a:lnTo>
                <a:lnTo>
                  <a:pt x="137766" y="150258"/>
                </a:lnTo>
                <a:close/>
                <a:moveTo>
                  <a:pt x="149949" y="150258"/>
                </a:moveTo>
                <a:lnTo>
                  <a:pt x="149949" y="156192"/>
                </a:lnTo>
                <a:lnTo>
                  <a:pt x="144015" y="156192"/>
                </a:lnTo>
                <a:lnTo>
                  <a:pt x="144015" y="150258"/>
                </a:lnTo>
                <a:close/>
                <a:moveTo>
                  <a:pt x="156196" y="150258"/>
                </a:moveTo>
                <a:lnTo>
                  <a:pt x="156196" y="156192"/>
                </a:lnTo>
                <a:lnTo>
                  <a:pt x="150262" y="156192"/>
                </a:lnTo>
                <a:lnTo>
                  <a:pt x="150262" y="150258"/>
                </a:lnTo>
                <a:close/>
                <a:moveTo>
                  <a:pt x="162445" y="150258"/>
                </a:moveTo>
                <a:lnTo>
                  <a:pt x="162445" y="156192"/>
                </a:lnTo>
                <a:lnTo>
                  <a:pt x="156509" y="156192"/>
                </a:lnTo>
                <a:lnTo>
                  <a:pt x="156509" y="150258"/>
                </a:lnTo>
                <a:close/>
                <a:moveTo>
                  <a:pt x="168692" y="150258"/>
                </a:moveTo>
                <a:lnTo>
                  <a:pt x="168692" y="156192"/>
                </a:lnTo>
                <a:lnTo>
                  <a:pt x="162756" y="156192"/>
                </a:lnTo>
                <a:lnTo>
                  <a:pt x="162756" y="150258"/>
                </a:lnTo>
                <a:close/>
                <a:moveTo>
                  <a:pt x="174939" y="150258"/>
                </a:moveTo>
                <a:lnTo>
                  <a:pt x="174939" y="156192"/>
                </a:lnTo>
                <a:lnTo>
                  <a:pt x="169005" y="156192"/>
                </a:lnTo>
                <a:lnTo>
                  <a:pt x="169005" y="150258"/>
                </a:lnTo>
                <a:close/>
                <a:moveTo>
                  <a:pt x="181186" y="150258"/>
                </a:moveTo>
                <a:lnTo>
                  <a:pt x="181186" y="156192"/>
                </a:lnTo>
                <a:lnTo>
                  <a:pt x="175252" y="156192"/>
                </a:lnTo>
                <a:lnTo>
                  <a:pt x="175252" y="150258"/>
                </a:lnTo>
                <a:close/>
                <a:moveTo>
                  <a:pt x="187433" y="150258"/>
                </a:moveTo>
                <a:lnTo>
                  <a:pt x="187433" y="156192"/>
                </a:lnTo>
                <a:lnTo>
                  <a:pt x="181499" y="156192"/>
                </a:lnTo>
                <a:lnTo>
                  <a:pt x="181499" y="150258"/>
                </a:lnTo>
                <a:close/>
                <a:moveTo>
                  <a:pt x="193682" y="150258"/>
                </a:moveTo>
                <a:lnTo>
                  <a:pt x="193682" y="156192"/>
                </a:lnTo>
                <a:lnTo>
                  <a:pt x="187746" y="156192"/>
                </a:lnTo>
                <a:lnTo>
                  <a:pt x="187746" y="150258"/>
                </a:lnTo>
                <a:close/>
                <a:moveTo>
                  <a:pt x="199931" y="150258"/>
                </a:moveTo>
                <a:lnTo>
                  <a:pt x="199931" y="156192"/>
                </a:lnTo>
                <a:lnTo>
                  <a:pt x="193996" y="156192"/>
                </a:lnTo>
                <a:lnTo>
                  <a:pt x="193996" y="150258"/>
                </a:lnTo>
                <a:close/>
                <a:moveTo>
                  <a:pt x="206180" y="150258"/>
                </a:moveTo>
                <a:lnTo>
                  <a:pt x="206180" y="156192"/>
                </a:lnTo>
                <a:lnTo>
                  <a:pt x="200244" y="156192"/>
                </a:lnTo>
                <a:lnTo>
                  <a:pt x="200244" y="150258"/>
                </a:lnTo>
                <a:close/>
                <a:moveTo>
                  <a:pt x="212427" y="150258"/>
                </a:moveTo>
                <a:lnTo>
                  <a:pt x="212427" y="156192"/>
                </a:lnTo>
                <a:lnTo>
                  <a:pt x="206491" y="156192"/>
                </a:lnTo>
                <a:lnTo>
                  <a:pt x="206491" y="150258"/>
                </a:lnTo>
                <a:close/>
                <a:moveTo>
                  <a:pt x="218674" y="150258"/>
                </a:moveTo>
                <a:lnTo>
                  <a:pt x="218674" y="156192"/>
                </a:lnTo>
                <a:lnTo>
                  <a:pt x="212739" y="156192"/>
                </a:lnTo>
                <a:lnTo>
                  <a:pt x="212739" y="150258"/>
                </a:lnTo>
                <a:close/>
                <a:moveTo>
                  <a:pt x="224921" y="150258"/>
                </a:moveTo>
                <a:lnTo>
                  <a:pt x="224921" y="156192"/>
                </a:lnTo>
                <a:lnTo>
                  <a:pt x="218987" y="156192"/>
                </a:lnTo>
                <a:lnTo>
                  <a:pt x="218987" y="150258"/>
                </a:lnTo>
                <a:close/>
                <a:moveTo>
                  <a:pt x="231170" y="150258"/>
                </a:moveTo>
                <a:lnTo>
                  <a:pt x="231170" y="156192"/>
                </a:lnTo>
                <a:lnTo>
                  <a:pt x="225234" y="156192"/>
                </a:lnTo>
                <a:lnTo>
                  <a:pt x="225234" y="150258"/>
                </a:lnTo>
                <a:close/>
                <a:moveTo>
                  <a:pt x="237417" y="150258"/>
                </a:moveTo>
                <a:lnTo>
                  <a:pt x="237417" y="156192"/>
                </a:lnTo>
                <a:lnTo>
                  <a:pt x="231481" y="156192"/>
                </a:lnTo>
                <a:lnTo>
                  <a:pt x="231481" y="150258"/>
                </a:lnTo>
                <a:close/>
                <a:moveTo>
                  <a:pt x="243664" y="150258"/>
                </a:moveTo>
                <a:lnTo>
                  <a:pt x="243664" y="156192"/>
                </a:lnTo>
                <a:lnTo>
                  <a:pt x="237729" y="156192"/>
                </a:lnTo>
                <a:lnTo>
                  <a:pt x="237729" y="150258"/>
                </a:lnTo>
                <a:close/>
                <a:moveTo>
                  <a:pt x="249911" y="150258"/>
                </a:moveTo>
                <a:lnTo>
                  <a:pt x="249911" y="156192"/>
                </a:lnTo>
                <a:lnTo>
                  <a:pt x="243977" y="156192"/>
                </a:lnTo>
                <a:lnTo>
                  <a:pt x="243977" y="150258"/>
                </a:lnTo>
                <a:close/>
                <a:moveTo>
                  <a:pt x="256161" y="150258"/>
                </a:moveTo>
                <a:lnTo>
                  <a:pt x="256161" y="156192"/>
                </a:lnTo>
                <a:lnTo>
                  <a:pt x="250225" y="156192"/>
                </a:lnTo>
                <a:lnTo>
                  <a:pt x="250225" y="150258"/>
                </a:lnTo>
                <a:close/>
                <a:moveTo>
                  <a:pt x="262409" y="150258"/>
                </a:moveTo>
                <a:lnTo>
                  <a:pt x="262409" y="156192"/>
                </a:lnTo>
                <a:lnTo>
                  <a:pt x="256474" y="156192"/>
                </a:lnTo>
                <a:lnTo>
                  <a:pt x="256474" y="150258"/>
                </a:lnTo>
                <a:close/>
                <a:moveTo>
                  <a:pt x="268656" y="150258"/>
                </a:moveTo>
                <a:lnTo>
                  <a:pt x="268656" y="156192"/>
                </a:lnTo>
                <a:lnTo>
                  <a:pt x="262721" y="156192"/>
                </a:lnTo>
                <a:lnTo>
                  <a:pt x="262721" y="150258"/>
                </a:lnTo>
                <a:close/>
                <a:moveTo>
                  <a:pt x="274904" y="150258"/>
                </a:moveTo>
                <a:lnTo>
                  <a:pt x="274904" y="156192"/>
                </a:lnTo>
                <a:lnTo>
                  <a:pt x="268968" y="156192"/>
                </a:lnTo>
                <a:lnTo>
                  <a:pt x="268968" y="150258"/>
                </a:lnTo>
                <a:close/>
                <a:moveTo>
                  <a:pt x="158" y="0"/>
                </a:moveTo>
                <a:lnTo>
                  <a:pt x="158" y="157"/>
                </a:lnTo>
                <a:lnTo>
                  <a:pt x="0" y="157"/>
                </a:lnTo>
                <a:lnTo>
                  <a:pt x="0" y="156350"/>
                </a:lnTo>
                <a:lnTo>
                  <a:pt x="158" y="156350"/>
                </a:lnTo>
                <a:lnTo>
                  <a:pt x="158" y="156508"/>
                </a:lnTo>
                <a:lnTo>
                  <a:pt x="275059" y="156508"/>
                </a:lnTo>
                <a:lnTo>
                  <a:pt x="275059" y="156350"/>
                </a:lnTo>
                <a:lnTo>
                  <a:pt x="275215" y="156350"/>
                </a:lnTo>
                <a:lnTo>
                  <a:pt x="275215" y="155"/>
                </a:lnTo>
                <a:lnTo>
                  <a:pt x="275059" y="155"/>
                </a:lnTo>
                <a:lnTo>
                  <a:pt x="275059" y="0"/>
                </a:lnTo>
                <a:close/>
              </a:path>
            </a:pathLst>
          </a:custGeom>
          <a:solidFill>
            <a:srgbClr val="E4EA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5"/>
          <p:cNvSpPr/>
          <p:nvPr/>
        </p:nvSpPr>
        <p:spPr>
          <a:xfrm>
            <a:off x="-344403" y="-115862"/>
            <a:ext cx="1058768" cy="1369466"/>
          </a:xfrm>
          <a:custGeom>
            <a:avLst/>
            <a:gdLst/>
            <a:ahLst/>
            <a:cxnLst/>
            <a:rect l="l" t="t" r="r" b="b"/>
            <a:pathLst>
              <a:path w="32881" h="42530" extrusionOk="0">
                <a:moveTo>
                  <a:pt x="28949" y="0"/>
                </a:moveTo>
                <a:lnTo>
                  <a:pt x="28624" y="33"/>
                </a:lnTo>
                <a:lnTo>
                  <a:pt x="28267" y="98"/>
                </a:lnTo>
                <a:lnTo>
                  <a:pt x="27942" y="228"/>
                </a:lnTo>
                <a:lnTo>
                  <a:pt x="27617" y="358"/>
                </a:lnTo>
                <a:lnTo>
                  <a:pt x="27292" y="520"/>
                </a:lnTo>
                <a:lnTo>
                  <a:pt x="27000" y="715"/>
                </a:lnTo>
                <a:lnTo>
                  <a:pt x="26708" y="943"/>
                </a:lnTo>
                <a:lnTo>
                  <a:pt x="26448" y="1203"/>
                </a:lnTo>
                <a:lnTo>
                  <a:pt x="26220" y="1495"/>
                </a:lnTo>
                <a:lnTo>
                  <a:pt x="683" y="36714"/>
                </a:lnTo>
                <a:lnTo>
                  <a:pt x="488" y="37039"/>
                </a:lnTo>
                <a:lnTo>
                  <a:pt x="326" y="37364"/>
                </a:lnTo>
                <a:lnTo>
                  <a:pt x="196" y="37689"/>
                </a:lnTo>
                <a:lnTo>
                  <a:pt x="98" y="38046"/>
                </a:lnTo>
                <a:lnTo>
                  <a:pt x="33" y="38404"/>
                </a:lnTo>
                <a:lnTo>
                  <a:pt x="1" y="38761"/>
                </a:lnTo>
                <a:lnTo>
                  <a:pt x="1" y="39086"/>
                </a:lnTo>
                <a:lnTo>
                  <a:pt x="33" y="39443"/>
                </a:lnTo>
                <a:lnTo>
                  <a:pt x="98" y="39801"/>
                </a:lnTo>
                <a:lnTo>
                  <a:pt x="228" y="40126"/>
                </a:lnTo>
                <a:lnTo>
                  <a:pt x="358" y="40450"/>
                </a:lnTo>
                <a:lnTo>
                  <a:pt x="521" y="40775"/>
                </a:lnTo>
                <a:lnTo>
                  <a:pt x="715" y="41068"/>
                </a:lnTo>
                <a:lnTo>
                  <a:pt x="943" y="41360"/>
                </a:lnTo>
                <a:lnTo>
                  <a:pt x="1235" y="41620"/>
                </a:lnTo>
                <a:lnTo>
                  <a:pt x="1528" y="41847"/>
                </a:lnTo>
                <a:lnTo>
                  <a:pt x="1820" y="42042"/>
                </a:lnTo>
                <a:lnTo>
                  <a:pt x="2145" y="42237"/>
                </a:lnTo>
                <a:lnTo>
                  <a:pt x="2502" y="42367"/>
                </a:lnTo>
                <a:lnTo>
                  <a:pt x="2827" y="42465"/>
                </a:lnTo>
                <a:lnTo>
                  <a:pt x="3185" y="42530"/>
                </a:lnTo>
                <a:lnTo>
                  <a:pt x="3899" y="42530"/>
                </a:lnTo>
                <a:lnTo>
                  <a:pt x="4257" y="42497"/>
                </a:lnTo>
                <a:lnTo>
                  <a:pt x="4582" y="42432"/>
                </a:lnTo>
                <a:lnTo>
                  <a:pt x="4939" y="42335"/>
                </a:lnTo>
                <a:lnTo>
                  <a:pt x="5264" y="42172"/>
                </a:lnTo>
                <a:lnTo>
                  <a:pt x="5589" y="42010"/>
                </a:lnTo>
                <a:lnTo>
                  <a:pt x="5881" y="41815"/>
                </a:lnTo>
                <a:lnTo>
                  <a:pt x="6141" y="41588"/>
                </a:lnTo>
                <a:lnTo>
                  <a:pt x="6401" y="41328"/>
                </a:lnTo>
                <a:lnTo>
                  <a:pt x="6661" y="41035"/>
                </a:lnTo>
                <a:lnTo>
                  <a:pt x="32166" y="5816"/>
                </a:lnTo>
                <a:lnTo>
                  <a:pt x="32361" y="5524"/>
                </a:lnTo>
                <a:lnTo>
                  <a:pt x="32556" y="5166"/>
                </a:lnTo>
                <a:lnTo>
                  <a:pt x="32686" y="4841"/>
                </a:lnTo>
                <a:lnTo>
                  <a:pt x="32783" y="4484"/>
                </a:lnTo>
                <a:lnTo>
                  <a:pt x="32848" y="4159"/>
                </a:lnTo>
                <a:lnTo>
                  <a:pt x="32881" y="3802"/>
                </a:lnTo>
                <a:lnTo>
                  <a:pt x="32848" y="3444"/>
                </a:lnTo>
                <a:lnTo>
                  <a:pt x="32816" y="3087"/>
                </a:lnTo>
                <a:lnTo>
                  <a:pt x="32751" y="2730"/>
                </a:lnTo>
                <a:lnTo>
                  <a:pt x="32653" y="2405"/>
                </a:lnTo>
                <a:lnTo>
                  <a:pt x="32523" y="2080"/>
                </a:lnTo>
                <a:lnTo>
                  <a:pt x="32328" y="1755"/>
                </a:lnTo>
                <a:lnTo>
                  <a:pt x="32133" y="1462"/>
                </a:lnTo>
                <a:lnTo>
                  <a:pt x="31906" y="1170"/>
                </a:lnTo>
                <a:lnTo>
                  <a:pt x="31646" y="910"/>
                </a:lnTo>
                <a:lnTo>
                  <a:pt x="31354" y="683"/>
                </a:lnTo>
                <a:lnTo>
                  <a:pt x="31029" y="488"/>
                </a:lnTo>
                <a:lnTo>
                  <a:pt x="30704" y="325"/>
                </a:lnTo>
                <a:lnTo>
                  <a:pt x="30379" y="195"/>
                </a:lnTo>
                <a:lnTo>
                  <a:pt x="30021" y="98"/>
                </a:lnTo>
                <a:lnTo>
                  <a:pt x="29664" y="33"/>
                </a:lnTo>
                <a:lnTo>
                  <a:pt x="29307" y="0"/>
                </a:lnTo>
                <a:close/>
              </a:path>
            </a:pathLst>
          </a:custGeom>
          <a:solidFill>
            <a:srgbClr val="D1DF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5"/>
          <p:cNvSpPr/>
          <p:nvPr/>
        </p:nvSpPr>
        <p:spPr>
          <a:xfrm flipH="1">
            <a:off x="4093363" y="3452"/>
            <a:ext cx="957274" cy="401759"/>
          </a:xfrm>
          <a:custGeom>
            <a:avLst/>
            <a:gdLst/>
            <a:ahLst/>
            <a:cxnLst/>
            <a:rect l="l" t="t" r="r" b="b"/>
            <a:pathLst>
              <a:path w="29729" h="12477" fill="none" extrusionOk="0">
                <a:moveTo>
                  <a:pt x="27552" y="0"/>
                </a:moveTo>
                <a:lnTo>
                  <a:pt x="27552" y="0"/>
                </a:lnTo>
                <a:lnTo>
                  <a:pt x="27422" y="552"/>
                </a:lnTo>
                <a:lnTo>
                  <a:pt x="27292" y="1072"/>
                </a:lnTo>
                <a:lnTo>
                  <a:pt x="27097" y="1625"/>
                </a:lnTo>
                <a:lnTo>
                  <a:pt x="26934" y="2144"/>
                </a:lnTo>
                <a:lnTo>
                  <a:pt x="26707" y="2632"/>
                </a:lnTo>
                <a:lnTo>
                  <a:pt x="26480" y="3152"/>
                </a:lnTo>
                <a:lnTo>
                  <a:pt x="26220" y="3639"/>
                </a:lnTo>
                <a:lnTo>
                  <a:pt x="25960" y="4094"/>
                </a:lnTo>
                <a:lnTo>
                  <a:pt x="25635" y="4549"/>
                </a:lnTo>
                <a:lnTo>
                  <a:pt x="25342" y="5004"/>
                </a:lnTo>
                <a:lnTo>
                  <a:pt x="25018" y="5458"/>
                </a:lnTo>
                <a:lnTo>
                  <a:pt x="24660" y="5848"/>
                </a:lnTo>
                <a:lnTo>
                  <a:pt x="24303" y="6271"/>
                </a:lnTo>
                <a:lnTo>
                  <a:pt x="23913" y="6661"/>
                </a:lnTo>
                <a:lnTo>
                  <a:pt x="23523" y="7018"/>
                </a:lnTo>
                <a:lnTo>
                  <a:pt x="23101" y="7375"/>
                </a:lnTo>
                <a:lnTo>
                  <a:pt x="22678" y="7733"/>
                </a:lnTo>
                <a:lnTo>
                  <a:pt x="22223" y="8058"/>
                </a:lnTo>
                <a:lnTo>
                  <a:pt x="21769" y="8350"/>
                </a:lnTo>
                <a:lnTo>
                  <a:pt x="21314" y="8642"/>
                </a:lnTo>
                <a:lnTo>
                  <a:pt x="20826" y="8902"/>
                </a:lnTo>
                <a:lnTo>
                  <a:pt x="20339" y="9130"/>
                </a:lnTo>
                <a:lnTo>
                  <a:pt x="19852" y="9357"/>
                </a:lnTo>
                <a:lnTo>
                  <a:pt x="19332" y="9552"/>
                </a:lnTo>
                <a:lnTo>
                  <a:pt x="18812" y="9747"/>
                </a:lnTo>
                <a:lnTo>
                  <a:pt x="18260" y="9910"/>
                </a:lnTo>
                <a:lnTo>
                  <a:pt x="17707" y="10039"/>
                </a:lnTo>
                <a:lnTo>
                  <a:pt x="17155" y="10137"/>
                </a:lnTo>
                <a:lnTo>
                  <a:pt x="16603" y="10234"/>
                </a:lnTo>
                <a:lnTo>
                  <a:pt x="16018" y="10299"/>
                </a:lnTo>
                <a:lnTo>
                  <a:pt x="15465" y="10332"/>
                </a:lnTo>
                <a:lnTo>
                  <a:pt x="14881" y="10332"/>
                </a:lnTo>
                <a:lnTo>
                  <a:pt x="14881" y="10332"/>
                </a:lnTo>
                <a:lnTo>
                  <a:pt x="14296" y="10332"/>
                </a:lnTo>
                <a:lnTo>
                  <a:pt x="13711" y="10299"/>
                </a:lnTo>
                <a:lnTo>
                  <a:pt x="13159" y="10234"/>
                </a:lnTo>
                <a:lnTo>
                  <a:pt x="12574" y="10137"/>
                </a:lnTo>
                <a:lnTo>
                  <a:pt x="12022" y="10039"/>
                </a:lnTo>
                <a:lnTo>
                  <a:pt x="11469" y="9910"/>
                </a:lnTo>
                <a:lnTo>
                  <a:pt x="10949" y="9747"/>
                </a:lnTo>
                <a:lnTo>
                  <a:pt x="10430" y="9552"/>
                </a:lnTo>
                <a:lnTo>
                  <a:pt x="9910" y="9357"/>
                </a:lnTo>
                <a:lnTo>
                  <a:pt x="9390" y="9130"/>
                </a:lnTo>
                <a:lnTo>
                  <a:pt x="8902" y="8902"/>
                </a:lnTo>
                <a:lnTo>
                  <a:pt x="8415" y="8642"/>
                </a:lnTo>
                <a:lnTo>
                  <a:pt x="7960" y="8350"/>
                </a:lnTo>
                <a:lnTo>
                  <a:pt x="7505" y="8058"/>
                </a:lnTo>
                <a:lnTo>
                  <a:pt x="7083" y="7733"/>
                </a:lnTo>
                <a:lnTo>
                  <a:pt x="6628" y="7375"/>
                </a:lnTo>
                <a:lnTo>
                  <a:pt x="6238" y="7018"/>
                </a:lnTo>
                <a:lnTo>
                  <a:pt x="5816" y="6661"/>
                </a:lnTo>
                <a:lnTo>
                  <a:pt x="5459" y="6271"/>
                </a:lnTo>
                <a:lnTo>
                  <a:pt x="5101" y="5848"/>
                </a:lnTo>
                <a:lnTo>
                  <a:pt x="4744" y="5458"/>
                </a:lnTo>
                <a:lnTo>
                  <a:pt x="4419" y="5004"/>
                </a:lnTo>
                <a:lnTo>
                  <a:pt x="4094" y="4549"/>
                </a:lnTo>
                <a:lnTo>
                  <a:pt x="3802" y="4094"/>
                </a:lnTo>
                <a:lnTo>
                  <a:pt x="3542" y="3639"/>
                </a:lnTo>
                <a:lnTo>
                  <a:pt x="3282" y="3152"/>
                </a:lnTo>
                <a:lnTo>
                  <a:pt x="3054" y="2632"/>
                </a:lnTo>
                <a:lnTo>
                  <a:pt x="2827" y="2144"/>
                </a:lnTo>
                <a:lnTo>
                  <a:pt x="2632" y="1625"/>
                </a:lnTo>
                <a:lnTo>
                  <a:pt x="2469" y="1072"/>
                </a:lnTo>
                <a:lnTo>
                  <a:pt x="2307" y="552"/>
                </a:lnTo>
                <a:lnTo>
                  <a:pt x="2210" y="0"/>
                </a:lnTo>
                <a:lnTo>
                  <a:pt x="0" y="0"/>
                </a:lnTo>
                <a:lnTo>
                  <a:pt x="0" y="0"/>
                </a:lnTo>
                <a:lnTo>
                  <a:pt x="130" y="650"/>
                </a:lnTo>
                <a:lnTo>
                  <a:pt x="293" y="1300"/>
                </a:lnTo>
                <a:lnTo>
                  <a:pt x="488" y="1949"/>
                </a:lnTo>
                <a:lnTo>
                  <a:pt x="715" y="2567"/>
                </a:lnTo>
                <a:lnTo>
                  <a:pt x="942" y="3184"/>
                </a:lnTo>
                <a:lnTo>
                  <a:pt x="1202" y="3769"/>
                </a:lnTo>
                <a:lnTo>
                  <a:pt x="1495" y="4354"/>
                </a:lnTo>
                <a:lnTo>
                  <a:pt x="1820" y="4939"/>
                </a:lnTo>
                <a:lnTo>
                  <a:pt x="2145" y="5491"/>
                </a:lnTo>
                <a:lnTo>
                  <a:pt x="2502" y="6043"/>
                </a:lnTo>
                <a:lnTo>
                  <a:pt x="2892" y="6563"/>
                </a:lnTo>
                <a:lnTo>
                  <a:pt x="3282" y="7050"/>
                </a:lnTo>
                <a:lnTo>
                  <a:pt x="3737" y="7538"/>
                </a:lnTo>
                <a:lnTo>
                  <a:pt x="4159" y="8025"/>
                </a:lnTo>
                <a:lnTo>
                  <a:pt x="4646" y="8480"/>
                </a:lnTo>
                <a:lnTo>
                  <a:pt x="5134" y="8902"/>
                </a:lnTo>
                <a:lnTo>
                  <a:pt x="5621" y="9292"/>
                </a:lnTo>
                <a:lnTo>
                  <a:pt x="6141" y="9682"/>
                </a:lnTo>
                <a:lnTo>
                  <a:pt x="6693" y="10072"/>
                </a:lnTo>
                <a:lnTo>
                  <a:pt x="7245" y="10397"/>
                </a:lnTo>
                <a:lnTo>
                  <a:pt x="7798" y="10722"/>
                </a:lnTo>
                <a:lnTo>
                  <a:pt x="8383" y="11014"/>
                </a:lnTo>
                <a:lnTo>
                  <a:pt x="8967" y="11274"/>
                </a:lnTo>
                <a:lnTo>
                  <a:pt x="9585" y="11534"/>
                </a:lnTo>
                <a:lnTo>
                  <a:pt x="10202" y="11761"/>
                </a:lnTo>
                <a:lnTo>
                  <a:pt x="10852" y="11956"/>
                </a:lnTo>
                <a:lnTo>
                  <a:pt x="11502" y="12119"/>
                </a:lnTo>
                <a:lnTo>
                  <a:pt x="12151" y="12249"/>
                </a:lnTo>
                <a:lnTo>
                  <a:pt x="12834" y="12346"/>
                </a:lnTo>
                <a:lnTo>
                  <a:pt x="13484" y="12411"/>
                </a:lnTo>
                <a:lnTo>
                  <a:pt x="14166" y="12476"/>
                </a:lnTo>
                <a:lnTo>
                  <a:pt x="14881" y="12476"/>
                </a:lnTo>
                <a:lnTo>
                  <a:pt x="14881" y="12476"/>
                </a:lnTo>
                <a:lnTo>
                  <a:pt x="15563" y="12476"/>
                </a:lnTo>
                <a:lnTo>
                  <a:pt x="16245" y="12411"/>
                </a:lnTo>
                <a:lnTo>
                  <a:pt x="16928" y="12346"/>
                </a:lnTo>
                <a:lnTo>
                  <a:pt x="17610" y="12249"/>
                </a:lnTo>
                <a:lnTo>
                  <a:pt x="18260" y="12119"/>
                </a:lnTo>
                <a:lnTo>
                  <a:pt x="18909" y="11956"/>
                </a:lnTo>
                <a:lnTo>
                  <a:pt x="19527" y="11761"/>
                </a:lnTo>
                <a:lnTo>
                  <a:pt x="20144" y="11534"/>
                </a:lnTo>
                <a:lnTo>
                  <a:pt x="20761" y="11274"/>
                </a:lnTo>
                <a:lnTo>
                  <a:pt x="21379" y="11014"/>
                </a:lnTo>
                <a:lnTo>
                  <a:pt x="21963" y="10722"/>
                </a:lnTo>
                <a:lnTo>
                  <a:pt x="22516" y="10397"/>
                </a:lnTo>
                <a:lnTo>
                  <a:pt x="23068" y="10072"/>
                </a:lnTo>
                <a:lnTo>
                  <a:pt x="23620" y="9682"/>
                </a:lnTo>
                <a:lnTo>
                  <a:pt x="24140" y="9292"/>
                </a:lnTo>
                <a:lnTo>
                  <a:pt x="24628" y="8902"/>
                </a:lnTo>
                <a:lnTo>
                  <a:pt x="25115" y="8480"/>
                </a:lnTo>
                <a:lnTo>
                  <a:pt x="25570" y="8025"/>
                </a:lnTo>
                <a:lnTo>
                  <a:pt x="26025" y="7538"/>
                </a:lnTo>
                <a:lnTo>
                  <a:pt x="26447" y="7050"/>
                </a:lnTo>
                <a:lnTo>
                  <a:pt x="26837" y="6563"/>
                </a:lnTo>
                <a:lnTo>
                  <a:pt x="27227" y="6043"/>
                </a:lnTo>
                <a:lnTo>
                  <a:pt x="27584" y="5491"/>
                </a:lnTo>
                <a:lnTo>
                  <a:pt x="27942" y="4939"/>
                </a:lnTo>
                <a:lnTo>
                  <a:pt x="28234" y="4354"/>
                </a:lnTo>
                <a:lnTo>
                  <a:pt x="28526" y="3769"/>
                </a:lnTo>
                <a:lnTo>
                  <a:pt x="28819" y="3184"/>
                </a:lnTo>
                <a:lnTo>
                  <a:pt x="29046" y="2567"/>
                </a:lnTo>
                <a:lnTo>
                  <a:pt x="29241" y="1949"/>
                </a:lnTo>
                <a:lnTo>
                  <a:pt x="29436" y="1300"/>
                </a:lnTo>
                <a:lnTo>
                  <a:pt x="29599" y="650"/>
                </a:lnTo>
                <a:lnTo>
                  <a:pt x="29729" y="0"/>
                </a:lnTo>
                <a:lnTo>
                  <a:pt x="27552" y="0"/>
                </a:lnTo>
                <a:close/>
              </a:path>
            </a:pathLst>
          </a:custGeom>
          <a:noFill/>
          <a:ln w="89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5"/>
          <p:cNvSpPr/>
          <p:nvPr/>
        </p:nvSpPr>
        <p:spPr>
          <a:xfrm>
            <a:off x="-344383" y="706437"/>
            <a:ext cx="1058736" cy="1369498"/>
          </a:xfrm>
          <a:custGeom>
            <a:avLst/>
            <a:gdLst/>
            <a:ahLst/>
            <a:cxnLst/>
            <a:rect l="l" t="t" r="r" b="b"/>
            <a:pathLst>
              <a:path w="32880" h="42531" extrusionOk="0">
                <a:moveTo>
                  <a:pt x="28981" y="1"/>
                </a:moveTo>
                <a:lnTo>
                  <a:pt x="28624" y="33"/>
                </a:lnTo>
                <a:lnTo>
                  <a:pt x="28266" y="98"/>
                </a:lnTo>
                <a:lnTo>
                  <a:pt x="27942" y="196"/>
                </a:lnTo>
                <a:lnTo>
                  <a:pt x="27617" y="358"/>
                </a:lnTo>
                <a:lnTo>
                  <a:pt x="27292" y="521"/>
                </a:lnTo>
                <a:lnTo>
                  <a:pt x="26999" y="715"/>
                </a:lnTo>
                <a:lnTo>
                  <a:pt x="26707" y="943"/>
                </a:lnTo>
                <a:lnTo>
                  <a:pt x="26447" y="1203"/>
                </a:lnTo>
                <a:lnTo>
                  <a:pt x="26220" y="1495"/>
                </a:lnTo>
                <a:lnTo>
                  <a:pt x="715" y="36714"/>
                </a:lnTo>
                <a:lnTo>
                  <a:pt x="487" y="37039"/>
                </a:lnTo>
                <a:lnTo>
                  <a:pt x="325" y="37364"/>
                </a:lnTo>
                <a:lnTo>
                  <a:pt x="195" y="37689"/>
                </a:lnTo>
                <a:lnTo>
                  <a:pt x="98" y="38046"/>
                </a:lnTo>
                <a:lnTo>
                  <a:pt x="33" y="38404"/>
                </a:lnTo>
                <a:lnTo>
                  <a:pt x="0" y="38729"/>
                </a:lnTo>
                <a:lnTo>
                  <a:pt x="0" y="39086"/>
                </a:lnTo>
                <a:lnTo>
                  <a:pt x="33" y="39444"/>
                </a:lnTo>
                <a:lnTo>
                  <a:pt x="130" y="39801"/>
                </a:lnTo>
                <a:lnTo>
                  <a:pt x="228" y="40126"/>
                </a:lnTo>
                <a:lnTo>
                  <a:pt x="357" y="40451"/>
                </a:lnTo>
                <a:lnTo>
                  <a:pt x="520" y="40776"/>
                </a:lnTo>
                <a:lnTo>
                  <a:pt x="747" y="41068"/>
                </a:lnTo>
                <a:lnTo>
                  <a:pt x="975" y="41360"/>
                </a:lnTo>
                <a:lnTo>
                  <a:pt x="1235" y="41620"/>
                </a:lnTo>
                <a:lnTo>
                  <a:pt x="1527" y="41848"/>
                </a:lnTo>
                <a:lnTo>
                  <a:pt x="1852" y="42043"/>
                </a:lnTo>
                <a:lnTo>
                  <a:pt x="2177" y="42238"/>
                </a:lnTo>
                <a:lnTo>
                  <a:pt x="2502" y="42368"/>
                </a:lnTo>
                <a:lnTo>
                  <a:pt x="2859" y="42465"/>
                </a:lnTo>
                <a:lnTo>
                  <a:pt x="3217" y="42530"/>
                </a:lnTo>
                <a:lnTo>
                  <a:pt x="3899" y="42530"/>
                </a:lnTo>
                <a:lnTo>
                  <a:pt x="4256" y="42498"/>
                </a:lnTo>
                <a:lnTo>
                  <a:pt x="4614" y="42433"/>
                </a:lnTo>
                <a:lnTo>
                  <a:pt x="4939" y="42335"/>
                </a:lnTo>
                <a:lnTo>
                  <a:pt x="5263" y="42173"/>
                </a:lnTo>
                <a:lnTo>
                  <a:pt x="5588" y="42010"/>
                </a:lnTo>
                <a:lnTo>
                  <a:pt x="5881" y="41815"/>
                </a:lnTo>
                <a:lnTo>
                  <a:pt x="6173" y="41588"/>
                </a:lnTo>
                <a:lnTo>
                  <a:pt x="6433" y="41328"/>
                </a:lnTo>
                <a:lnTo>
                  <a:pt x="6661" y="41036"/>
                </a:lnTo>
                <a:lnTo>
                  <a:pt x="32165" y="5816"/>
                </a:lnTo>
                <a:lnTo>
                  <a:pt x="32393" y="5524"/>
                </a:lnTo>
                <a:lnTo>
                  <a:pt x="32555" y="5167"/>
                </a:lnTo>
                <a:lnTo>
                  <a:pt x="32685" y="4842"/>
                </a:lnTo>
                <a:lnTo>
                  <a:pt x="32783" y="4484"/>
                </a:lnTo>
                <a:lnTo>
                  <a:pt x="32848" y="4159"/>
                </a:lnTo>
                <a:lnTo>
                  <a:pt x="32880" y="3802"/>
                </a:lnTo>
                <a:lnTo>
                  <a:pt x="32880" y="3445"/>
                </a:lnTo>
                <a:lnTo>
                  <a:pt x="32815" y="3087"/>
                </a:lnTo>
                <a:lnTo>
                  <a:pt x="32750" y="2730"/>
                </a:lnTo>
                <a:lnTo>
                  <a:pt x="32653" y="2405"/>
                </a:lnTo>
                <a:lnTo>
                  <a:pt x="32523" y="2080"/>
                </a:lnTo>
                <a:lnTo>
                  <a:pt x="32360" y="1755"/>
                </a:lnTo>
                <a:lnTo>
                  <a:pt x="32133" y="1463"/>
                </a:lnTo>
                <a:lnTo>
                  <a:pt x="31905" y="1170"/>
                </a:lnTo>
                <a:lnTo>
                  <a:pt x="31645" y="910"/>
                </a:lnTo>
                <a:lnTo>
                  <a:pt x="31353" y="683"/>
                </a:lnTo>
                <a:lnTo>
                  <a:pt x="31028" y="488"/>
                </a:lnTo>
                <a:lnTo>
                  <a:pt x="30703" y="326"/>
                </a:lnTo>
                <a:lnTo>
                  <a:pt x="30378" y="196"/>
                </a:lnTo>
                <a:lnTo>
                  <a:pt x="30021" y="98"/>
                </a:lnTo>
                <a:lnTo>
                  <a:pt x="29664" y="33"/>
                </a:lnTo>
                <a:lnTo>
                  <a:pt x="29339"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5"/>
          <p:cNvSpPr/>
          <p:nvPr/>
        </p:nvSpPr>
        <p:spPr>
          <a:xfrm rot="-5400000" flipH="1">
            <a:off x="-496268" y="3279160"/>
            <a:ext cx="1632089" cy="685280"/>
          </a:xfrm>
          <a:custGeom>
            <a:avLst/>
            <a:gdLst/>
            <a:ahLst/>
            <a:cxnLst/>
            <a:rect l="l" t="t" r="r" b="b"/>
            <a:pathLst>
              <a:path w="50686" h="21282" fill="none" extrusionOk="0">
                <a:moveTo>
                  <a:pt x="46982" y="1"/>
                </a:moveTo>
                <a:lnTo>
                  <a:pt x="46982" y="1"/>
                </a:lnTo>
                <a:lnTo>
                  <a:pt x="46754" y="911"/>
                </a:lnTo>
                <a:lnTo>
                  <a:pt x="46494" y="1853"/>
                </a:lnTo>
                <a:lnTo>
                  <a:pt x="46202" y="2730"/>
                </a:lnTo>
                <a:lnTo>
                  <a:pt x="45877" y="3640"/>
                </a:lnTo>
                <a:lnTo>
                  <a:pt x="45520" y="4517"/>
                </a:lnTo>
                <a:lnTo>
                  <a:pt x="45130" y="5362"/>
                </a:lnTo>
                <a:lnTo>
                  <a:pt x="44707" y="6174"/>
                </a:lnTo>
                <a:lnTo>
                  <a:pt x="44220" y="6986"/>
                </a:lnTo>
                <a:lnTo>
                  <a:pt x="43733" y="7766"/>
                </a:lnTo>
                <a:lnTo>
                  <a:pt x="43180" y="8546"/>
                </a:lnTo>
                <a:lnTo>
                  <a:pt x="42628" y="9293"/>
                </a:lnTo>
                <a:lnTo>
                  <a:pt x="42043" y="10008"/>
                </a:lnTo>
                <a:lnTo>
                  <a:pt x="41426" y="10690"/>
                </a:lnTo>
                <a:lnTo>
                  <a:pt x="40776" y="11340"/>
                </a:lnTo>
                <a:lnTo>
                  <a:pt x="40094" y="11990"/>
                </a:lnTo>
                <a:lnTo>
                  <a:pt x="39379" y="12574"/>
                </a:lnTo>
                <a:lnTo>
                  <a:pt x="38664" y="13159"/>
                </a:lnTo>
                <a:lnTo>
                  <a:pt x="37917" y="13712"/>
                </a:lnTo>
                <a:lnTo>
                  <a:pt x="37137" y="14231"/>
                </a:lnTo>
                <a:lnTo>
                  <a:pt x="36325" y="14719"/>
                </a:lnTo>
                <a:lnTo>
                  <a:pt x="35513" y="15174"/>
                </a:lnTo>
                <a:lnTo>
                  <a:pt x="34668" y="15564"/>
                </a:lnTo>
                <a:lnTo>
                  <a:pt x="33823" y="15953"/>
                </a:lnTo>
                <a:lnTo>
                  <a:pt x="32946" y="16311"/>
                </a:lnTo>
                <a:lnTo>
                  <a:pt x="32036" y="16603"/>
                </a:lnTo>
                <a:lnTo>
                  <a:pt x="31126" y="16863"/>
                </a:lnTo>
                <a:lnTo>
                  <a:pt x="30184" y="17123"/>
                </a:lnTo>
                <a:lnTo>
                  <a:pt x="29242" y="17286"/>
                </a:lnTo>
                <a:lnTo>
                  <a:pt x="28300" y="17448"/>
                </a:lnTo>
                <a:lnTo>
                  <a:pt x="27325" y="17545"/>
                </a:lnTo>
                <a:lnTo>
                  <a:pt x="26350" y="17610"/>
                </a:lnTo>
                <a:lnTo>
                  <a:pt x="25343" y="17643"/>
                </a:lnTo>
                <a:lnTo>
                  <a:pt x="25343" y="17643"/>
                </a:lnTo>
                <a:lnTo>
                  <a:pt x="24336" y="17610"/>
                </a:lnTo>
                <a:lnTo>
                  <a:pt x="23361" y="17545"/>
                </a:lnTo>
                <a:lnTo>
                  <a:pt x="22387" y="17448"/>
                </a:lnTo>
                <a:lnTo>
                  <a:pt x="21444" y="17286"/>
                </a:lnTo>
                <a:lnTo>
                  <a:pt x="20502" y="17123"/>
                </a:lnTo>
                <a:lnTo>
                  <a:pt x="19560" y="16863"/>
                </a:lnTo>
                <a:lnTo>
                  <a:pt x="18650" y="16603"/>
                </a:lnTo>
                <a:lnTo>
                  <a:pt x="17741" y="16311"/>
                </a:lnTo>
                <a:lnTo>
                  <a:pt x="16863" y="15953"/>
                </a:lnTo>
                <a:lnTo>
                  <a:pt x="16019" y="15564"/>
                </a:lnTo>
                <a:lnTo>
                  <a:pt x="15174" y="15174"/>
                </a:lnTo>
                <a:lnTo>
                  <a:pt x="14362" y="14719"/>
                </a:lnTo>
                <a:lnTo>
                  <a:pt x="13549" y="14231"/>
                </a:lnTo>
                <a:lnTo>
                  <a:pt x="12770" y="13712"/>
                </a:lnTo>
                <a:lnTo>
                  <a:pt x="12022" y="13159"/>
                </a:lnTo>
                <a:lnTo>
                  <a:pt x="11308" y="12574"/>
                </a:lnTo>
                <a:lnTo>
                  <a:pt x="10593" y="11990"/>
                </a:lnTo>
                <a:lnTo>
                  <a:pt x="9910" y="11340"/>
                </a:lnTo>
                <a:lnTo>
                  <a:pt x="9261" y="10690"/>
                </a:lnTo>
                <a:lnTo>
                  <a:pt x="8643" y="10008"/>
                </a:lnTo>
                <a:lnTo>
                  <a:pt x="8059" y="9293"/>
                </a:lnTo>
                <a:lnTo>
                  <a:pt x="7506" y="8546"/>
                </a:lnTo>
                <a:lnTo>
                  <a:pt x="6954" y="7766"/>
                </a:lnTo>
                <a:lnTo>
                  <a:pt x="6467" y="6986"/>
                </a:lnTo>
                <a:lnTo>
                  <a:pt x="5979" y="6174"/>
                </a:lnTo>
                <a:lnTo>
                  <a:pt x="5557" y="5362"/>
                </a:lnTo>
                <a:lnTo>
                  <a:pt x="5167" y="4517"/>
                </a:lnTo>
                <a:lnTo>
                  <a:pt x="4810" y="3640"/>
                </a:lnTo>
                <a:lnTo>
                  <a:pt x="4485" y="2730"/>
                </a:lnTo>
                <a:lnTo>
                  <a:pt x="4192" y="1853"/>
                </a:lnTo>
                <a:lnTo>
                  <a:pt x="3932" y="911"/>
                </a:lnTo>
                <a:lnTo>
                  <a:pt x="3705" y="1"/>
                </a:lnTo>
                <a:lnTo>
                  <a:pt x="1" y="1"/>
                </a:lnTo>
                <a:lnTo>
                  <a:pt x="1" y="1"/>
                </a:lnTo>
                <a:lnTo>
                  <a:pt x="228" y="1106"/>
                </a:lnTo>
                <a:lnTo>
                  <a:pt x="488" y="2210"/>
                </a:lnTo>
                <a:lnTo>
                  <a:pt x="813" y="3315"/>
                </a:lnTo>
                <a:lnTo>
                  <a:pt x="1171" y="4387"/>
                </a:lnTo>
                <a:lnTo>
                  <a:pt x="1593" y="5427"/>
                </a:lnTo>
                <a:lnTo>
                  <a:pt x="2048" y="6434"/>
                </a:lnTo>
                <a:lnTo>
                  <a:pt x="2535" y="7441"/>
                </a:lnTo>
                <a:lnTo>
                  <a:pt x="3055" y="8416"/>
                </a:lnTo>
                <a:lnTo>
                  <a:pt x="3640" y="9358"/>
                </a:lnTo>
                <a:lnTo>
                  <a:pt x="4257" y="10268"/>
                </a:lnTo>
                <a:lnTo>
                  <a:pt x="4907" y="11177"/>
                </a:lnTo>
                <a:lnTo>
                  <a:pt x="5589" y="12055"/>
                </a:lnTo>
                <a:lnTo>
                  <a:pt x="6337" y="12867"/>
                </a:lnTo>
                <a:lnTo>
                  <a:pt x="7084" y="13679"/>
                </a:lnTo>
                <a:lnTo>
                  <a:pt x="7896" y="14426"/>
                </a:lnTo>
                <a:lnTo>
                  <a:pt x="8708" y="15174"/>
                </a:lnTo>
                <a:lnTo>
                  <a:pt x="9553" y="15856"/>
                </a:lnTo>
                <a:lnTo>
                  <a:pt x="10463" y="16538"/>
                </a:lnTo>
                <a:lnTo>
                  <a:pt x="11373" y="17156"/>
                </a:lnTo>
                <a:lnTo>
                  <a:pt x="12315" y="17740"/>
                </a:lnTo>
                <a:lnTo>
                  <a:pt x="13289" y="18293"/>
                </a:lnTo>
                <a:lnTo>
                  <a:pt x="14264" y="18780"/>
                </a:lnTo>
                <a:lnTo>
                  <a:pt x="15304" y="19235"/>
                </a:lnTo>
                <a:lnTo>
                  <a:pt x="16343" y="19657"/>
                </a:lnTo>
                <a:lnTo>
                  <a:pt x="17383" y="20047"/>
                </a:lnTo>
                <a:lnTo>
                  <a:pt x="18488" y="20372"/>
                </a:lnTo>
                <a:lnTo>
                  <a:pt x="19593" y="20632"/>
                </a:lnTo>
                <a:lnTo>
                  <a:pt x="20697" y="20859"/>
                </a:lnTo>
                <a:lnTo>
                  <a:pt x="21834" y="21054"/>
                </a:lnTo>
                <a:lnTo>
                  <a:pt x="23004" y="21184"/>
                </a:lnTo>
                <a:lnTo>
                  <a:pt x="24174" y="21282"/>
                </a:lnTo>
                <a:lnTo>
                  <a:pt x="25343" y="21282"/>
                </a:lnTo>
                <a:lnTo>
                  <a:pt x="25343" y="21282"/>
                </a:lnTo>
                <a:lnTo>
                  <a:pt x="26513" y="21282"/>
                </a:lnTo>
                <a:lnTo>
                  <a:pt x="27683" y="21184"/>
                </a:lnTo>
                <a:lnTo>
                  <a:pt x="28852" y="21054"/>
                </a:lnTo>
                <a:lnTo>
                  <a:pt x="29989" y="20859"/>
                </a:lnTo>
                <a:lnTo>
                  <a:pt x="31094" y="20632"/>
                </a:lnTo>
                <a:lnTo>
                  <a:pt x="32199" y="20372"/>
                </a:lnTo>
                <a:lnTo>
                  <a:pt x="33303" y="20047"/>
                </a:lnTo>
                <a:lnTo>
                  <a:pt x="34343" y="19657"/>
                </a:lnTo>
                <a:lnTo>
                  <a:pt x="35383" y="19235"/>
                </a:lnTo>
                <a:lnTo>
                  <a:pt x="36422" y="18780"/>
                </a:lnTo>
                <a:lnTo>
                  <a:pt x="37397" y="18293"/>
                </a:lnTo>
                <a:lnTo>
                  <a:pt x="38372" y="17740"/>
                </a:lnTo>
                <a:lnTo>
                  <a:pt x="39314" y="17156"/>
                </a:lnTo>
                <a:lnTo>
                  <a:pt x="40224" y="16538"/>
                </a:lnTo>
                <a:lnTo>
                  <a:pt x="41133" y="15856"/>
                </a:lnTo>
                <a:lnTo>
                  <a:pt x="41978" y="15174"/>
                </a:lnTo>
                <a:lnTo>
                  <a:pt x="42790" y="14426"/>
                </a:lnTo>
                <a:lnTo>
                  <a:pt x="43603" y="13679"/>
                </a:lnTo>
                <a:lnTo>
                  <a:pt x="44350" y="12867"/>
                </a:lnTo>
                <a:lnTo>
                  <a:pt x="45097" y="12055"/>
                </a:lnTo>
                <a:lnTo>
                  <a:pt x="45779" y="11177"/>
                </a:lnTo>
                <a:lnTo>
                  <a:pt x="46429" y="10268"/>
                </a:lnTo>
                <a:lnTo>
                  <a:pt x="47047" y="9358"/>
                </a:lnTo>
                <a:lnTo>
                  <a:pt x="47631" y="8416"/>
                </a:lnTo>
                <a:lnTo>
                  <a:pt x="48151" y="7441"/>
                </a:lnTo>
                <a:lnTo>
                  <a:pt x="48639" y="6434"/>
                </a:lnTo>
                <a:lnTo>
                  <a:pt x="49093" y="5427"/>
                </a:lnTo>
                <a:lnTo>
                  <a:pt x="49516" y="4387"/>
                </a:lnTo>
                <a:lnTo>
                  <a:pt x="49873" y="3315"/>
                </a:lnTo>
                <a:lnTo>
                  <a:pt x="50198" y="2210"/>
                </a:lnTo>
                <a:lnTo>
                  <a:pt x="50458" y="1106"/>
                </a:lnTo>
                <a:lnTo>
                  <a:pt x="50685" y="1"/>
                </a:lnTo>
                <a:lnTo>
                  <a:pt x="46982" y="1"/>
                </a:lnTo>
                <a:close/>
              </a:path>
            </a:pathLst>
          </a:custGeom>
          <a:noFill/>
          <a:ln w="8925" cap="rnd" cmpd="sng">
            <a:solidFill>
              <a:srgbClr val="5C9A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5"/>
          <p:cNvSpPr/>
          <p:nvPr/>
        </p:nvSpPr>
        <p:spPr>
          <a:xfrm flipH="1">
            <a:off x="4938137" y="4710162"/>
            <a:ext cx="162191" cy="162191"/>
          </a:xfrm>
          <a:custGeom>
            <a:avLst/>
            <a:gdLst/>
            <a:ahLst/>
            <a:cxnLst/>
            <a:rect l="l" t="t" r="r" b="b"/>
            <a:pathLst>
              <a:path w="5037" h="5037" fill="none" extrusionOk="0">
                <a:moveTo>
                  <a:pt x="5036" y="2534"/>
                </a:moveTo>
                <a:lnTo>
                  <a:pt x="5036" y="2534"/>
                </a:lnTo>
                <a:lnTo>
                  <a:pt x="5036" y="2794"/>
                </a:lnTo>
                <a:lnTo>
                  <a:pt x="5004" y="3022"/>
                </a:lnTo>
                <a:lnTo>
                  <a:pt x="4939" y="3282"/>
                </a:lnTo>
                <a:lnTo>
                  <a:pt x="4842" y="3509"/>
                </a:lnTo>
                <a:lnTo>
                  <a:pt x="4744" y="3737"/>
                </a:lnTo>
                <a:lnTo>
                  <a:pt x="4614" y="3932"/>
                </a:lnTo>
                <a:lnTo>
                  <a:pt x="4452" y="4126"/>
                </a:lnTo>
                <a:lnTo>
                  <a:pt x="4289" y="4321"/>
                </a:lnTo>
                <a:lnTo>
                  <a:pt x="4127" y="4484"/>
                </a:lnTo>
                <a:lnTo>
                  <a:pt x="3932" y="4614"/>
                </a:lnTo>
                <a:lnTo>
                  <a:pt x="3737" y="4744"/>
                </a:lnTo>
                <a:lnTo>
                  <a:pt x="3509" y="4841"/>
                </a:lnTo>
                <a:lnTo>
                  <a:pt x="3282" y="4939"/>
                </a:lnTo>
                <a:lnTo>
                  <a:pt x="3022" y="5004"/>
                </a:lnTo>
                <a:lnTo>
                  <a:pt x="2762" y="5036"/>
                </a:lnTo>
                <a:lnTo>
                  <a:pt x="2502" y="5036"/>
                </a:lnTo>
                <a:lnTo>
                  <a:pt x="2502" y="5036"/>
                </a:lnTo>
                <a:lnTo>
                  <a:pt x="2275" y="5036"/>
                </a:lnTo>
                <a:lnTo>
                  <a:pt x="2015" y="5004"/>
                </a:lnTo>
                <a:lnTo>
                  <a:pt x="1755" y="4939"/>
                </a:lnTo>
                <a:lnTo>
                  <a:pt x="1528" y="4841"/>
                </a:lnTo>
                <a:lnTo>
                  <a:pt x="1300" y="4744"/>
                </a:lnTo>
                <a:lnTo>
                  <a:pt x="1105" y="4614"/>
                </a:lnTo>
                <a:lnTo>
                  <a:pt x="910" y="4484"/>
                </a:lnTo>
                <a:lnTo>
                  <a:pt x="748" y="4321"/>
                </a:lnTo>
                <a:lnTo>
                  <a:pt x="585" y="4126"/>
                </a:lnTo>
                <a:lnTo>
                  <a:pt x="423" y="3932"/>
                </a:lnTo>
                <a:lnTo>
                  <a:pt x="293" y="3737"/>
                </a:lnTo>
                <a:lnTo>
                  <a:pt x="195" y="3509"/>
                </a:lnTo>
                <a:lnTo>
                  <a:pt x="98" y="3282"/>
                </a:lnTo>
                <a:lnTo>
                  <a:pt x="33" y="3022"/>
                </a:lnTo>
                <a:lnTo>
                  <a:pt x="0" y="2794"/>
                </a:lnTo>
                <a:lnTo>
                  <a:pt x="0" y="2534"/>
                </a:lnTo>
                <a:lnTo>
                  <a:pt x="0" y="2534"/>
                </a:lnTo>
                <a:lnTo>
                  <a:pt x="0" y="2275"/>
                </a:lnTo>
                <a:lnTo>
                  <a:pt x="33" y="2015"/>
                </a:lnTo>
                <a:lnTo>
                  <a:pt x="98" y="1787"/>
                </a:lnTo>
                <a:lnTo>
                  <a:pt x="195" y="1527"/>
                </a:lnTo>
                <a:lnTo>
                  <a:pt x="293" y="1332"/>
                </a:lnTo>
                <a:lnTo>
                  <a:pt x="423" y="1105"/>
                </a:lnTo>
                <a:lnTo>
                  <a:pt x="585" y="910"/>
                </a:lnTo>
                <a:lnTo>
                  <a:pt x="748" y="748"/>
                </a:lnTo>
                <a:lnTo>
                  <a:pt x="910" y="585"/>
                </a:lnTo>
                <a:lnTo>
                  <a:pt x="1105" y="423"/>
                </a:lnTo>
                <a:lnTo>
                  <a:pt x="1300" y="293"/>
                </a:lnTo>
                <a:lnTo>
                  <a:pt x="1528" y="195"/>
                </a:lnTo>
                <a:lnTo>
                  <a:pt x="1755" y="98"/>
                </a:lnTo>
                <a:lnTo>
                  <a:pt x="2015" y="65"/>
                </a:lnTo>
                <a:lnTo>
                  <a:pt x="2275" y="0"/>
                </a:lnTo>
                <a:lnTo>
                  <a:pt x="2502" y="0"/>
                </a:lnTo>
                <a:lnTo>
                  <a:pt x="2502" y="0"/>
                </a:lnTo>
                <a:lnTo>
                  <a:pt x="2762" y="0"/>
                </a:lnTo>
                <a:lnTo>
                  <a:pt x="3022" y="65"/>
                </a:lnTo>
                <a:lnTo>
                  <a:pt x="3282" y="98"/>
                </a:lnTo>
                <a:lnTo>
                  <a:pt x="3509" y="195"/>
                </a:lnTo>
                <a:lnTo>
                  <a:pt x="3737" y="293"/>
                </a:lnTo>
                <a:lnTo>
                  <a:pt x="3932" y="423"/>
                </a:lnTo>
                <a:lnTo>
                  <a:pt x="4127" y="585"/>
                </a:lnTo>
                <a:lnTo>
                  <a:pt x="4289" y="748"/>
                </a:lnTo>
                <a:lnTo>
                  <a:pt x="4452" y="910"/>
                </a:lnTo>
                <a:lnTo>
                  <a:pt x="4614" y="1105"/>
                </a:lnTo>
                <a:lnTo>
                  <a:pt x="4744" y="1332"/>
                </a:lnTo>
                <a:lnTo>
                  <a:pt x="4842" y="1527"/>
                </a:lnTo>
                <a:lnTo>
                  <a:pt x="4939" y="1787"/>
                </a:lnTo>
                <a:lnTo>
                  <a:pt x="5004" y="2015"/>
                </a:lnTo>
                <a:lnTo>
                  <a:pt x="5036" y="2275"/>
                </a:lnTo>
                <a:lnTo>
                  <a:pt x="5036" y="2534"/>
                </a:lnTo>
                <a:lnTo>
                  <a:pt x="5036" y="2534"/>
                </a:lnTo>
                <a:close/>
              </a:path>
            </a:pathLst>
          </a:custGeom>
          <a:noFill/>
          <a:ln w="8925" cap="rnd" cmpd="sng">
            <a:solidFill>
              <a:srgbClr val="59C3E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5"/>
          <p:cNvSpPr/>
          <p:nvPr/>
        </p:nvSpPr>
        <p:spPr>
          <a:xfrm>
            <a:off x="7985512" y="4447725"/>
            <a:ext cx="1058768" cy="1370496"/>
          </a:xfrm>
          <a:custGeom>
            <a:avLst/>
            <a:gdLst/>
            <a:ahLst/>
            <a:cxnLst/>
            <a:rect l="l" t="t" r="r" b="b"/>
            <a:pathLst>
              <a:path w="32881" h="42562" extrusionOk="0">
                <a:moveTo>
                  <a:pt x="28949" y="0"/>
                </a:moveTo>
                <a:lnTo>
                  <a:pt x="28624" y="33"/>
                </a:lnTo>
                <a:lnTo>
                  <a:pt x="28266" y="130"/>
                </a:lnTo>
                <a:lnTo>
                  <a:pt x="27942" y="228"/>
                </a:lnTo>
                <a:lnTo>
                  <a:pt x="27584" y="358"/>
                </a:lnTo>
                <a:lnTo>
                  <a:pt x="27292" y="520"/>
                </a:lnTo>
                <a:lnTo>
                  <a:pt x="26999" y="715"/>
                </a:lnTo>
                <a:lnTo>
                  <a:pt x="26707" y="975"/>
                </a:lnTo>
                <a:lnTo>
                  <a:pt x="26447" y="1235"/>
                </a:lnTo>
                <a:lnTo>
                  <a:pt x="26220" y="1527"/>
                </a:lnTo>
                <a:lnTo>
                  <a:pt x="682" y="36714"/>
                </a:lnTo>
                <a:lnTo>
                  <a:pt x="487" y="37039"/>
                </a:lnTo>
                <a:lnTo>
                  <a:pt x="325" y="37364"/>
                </a:lnTo>
                <a:lnTo>
                  <a:pt x="195" y="37689"/>
                </a:lnTo>
                <a:lnTo>
                  <a:pt x="98" y="38046"/>
                </a:lnTo>
                <a:lnTo>
                  <a:pt x="33" y="38403"/>
                </a:lnTo>
                <a:lnTo>
                  <a:pt x="0" y="38761"/>
                </a:lnTo>
                <a:lnTo>
                  <a:pt x="0" y="39118"/>
                </a:lnTo>
                <a:lnTo>
                  <a:pt x="33" y="39443"/>
                </a:lnTo>
                <a:lnTo>
                  <a:pt x="98" y="39800"/>
                </a:lnTo>
                <a:lnTo>
                  <a:pt x="228" y="40125"/>
                </a:lnTo>
                <a:lnTo>
                  <a:pt x="357" y="40483"/>
                </a:lnTo>
                <a:lnTo>
                  <a:pt x="520" y="40775"/>
                </a:lnTo>
                <a:lnTo>
                  <a:pt x="715" y="41067"/>
                </a:lnTo>
                <a:lnTo>
                  <a:pt x="942" y="41360"/>
                </a:lnTo>
                <a:lnTo>
                  <a:pt x="1202" y="41620"/>
                </a:lnTo>
                <a:lnTo>
                  <a:pt x="1527" y="41847"/>
                </a:lnTo>
                <a:lnTo>
                  <a:pt x="1820" y="42075"/>
                </a:lnTo>
                <a:lnTo>
                  <a:pt x="2144" y="42237"/>
                </a:lnTo>
                <a:lnTo>
                  <a:pt x="2502" y="42367"/>
                </a:lnTo>
                <a:lnTo>
                  <a:pt x="2827" y="42465"/>
                </a:lnTo>
                <a:lnTo>
                  <a:pt x="3184" y="42530"/>
                </a:lnTo>
                <a:lnTo>
                  <a:pt x="3541" y="42562"/>
                </a:lnTo>
                <a:lnTo>
                  <a:pt x="3899" y="42562"/>
                </a:lnTo>
                <a:lnTo>
                  <a:pt x="4256" y="42497"/>
                </a:lnTo>
                <a:lnTo>
                  <a:pt x="4581" y="42432"/>
                </a:lnTo>
                <a:lnTo>
                  <a:pt x="4939" y="42335"/>
                </a:lnTo>
                <a:lnTo>
                  <a:pt x="5263" y="42205"/>
                </a:lnTo>
                <a:lnTo>
                  <a:pt x="5588" y="42042"/>
                </a:lnTo>
                <a:lnTo>
                  <a:pt x="5881" y="41815"/>
                </a:lnTo>
                <a:lnTo>
                  <a:pt x="6141" y="41587"/>
                </a:lnTo>
                <a:lnTo>
                  <a:pt x="6401" y="41327"/>
                </a:lnTo>
                <a:lnTo>
                  <a:pt x="6661" y="41035"/>
                </a:lnTo>
                <a:lnTo>
                  <a:pt x="32165" y="5848"/>
                </a:lnTo>
                <a:lnTo>
                  <a:pt x="32360" y="5523"/>
                </a:lnTo>
                <a:lnTo>
                  <a:pt x="32555" y="5199"/>
                </a:lnTo>
                <a:lnTo>
                  <a:pt x="32685" y="4841"/>
                </a:lnTo>
                <a:lnTo>
                  <a:pt x="32783" y="4516"/>
                </a:lnTo>
                <a:lnTo>
                  <a:pt x="32848" y="4159"/>
                </a:lnTo>
                <a:lnTo>
                  <a:pt x="32880" y="3801"/>
                </a:lnTo>
                <a:lnTo>
                  <a:pt x="32848" y="3444"/>
                </a:lnTo>
                <a:lnTo>
                  <a:pt x="32815" y="3087"/>
                </a:lnTo>
                <a:lnTo>
                  <a:pt x="32750" y="2762"/>
                </a:lnTo>
                <a:lnTo>
                  <a:pt x="32653" y="2404"/>
                </a:lnTo>
                <a:lnTo>
                  <a:pt x="32490" y="2080"/>
                </a:lnTo>
                <a:lnTo>
                  <a:pt x="32328" y="1787"/>
                </a:lnTo>
                <a:lnTo>
                  <a:pt x="32133" y="1462"/>
                </a:lnTo>
                <a:lnTo>
                  <a:pt x="31905" y="1202"/>
                </a:lnTo>
                <a:lnTo>
                  <a:pt x="31645" y="942"/>
                </a:lnTo>
                <a:lnTo>
                  <a:pt x="31353" y="682"/>
                </a:lnTo>
                <a:lnTo>
                  <a:pt x="31028" y="488"/>
                </a:lnTo>
                <a:lnTo>
                  <a:pt x="30703" y="325"/>
                </a:lnTo>
                <a:lnTo>
                  <a:pt x="30378" y="195"/>
                </a:lnTo>
                <a:lnTo>
                  <a:pt x="30021" y="98"/>
                </a:lnTo>
                <a:lnTo>
                  <a:pt x="29663" y="33"/>
                </a:lnTo>
                <a:lnTo>
                  <a:pt x="29306" y="0"/>
                </a:lnTo>
                <a:close/>
              </a:path>
            </a:pathLst>
          </a:custGeom>
          <a:solidFill>
            <a:srgbClr val="D1DF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5"/>
          <p:cNvSpPr/>
          <p:nvPr/>
        </p:nvSpPr>
        <p:spPr>
          <a:xfrm>
            <a:off x="8326543" y="4476995"/>
            <a:ext cx="303421" cy="391327"/>
          </a:xfrm>
          <a:custGeom>
            <a:avLst/>
            <a:gdLst/>
            <a:ahLst/>
            <a:cxnLst/>
            <a:rect l="l" t="t" r="r" b="b"/>
            <a:pathLst>
              <a:path w="9423" h="12153" extrusionOk="0">
                <a:moveTo>
                  <a:pt x="8286" y="1"/>
                </a:moveTo>
                <a:lnTo>
                  <a:pt x="8058" y="33"/>
                </a:lnTo>
                <a:lnTo>
                  <a:pt x="7831" y="98"/>
                </a:lnTo>
                <a:lnTo>
                  <a:pt x="7636" y="196"/>
                </a:lnTo>
                <a:lnTo>
                  <a:pt x="7441" y="326"/>
                </a:lnTo>
                <a:lnTo>
                  <a:pt x="7311" y="488"/>
                </a:lnTo>
                <a:lnTo>
                  <a:pt x="196" y="10268"/>
                </a:lnTo>
                <a:lnTo>
                  <a:pt x="98" y="10495"/>
                </a:lnTo>
                <a:lnTo>
                  <a:pt x="1" y="10690"/>
                </a:lnTo>
                <a:lnTo>
                  <a:pt x="1" y="10918"/>
                </a:lnTo>
                <a:lnTo>
                  <a:pt x="1" y="11145"/>
                </a:lnTo>
                <a:lnTo>
                  <a:pt x="66" y="11372"/>
                </a:lnTo>
                <a:lnTo>
                  <a:pt x="163" y="11567"/>
                </a:lnTo>
                <a:lnTo>
                  <a:pt x="293" y="11762"/>
                </a:lnTo>
                <a:lnTo>
                  <a:pt x="456" y="11925"/>
                </a:lnTo>
                <a:lnTo>
                  <a:pt x="683" y="12022"/>
                </a:lnTo>
                <a:lnTo>
                  <a:pt x="878" y="12120"/>
                </a:lnTo>
                <a:lnTo>
                  <a:pt x="1105" y="12152"/>
                </a:lnTo>
                <a:lnTo>
                  <a:pt x="1333" y="12120"/>
                </a:lnTo>
                <a:lnTo>
                  <a:pt x="1560" y="12055"/>
                </a:lnTo>
                <a:lnTo>
                  <a:pt x="1755" y="11957"/>
                </a:lnTo>
                <a:lnTo>
                  <a:pt x="1950" y="11827"/>
                </a:lnTo>
                <a:lnTo>
                  <a:pt x="2113" y="11665"/>
                </a:lnTo>
                <a:lnTo>
                  <a:pt x="9196" y="1885"/>
                </a:lnTo>
                <a:lnTo>
                  <a:pt x="9325" y="1658"/>
                </a:lnTo>
                <a:lnTo>
                  <a:pt x="9390" y="1463"/>
                </a:lnTo>
                <a:lnTo>
                  <a:pt x="9423" y="1235"/>
                </a:lnTo>
                <a:lnTo>
                  <a:pt x="9390" y="1008"/>
                </a:lnTo>
                <a:lnTo>
                  <a:pt x="9358" y="781"/>
                </a:lnTo>
                <a:lnTo>
                  <a:pt x="9260" y="586"/>
                </a:lnTo>
                <a:lnTo>
                  <a:pt x="9098" y="391"/>
                </a:lnTo>
                <a:lnTo>
                  <a:pt x="8936" y="228"/>
                </a:lnTo>
                <a:lnTo>
                  <a:pt x="8741" y="131"/>
                </a:lnTo>
                <a:lnTo>
                  <a:pt x="8513" y="33"/>
                </a:lnTo>
                <a:lnTo>
                  <a:pt x="8286"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5"/>
          <p:cNvSpPr/>
          <p:nvPr/>
        </p:nvSpPr>
        <p:spPr>
          <a:xfrm flipH="1">
            <a:off x="1121665" y="4631845"/>
            <a:ext cx="45016" cy="45016"/>
          </a:xfrm>
          <a:custGeom>
            <a:avLst/>
            <a:gdLst/>
            <a:ahLst/>
            <a:cxnLst/>
            <a:rect l="l" t="t" r="r" b="b"/>
            <a:pathLst>
              <a:path w="1398" h="1398" extrusionOk="0">
                <a:moveTo>
                  <a:pt x="552" y="0"/>
                </a:moveTo>
                <a:lnTo>
                  <a:pt x="422"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22" y="1332"/>
                </a:lnTo>
                <a:lnTo>
                  <a:pt x="552" y="1365"/>
                </a:lnTo>
                <a:lnTo>
                  <a:pt x="715" y="1397"/>
                </a:lnTo>
                <a:lnTo>
                  <a:pt x="845" y="1365"/>
                </a:lnTo>
                <a:lnTo>
                  <a:pt x="975" y="1332"/>
                </a:lnTo>
                <a:lnTo>
                  <a:pt x="1105" y="1268"/>
                </a:lnTo>
                <a:lnTo>
                  <a:pt x="1202" y="1170"/>
                </a:lnTo>
                <a:lnTo>
                  <a:pt x="1300" y="1073"/>
                </a:lnTo>
                <a:lnTo>
                  <a:pt x="1365" y="943"/>
                </a:lnTo>
                <a:lnTo>
                  <a:pt x="1397" y="813"/>
                </a:lnTo>
                <a:lnTo>
                  <a:pt x="1397" y="683"/>
                </a:lnTo>
                <a:lnTo>
                  <a:pt x="1397" y="553"/>
                </a:lnTo>
                <a:lnTo>
                  <a:pt x="1365" y="423"/>
                </a:lnTo>
                <a:lnTo>
                  <a:pt x="1300" y="293"/>
                </a:lnTo>
                <a:lnTo>
                  <a:pt x="1202" y="195"/>
                </a:lnTo>
                <a:lnTo>
                  <a:pt x="1105" y="98"/>
                </a:lnTo>
                <a:lnTo>
                  <a:pt x="975" y="33"/>
                </a:lnTo>
                <a:lnTo>
                  <a:pt x="845"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5"/>
          <p:cNvSpPr/>
          <p:nvPr/>
        </p:nvSpPr>
        <p:spPr>
          <a:xfrm flipH="1">
            <a:off x="1006582" y="4631845"/>
            <a:ext cx="45016" cy="45016"/>
          </a:xfrm>
          <a:custGeom>
            <a:avLst/>
            <a:gdLst/>
            <a:ahLst/>
            <a:cxnLst/>
            <a:rect l="l" t="t" r="r" b="b"/>
            <a:pathLst>
              <a:path w="1398" h="1398" extrusionOk="0">
                <a:moveTo>
                  <a:pt x="552" y="0"/>
                </a:moveTo>
                <a:lnTo>
                  <a:pt x="422" y="33"/>
                </a:lnTo>
                <a:lnTo>
                  <a:pt x="292" y="98"/>
                </a:lnTo>
                <a:lnTo>
                  <a:pt x="195" y="195"/>
                </a:lnTo>
                <a:lnTo>
                  <a:pt x="97" y="293"/>
                </a:lnTo>
                <a:lnTo>
                  <a:pt x="32" y="423"/>
                </a:lnTo>
                <a:lnTo>
                  <a:pt x="0" y="553"/>
                </a:lnTo>
                <a:lnTo>
                  <a:pt x="0" y="683"/>
                </a:lnTo>
                <a:lnTo>
                  <a:pt x="0" y="813"/>
                </a:lnTo>
                <a:lnTo>
                  <a:pt x="32" y="943"/>
                </a:lnTo>
                <a:lnTo>
                  <a:pt x="97" y="1073"/>
                </a:lnTo>
                <a:lnTo>
                  <a:pt x="195" y="1170"/>
                </a:lnTo>
                <a:lnTo>
                  <a:pt x="292" y="1268"/>
                </a:lnTo>
                <a:lnTo>
                  <a:pt x="422" y="1332"/>
                </a:lnTo>
                <a:lnTo>
                  <a:pt x="552" y="1365"/>
                </a:lnTo>
                <a:lnTo>
                  <a:pt x="682" y="1397"/>
                </a:lnTo>
                <a:lnTo>
                  <a:pt x="845" y="1365"/>
                </a:lnTo>
                <a:lnTo>
                  <a:pt x="975" y="1332"/>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75" y="33"/>
                </a:lnTo>
                <a:lnTo>
                  <a:pt x="845"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5"/>
          <p:cNvSpPr/>
          <p:nvPr/>
        </p:nvSpPr>
        <p:spPr>
          <a:xfrm flipH="1">
            <a:off x="892562" y="4631845"/>
            <a:ext cx="45016" cy="45016"/>
          </a:xfrm>
          <a:custGeom>
            <a:avLst/>
            <a:gdLst/>
            <a:ahLst/>
            <a:cxnLst/>
            <a:rect l="l" t="t" r="r" b="b"/>
            <a:pathLst>
              <a:path w="1398" h="1398" extrusionOk="0">
                <a:moveTo>
                  <a:pt x="585" y="0"/>
                </a:moveTo>
                <a:lnTo>
                  <a:pt x="455"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55" y="1332"/>
                </a:lnTo>
                <a:lnTo>
                  <a:pt x="585" y="1365"/>
                </a:lnTo>
                <a:lnTo>
                  <a:pt x="715" y="1397"/>
                </a:lnTo>
                <a:lnTo>
                  <a:pt x="845" y="1365"/>
                </a:lnTo>
                <a:lnTo>
                  <a:pt x="975" y="1332"/>
                </a:lnTo>
                <a:lnTo>
                  <a:pt x="1105" y="1268"/>
                </a:lnTo>
                <a:lnTo>
                  <a:pt x="1203" y="1170"/>
                </a:lnTo>
                <a:lnTo>
                  <a:pt x="1300" y="1073"/>
                </a:lnTo>
                <a:lnTo>
                  <a:pt x="1365" y="943"/>
                </a:lnTo>
                <a:lnTo>
                  <a:pt x="1397" y="813"/>
                </a:lnTo>
                <a:lnTo>
                  <a:pt x="1397" y="683"/>
                </a:lnTo>
                <a:lnTo>
                  <a:pt x="1397" y="553"/>
                </a:lnTo>
                <a:lnTo>
                  <a:pt x="1365" y="423"/>
                </a:lnTo>
                <a:lnTo>
                  <a:pt x="1300" y="293"/>
                </a:lnTo>
                <a:lnTo>
                  <a:pt x="1203" y="195"/>
                </a:lnTo>
                <a:lnTo>
                  <a:pt x="1105" y="98"/>
                </a:lnTo>
                <a:lnTo>
                  <a:pt x="975" y="33"/>
                </a:lnTo>
                <a:lnTo>
                  <a:pt x="845"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5"/>
          <p:cNvSpPr/>
          <p:nvPr/>
        </p:nvSpPr>
        <p:spPr>
          <a:xfrm flipH="1">
            <a:off x="777479" y="4631845"/>
            <a:ext cx="45016" cy="45016"/>
          </a:xfrm>
          <a:custGeom>
            <a:avLst/>
            <a:gdLst/>
            <a:ahLst/>
            <a:cxnLst/>
            <a:rect l="l" t="t" r="r" b="b"/>
            <a:pathLst>
              <a:path w="1398" h="1398" extrusionOk="0">
                <a:moveTo>
                  <a:pt x="553" y="0"/>
                </a:moveTo>
                <a:lnTo>
                  <a:pt x="423" y="33"/>
                </a:lnTo>
                <a:lnTo>
                  <a:pt x="293" y="98"/>
                </a:lnTo>
                <a:lnTo>
                  <a:pt x="195" y="195"/>
                </a:lnTo>
                <a:lnTo>
                  <a:pt x="130" y="293"/>
                </a:lnTo>
                <a:lnTo>
                  <a:pt x="65" y="423"/>
                </a:lnTo>
                <a:lnTo>
                  <a:pt x="0" y="553"/>
                </a:lnTo>
                <a:lnTo>
                  <a:pt x="0" y="683"/>
                </a:lnTo>
                <a:lnTo>
                  <a:pt x="0" y="813"/>
                </a:lnTo>
                <a:lnTo>
                  <a:pt x="65" y="943"/>
                </a:lnTo>
                <a:lnTo>
                  <a:pt x="130" y="1073"/>
                </a:lnTo>
                <a:lnTo>
                  <a:pt x="195" y="1170"/>
                </a:lnTo>
                <a:lnTo>
                  <a:pt x="293" y="1268"/>
                </a:lnTo>
                <a:lnTo>
                  <a:pt x="423" y="1332"/>
                </a:lnTo>
                <a:lnTo>
                  <a:pt x="553" y="1365"/>
                </a:lnTo>
                <a:lnTo>
                  <a:pt x="683" y="1397"/>
                </a:lnTo>
                <a:lnTo>
                  <a:pt x="845" y="1365"/>
                </a:lnTo>
                <a:lnTo>
                  <a:pt x="975" y="1332"/>
                </a:lnTo>
                <a:lnTo>
                  <a:pt x="1072" y="1268"/>
                </a:lnTo>
                <a:lnTo>
                  <a:pt x="1202" y="1170"/>
                </a:lnTo>
                <a:lnTo>
                  <a:pt x="1267" y="1073"/>
                </a:lnTo>
                <a:lnTo>
                  <a:pt x="1332" y="943"/>
                </a:lnTo>
                <a:lnTo>
                  <a:pt x="1397" y="813"/>
                </a:lnTo>
                <a:lnTo>
                  <a:pt x="1397" y="683"/>
                </a:lnTo>
                <a:lnTo>
                  <a:pt x="1397" y="553"/>
                </a:lnTo>
                <a:lnTo>
                  <a:pt x="1332" y="423"/>
                </a:lnTo>
                <a:lnTo>
                  <a:pt x="1267" y="293"/>
                </a:lnTo>
                <a:lnTo>
                  <a:pt x="1202" y="195"/>
                </a:lnTo>
                <a:lnTo>
                  <a:pt x="1072" y="98"/>
                </a:lnTo>
                <a:lnTo>
                  <a:pt x="975" y="33"/>
                </a:lnTo>
                <a:lnTo>
                  <a:pt x="845"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5"/>
          <p:cNvSpPr/>
          <p:nvPr/>
        </p:nvSpPr>
        <p:spPr>
          <a:xfrm flipH="1">
            <a:off x="662396" y="4631845"/>
            <a:ext cx="45016" cy="45016"/>
          </a:xfrm>
          <a:custGeom>
            <a:avLst/>
            <a:gdLst/>
            <a:ahLst/>
            <a:cxnLst/>
            <a:rect l="l" t="t" r="r" b="b"/>
            <a:pathLst>
              <a:path w="1398" h="1398" extrusionOk="0">
                <a:moveTo>
                  <a:pt x="553" y="0"/>
                </a:moveTo>
                <a:lnTo>
                  <a:pt x="423" y="33"/>
                </a:lnTo>
                <a:lnTo>
                  <a:pt x="293" y="98"/>
                </a:lnTo>
                <a:lnTo>
                  <a:pt x="195" y="195"/>
                </a:lnTo>
                <a:lnTo>
                  <a:pt x="98" y="293"/>
                </a:lnTo>
                <a:lnTo>
                  <a:pt x="33" y="423"/>
                </a:lnTo>
                <a:lnTo>
                  <a:pt x="0" y="553"/>
                </a:lnTo>
                <a:lnTo>
                  <a:pt x="0" y="683"/>
                </a:lnTo>
                <a:lnTo>
                  <a:pt x="0" y="813"/>
                </a:lnTo>
                <a:lnTo>
                  <a:pt x="33" y="943"/>
                </a:lnTo>
                <a:lnTo>
                  <a:pt x="98" y="1073"/>
                </a:lnTo>
                <a:lnTo>
                  <a:pt x="195" y="1170"/>
                </a:lnTo>
                <a:lnTo>
                  <a:pt x="293" y="1268"/>
                </a:lnTo>
                <a:lnTo>
                  <a:pt x="423" y="1332"/>
                </a:lnTo>
                <a:lnTo>
                  <a:pt x="553" y="1365"/>
                </a:lnTo>
                <a:lnTo>
                  <a:pt x="683" y="1397"/>
                </a:lnTo>
                <a:lnTo>
                  <a:pt x="812" y="1365"/>
                </a:lnTo>
                <a:lnTo>
                  <a:pt x="942" y="1332"/>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42" y="33"/>
                </a:lnTo>
                <a:lnTo>
                  <a:pt x="812"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5"/>
          <p:cNvSpPr/>
          <p:nvPr/>
        </p:nvSpPr>
        <p:spPr>
          <a:xfrm flipH="1">
            <a:off x="1121665" y="4729121"/>
            <a:ext cx="45016" cy="45048"/>
          </a:xfrm>
          <a:custGeom>
            <a:avLst/>
            <a:gdLst/>
            <a:ahLst/>
            <a:cxnLst/>
            <a:rect l="l" t="t" r="r" b="b"/>
            <a:pathLst>
              <a:path w="1398" h="1399" extrusionOk="0">
                <a:moveTo>
                  <a:pt x="552" y="1"/>
                </a:moveTo>
                <a:lnTo>
                  <a:pt x="422" y="33"/>
                </a:lnTo>
                <a:lnTo>
                  <a:pt x="325" y="98"/>
                </a:lnTo>
                <a:lnTo>
                  <a:pt x="228" y="196"/>
                </a:lnTo>
                <a:lnTo>
                  <a:pt x="130" y="293"/>
                </a:lnTo>
                <a:lnTo>
                  <a:pt x="65" y="423"/>
                </a:lnTo>
                <a:lnTo>
                  <a:pt x="33" y="553"/>
                </a:lnTo>
                <a:lnTo>
                  <a:pt x="0" y="683"/>
                </a:lnTo>
                <a:lnTo>
                  <a:pt x="33" y="813"/>
                </a:lnTo>
                <a:lnTo>
                  <a:pt x="65" y="943"/>
                </a:lnTo>
                <a:lnTo>
                  <a:pt x="130" y="1073"/>
                </a:lnTo>
                <a:lnTo>
                  <a:pt x="228" y="1171"/>
                </a:lnTo>
                <a:lnTo>
                  <a:pt x="325" y="1268"/>
                </a:lnTo>
                <a:lnTo>
                  <a:pt x="422" y="1333"/>
                </a:lnTo>
                <a:lnTo>
                  <a:pt x="552" y="1366"/>
                </a:lnTo>
                <a:lnTo>
                  <a:pt x="715" y="1398"/>
                </a:lnTo>
                <a:lnTo>
                  <a:pt x="845" y="1366"/>
                </a:lnTo>
                <a:lnTo>
                  <a:pt x="975" y="1333"/>
                </a:lnTo>
                <a:lnTo>
                  <a:pt x="1105" y="1268"/>
                </a:lnTo>
                <a:lnTo>
                  <a:pt x="1202" y="1171"/>
                </a:lnTo>
                <a:lnTo>
                  <a:pt x="1300" y="1073"/>
                </a:lnTo>
                <a:lnTo>
                  <a:pt x="1365" y="943"/>
                </a:lnTo>
                <a:lnTo>
                  <a:pt x="1397" y="813"/>
                </a:lnTo>
                <a:lnTo>
                  <a:pt x="1397" y="683"/>
                </a:lnTo>
                <a:lnTo>
                  <a:pt x="1397" y="553"/>
                </a:lnTo>
                <a:lnTo>
                  <a:pt x="1365" y="423"/>
                </a:lnTo>
                <a:lnTo>
                  <a:pt x="1300" y="293"/>
                </a:lnTo>
                <a:lnTo>
                  <a:pt x="1202" y="196"/>
                </a:lnTo>
                <a:lnTo>
                  <a:pt x="1105"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5"/>
          <p:cNvSpPr/>
          <p:nvPr/>
        </p:nvSpPr>
        <p:spPr>
          <a:xfrm flipH="1">
            <a:off x="1006582" y="4729121"/>
            <a:ext cx="45016" cy="45048"/>
          </a:xfrm>
          <a:custGeom>
            <a:avLst/>
            <a:gdLst/>
            <a:ahLst/>
            <a:cxnLst/>
            <a:rect l="l" t="t" r="r" b="b"/>
            <a:pathLst>
              <a:path w="1398" h="1399" extrusionOk="0">
                <a:moveTo>
                  <a:pt x="552" y="1"/>
                </a:moveTo>
                <a:lnTo>
                  <a:pt x="422" y="33"/>
                </a:lnTo>
                <a:lnTo>
                  <a:pt x="292" y="98"/>
                </a:lnTo>
                <a:lnTo>
                  <a:pt x="195" y="196"/>
                </a:lnTo>
                <a:lnTo>
                  <a:pt x="97" y="293"/>
                </a:lnTo>
                <a:lnTo>
                  <a:pt x="32" y="423"/>
                </a:lnTo>
                <a:lnTo>
                  <a:pt x="0" y="553"/>
                </a:lnTo>
                <a:lnTo>
                  <a:pt x="0" y="683"/>
                </a:lnTo>
                <a:lnTo>
                  <a:pt x="0" y="813"/>
                </a:lnTo>
                <a:lnTo>
                  <a:pt x="32" y="943"/>
                </a:lnTo>
                <a:lnTo>
                  <a:pt x="97" y="1073"/>
                </a:lnTo>
                <a:lnTo>
                  <a:pt x="195" y="1171"/>
                </a:lnTo>
                <a:lnTo>
                  <a:pt x="292" y="1268"/>
                </a:lnTo>
                <a:lnTo>
                  <a:pt x="422" y="1333"/>
                </a:lnTo>
                <a:lnTo>
                  <a:pt x="552" y="1366"/>
                </a:lnTo>
                <a:lnTo>
                  <a:pt x="682" y="1398"/>
                </a:lnTo>
                <a:lnTo>
                  <a:pt x="845" y="1366"/>
                </a:lnTo>
                <a:lnTo>
                  <a:pt x="975" y="1333"/>
                </a:lnTo>
                <a:lnTo>
                  <a:pt x="1072" y="1268"/>
                </a:lnTo>
                <a:lnTo>
                  <a:pt x="1170" y="1171"/>
                </a:lnTo>
                <a:lnTo>
                  <a:pt x="1267" y="1073"/>
                </a:lnTo>
                <a:lnTo>
                  <a:pt x="1332" y="943"/>
                </a:lnTo>
                <a:lnTo>
                  <a:pt x="1365" y="813"/>
                </a:lnTo>
                <a:lnTo>
                  <a:pt x="1397" y="683"/>
                </a:lnTo>
                <a:lnTo>
                  <a:pt x="1365" y="553"/>
                </a:lnTo>
                <a:lnTo>
                  <a:pt x="1332" y="423"/>
                </a:lnTo>
                <a:lnTo>
                  <a:pt x="1267" y="293"/>
                </a:lnTo>
                <a:lnTo>
                  <a:pt x="1170" y="196"/>
                </a:lnTo>
                <a:lnTo>
                  <a:pt x="1072"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5"/>
          <p:cNvSpPr/>
          <p:nvPr/>
        </p:nvSpPr>
        <p:spPr>
          <a:xfrm flipH="1">
            <a:off x="892562" y="4729121"/>
            <a:ext cx="45016" cy="45048"/>
          </a:xfrm>
          <a:custGeom>
            <a:avLst/>
            <a:gdLst/>
            <a:ahLst/>
            <a:cxnLst/>
            <a:rect l="l" t="t" r="r" b="b"/>
            <a:pathLst>
              <a:path w="1398" h="1399" extrusionOk="0">
                <a:moveTo>
                  <a:pt x="585" y="1"/>
                </a:moveTo>
                <a:lnTo>
                  <a:pt x="455" y="33"/>
                </a:lnTo>
                <a:lnTo>
                  <a:pt x="325" y="98"/>
                </a:lnTo>
                <a:lnTo>
                  <a:pt x="228" y="196"/>
                </a:lnTo>
                <a:lnTo>
                  <a:pt x="130" y="293"/>
                </a:lnTo>
                <a:lnTo>
                  <a:pt x="65" y="423"/>
                </a:lnTo>
                <a:lnTo>
                  <a:pt x="33" y="553"/>
                </a:lnTo>
                <a:lnTo>
                  <a:pt x="0" y="683"/>
                </a:lnTo>
                <a:lnTo>
                  <a:pt x="33" y="813"/>
                </a:lnTo>
                <a:lnTo>
                  <a:pt x="65" y="943"/>
                </a:lnTo>
                <a:lnTo>
                  <a:pt x="130" y="1073"/>
                </a:lnTo>
                <a:lnTo>
                  <a:pt x="228" y="1171"/>
                </a:lnTo>
                <a:lnTo>
                  <a:pt x="325" y="1268"/>
                </a:lnTo>
                <a:lnTo>
                  <a:pt x="455" y="1333"/>
                </a:lnTo>
                <a:lnTo>
                  <a:pt x="585" y="1366"/>
                </a:lnTo>
                <a:lnTo>
                  <a:pt x="715" y="1398"/>
                </a:lnTo>
                <a:lnTo>
                  <a:pt x="845" y="1366"/>
                </a:lnTo>
                <a:lnTo>
                  <a:pt x="975" y="1333"/>
                </a:lnTo>
                <a:lnTo>
                  <a:pt x="1105" y="1268"/>
                </a:lnTo>
                <a:lnTo>
                  <a:pt x="1203" y="1171"/>
                </a:lnTo>
                <a:lnTo>
                  <a:pt x="1300" y="1073"/>
                </a:lnTo>
                <a:lnTo>
                  <a:pt x="1365" y="943"/>
                </a:lnTo>
                <a:lnTo>
                  <a:pt x="1397" y="813"/>
                </a:lnTo>
                <a:lnTo>
                  <a:pt x="1397" y="683"/>
                </a:lnTo>
                <a:lnTo>
                  <a:pt x="1397" y="553"/>
                </a:lnTo>
                <a:lnTo>
                  <a:pt x="1365" y="423"/>
                </a:lnTo>
                <a:lnTo>
                  <a:pt x="1300" y="293"/>
                </a:lnTo>
                <a:lnTo>
                  <a:pt x="1203" y="196"/>
                </a:lnTo>
                <a:lnTo>
                  <a:pt x="1105"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5"/>
          <p:cNvSpPr/>
          <p:nvPr/>
        </p:nvSpPr>
        <p:spPr>
          <a:xfrm flipH="1">
            <a:off x="777479" y="4729121"/>
            <a:ext cx="45016" cy="45048"/>
          </a:xfrm>
          <a:custGeom>
            <a:avLst/>
            <a:gdLst/>
            <a:ahLst/>
            <a:cxnLst/>
            <a:rect l="l" t="t" r="r" b="b"/>
            <a:pathLst>
              <a:path w="1398" h="1399" extrusionOk="0">
                <a:moveTo>
                  <a:pt x="553" y="1"/>
                </a:moveTo>
                <a:lnTo>
                  <a:pt x="423" y="33"/>
                </a:lnTo>
                <a:lnTo>
                  <a:pt x="293" y="98"/>
                </a:lnTo>
                <a:lnTo>
                  <a:pt x="195" y="196"/>
                </a:lnTo>
                <a:lnTo>
                  <a:pt x="130" y="293"/>
                </a:lnTo>
                <a:lnTo>
                  <a:pt x="65" y="423"/>
                </a:lnTo>
                <a:lnTo>
                  <a:pt x="0" y="553"/>
                </a:lnTo>
                <a:lnTo>
                  <a:pt x="0" y="683"/>
                </a:lnTo>
                <a:lnTo>
                  <a:pt x="0" y="813"/>
                </a:lnTo>
                <a:lnTo>
                  <a:pt x="65" y="943"/>
                </a:lnTo>
                <a:lnTo>
                  <a:pt x="130" y="1073"/>
                </a:lnTo>
                <a:lnTo>
                  <a:pt x="195" y="1171"/>
                </a:lnTo>
                <a:lnTo>
                  <a:pt x="293" y="1268"/>
                </a:lnTo>
                <a:lnTo>
                  <a:pt x="423" y="1333"/>
                </a:lnTo>
                <a:lnTo>
                  <a:pt x="553" y="1366"/>
                </a:lnTo>
                <a:lnTo>
                  <a:pt x="683" y="1398"/>
                </a:lnTo>
                <a:lnTo>
                  <a:pt x="845" y="1366"/>
                </a:lnTo>
                <a:lnTo>
                  <a:pt x="975" y="1333"/>
                </a:lnTo>
                <a:lnTo>
                  <a:pt x="1072" y="1268"/>
                </a:lnTo>
                <a:lnTo>
                  <a:pt x="1202" y="1171"/>
                </a:lnTo>
                <a:lnTo>
                  <a:pt x="1267" y="1073"/>
                </a:lnTo>
                <a:lnTo>
                  <a:pt x="1332" y="943"/>
                </a:lnTo>
                <a:lnTo>
                  <a:pt x="1397" y="813"/>
                </a:lnTo>
                <a:lnTo>
                  <a:pt x="1397" y="683"/>
                </a:lnTo>
                <a:lnTo>
                  <a:pt x="1397" y="553"/>
                </a:lnTo>
                <a:lnTo>
                  <a:pt x="1332" y="423"/>
                </a:lnTo>
                <a:lnTo>
                  <a:pt x="1267" y="293"/>
                </a:lnTo>
                <a:lnTo>
                  <a:pt x="1202" y="196"/>
                </a:lnTo>
                <a:lnTo>
                  <a:pt x="1072"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5"/>
          <p:cNvSpPr/>
          <p:nvPr/>
        </p:nvSpPr>
        <p:spPr>
          <a:xfrm flipH="1">
            <a:off x="662396" y="4729121"/>
            <a:ext cx="45016" cy="45048"/>
          </a:xfrm>
          <a:custGeom>
            <a:avLst/>
            <a:gdLst/>
            <a:ahLst/>
            <a:cxnLst/>
            <a:rect l="l" t="t" r="r" b="b"/>
            <a:pathLst>
              <a:path w="1398" h="1399" extrusionOk="0">
                <a:moveTo>
                  <a:pt x="553" y="1"/>
                </a:moveTo>
                <a:lnTo>
                  <a:pt x="423" y="33"/>
                </a:lnTo>
                <a:lnTo>
                  <a:pt x="293" y="98"/>
                </a:lnTo>
                <a:lnTo>
                  <a:pt x="195" y="196"/>
                </a:lnTo>
                <a:lnTo>
                  <a:pt x="98" y="293"/>
                </a:lnTo>
                <a:lnTo>
                  <a:pt x="33" y="423"/>
                </a:lnTo>
                <a:lnTo>
                  <a:pt x="0" y="553"/>
                </a:lnTo>
                <a:lnTo>
                  <a:pt x="0" y="683"/>
                </a:lnTo>
                <a:lnTo>
                  <a:pt x="0" y="813"/>
                </a:lnTo>
                <a:lnTo>
                  <a:pt x="33" y="943"/>
                </a:lnTo>
                <a:lnTo>
                  <a:pt x="98" y="1073"/>
                </a:lnTo>
                <a:lnTo>
                  <a:pt x="195" y="1171"/>
                </a:lnTo>
                <a:lnTo>
                  <a:pt x="293" y="1268"/>
                </a:lnTo>
                <a:lnTo>
                  <a:pt x="423" y="1333"/>
                </a:lnTo>
                <a:lnTo>
                  <a:pt x="553" y="1366"/>
                </a:lnTo>
                <a:lnTo>
                  <a:pt x="683" y="1398"/>
                </a:lnTo>
                <a:lnTo>
                  <a:pt x="812" y="1366"/>
                </a:lnTo>
                <a:lnTo>
                  <a:pt x="942" y="1333"/>
                </a:lnTo>
                <a:lnTo>
                  <a:pt x="1072" y="1268"/>
                </a:lnTo>
                <a:lnTo>
                  <a:pt x="1170" y="1171"/>
                </a:lnTo>
                <a:lnTo>
                  <a:pt x="1267" y="1073"/>
                </a:lnTo>
                <a:lnTo>
                  <a:pt x="1332" y="943"/>
                </a:lnTo>
                <a:lnTo>
                  <a:pt x="1365" y="813"/>
                </a:lnTo>
                <a:lnTo>
                  <a:pt x="1397" y="683"/>
                </a:lnTo>
                <a:lnTo>
                  <a:pt x="1365" y="553"/>
                </a:lnTo>
                <a:lnTo>
                  <a:pt x="1332" y="423"/>
                </a:lnTo>
                <a:lnTo>
                  <a:pt x="1267" y="293"/>
                </a:lnTo>
                <a:lnTo>
                  <a:pt x="1170" y="196"/>
                </a:lnTo>
                <a:lnTo>
                  <a:pt x="1072" y="98"/>
                </a:lnTo>
                <a:lnTo>
                  <a:pt x="942" y="33"/>
                </a:lnTo>
                <a:lnTo>
                  <a:pt x="812"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5"/>
          <p:cNvSpPr/>
          <p:nvPr/>
        </p:nvSpPr>
        <p:spPr>
          <a:xfrm flipH="1">
            <a:off x="1121665" y="4826429"/>
            <a:ext cx="45016" cy="45016"/>
          </a:xfrm>
          <a:custGeom>
            <a:avLst/>
            <a:gdLst/>
            <a:ahLst/>
            <a:cxnLst/>
            <a:rect l="l" t="t" r="r" b="b"/>
            <a:pathLst>
              <a:path w="1398" h="1398" extrusionOk="0">
                <a:moveTo>
                  <a:pt x="552" y="1"/>
                </a:moveTo>
                <a:lnTo>
                  <a:pt x="422"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22" y="1333"/>
                </a:lnTo>
                <a:lnTo>
                  <a:pt x="552" y="1365"/>
                </a:lnTo>
                <a:lnTo>
                  <a:pt x="715" y="1398"/>
                </a:lnTo>
                <a:lnTo>
                  <a:pt x="845" y="1365"/>
                </a:lnTo>
                <a:lnTo>
                  <a:pt x="975" y="1333"/>
                </a:lnTo>
                <a:lnTo>
                  <a:pt x="1105" y="1268"/>
                </a:lnTo>
                <a:lnTo>
                  <a:pt x="1202" y="1170"/>
                </a:lnTo>
                <a:lnTo>
                  <a:pt x="1300" y="1073"/>
                </a:lnTo>
                <a:lnTo>
                  <a:pt x="1365" y="943"/>
                </a:lnTo>
                <a:lnTo>
                  <a:pt x="1397" y="813"/>
                </a:lnTo>
                <a:lnTo>
                  <a:pt x="1397" y="683"/>
                </a:lnTo>
                <a:lnTo>
                  <a:pt x="1397" y="553"/>
                </a:lnTo>
                <a:lnTo>
                  <a:pt x="1365" y="423"/>
                </a:lnTo>
                <a:lnTo>
                  <a:pt x="1300" y="293"/>
                </a:lnTo>
                <a:lnTo>
                  <a:pt x="1202" y="195"/>
                </a:lnTo>
                <a:lnTo>
                  <a:pt x="1105"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5"/>
          <p:cNvSpPr/>
          <p:nvPr/>
        </p:nvSpPr>
        <p:spPr>
          <a:xfrm flipH="1">
            <a:off x="1006582" y="4826429"/>
            <a:ext cx="45016" cy="45016"/>
          </a:xfrm>
          <a:custGeom>
            <a:avLst/>
            <a:gdLst/>
            <a:ahLst/>
            <a:cxnLst/>
            <a:rect l="l" t="t" r="r" b="b"/>
            <a:pathLst>
              <a:path w="1398" h="1398" extrusionOk="0">
                <a:moveTo>
                  <a:pt x="552" y="1"/>
                </a:moveTo>
                <a:lnTo>
                  <a:pt x="422" y="33"/>
                </a:lnTo>
                <a:lnTo>
                  <a:pt x="292" y="98"/>
                </a:lnTo>
                <a:lnTo>
                  <a:pt x="195" y="195"/>
                </a:lnTo>
                <a:lnTo>
                  <a:pt x="97" y="293"/>
                </a:lnTo>
                <a:lnTo>
                  <a:pt x="32" y="423"/>
                </a:lnTo>
                <a:lnTo>
                  <a:pt x="0" y="553"/>
                </a:lnTo>
                <a:lnTo>
                  <a:pt x="0" y="683"/>
                </a:lnTo>
                <a:lnTo>
                  <a:pt x="0" y="813"/>
                </a:lnTo>
                <a:lnTo>
                  <a:pt x="32" y="943"/>
                </a:lnTo>
                <a:lnTo>
                  <a:pt x="97" y="1073"/>
                </a:lnTo>
                <a:lnTo>
                  <a:pt x="195" y="1170"/>
                </a:lnTo>
                <a:lnTo>
                  <a:pt x="292" y="1268"/>
                </a:lnTo>
                <a:lnTo>
                  <a:pt x="422" y="1333"/>
                </a:lnTo>
                <a:lnTo>
                  <a:pt x="552" y="1365"/>
                </a:lnTo>
                <a:lnTo>
                  <a:pt x="682" y="1398"/>
                </a:lnTo>
                <a:lnTo>
                  <a:pt x="845" y="1365"/>
                </a:lnTo>
                <a:lnTo>
                  <a:pt x="975" y="1333"/>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5"/>
          <p:cNvSpPr/>
          <p:nvPr/>
        </p:nvSpPr>
        <p:spPr>
          <a:xfrm flipH="1">
            <a:off x="892562" y="4826429"/>
            <a:ext cx="45016" cy="45016"/>
          </a:xfrm>
          <a:custGeom>
            <a:avLst/>
            <a:gdLst/>
            <a:ahLst/>
            <a:cxnLst/>
            <a:rect l="l" t="t" r="r" b="b"/>
            <a:pathLst>
              <a:path w="1398" h="1398" extrusionOk="0">
                <a:moveTo>
                  <a:pt x="585" y="1"/>
                </a:moveTo>
                <a:lnTo>
                  <a:pt x="455"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55" y="1333"/>
                </a:lnTo>
                <a:lnTo>
                  <a:pt x="585" y="1365"/>
                </a:lnTo>
                <a:lnTo>
                  <a:pt x="715" y="1398"/>
                </a:lnTo>
                <a:lnTo>
                  <a:pt x="845" y="1365"/>
                </a:lnTo>
                <a:lnTo>
                  <a:pt x="975" y="1333"/>
                </a:lnTo>
                <a:lnTo>
                  <a:pt x="1105" y="1268"/>
                </a:lnTo>
                <a:lnTo>
                  <a:pt x="1203" y="1170"/>
                </a:lnTo>
                <a:lnTo>
                  <a:pt x="1300" y="1073"/>
                </a:lnTo>
                <a:lnTo>
                  <a:pt x="1365" y="943"/>
                </a:lnTo>
                <a:lnTo>
                  <a:pt x="1397" y="813"/>
                </a:lnTo>
                <a:lnTo>
                  <a:pt x="1397" y="683"/>
                </a:lnTo>
                <a:lnTo>
                  <a:pt x="1397" y="553"/>
                </a:lnTo>
                <a:lnTo>
                  <a:pt x="1365" y="423"/>
                </a:lnTo>
                <a:lnTo>
                  <a:pt x="1300" y="293"/>
                </a:lnTo>
                <a:lnTo>
                  <a:pt x="1203" y="195"/>
                </a:lnTo>
                <a:lnTo>
                  <a:pt x="1105"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5"/>
          <p:cNvSpPr/>
          <p:nvPr/>
        </p:nvSpPr>
        <p:spPr>
          <a:xfrm flipH="1">
            <a:off x="777479" y="4826429"/>
            <a:ext cx="45016" cy="45016"/>
          </a:xfrm>
          <a:custGeom>
            <a:avLst/>
            <a:gdLst/>
            <a:ahLst/>
            <a:cxnLst/>
            <a:rect l="l" t="t" r="r" b="b"/>
            <a:pathLst>
              <a:path w="1398" h="1398" extrusionOk="0">
                <a:moveTo>
                  <a:pt x="553" y="1"/>
                </a:moveTo>
                <a:lnTo>
                  <a:pt x="423" y="33"/>
                </a:lnTo>
                <a:lnTo>
                  <a:pt x="293" y="98"/>
                </a:lnTo>
                <a:lnTo>
                  <a:pt x="195" y="195"/>
                </a:lnTo>
                <a:lnTo>
                  <a:pt x="130" y="293"/>
                </a:lnTo>
                <a:lnTo>
                  <a:pt x="65" y="423"/>
                </a:lnTo>
                <a:lnTo>
                  <a:pt x="0" y="553"/>
                </a:lnTo>
                <a:lnTo>
                  <a:pt x="0" y="683"/>
                </a:lnTo>
                <a:lnTo>
                  <a:pt x="0" y="813"/>
                </a:lnTo>
                <a:lnTo>
                  <a:pt x="65" y="943"/>
                </a:lnTo>
                <a:lnTo>
                  <a:pt x="130" y="1073"/>
                </a:lnTo>
                <a:lnTo>
                  <a:pt x="195" y="1170"/>
                </a:lnTo>
                <a:lnTo>
                  <a:pt x="293" y="1268"/>
                </a:lnTo>
                <a:lnTo>
                  <a:pt x="423" y="1333"/>
                </a:lnTo>
                <a:lnTo>
                  <a:pt x="553" y="1365"/>
                </a:lnTo>
                <a:lnTo>
                  <a:pt x="683" y="1398"/>
                </a:lnTo>
                <a:lnTo>
                  <a:pt x="845" y="1365"/>
                </a:lnTo>
                <a:lnTo>
                  <a:pt x="975" y="1333"/>
                </a:lnTo>
                <a:lnTo>
                  <a:pt x="1072" y="1268"/>
                </a:lnTo>
                <a:lnTo>
                  <a:pt x="1202" y="1170"/>
                </a:lnTo>
                <a:lnTo>
                  <a:pt x="1267" y="1073"/>
                </a:lnTo>
                <a:lnTo>
                  <a:pt x="1332" y="943"/>
                </a:lnTo>
                <a:lnTo>
                  <a:pt x="1397" y="813"/>
                </a:lnTo>
                <a:lnTo>
                  <a:pt x="1397" y="683"/>
                </a:lnTo>
                <a:lnTo>
                  <a:pt x="1397" y="553"/>
                </a:lnTo>
                <a:lnTo>
                  <a:pt x="1332" y="423"/>
                </a:lnTo>
                <a:lnTo>
                  <a:pt x="1267" y="293"/>
                </a:lnTo>
                <a:lnTo>
                  <a:pt x="1202" y="195"/>
                </a:lnTo>
                <a:lnTo>
                  <a:pt x="1072"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5"/>
          <p:cNvSpPr/>
          <p:nvPr/>
        </p:nvSpPr>
        <p:spPr>
          <a:xfrm flipH="1">
            <a:off x="662396" y="4826429"/>
            <a:ext cx="45016" cy="45016"/>
          </a:xfrm>
          <a:custGeom>
            <a:avLst/>
            <a:gdLst/>
            <a:ahLst/>
            <a:cxnLst/>
            <a:rect l="l" t="t" r="r" b="b"/>
            <a:pathLst>
              <a:path w="1398" h="1398" extrusionOk="0">
                <a:moveTo>
                  <a:pt x="553" y="1"/>
                </a:moveTo>
                <a:lnTo>
                  <a:pt x="423" y="33"/>
                </a:lnTo>
                <a:lnTo>
                  <a:pt x="293" y="98"/>
                </a:lnTo>
                <a:lnTo>
                  <a:pt x="195" y="195"/>
                </a:lnTo>
                <a:lnTo>
                  <a:pt x="98" y="293"/>
                </a:lnTo>
                <a:lnTo>
                  <a:pt x="33" y="423"/>
                </a:lnTo>
                <a:lnTo>
                  <a:pt x="0" y="553"/>
                </a:lnTo>
                <a:lnTo>
                  <a:pt x="0" y="683"/>
                </a:lnTo>
                <a:lnTo>
                  <a:pt x="0" y="813"/>
                </a:lnTo>
                <a:lnTo>
                  <a:pt x="33" y="943"/>
                </a:lnTo>
                <a:lnTo>
                  <a:pt x="98" y="1073"/>
                </a:lnTo>
                <a:lnTo>
                  <a:pt x="195" y="1170"/>
                </a:lnTo>
                <a:lnTo>
                  <a:pt x="293" y="1268"/>
                </a:lnTo>
                <a:lnTo>
                  <a:pt x="423" y="1333"/>
                </a:lnTo>
                <a:lnTo>
                  <a:pt x="553" y="1365"/>
                </a:lnTo>
                <a:lnTo>
                  <a:pt x="683" y="1398"/>
                </a:lnTo>
                <a:lnTo>
                  <a:pt x="812" y="1365"/>
                </a:lnTo>
                <a:lnTo>
                  <a:pt x="942" y="1333"/>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42" y="33"/>
                </a:lnTo>
                <a:lnTo>
                  <a:pt x="812"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5"/>
          <p:cNvSpPr/>
          <p:nvPr/>
        </p:nvSpPr>
        <p:spPr>
          <a:xfrm flipH="1">
            <a:off x="2192788" y="4900033"/>
            <a:ext cx="442557" cy="443587"/>
          </a:xfrm>
          <a:custGeom>
            <a:avLst/>
            <a:gdLst/>
            <a:ahLst/>
            <a:cxnLst/>
            <a:rect l="l" t="t" r="r" b="b"/>
            <a:pathLst>
              <a:path w="13744" h="13776" extrusionOk="0">
                <a:moveTo>
                  <a:pt x="6856" y="0"/>
                </a:moveTo>
                <a:lnTo>
                  <a:pt x="6174" y="65"/>
                </a:lnTo>
                <a:lnTo>
                  <a:pt x="5491" y="163"/>
                </a:lnTo>
                <a:lnTo>
                  <a:pt x="4809" y="325"/>
                </a:lnTo>
                <a:lnTo>
                  <a:pt x="4192" y="553"/>
                </a:lnTo>
                <a:lnTo>
                  <a:pt x="3575" y="845"/>
                </a:lnTo>
                <a:lnTo>
                  <a:pt x="3022" y="1202"/>
                </a:lnTo>
                <a:lnTo>
                  <a:pt x="2502" y="1592"/>
                </a:lnTo>
                <a:lnTo>
                  <a:pt x="2015" y="2047"/>
                </a:lnTo>
                <a:lnTo>
                  <a:pt x="1560" y="2534"/>
                </a:lnTo>
                <a:lnTo>
                  <a:pt x="1170" y="3054"/>
                </a:lnTo>
                <a:lnTo>
                  <a:pt x="813" y="3607"/>
                </a:lnTo>
                <a:lnTo>
                  <a:pt x="521" y="4224"/>
                </a:lnTo>
                <a:lnTo>
                  <a:pt x="293" y="4841"/>
                </a:lnTo>
                <a:lnTo>
                  <a:pt x="131" y="5524"/>
                </a:lnTo>
                <a:lnTo>
                  <a:pt x="33" y="6206"/>
                </a:lnTo>
                <a:lnTo>
                  <a:pt x="1" y="6888"/>
                </a:lnTo>
                <a:lnTo>
                  <a:pt x="33" y="7603"/>
                </a:lnTo>
                <a:lnTo>
                  <a:pt x="131" y="8285"/>
                </a:lnTo>
                <a:lnTo>
                  <a:pt x="293" y="8935"/>
                </a:lnTo>
                <a:lnTo>
                  <a:pt x="521" y="9585"/>
                </a:lnTo>
                <a:lnTo>
                  <a:pt x="813" y="10170"/>
                </a:lnTo>
                <a:lnTo>
                  <a:pt x="1170" y="10754"/>
                </a:lnTo>
                <a:lnTo>
                  <a:pt x="1560" y="11274"/>
                </a:lnTo>
                <a:lnTo>
                  <a:pt x="2015" y="11762"/>
                </a:lnTo>
                <a:lnTo>
                  <a:pt x="2502" y="12216"/>
                </a:lnTo>
                <a:lnTo>
                  <a:pt x="3022" y="12606"/>
                </a:lnTo>
                <a:lnTo>
                  <a:pt x="3575" y="12964"/>
                </a:lnTo>
                <a:lnTo>
                  <a:pt x="4192" y="13224"/>
                </a:lnTo>
                <a:lnTo>
                  <a:pt x="4809" y="13484"/>
                </a:lnTo>
                <a:lnTo>
                  <a:pt x="5491" y="13646"/>
                </a:lnTo>
                <a:lnTo>
                  <a:pt x="6174" y="13743"/>
                </a:lnTo>
                <a:lnTo>
                  <a:pt x="6856" y="13776"/>
                </a:lnTo>
                <a:lnTo>
                  <a:pt x="7571" y="13743"/>
                </a:lnTo>
                <a:lnTo>
                  <a:pt x="8253" y="13646"/>
                </a:lnTo>
                <a:lnTo>
                  <a:pt x="8903" y="13484"/>
                </a:lnTo>
                <a:lnTo>
                  <a:pt x="9553" y="13224"/>
                </a:lnTo>
                <a:lnTo>
                  <a:pt x="10138" y="12964"/>
                </a:lnTo>
                <a:lnTo>
                  <a:pt x="10722" y="12606"/>
                </a:lnTo>
                <a:lnTo>
                  <a:pt x="11242" y="12216"/>
                </a:lnTo>
                <a:lnTo>
                  <a:pt x="11730" y="11762"/>
                </a:lnTo>
                <a:lnTo>
                  <a:pt x="12184" y="11274"/>
                </a:lnTo>
                <a:lnTo>
                  <a:pt x="12574" y="10754"/>
                </a:lnTo>
                <a:lnTo>
                  <a:pt x="12932" y="10170"/>
                </a:lnTo>
                <a:lnTo>
                  <a:pt x="13224" y="9585"/>
                </a:lnTo>
                <a:lnTo>
                  <a:pt x="13452" y="8935"/>
                </a:lnTo>
                <a:lnTo>
                  <a:pt x="13614" y="8285"/>
                </a:lnTo>
                <a:lnTo>
                  <a:pt x="13711" y="7603"/>
                </a:lnTo>
                <a:lnTo>
                  <a:pt x="13744" y="6888"/>
                </a:lnTo>
                <a:lnTo>
                  <a:pt x="13711" y="6206"/>
                </a:lnTo>
                <a:lnTo>
                  <a:pt x="13614" y="5524"/>
                </a:lnTo>
                <a:lnTo>
                  <a:pt x="13452" y="4841"/>
                </a:lnTo>
                <a:lnTo>
                  <a:pt x="13224" y="4224"/>
                </a:lnTo>
                <a:lnTo>
                  <a:pt x="12932" y="3607"/>
                </a:lnTo>
                <a:lnTo>
                  <a:pt x="12574" y="3054"/>
                </a:lnTo>
                <a:lnTo>
                  <a:pt x="12184" y="2534"/>
                </a:lnTo>
                <a:lnTo>
                  <a:pt x="11730" y="2047"/>
                </a:lnTo>
                <a:lnTo>
                  <a:pt x="11242" y="1592"/>
                </a:lnTo>
                <a:lnTo>
                  <a:pt x="10722" y="1202"/>
                </a:lnTo>
                <a:lnTo>
                  <a:pt x="10138" y="845"/>
                </a:lnTo>
                <a:lnTo>
                  <a:pt x="9553" y="553"/>
                </a:lnTo>
                <a:lnTo>
                  <a:pt x="8903" y="325"/>
                </a:lnTo>
                <a:lnTo>
                  <a:pt x="8253" y="163"/>
                </a:lnTo>
                <a:lnTo>
                  <a:pt x="7571" y="65"/>
                </a:lnTo>
                <a:lnTo>
                  <a:pt x="6856"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5"/>
          <p:cNvSpPr txBox="1">
            <a:spLocks noGrp="1"/>
          </p:cNvSpPr>
          <p:nvPr>
            <p:ph type="subTitle" idx="1"/>
          </p:nvPr>
        </p:nvSpPr>
        <p:spPr>
          <a:xfrm>
            <a:off x="1137300" y="2436550"/>
            <a:ext cx="2907600" cy="218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2"/>
              </a:buClr>
              <a:buSzPts val="2000"/>
              <a:buFont typeface="Fredoka One"/>
              <a:buNone/>
              <a:defRPr sz="2000">
                <a:solidFill>
                  <a:schemeClr val="accent2"/>
                </a:solidFill>
                <a:latin typeface="Fredoka One"/>
                <a:ea typeface="Fredoka One"/>
                <a:cs typeface="Fredoka One"/>
                <a:sym typeface="Fredoka One"/>
              </a:defRPr>
            </a:lvl1pPr>
            <a:lvl2pPr lvl="1" algn="ctr" rtl="0">
              <a:lnSpc>
                <a:spcPct val="100000"/>
              </a:lnSpc>
              <a:spcBef>
                <a:spcPts val="0"/>
              </a:spcBef>
              <a:spcAft>
                <a:spcPts val="0"/>
              </a:spcAft>
              <a:buClr>
                <a:schemeClr val="accent2"/>
              </a:buClr>
              <a:buSzPts val="2000"/>
              <a:buFont typeface="Fredoka One"/>
              <a:buNone/>
              <a:defRPr sz="2000">
                <a:solidFill>
                  <a:schemeClr val="accent2"/>
                </a:solidFill>
                <a:latin typeface="Fredoka One"/>
                <a:ea typeface="Fredoka One"/>
                <a:cs typeface="Fredoka One"/>
                <a:sym typeface="Fredoka One"/>
              </a:defRPr>
            </a:lvl2pPr>
            <a:lvl3pPr lvl="2" algn="ctr" rtl="0">
              <a:lnSpc>
                <a:spcPct val="100000"/>
              </a:lnSpc>
              <a:spcBef>
                <a:spcPts val="0"/>
              </a:spcBef>
              <a:spcAft>
                <a:spcPts val="0"/>
              </a:spcAft>
              <a:buClr>
                <a:schemeClr val="accent2"/>
              </a:buClr>
              <a:buSzPts val="2000"/>
              <a:buFont typeface="Fredoka One"/>
              <a:buNone/>
              <a:defRPr sz="2000">
                <a:solidFill>
                  <a:schemeClr val="accent2"/>
                </a:solidFill>
                <a:latin typeface="Fredoka One"/>
                <a:ea typeface="Fredoka One"/>
                <a:cs typeface="Fredoka One"/>
                <a:sym typeface="Fredoka One"/>
              </a:defRPr>
            </a:lvl3pPr>
            <a:lvl4pPr lvl="3" algn="ctr" rtl="0">
              <a:lnSpc>
                <a:spcPct val="100000"/>
              </a:lnSpc>
              <a:spcBef>
                <a:spcPts val="0"/>
              </a:spcBef>
              <a:spcAft>
                <a:spcPts val="0"/>
              </a:spcAft>
              <a:buClr>
                <a:schemeClr val="accent2"/>
              </a:buClr>
              <a:buSzPts val="2000"/>
              <a:buFont typeface="Fredoka One"/>
              <a:buNone/>
              <a:defRPr sz="2000">
                <a:solidFill>
                  <a:schemeClr val="accent2"/>
                </a:solidFill>
                <a:latin typeface="Fredoka One"/>
                <a:ea typeface="Fredoka One"/>
                <a:cs typeface="Fredoka One"/>
                <a:sym typeface="Fredoka One"/>
              </a:defRPr>
            </a:lvl4pPr>
            <a:lvl5pPr lvl="4" algn="ctr" rtl="0">
              <a:lnSpc>
                <a:spcPct val="100000"/>
              </a:lnSpc>
              <a:spcBef>
                <a:spcPts val="0"/>
              </a:spcBef>
              <a:spcAft>
                <a:spcPts val="0"/>
              </a:spcAft>
              <a:buClr>
                <a:schemeClr val="accent2"/>
              </a:buClr>
              <a:buSzPts val="2000"/>
              <a:buFont typeface="Fredoka One"/>
              <a:buNone/>
              <a:defRPr sz="2000">
                <a:solidFill>
                  <a:schemeClr val="accent2"/>
                </a:solidFill>
                <a:latin typeface="Fredoka One"/>
                <a:ea typeface="Fredoka One"/>
                <a:cs typeface="Fredoka One"/>
                <a:sym typeface="Fredoka One"/>
              </a:defRPr>
            </a:lvl5pPr>
            <a:lvl6pPr lvl="5" algn="ctr" rtl="0">
              <a:lnSpc>
                <a:spcPct val="100000"/>
              </a:lnSpc>
              <a:spcBef>
                <a:spcPts val="0"/>
              </a:spcBef>
              <a:spcAft>
                <a:spcPts val="0"/>
              </a:spcAft>
              <a:buClr>
                <a:schemeClr val="accent2"/>
              </a:buClr>
              <a:buSzPts val="2000"/>
              <a:buFont typeface="Fredoka One"/>
              <a:buNone/>
              <a:defRPr sz="2000">
                <a:solidFill>
                  <a:schemeClr val="accent2"/>
                </a:solidFill>
                <a:latin typeface="Fredoka One"/>
                <a:ea typeface="Fredoka One"/>
                <a:cs typeface="Fredoka One"/>
                <a:sym typeface="Fredoka One"/>
              </a:defRPr>
            </a:lvl6pPr>
            <a:lvl7pPr lvl="6" algn="ctr" rtl="0">
              <a:lnSpc>
                <a:spcPct val="100000"/>
              </a:lnSpc>
              <a:spcBef>
                <a:spcPts val="0"/>
              </a:spcBef>
              <a:spcAft>
                <a:spcPts val="0"/>
              </a:spcAft>
              <a:buClr>
                <a:schemeClr val="accent2"/>
              </a:buClr>
              <a:buSzPts val="2000"/>
              <a:buFont typeface="Fredoka One"/>
              <a:buNone/>
              <a:defRPr sz="2000">
                <a:solidFill>
                  <a:schemeClr val="accent2"/>
                </a:solidFill>
                <a:latin typeface="Fredoka One"/>
                <a:ea typeface="Fredoka One"/>
                <a:cs typeface="Fredoka One"/>
                <a:sym typeface="Fredoka One"/>
              </a:defRPr>
            </a:lvl7pPr>
            <a:lvl8pPr lvl="7" algn="ctr" rtl="0">
              <a:lnSpc>
                <a:spcPct val="100000"/>
              </a:lnSpc>
              <a:spcBef>
                <a:spcPts val="0"/>
              </a:spcBef>
              <a:spcAft>
                <a:spcPts val="0"/>
              </a:spcAft>
              <a:buClr>
                <a:schemeClr val="accent2"/>
              </a:buClr>
              <a:buSzPts val="2000"/>
              <a:buFont typeface="Fredoka One"/>
              <a:buNone/>
              <a:defRPr sz="2000">
                <a:solidFill>
                  <a:schemeClr val="accent2"/>
                </a:solidFill>
                <a:latin typeface="Fredoka One"/>
                <a:ea typeface="Fredoka One"/>
                <a:cs typeface="Fredoka One"/>
                <a:sym typeface="Fredoka One"/>
              </a:defRPr>
            </a:lvl8pPr>
            <a:lvl9pPr lvl="8" algn="ctr" rtl="0">
              <a:lnSpc>
                <a:spcPct val="100000"/>
              </a:lnSpc>
              <a:spcBef>
                <a:spcPts val="0"/>
              </a:spcBef>
              <a:spcAft>
                <a:spcPts val="0"/>
              </a:spcAft>
              <a:buClr>
                <a:schemeClr val="accent2"/>
              </a:buClr>
              <a:buSzPts val="2000"/>
              <a:buFont typeface="Fredoka One"/>
              <a:buNone/>
              <a:defRPr sz="2000">
                <a:solidFill>
                  <a:schemeClr val="accent2"/>
                </a:solidFill>
                <a:latin typeface="Fredoka One"/>
                <a:ea typeface="Fredoka One"/>
                <a:cs typeface="Fredoka One"/>
                <a:sym typeface="Fredoka One"/>
              </a:defRPr>
            </a:lvl9pPr>
          </a:lstStyle>
          <a:p>
            <a:endParaRPr/>
          </a:p>
        </p:txBody>
      </p:sp>
      <p:sp>
        <p:nvSpPr>
          <p:cNvPr id="291" name="Google Shape;291;p5"/>
          <p:cNvSpPr txBox="1">
            <a:spLocks noGrp="1"/>
          </p:cNvSpPr>
          <p:nvPr>
            <p:ph type="subTitle" idx="2"/>
          </p:nvPr>
        </p:nvSpPr>
        <p:spPr>
          <a:xfrm>
            <a:off x="5099700" y="2436550"/>
            <a:ext cx="2907600" cy="218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2"/>
              </a:buClr>
              <a:buSzPts val="2000"/>
              <a:buFont typeface="Fredoka One"/>
              <a:buNone/>
              <a:defRPr sz="2000">
                <a:solidFill>
                  <a:schemeClr val="accent2"/>
                </a:solidFill>
                <a:latin typeface="Fredoka One"/>
                <a:ea typeface="Fredoka One"/>
                <a:cs typeface="Fredoka One"/>
                <a:sym typeface="Fredoka One"/>
              </a:defRPr>
            </a:lvl1pPr>
            <a:lvl2pPr lvl="1" algn="ctr" rtl="0">
              <a:lnSpc>
                <a:spcPct val="100000"/>
              </a:lnSpc>
              <a:spcBef>
                <a:spcPts val="0"/>
              </a:spcBef>
              <a:spcAft>
                <a:spcPts val="0"/>
              </a:spcAft>
              <a:buClr>
                <a:schemeClr val="accent2"/>
              </a:buClr>
              <a:buSzPts val="2000"/>
              <a:buFont typeface="Fredoka One"/>
              <a:buNone/>
              <a:defRPr sz="2000">
                <a:solidFill>
                  <a:schemeClr val="accent2"/>
                </a:solidFill>
                <a:latin typeface="Fredoka One"/>
                <a:ea typeface="Fredoka One"/>
                <a:cs typeface="Fredoka One"/>
                <a:sym typeface="Fredoka One"/>
              </a:defRPr>
            </a:lvl2pPr>
            <a:lvl3pPr lvl="2" algn="ctr" rtl="0">
              <a:lnSpc>
                <a:spcPct val="100000"/>
              </a:lnSpc>
              <a:spcBef>
                <a:spcPts val="0"/>
              </a:spcBef>
              <a:spcAft>
                <a:spcPts val="0"/>
              </a:spcAft>
              <a:buClr>
                <a:schemeClr val="accent2"/>
              </a:buClr>
              <a:buSzPts val="2000"/>
              <a:buFont typeface="Fredoka One"/>
              <a:buNone/>
              <a:defRPr sz="2000">
                <a:solidFill>
                  <a:schemeClr val="accent2"/>
                </a:solidFill>
                <a:latin typeface="Fredoka One"/>
                <a:ea typeface="Fredoka One"/>
                <a:cs typeface="Fredoka One"/>
                <a:sym typeface="Fredoka One"/>
              </a:defRPr>
            </a:lvl3pPr>
            <a:lvl4pPr lvl="3" algn="ctr" rtl="0">
              <a:lnSpc>
                <a:spcPct val="100000"/>
              </a:lnSpc>
              <a:spcBef>
                <a:spcPts val="0"/>
              </a:spcBef>
              <a:spcAft>
                <a:spcPts val="0"/>
              </a:spcAft>
              <a:buClr>
                <a:schemeClr val="accent2"/>
              </a:buClr>
              <a:buSzPts val="2000"/>
              <a:buFont typeface="Fredoka One"/>
              <a:buNone/>
              <a:defRPr sz="2000">
                <a:solidFill>
                  <a:schemeClr val="accent2"/>
                </a:solidFill>
                <a:latin typeface="Fredoka One"/>
                <a:ea typeface="Fredoka One"/>
                <a:cs typeface="Fredoka One"/>
                <a:sym typeface="Fredoka One"/>
              </a:defRPr>
            </a:lvl4pPr>
            <a:lvl5pPr lvl="4" algn="ctr" rtl="0">
              <a:lnSpc>
                <a:spcPct val="100000"/>
              </a:lnSpc>
              <a:spcBef>
                <a:spcPts val="0"/>
              </a:spcBef>
              <a:spcAft>
                <a:spcPts val="0"/>
              </a:spcAft>
              <a:buClr>
                <a:schemeClr val="accent2"/>
              </a:buClr>
              <a:buSzPts val="2000"/>
              <a:buFont typeface="Fredoka One"/>
              <a:buNone/>
              <a:defRPr sz="2000">
                <a:solidFill>
                  <a:schemeClr val="accent2"/>
                </a:solidFill>
                <a:latin typeface="Fredoka One"/>
                <a:ea typeface="Fredoka One"/>
                <a:cs typeface="Fredoka One"/>
                <a:sym typeface="Fredoka One"/>
              </a:defRPr>
            </a:lvl5pPr>
            <a:lvl6pPr lvl="5" algn="ctr" rtl="0">
              <a:lnSpc>
                <a:spcPct val="100000"/>
              </a:lnSpc>
              <a:spcBef>
                <a:spcPts val="0"/>
              </a:spcBef>
              <a:spcAft>
                <a:spcPts val="0"/>
              </a:spcAft>
              <a:buClr>
                <a:schemeClr val="accent2"/>
              </a:buClr>
              <a:buSzPts val="2000"/>
              <a:buFont typeface="Fredoka One"/>
              <a:buNone/>
              <a:defRPr sz="2000">
                <a:solidFill>
                  <a:schemeClr val="accent2"/>
                </a:solidFill>
                <a:latin typeface="Fredoka One"/>
                <a:ea typeface="Fredoka One"/>
                <a:cs typeface="Fredoka One"/>
                <a:sym typeface="Fredoka One"/>
              </a:defRPr>
            </a:lvl6pPr>
            <a:lvl7pPr lvl="6" algn="ctr" rtl="0">
              <a:lnSpc>
                <a:spcPct val="100000"/>
              </a:lnSpc>
              <a:spcBef>
                <a:spcPts val="0"/>
              </a:spcBef>
              <a:spcAft>
                <a:spcPts val="0"/>
              </a:spcAft>
              <a:buClr>
                <a:schemeClr val="accent2"/>
              </a:buClr>
              <a:buSzPts val="2000"/>
              <a:buFont typeface="Fredoka One"/>
              <a:buNone/>
              <a:defRPr sz="2000">
                <a:solidFill>
                  <a:schemeClr val="accent2"/>
                </a:solidFill>
                <a:latin typeface="Fredoka One"/>
                <a:ea typeface="Fredoka One"/>
                <a:cs typeface="Fredoka One"/>
                <a:sym typeface="Fredoka One"/>
              </a:defRPr>
            </a:lvl7pPr>
            <a:lvl8pPr lvl="7" algn="ctr" rtl="0">
              <a:lnSpc>
                <a:spcPct val="100000"/>
              </a:lnSpc>
              <a:spcBef>
                <a:spcPts val="0"/>
              </a:spcBef>
              <a:spcAft>
                <a:spcPts val="0"/>
              </a:spcAft>
              <a:buClr>
                <a:schemeClr val="accent2"/>
              </a:buClr>
              <a:buSzPts val="2000"/>
              <a:buFont typeface="Fredoka One"/>
              <a:buNone/>
              <a:defRPr sz="2000">
                <a:solidFill>
                  <a:schemeClr val="accent2"/>
                </a:solidFill>
                <a:latin typeface="Fredoka One"/>
                <a:ea typeface="Fredoka One"/>
                <a:cs typeface="Fredoka One"/>
                <a:sym typeface="Fredoka One"/>
              </a:defRPr>
            </a:lvl8pPr>
            <a:lvl9pPr lvl="8" algn="ctr" rtl="0">
              <a:lnSpc>
                <a:spcPct val="100000"/>
              </a:lnSpc>
              <a:spcBef>
                <a:spcPts val="0"/>
              </a:spcBef>
              <a:spcAft>
                <a:spcPts val="0"/>
              </a:spcAft>
              <a:buClr>
                <a:schemeClr val="accent2"/>
              </a:buClr>
              <a:buSzPts val="2000"/>
              <a:buFont typeface="Fredoka One"/>
              <a:buNone/>
              <a:defRPr sz="2000">
                <a:solidFill>
                  <a:schemeClr val="accent2"/>
                </a:solidFill>
                <a:latin typeface="Fredoka One"/>
                <a:ea typeface="Fredoka One"/>
                <a:cs typeface="Fredoka One"/>
                <a:sym typeface="Fredoka One"/>
              </a:defRPr>
            </a:lvl9pPr>
          </a:lstStyle>
          <a:p>
            <a:endParaRPr/>
          </a:p>
        </p:txBody>
      </p:sp>
      <p:sp>
        <p:nvSpPr>
          <p:cNvPr id="292" name="Google Shape;292;p5"/>
          <p:cNvSpPr txBox="1">
            <a:spLocks noGrp="1"/>
          </p:cNvSpPr>
          <p:nvPr>
            <p:ph type="subTitle" idx="3"/>
          </p:nvPr>
        </p:nvSpPr>
        <p:spPr>
          <a:xfrm>
            <a:off x="1209750" y="2808038"/>
            <a:ext cx="2762700" cy="9861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800"/>
              <a:buChar char="●"/>
              <a:defRPr sz="1600">
                <a:solidFill>
                  <a:srgbClr val="34455F"/>
                </a:solidFill>
              </a:defRPr>
            </a:lvl1pPr>
            <a:lvl2pPr lvl="1" algn="ctr" rtl="0">
              <a:lnSpc>
                <a:spcPct val="100000"/>
              </a:lnSpc>
              <a:spcBef>
                <a:spcPts val="0"/>
              </a:spcBef>
              <a:spcAft>
                <a:spcPts val="0"/>
              </a:spcAft>
              <a:buSzPts val="1400"/>
              <a:buChar char="○"/>
              <a:defRPr/>
            </a:lvl2pPr>
            <a:lvl3pPr lvl="2" algn="ctr" rtl="0">
              <a:lnSpc>
                <a:spcPct val="100000"/>
              </a:lnSpc>
              <a:spcBef>
                <a:spcPts val="0"/>
              </a:spcBef>
              <a:spcAft>
                <a:spcPts val="0"/>
              </a:spcAft>
              <a:buSzPts val="1400"/>
              <a:buChar char="■"/>
              <a:defRPr/>
            </a:lvl3pPr>
            <a:lvl4pPr lvl="3" algn="ctr" rtl="0">
              <a:lnSpc>
                <a:spcPct val="100000"/>
              </a:lnSpc>
              <a:spcBef>
                <a:spcPts val="0"/>
              </a:spcBef>
              <a:spcAft>
                <a:spcPts val="0"/>
              </a:spcAft>
              <a:buSzPts val="1400"/>
              <a:buChar char="●"/>
              <a:defRPr/>
            </a:lvl4pPr>
            <a:lvl5pPr lvl="4" algn="ctr" rtl="0">
              <a:lnSpc>
                <a:spcPct val="100000"/>
              </a:lnSpc>
              <a:spcBef>
                <a:spcPts val="0"/>
              </a:spcBef>
              <a:spcAft>
                <a:spcPts val="0"/>
              </a:spcAft>
              <a:buSzPts val="1400"/>
              <a:buChar char="○"/>
              <a:defRPr/>
            </a:lvl5pPr>
            <a:lvl6pPr lvl="5" algn="ctr" rtl="0">
              <a:lnSpc>
                <a:spcPct val="100000"/>
              </a:lnSpc>
              <a:spcBef>
                <a:spcPts val="0"/>
              </a:spcBef>
              <a:spcAft>
                <a:spcPts val="0"/>
              </a:spcAft>
              <a:buSzPts val="1400"/>
              <a:buChar char="■"/>
              <a:defRPr/>
            </a:lvl6pPr>
            <a:lvl7pPr lvl="6" algn="ctr" rtl="0">
              <a:lnSpc>
                <a:spcPct val="100000"/>
              </a:lnSpc>
              <a:spcBef>
                <a:spcPts val="0"/>
              </a:spcBef>
              <a:spcAft>
                <a:spcPts val="0"/>
              </a:spcAft>
              <a:buSzPts val="1400"/>
              <a:buChar char="●"/>
              <a:defRPr/>
            </a:lvl7pPr>
            <a:lvl8pPr lvl="7" algn="ctr" rtl="0">
              <a:lnSpc>
                <a:spcPct val="100000"/>
              </a:lnSpc>
              <a:spcBef>
                <a:spcPts val="0"/>
              </a:spcBef>
              <a:spcAft>
                <a:spcPts val="0"/>
              </a:spcAft>
              <a:buSzPts val="1400"/>
              <a:buChar char="○"/>
              <a:defRPr/>
            </a:lvl8pPr>
            <a:lvl9pPr lvl="8" algn="ctr" rtl="0">
              <a:lnSpc>
                <a:spcPct val="100000"/>
              </a:lnSpc>
              <a:spcBef>
                <a:spcPts val="0"/>
              </a:spcBef>
              <a:spcAft>
                <a:spcPts val="0"/>
              </a:spcAft>
              <a:buSzPts val="1400"/>
              <a:buChar char="■"/>
              <a:defRPr/>
            </a:lvl9pPr>
          </a:lstStyle>
          <a:p>
            <a:endParaRPr/>
          </a:p>
        </p:txBody>
      </p:sp>
      <p:sp>
        <p:nvSpPr>
          <p:cNvPr id="293" name="Google Shape;293;p5"/>
          <p:cNvSpPr txBox="1">
            <a:spLocks noGrp="1"/>
          </p:cNvSpPr>
          <p:nvPr>
            <p:ph type="subTitle" idx="4"/>
          </p:nvPr>
        </p:nvSpPr>
        <p:spPr>
          <a:xfrm>
            <a:off x="5172750" y="2808038"/>
            <a:ext cx="2761500" cy="987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800"/>
              <a:buChar char="●"/>
              <a:defRPr sz="1600">
                <a:solidFill>
                  <a:srgbClr val="34455F"/>
                </a:solidFill>
              </a:defRPr>
            </a:lvl1pPr>
            <a:lvl2pPr lvl="1" algn="ctr" rtl="0">
              <a:lnSpc>
                <a:spcPct val="100000"/>
              </a:lnSpc>
              <a:spcBef>
                <a:spcPts val="0"/>
              </a:spcBef>
              <a:spcAft>
                <a:spcPts val="0"/>
              </a:spcAft>
              <a:buSzPts val="1400"/>
              <a:buChar char="○"/>
              <a:defRPr/>
            </a:lvl2pPr>
            <a:lvl3pPr lvl="2" algn="ctr" rtl="0">
              <a:lnSpc>
                <a:spcPct val="100000"/>
              </a:lnSpc>
              <a:spcBef>
                <a:spcPts val="0"/>
              </a:spcBef>
              <a:spcAft>
                <a:spcPts val="0"/>
              </a:spcAft>
              <a:buSzPts val="1400"/>
              <a:buChar char="■"/>
              <a:defRPr/>
            </a:lvl3pPr>
            <a:lvl4pPr lvl="3" algn="ctr" rtl="0">
              <a:lnSpc>
                <a:spcPct val="100000"/>
              </a:lnSpc>
              <a:spcBef>
                <a:spcPts val="0"/>
              </a:spcBef>
              <a:spcAft>
                <a:spcPts val="0"/>
              </a:spcAft>
              <a:buSzPts val="1400"/>
              <a:buChar char="●"/>
              <a:defRPr/>
            </a:lvl4pPr>
            <a:lvl5pPr lvl="4" algn="ctr" rtl="0">
              <a:lnSpc>
                <a:spcPct val="100000"/>
              </a:lnSpc>
              <a:spcBef>
                <a:spcPts val="0"/>
              </a:spcBef>
              <a:spcAft>
                <a:spcPts val="0"/>
              </a:spcAft>
              <a:buSzPts val="1400"/>
              <a:buChar char="○"/>
              <a:defRPr/>
            </a:lvl5pPr>
            <a:lvl6pPr lvl="5" algn="ctr" rtl="0">
              <a:lnSpc>
                <a:spcPct val="100000"/>
              </a:lnSpc>
              <a:spcBef>
                <a:spcPts val="0"/>
              </a:spcBef>
              <a:spcAft>
                <a:spcPts val="0"/>
              </a:spcAft>
              <a:buSzPts val="1400"/>
              <a:buChar char="■"/>
              <a:defRPr/>
            </a:lvl6pPr>
            <a:lvl7pPr lvl="6" algn="ctr" rtl="0">
              <a:lnSpc>
                <a:spcPct val="100000"/>
              </a:lnSpc>
              <a:spcBef>
                <a:spcPts val="0"/>
              </a:spcBef>
              <a:spcAft>
                <a:spcPts val="0"/>
              </a:spcAft>
              <a:buSzPts val="1400"/>
              <a:buChar char="●"/>
              <a:defRPr/>
            </a:lvl7pPr>
            <a:lvl8pPr lvl="7" algn="ctr" rtl="0">
              <a:lnSpc>
                <a:spcPct val="100000"/>
              </a:lnSpc>
              <a:spcBef>
                <a:spcPts val="0"/>
              </a:spcBef>
              <a:spcAft>
                <a:spcPts val="0"/>
              </a:spcAft>
              <a:buSzPts val="1400"/>
              <a:buChar char="○"/>
              <a:defRPr/>
            </a:lvl8pPr>
            <a:lvl9pPr lvl="8" algn="ctr" rtl="0">
              <a:lnSpc>
                <a:spcPct val="100000"/>
              </a:lnSpc>
              <a:spcBef>
                <a:spcPts val="0"/>
              </a:spcBef>
              <a:spcAft>
                <a:spcPts val="0"/>
              </a:spcAft>
              <a:buSzPts val="1400"/>
              <a:buChar char="■"/>
              <a:defRPr/>
            </a:lvl9pPr>
          </a:lstStyle>
          <a:p>
            <a:endParaRPr/>
          </a:p>
        </p:txBody>
      </p:sp>
      <p:sp>
        <p:nvSpPr>
          <p:cNvPr id="294" name="Google Shape;294;p5"/>
          <p:cNvSpPr txBox="1">
            <a:spLocks noGrp="1"/>
          </p:cNvSpPr>
          <p:nvPr>
            <p:ph type="title"/>
          </p:nvPr>
        </p:nvSpPr>
        <p:spPr>
          <a:xfrm>
            <a:off x="713225" y="539500"/>
            <a:ext cx="7717500" cy="3231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2800"/>
              <a:buFont typeface="Fredoka One"/>
              <a:buNone/>
              <a:defRPr sz="2800">
                <a:latin typeface="Fredoka One"/>
                <a:ea typeface="Fredoka One"/>
                <a:cs typeface="Fredoka One"/>
                <a:sym typeface="Fredoka One"/>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95"/>
        <p:cNvGrpSpPr/>
        <p:nvPr/>
      </p:nvGrpSpPr>
      <p:grpSpPr>
        <a:xfrm>
          <a:off x="0" y="0"/>
          <a:ext cx="0" cy="0"/>
          <a:chOff x="0" y="0"/>
          <a:chExt cx="0" cy="0"/>
        </a:xfrm>
      </p:grpSpPr>
      <p:sp>
        <p:nvSpPr>
          <p:cNvPr id="296" name="Google Shape;296;p6"/>
          <p:cNvSpPr/>
          <p:nvPr/>
        </p:nvSpPr>
        <p:spPr>
          <a:xfrm>
            <a:off x="0" y="0"/>
            <a:ext cx="9144052" cy="5187100"/>
          </a:xfrm>
          <a:custGeom>
            <a:avLst/>
            <a:gdLst/>
            <a:ahLst/>
            <a:cxnLst/>
            <a:rect l="l" t="t" r="r" b="b"/>
            <a:pathLst>
              <a:path w="275216" h="156509" extrusionOk="0">
                <a:moveTo>
                  <a:pt x="6251" y="311"/>
                </a:moveTo>
                <a:lnTo>
                  <a:pt x="6251" y="6247"/>
                </a:lnTo>
                <a:lnTo>
                  <a:pt x="315" y="6247"/>
                </a:lnTo>
                <a:lnTo>
                  <a:pt x="315" y="311"/>
                </a:lnTo>
                <a:close/>
                <a:moveTo>
                  <a:pt x="12498" y="311"/>
                </a:moveTo>
                <a:lnTo>
                  <a:pt x="12498" y="6247"/>
                </a:lnTo>
                <a:lnTo>
                  <a:pt x="6562" y="6247"/>
                </a:lnTo>
                <a:lnTo>
                  <a:pt x="6562" y="311"/>
                </a:lnTo>
                <a:close/>
                <a:moveTo>
                  <a:pt x="18745" y="311"/>
                </a:moveTo>
                <a:lnTo>
                  <a:pt x="18745" y="6247"/>
                </a:lnTo>
                <a:lnTo>
                  <a:pt x="12810" y="6247"/>
                </a:lnTo>
                <a:lnTo>
                  <a:pt x="12810" y="311"/>
                </a:lnTo>
                <a:close/>
                <a:moveTo>
                  <a:pt x="24992" y="311"/>
                </a:moveTo>
                <a:lnTo>
                  <a:pt x="24992" y="6247"/>
                </a:lnTo>
                <a:lnTo>
                  <a:pt x="19058" y="6247"/>
                </a:lnTo>
                <a:lnTo>
                  <a:pt x="19058" y="311"/>
                </a:lnTo>
                <a:close/>
                <a:moveTo>
                  <a:pt x="31241" y="311"/>
                </a:moveTo>
                <a:lnTo>
                  <a:pt x="31241" y="6247"/>
                </a:lnTo>
                <a:lnTo>
                  <a:pt x="25305" y="6247"/>
                </a:lnTo>
                <a:lnTo>
                  <a:pt x="25305" y="311"/>
                </a:lnTo>
                <a:close/>
                <a:moveTo>
                  <a:pt x="37489" y="311"/>
                </a:moveTo>
                <a:lnTo>
                  <a:pt x="37489" y="6247"/>
                </a:lnTo>
                <a:lnTo>
                  <a:pt x="31553" y="6247"/>
                </a:lnTo>
                <a:lnTo>
                  <a:pt x="31553" y="311"/>
                </a:lnTo>
                <a:close/>
                <a:moveTo>
                  <a:pt x="43737" y="311"/>
                </a:moveTo>
                <a:lnTo>
                  <a:pt x="43737" y="6247"/>
                </a:lnTo>
                <a:lnTo>
                  <a:pt x="37802" y="6247"/>
                </a:lnTo>
                <a:lnTo>
                  <a:pt x="37802" y="311"/>
                </a:lnTo>
                <a:close/>
                <a:moveTo>
                  <a:pt x="49985" y="311"/>
                </a:moveTo>
                <a:lnTo>
                  <a:pt x="49985" y="6247"/>
                </a:lnTo>
                <a:lnTo>
                  <a:pt x="44049" y="6247"/>
                </a:lnTo>
                <a:lnTo>
                  <a:pt x="44049" y="311"/>
                </a:lnTo>
                <a:close/>
                <a:moveTo>
                  <a:pt x="56232" y="311"/>
                </a:moveTo>
                <a:lnTo>
                  <a:pt x="56232" y="6247"/>
                </a:lnTo>
                <a:lnTo>
                  <a:pt x="50296" y="6247"/>
                </a:lnTo>
                <a:lnTo>
                  <a:pt x="50296" y="311"/>
                </a:lnTo>
                <a:close/>
                <a:moveTo>
                  <a:pt x="62480" y="311"/>
                </a:moveTo>
                <a:lnTo>
                  <a:pt x="62480" y="6247"/>
                </a:lnTo>
                <a:lnTo>
                  <a:pt x="56545" y="6247"/>
                </a:lnTo>
                <a:lnTo>
                  <a:pt x="56545" y="311"/>
                </a:lnTo>
                <a:close/>
                <a:moveTo>
                  <a:pt x="68727" y="311"/>
                </a:moveTo>
                <a:lnTo>
                  <a:pt x="68727" y="6247"/>
                </a:lnTo>
                <a:lnTo>
                  <a:pt x="62792" y="6247"/>
                </a:lnTo>
                <a:lnTo>
                  <a:pt x="62792" y="311"/>
                </a:lnTo>
                <a:close/>
                <a:moveTo>
                  <a:pt x="74975" y="311"/>
                </a:moveTo>
                <a:lnTo>
                  <a:pt x="74975" y="6247"/>
                </a:lnTo>
                <a:lnTo>
                  <a:pt x="69039" y="6247"/>
                </a:lnTo>
                <a:lnTo>
                  <a:pt x="69039" y="311"/>
                </a:lnTo>
                <a:close/>
                <a:moveTo>
                  <a:pt x="81223" y="311"/>
                </a:moveTo>
                <a:lnTo>
                  <a:pt x="81223" y="6247"/>
                </a:lnTo>
                <a:lnTo>
                  <a:pt x="75286" y="6247"/>
                </a:lnTo>
                <a:lnTo>
                  <a:pt x="75286" y="311"/>
                </a:lnTo>
                <a:close/>
                <a:moveTo>
                  <a:pt x="87470" y="311"/>
                </a:moveTo>
                <a:lnTo>
                  <a:pt x="87470" y="6247"/>
                </a:lnTo>
                <a:lnTo>
                  <a:pt x="81535" y="6247"/>
                </a:lnTo>
                <a:lnTo>
                  <a:pt x="81535" y="311"/>
                </a:lnTo>
                <a:close/>
                <a:moveTo>
                  <a:pt x="93720" y="311"/>
                </a:moveTo>
                <a:lnTo>
                  <a:pt x="93720" y="6247"/>
                </a:lnTo>
                <a:lnTo>
                  <a:pt x="87784" y="6247"/>
                </a:lnTo>
                <a:lnTo>
                  <a:pt x="87784" y="311"/>
                </a:lnTo>
                <a:close/>
                <a:moveTo>
                  <a:pt x="99967" y="311"/>
                </a:moveTo>
                <a:lnTo>
                  <a:pt x="99967" y="6247"/>
                </a:lnTo>
                <a:lnTo>
                  <a:pt x="94031" y="6247"/>
                </a:lnTo>
                <a:lnTo>
                  <a:pt x="94031" y="311"/>
                </a:lnTo>
                <a:close/>
                <a:moveTo>
                  <a:pt x="106214" y="311"/>
                </a:moveTo>
                <a:lnTo>
                  <a:pt x="106214" y="6247"/>
                </a:lnTo>
                <a:lnTo>
                  <a:pt x="100280" y="6247"/>
                </a:lnTo>
                <a:lnTo>
                  <a:pt x="100280" y="311"/>
                </a:lnTo>
                <a:close/>
                <a:moveTo>
                  <a:pt x="112461" y="311"/>
                </a:moveTo>
                <a:lnTo>
                  <a:pt x="112461" y="6247"/>
                </a:lnTo>
                <a:lnTo>
                  <a:pt x="106527" y="6247"/>
                </a:lnTo>
                <a:lnTo>
                  <a:pt x="106527" y="311"/>
                </a:lnTo>
                <a:close/>
                <a:moveTo>
                  <a:pt x="118710" y="311"/>
                </a:moveTo>
                <a:lnTo>
                  <a:pt x="118710" y="6247"/>
                </a:lnTo>
                <a:lnTo>
                  <a:pt x="112774" y="6247"/>
                </a:lnTo>
                <a:lnTo>
                  <a:pt x="112774" y="311"/>
                </a:lnTo>
                <a:close/>
                <a:moveTo>
                  <a:pt x="124957" y="311"/>
                </a:moveTo>
                <a:lnTo>
                  <a:pt x="124957" y="6247"/>
                </a:lnTo>
                <a:lnTo>
                  <a:pt x="119021" y="6247"/>
                </a:lnTo>
                <a:lnTo>
                  <a:pt x="119021" y="311"/>
                </a:lnTo>
                <a:close/>
                <a:moveTo>
                  <a:pt x="131204" y="311"/>
                </a:moveTo>
                <a:lnTo>
                  <a:pt x="131204" y="6247"/>
                </a:lnTo>
                <a:lnTo>
                  <a:pt x="125270" y="6247"/>
                </a:lnTo>
                <a:lnTo>
                  <a:pt x="125270" y="311"/>
                </a:lnTo>
                <a:close/>
                <a:moveTo>
                  <a:pt x="137451" y="311"/>
                </a:moveTo>
                <a:lnTo>
                  <a:pt x="137451" y="6247"/>
                </a:lnTo>
                <a:lnTo>
                  <a:pt x="131517" y="6247"/>
                </a:lnTo>
                <a:lnTo>
                  <a:pt x="131517" y="311"/>
                </a:lnTo>
                <a:close/>
                <a:moveTo>
                  <a:pt x="143702" y="311"/>
                </a:moveTo>
                <a:lnTo>
                  <a:pt x="143702" y="6247"/>
                </a:lnTo>
                <a:lnTo>
                  <a:pt x="137766" y="6247"/>
                </a:lnTo>
                <a:lnTo>
                  <a:pt x="137766" y="311"/>
                </a:lnTo>
                <a:close/>
                <a:moveTo>
                  <a:pt x="149949" y="311"/>
                </a:moveTo>
                <a:lnTo>
                  <a:pt x="149949" y="6247"/>
                </a:lnTo>
                <a:lnTo>
                  <a:pt x="144015" y="6247"/>
                </a:lnTo>
                <a:lnTo>
                  <a:pt x="144015" y="311"/>
                </a:lnTo>
                <a:close/>
                <a:moveTo>
                  <a:pt x="156196" y="311"/>
                </a:moveTo>
                <a:lnTo>
                  <a:pt x="156196" y="6247"/>
                </a:lnTo>
                <a:lnTo>
                  <a:pt x="150262" y="6247"/>
                </a:lnTo>
                <a:lnTo>
                  <a:pt x="150262" y="311"/>
                </a:lnTo>
                <a:close/>
                <a:moveTo>
                  <a:pt x="162445" y="311"/>
                </a:moveTo>
                <a:lnTo>
                  <a:pt x="162445" y="6247"/>
                </a:lnTo>
                <a:lnTo>
                  <a:pt x="156509" y="6247"/>
                </a:lnTo>
                <a:lnTo>
                  <a:pt x="156509" y="311"/>
                </a:lnTo>
                <a:close/>
                <a:moveTo>
                  <a:pt x="168692" y="311"/>
                </a:moveTo>
                <a:lnTo>
                  <a:pt x="168692" y="6247"/>
                </a:lnTo>
                <a:lnTo>
                  <a:pt x="162756" y="6247"/>
                </a:lnTo>
                <a:lnTo>
                  <a:pt x="162756" y="311"/>
                </a:lnTo>
                <a:close/>
                <a:moveTo>
                  <a:pt x="174939" y="311"/>
                </a:moveTo>
                <a:lnTo>
                  <a:pt x="174939" y="6247"/>
                </a:lnTo>
                <a:lnTo>
                  <a:pt x="169005" y="6247"/>
                </a:lnTo>
                <a:lnTo>
                  <a:pt x="169005" y="311"/>
                </a:lnTo>
                <a:close/>
                <a:moveTo>
                  <a:pt x="181186" y="311"/>
                </a:moveTo>
                <a:lnTo>
                  <a:pt x="181186" y="6247"/>
                </a:lnTo>
                <a:lnTo>
                  <a:pt x="175252" y="6247"/>
                </a:lnTo>
                <a:lnTo>
                  <a:pt x="175252" y="311"/>
                </a:lnTo>
                <a:close/>
                <a:moveTo>
                  <a:pt x="187435" y="311"/>
                </a:moveTo>
                <a:lnTo>
                  <a:pt x="187435" y="6247"/>
                </a:lnTo>
                <a:lnTo>
                  <a:pt x="181499" y="6247"/>
                </a:lnTo>
                <a:lnTo>
                  <a:pt x="181499" y="311"/>
                </a:lnTo>
                <a:close/>
                <a:moveTo>
                  <a:pt x="193684" y="311"/>
                </a:moveTo>
                <a:lnTo>
                  <a:pt x="193684" y="6247"/>
                </a:lnTo>
                <a:lnTo>
                  <a:pt x="187749" y="6247"/>
                </a:lnTo>
                <a:lnTo>
                  <a:pt x="187749" y="311"/>
                </a:lnTo>
                <a:close/>
                <a:moveTo>
                  <a:pt x="199931" y="311"/>
                </a:moveTo>
                <a:lnTo>
                  <a:pt x="199931" y="6247"/>
                </a:lnTo>
                <a:lnTo>
                  <a:pt x="193996" y="6247"/>
                </a:lnTo>
                <a:lnTo>
                  <a:pt x="193996" y="311"/>
                </a:lnTo>
                <a:close/>
                <a:moveTo>
                  <a:pt x="206180" y="311"/>
                </a:moveTo>
                <a:lnTo>
                  <a:pt x="206180" y="6247"/>
                </a:lnTo>
                <a:lnTo>
                  <a:pt x="200244" y="6247"/>
                </a:lnTo>
                <a:lnTo>
                  <a:pt x="200244" y="311"/>
                </a:lnTo>
                <a:close/>
                <a:moveTo>
                  <a:pt x="212427" y="311"/>
                </a:moveTo>
                <a:lnTo>
                  <a:pt x="212427" y="6247"/>
                </a:lnTo>
                <a:lnTo>
                  <a:pt x="206491" y="6247"/>
                </a:lnTo>
                <a:lnTo>
                  <a:pt x="206491" y="311"/>
                </a:lnTo>
                <a:close/>
                <a:moveTo>
                  <a:pt x="218674" y="311"/>
                </a:moveTo>
                <a:lnTo>
                  <a:pt x="218674" y="6247"/>
                </a:lnTo>
                <a:lnTo>
                  <a:pt x="212739" y="6247"/>
                </a:lnTo>
                <a:lnTo>
                  <a:pt x="212739" y="311"/>
                </a:lnTo>
                <a:close/>
                <a:moveTo>
                  <a:pt x="224921" y="311"/>
                </a:moveTo>
                <a:lnTo>
                  <a:pt x="224921" y="6247"/>
                </a:lnTo>
                <a:lnTo>
                  <a:pt x="218987" y="6247"/>
                </a:lnTo>
                <a:lnTo>
                  <a:pt x="218987" y="311"/>
                </a:lnTo>
                <a:close/>
                <a:moveTo>
                  <a:pt x="231170" y="311"/>
                </a:moveTo>
                <a:lnTo>
                  <a:pt x="231170" y="6247"/>
                </a:lnTo>
                <a:lnTo>
                  <a:pt x="225234" y="6247"/>
                </a:lnTo>
                <a:lnTo>
                  <a:pt x="225234" y="311"/>
                </a:lnTo>
                <a:close/>
                <a:moveTo>
                  <a:pt x="237417" y="311"/>
                </a:moveTo>
                <a:lnTo>
                  <a:pt x="237417" y="6247"/>
                </a:lnTo>
                <a:lnTo>
                  <a:pt x="231481" y="6247"/>
                </a:lnTo>
                <a:lnTo>
                  <a:pt x="231481" y="311"/>
                </a:lnTo>
                <a:close/>
                <a:moveTo>
                  <a:pt x="243664" y="311"/>
                </a:moveTo>
                <a:lnTo>
                  <a:pt x="243664" y="6247"/>
                </a:lnTo>
                <a:lnTo>
                  <a:pt x="237729" y="6247"/>
                </a:lnTo>
                <a:lnTo>
                  <a:pt x="237729" y="311"/>
                </a:lnTo>
                <a:close/>
                <a:moveTo>
                  <a:pt x="249914" y="311"/>
                </a:moveTo>
                <a:lnTo>
                  <a:pt x="249914" y="6247"/>
                </a:lnTo>
                <a:lnTo>
                  <a:pt x="243978" y="6247"/>
                </a:lnTo>
                <a:lnTo>
                  <a:pt x="243978" y="311"/>
                </a:lnTo>
                <a:close/>
                <a:moveTo>
                  <a:pt x="256161" y="311"/>
                </a:moveTo>
                <a:lnTo>
                  <a:pt x="256161" y="6247"/>
                </a:lnTo>
                <a:lnTo>
                  <a:pt x="250225" y="6247"/>
                </a:lnTo>
                <a:lnTo>
                  <a:pt x="250225" y="311"/>
                </a:lnTo>
                <a:close/>
                <a:moveTo>
                  <a:pt x="262409" y="311"/>
                </a:moveTo>
                <a:lnTo>
                  <a:pt x="262409" y="6247"/>
                </a:lnTo>
                <a:lnTo>
                  <a:pt x="256474" y="6247"/>
                </a:lnTo>
                <a:lnTo>
                  <a:pt x="256474" y="311"/>
                </a:lnTo>
                <a:close/>
                <a:moveTo>
                  <a:pt x="268656" y="311"/>
                </a:moveTo>
                <a:lnTo>
                  <a:pt x="268656" y="6247"/>
                </a:lnTo>
                <a:lnTo>
                  <a:pt x="262721" y="6247"/>
                </a:lnTo>
                <a:lnTo>
                  <a:pt x="262721" y="311"/>
                </a:lnTo>
                <a:close/>
                <a:moveTo>
                  <a:pt x="274904" y="311"/>
                </a:moveTo>
                <a:lnTo>
                  <a:pt x="274904" y="6247"/>
                </a:lnTo>
                <a:lnTo>
                  <a:pt x="268968" y="6247"/>
                </a:lnTo>
                <a:lnTo>
                  <a:pt x="268968" y="311"/>
                </a:lnTo>
                <a:close/>
                <a:moveTo>
                  <a:pt x="6251" y="6560"/>
                </a:moveTo>
                <a:lnTo>
                  <a:pt x="6251" y="12494"/>
                </a:lnTo>
                <a:lnTo>
                  <a:pt x="315" y="12494"/>
                </a:lnTo>
                <a:lnTo>
                  <a:pt x="315" y="6560"/>
                </a:lnTo>
                <a:close/>
                <a:moveTo>
                  <a:pt x="12498" y="6560"/>
                </a:moveTo>
                <a:lnTo>
                  <a:pt x="12498" y="12494"/>
                </a:lnTo>
                <a:lnTo>
                  <a:pt x="6562" y="12494"/>
                </a:lnTo>
                <a:lnTo>
                  <a:pt x="6562" y="6560"/>
                </a:lnTo>
                <a:close/>
                <a:moveTo>
                  <a:pt x="18745" y="6560"/>
                </a:moveTo>
                <a:lnTo>
                  <a:pt x="18745" y="12494"/>
                </a:lnTo>
                <a:lnTo>
                  <a:pt x="12810" y="12494"/>
                </a:lnTo>
                <a:lnTo>
                  <a:pt x="12810" y="6560"/>
                </a:lnTo>
                <a:close/>
                <a:moveTo>
                  <a:pt x="24992" y="6560"/>
                </a:moveTo>
                <a:lnTo>
                  <a:pt x="24992" y="12494"/>
                </a:lnTo>
                <a:lnTo>
                  <a:pt x="19058" y="12494"/>
                </a:lnTo>
                <a:lnTo>
                  <a:pt x="19058" y="6560"/>
                </a:lnTo>
                <a:close/>
                <a:moveTo>
                  <a:pt x="31241" y="6560"/>
                </a:moveTo>
                <a:lnTo>
                  <a:pt x="31241" y="12494"/>
                </a:lnTo>
                <a:lnTo>
                  <a:pt x="25305" y="12494"/>
                </a:lnTo>
                <a:lnTo>
                  <a:pt x="25305" y="6560"/>
                </a:lnTo>
                <a:close/>
                <a:moveTo>
                  <a:pt x="37489" y="6560"/>
                </a:moveTo>
                <a:lnTo>
                  <a:pt x="37489" y="12494"/>
                </a:lnTo>
                <a:lnTo>
                  <a:pt x="31553" y="12494"/>
                </a:lnTo>
                <a:lnTo>
                  <a:pt x="31553" y="6560"/>
                </a:lnTo>
                <a:close/>
                <a:moveTo>
                  <a:pt x="43737" y="6560"/>
                </a:moveTo>
                <a:lnTo>
                  <a:pt x="43737" y="12494"/>
                </a:lnTo>
                <a:lnTo>
                  <a:pt x="37802" y="12494"/>
                </a:lnTo>
                <a:lnTo>
                  <a:pt x="37802" y="6560"/>
                </a:lnTo>
                <a:close/>
                <a:moveTo>
                  <a:pt x="49985" y="6560"/>
                </a:moveTo>
                <a:lnTo>
                  <a:pt x="49985" y="12494"/>
                </a:lnTo>
                <a:lnTo>
                  <a:pt x="44049" y="12494"/>
                </a:lnTo>
                <a:lnTo>
                  <a:pt x="44049" y="6560"/>
                </a:lnTo>
                <a:close/>
                <a:moveTo>
                  <a:pt x="56232" y="6560"/>
                </a:moveTo>
                <a:lnTo>
                  <a:pt x="56232" y="12494"/>
                </a:lnTo>
                <a:lnTo>
                  <a:pt x="50296" y="12494"/>
                </a:lnTo>
                <a:lnTo>
                  <a:pt x="50296" y="6560"/>
                </a:lnTo>
                <a:close/>
                <a:moveTo>
                  <a:pt x="62480" y="6560"/>
                </a:moveTo>
                <a:lnTo>
                  <a:pt x="62480" y="12494"/>
                </a:lnTo>
                <a:lnTo>
                  <a:pt x="56545" y="12494"/>
                </a:lnTo>
                <a:lnTo>
                  <a:pt x="56545" y="6560"/>
                </a:lnTo>
                <a:close/>
                <a:moveTo>
                  <a:pt x="68727" y="6560"/>
                </a:moveTo>
                <a:lnTo>
                  <a:pt x="68727" y="12494"/>
                </a:lnTo>
                <a:lnTo>
                  <a:pt x="62792" y="12494"/>
                </a:lnTo>
                <a:lnTo>
                  <a:pt x="62792" y="6560"/>
                </a:lnTo>
                <a:close/>
                <a:moveTo>
                  <a:pt x="74975" y="6560"/>
                </a:moveTo>
                <a:lnTo>
                  <a:pt x="74975" y="12494"/>
                </a:lnTo>
                <a:lnTo>
                  <a:pt x="69039" y="12494"/>
                </a:lnTo>
                <a:lnTo>
                  <a:pt x="69039" y="6560"/>
                </a:lnTo>
                <a:close/>
                <a:moveTo>
                  <a:pt x="81223" y="6560"/>
                </a:moveTo>
                <a:lnTo>
                  <a:pt x="81223" y="12494"/>
                </a:lnTo>
                <a:lnTo>
                  <a:pt x="75286" y="12494"/>
                </a:lnTo>
                <a:lnTo>
                  <a:pt x="75286" y="6560"/>
                </a:lnTo>
                <a:close/>
                <a:moveTo>
                  <a:pt x="87470" y="6560"/>
                </a:moveTo>
                <a:lnTo>
                  <a:pt x="87470" y="12494"/>
                </a:lnTo>
                <a:lnTo>
                  <a:pt x="81535" y="12494"/>
                </a:lnTo>
                <a:lnTo>
                  <a:pt x="81535" y="6560"/>
                </a:lnTo>
                <a:close/>
                <a:moveTo>
                  <a:pt x="93720" y="6560"/>
                </a:moveTo>
                <a:lnTo>
                  <a:pt x="93720" y="12494"/>
                </a:lnTo>
                <a:lnTo>
                  <a:pt x="87784" y="12494"/>
                </a:lnTo>
                <a:lnTo>
                  <a:pt x="87784" y="6560"/>
                </a:lnTo>
                <a:close/>
                <a:moveTo>
                  <a:pt x="99967" y="6560"/>
                </a:moveTo>
                <a:lnTo>
                  <a:pt x="99967" y="12494"/>
                </a:lnTo>
                <a:lnTo>
                  <a:pt x="94031" y="12494"/>
                </a:lnTo>
                <a:lnTo>
                  <a:pt x="94031" y="6560"/>
                </a:lnTo>
                <a:close/>
                <a:moveTo>
                  <a:pt x="106214" y="6560"/>
                </a:moveTo>
                <a:lnTo>
                  <a:pt x="106214" y="12494"/>
                </a:lnTo>
                <a:lnTo>
                  <a:pt x="100280" y="12494"/>
                </a:lnTo>
                <a:lnTo>
                  <a:pt x="100280" y="6560"/>
                </a:lnTo>
                <a:close/>
                <a:moveTo>
                  <a:pt x="112461" y="6560"/>
                </a:moveTo>
                <a:lnTo>
                  <a:pt x="112461" y="12494"/>
                </a:lnTo>
                <a:lnTo>
                  <a:pt x="106527" y="12494"/>
                </a:lnTo>
                <a:lnTo>
                  <a:pt x="106527" y="6560"/>
                </a:lnTo>
                <a:close/>
                <a:moveTo>
                  <a:pt x="118710" y="6560"/>
                </a:moveTo>
                <a:lnTo>
                  <a:pt x="118710" y="12494"/>
                </a:lnTo>
                <a:lnTo>
                  <a:pt x="112774" y="12494"/>
                </a:lnTo>
                <a:lnTo>
                  <a:pt x="112774" y="6560"/>
                </a:lnTo>
                <a:close/>
                <a:moveTo>
                  <a:pt x="124957" y="6560"/>
                </a:moveTo>
                <a:lnTo>
                  <a:pt x="124957" y="12494"/>
                </a:lnTo>
                <a:lnTo>
                  <a:pt x="119021" y="12494"/>
                </a:lnTo>
                <a:lnTo>
                  <a:pt x="119021" y="6560"/>
                </a:lnTo>
                <a:close/>
                <a:moveTo>
                  <a:pt x="131204" y="6560"/>
                </a:moveTo>
                <a:lnTo>
                  <a:pt x="131204" y="12494"/>
                </a:lnTo>
                <a:lnTo>
                  <a:pt x="125270" y="12494"/>
                </a:lnTo>
                <a:lnTo>
                  <a:pt x="125270" y="6560"/>
                </a:lnTo>
                <a:close/>
                <a:moveTo>
                  <a:pt x="137451" y="6560"/>
                </a:moveTo>
                <a:lnTo>
                  <a:pt x="137451" y="12494"/>
                </a:lnTo>
                <a:lnTo>
                  <a:pt x="131517" y="12494"/>
                </a:lnTo>
                <a:lnTo>
                  <a:pt x="131517" y="6560"/>
                </a:lnTo>
                <a:close/>
                <a:moveTo>
                  <a:pt x="143702" y="6560"/>
                </a:moveTo>
                <a:lnTo>
                  <a:pt x="143702" y="12494"/>
                </a:lnTo>
                <a:lnTo>
                  <a:pt x="137766" y="12494"/>
                </a:lnTo>
                <a:lnTo>
                  <a:pt x="137766" y="6560"/>
                </a:lnTo>
                <a:close/>
                <a:moveTo>
                  <a:pt x="149949" y="6560"/>
                </a:moveTo>
                <a:lnTo>
                  <a:pt x="149949" y="12494"/>
                </a:lnTo>
                <a:lnTo>
                  <a:pt x="144015" y="12494"/>
                </a:lnTo>
                <a:lnTo>
                  <a:pt x="144015" y="6560"/>
                </a:lnTo>
                <a:close/>
                <a:moveTo>
                  <a:pt x="156196" y="6560"/>
                </a:moveTo>
                <a:lnTo>
                  <a:pt x="156196" y="12494"/>
                </a:lnTo>
                <a:lnTo>
                  <a:pt x="150262" y="12494"/>
                </a:lnTo>
                <a:lnTo>
                  <a:pt x="150262" y="6560"/>
                </a:lnTo>
                <a:close/>
                <a:moveTo>
                  <a:pt x="162445" y="6560"/>
                </a:moveTo>
                <a:lnTo>
                  <a:pt x="162445" y="12494"/>
                </a:lnTo>
                <a:lnTo>
                  <a:pt x="156509" y="12494"/>
                </a:lnTo>
                <a:lnTo>
                  <a:pt x="156509" y="6560"/>
                </a:lnTo>
                <a:close/>
                <a:moveTo>
                  <a:pt x="168692" y="6560"/>
                </a:moveTo>
                <a:lnTo>
                  <a:pt x="168692" y="12494"/>
                </a:lnTo>
                <a:lnTo>
                  <a:pt x="162756" y="12494"/>
                </a:lnTo>
                <a:lnTo>
                  <a:pt x="162756" y="6560"/>
                </a:lnTo>
                <a:close/>
                <a:moveTo>
                  <a:pt x="174939" y="6560"/>
                </a:moveTo>
                <a:lnTo>
                  <a:pt x="174939" y="12494"/>
                </a:lnTo>
                <a:lnTo>
                  <a:pt x="169005" y="12494"/>
                </a:lnTo>
                <a:lnTo>
                  <a:pt x="169005" y="6560"/>
                </a:lnTo>
                <a:close/>
                <a:moveTo>
                  <a:pt x="181186" y="6560"/>
                </a:moveTo>
                <a:lnTo>
                  <a:pt x="181186" y="12494"/>
                </a:lnTo>
                <a:lnTo>
                  <a:pt x="175252" y="12494"/>
                </a:lnTo>
                <a:lnTo>
                  <a:pt x="175252" y="6560"/>
                </a:lnTo>
                <a:close/>
                <a:moveTo>
                  <a:pt x="187435" y="6560"/>
                </a:moveTo>
                <a:lnTo>
                  <a:pt x="187435" y="12494"/>
                </a:lnTo>
                <a:lnTo>
                  <a:pt x="181499" y="12494"/>
                </a:lnTo>
                <a:lnTo>
                  <a:pt x="181499" y="6560"/>
                </a:lnTo>
                <a:close/>
                <a:moveTo>
                  <a:pt x="193684" y="6560"/>
                </a:moveTo>
                <a:lnTo>
                  <a:pt x="193684" y="12494"/>
                </a:lnTo>
                <a:lnTo>
                  <a:pt x="187749" y="12494"/>
                </a:lnTo>
                <a:lnTo>
                  <a:pt x="187749" y="6560"/>
                </a:lnTo>
                <a:close/>
                <a:moveTo>
                  <a:pt x="199931" y="6560"/>
                </a:moveTo>
                <a:lnTo>
                  <a:pt x="199931" y="12494"/>
                </a:lnTo>
                <a:lnTo>
                  <a:pt x="193996" y="12494"/>
                </a:lnTo>
                <a:lnTo>
                  <a:pt x="193996" y="6560"/>
                </a:lnTo>
                <a:close/>
                <a:moveTo>
                  <a:pt x="206180" y="6560"/>
                </a:moveTo>
                <a:lnTo>
                  <a:pt x="206180" y="12494"/>
                </a:lnTo>
                <a:lnTo>
                  <a:pt x="200244" y="12494"/>
                </a:lnTo>
                <a:lnTo>
                  <a:pt x="200244" y="6560"/>
                </a:lnTo>
                <a:close/>
                <a:moveTo>
                  <a:pt x="212427" y="6560"/>
                </a:moveTo>
                <a:lnTo>
                  <a:pt x="212427" y="12494"/>
                </a:lnTo>
                <a:lnTo>
                  <a:pt x="206491" y="12494"/>
                </a:lnTo>
                <a:lnTo>
                  <a:pt x="206491" y="6560"/>
                </a:lnTo>
                <a:close/>
                <a:moveTo>
                  <a:pt x="218674" y="6560"/>
                </a:moveTo>
                <a:lnTo>
                  <a:pt x="218674" y="12494"/>
                </a:lnTo>
                <a:lnTo>
                  <a:pt x="212739" y="12494"/>
                </a:lnTo>
                <a:lnTo>
                  <a:pt x="212739" y="6560"/>
                </a:lnTo>
                <a:close/>
                <a:moveTo>
                  <a:pt x="224921" y="6560"/>
                </a:moveTo>
                <a:lnTo>
                  <a:pt x="224921" y="12494"/>
                </a:lnTo>
                <a:lnTo>
                  <a:pt x="218987" y="12494"/>
                </a:lnTo>
                <a:lnTo>
                  <a:pt x="218987" y="6560"/>
                </a:lnTo>
                <a:close/>
                <a:moveTo>
                  <a:pt x="231170" y="6560"/>
                </a:moveTo>
                <a:lnTo>
                  <a:pt x="231170" y="12494"/>
                </a:lnTo>
                <a:lnTo>
                  <a:pt x="225234" y="12494"/>
                </a:lnTo>
                <a:lnTo>
                  <a:pt x="225234" y="6560"/>
                </a:lnTo>
                <a:close/>
                <a:moveTo>
                  <a:pt x="237417" y="6560"/>
                </a:moveTo>
                <a:lnTo>
                  <a:pt x="237417" y="12494"/>
                </a:lnTo>
                <a:lnTo>
                  <a:pt x="231481" y="12494"/>
                </a:lnTo>
                <a:lnTo>
                  <a:pt x="231481" y="6560"/>
                </a:lnTo>
                <a:close/>
                <a:moveTo>
                  <a:pt x="243664" y="6560"/>
                </a:moveTo>
                <a:lnTo>
                  <a:pt x="243664" y="12494"/>
                </a:lnTo>
                <a:lnTo>
                  <a:pt x="237729" y="12494"/>
                </a:lnTo>
                <a:lnTo>
                  <a:pt x="237729" y="6560"/>
                </a:lnTo>
                <a:close/>
                <a:moveTo>
                  <a:pt x="249914" y="6560"/>
                </a:moveTo>
                <a:lnTo>
                  <a:pt x="249914" y="12494"/>
                </a:lnTo>
                <a:lnTo>
                  <a:pt x="243978" y="12494"/>
                </a:lnTo>
                <a:lnTo>
                  <a:pt x="243978" y="6560"/>
                </a:lnTo>
                <a:close/>
                <a:moveTo>
                  <a:pt x="256161" y="6560"/>
                </a:moveTo>
                <a:lnTo>
                  <a:pt x="256161" y="12494"/>
                </a:lnTo>
                <a:lnTo>
                  <a:pt x="250225" y="12494"/>
                </a:lnTo>
                <a:lnTo>
                  <a:pt x="250225" y="6560"/>
                </a:lnTo>
                <a:close/>
                <a:moveTo>
                  <a:pt x="262409" y="6560"/>
                </a:moveTo>
                <a:lnTo>
                  <a:pt x="262409" y="12494"/>
                </a:lnTo>
                <a:lnTo>
                  <a:pt x="256474" y="12494"/>
                </a:lnTo>
                <a:lnTo>
                  <a:pt x="256474" y="6560"/>
                </a:lnTo>
                <a:close/>
                <a:moveTo>
                  <a:pt x="268656" y="6560"/>
                </a:moveTo>
                <a:lnTo>
                  <a:pt x="268656" y="12494"/>
                </a:lnTo>
                <a:lnTo>
                  <a:pt x="262721" y="12494"/>
                </a:lnTo>
                <a:lnTo>
                  <a:pt x="262721" y="6560"/>
                </a:lnTo>
                <a:close/>
                <a:moveTo>
                  <a:pt x="274904" y="6560"/>
                </a:moveTo>
                <a:lnTo>
                  <a:pt x="274904" y="12494"/>
                </a:lnTo>
                <a:lnTo>
                  <a:pt x="268968" y="12494"/>
                </a:lnTo>
                <a:lnTo>
                  <a:pt x="268968" y="6560"/>
                </a:lnTo>
                <a:close/>
                <a:moveTo>
                  <a:pt x="6251" y="12807"/>
                </a:moveTo>
                <a:lnTo>
                  <a:pt x="6251" y="18742"/>
                </a:lnTo>
                <a:lnTo>
                  <a:pt x="315" y="18742"/>
                </a:lnTo>
                <a:lnTo>
                  <a:pt x="315" y="12807"/>
                </a:lnTo>
                <a:close/>
                <a:moveTo>
                  <a:pt x="12498" y="12807"/>
                </a:moveTo>
                <a:lnTo>
                  <a:pt x="12498" y="18742"/>
                </a:lnTo>
                <a:lnTo>
                  <a:pt x="6562" y="18742"/>
                </a:lnTo>
                <a:lnTo>
                  <a:pt x="6562" y="12807"/>
                </a:lnTo>
                <a:close/>
                <a:moveTo>
                  <a:pt x="18745" y="12807"/>
                </a:moveTo>
                <a:lnTo>
                  <a:pt x="18745" y="18742"/>
                </a:lnTo>
                <a:lnTo>
                  <a:pt x="12810" y="18742"/>
                </a:lnTo>
                <a:lnTo>
                  <a:pt x="12810" y="12807"/>
                </a:lnTo>
                <a:close/>
                <a:moveTo>
                  <a:pt x="24992" y="12807"/>
                </a:moveTo>
                <a:lnTo>
                  <a:pt x="24992" y="18742"/>
                </a:lnTo>
                <a:lnTo>
                  <a:pt x="19058" y="18742"/>
                </a:lnTo>
                <a:lnTo>
                  <a:pt x="19058" y="12807"/>
                </a:lnTo>
                <a:close/>
                <a:moveTo>
                  <a:pt x="31241" y="12807"/>
                </a:moveTo>
                <a:lnTo>
                  <a:pt x="31241" y="18742"/>
                </a:lnTo>
                <a:lnTo>
                  <a:pt x="25305" y="18742"/>
                </a:lnTo>
                <a:lnTo>
                  <a:pt x="25305" y="12807"/>
                </a:lnTo>
                <a:close/>
                <a:moveTo>
                  <a:pt x="37489" y="12807"/>
                </a:moveTo>
                <a:lnTo>
                  <a:pt x="37489" y="18742"/>
                </a:lnTo>
                <a:lnTo>
                  <a:pt x="31553" y="18742"/>
                </a:lnTo>
                <a:lnTo>
                  <a:pt x="31553" y="12807"/>
                </a:lnTo>
                <a:close/>
                <a:moveTo>
                  <a:pt x="43737" y="12807"/>
                </a:moveTo>
                <a:lnTo>
                  <a:pt x="43737" y="18742"/>
                </a:lnTo>
                <a:lnTo>
                  <a:pt x="37802" y="18742"/>
                </a:lnTo>
                <a:lnTo>
                  <a:pt x="37802" y="12807"/>
                </a:lnTo>
                <a:close/>
                <a:moveTo>
                  <a:pt x="49985" y="12807"/>
                </a:moveTo>
                <a:lnTo>
                  <a:pt x="49985" y="18742"/>
                </a:lnTo>
                <a:lnTo>
                  <a:pt x="44049" y="18742"/>
                </a:lnTo>
                <a:lnTo>
                  <a:pt x="44049" y="12807"/>
                </a:lnTo>
                <a:close/>
                <a:moveTo>
                  <a:pt x="56232" y="12807"/>
                </a:moveTo>
                <a:lnTo>
                  <a:pt x="56232" y="18742"/>
                </a:lnTo>
                <a:lnTo>
                  <a:pt x="50296" y="18742"/>
                </a:lnTo>
                <a:lnTo>
                  <a:pt x="50296" y="12807"/>
                </a:lnTo>
                <a:close/>
                <a:moveTo>
                  <a:pt x="62480" y="12807"/>
                </a:moveTo>
                <a:lnTo>
                  <a:pt x="62480" y="18742"/>
                </a:lnTo>
                <a:lnTo>
                  <a:pt x="56545" y="18742"/>
                </a:lnTo>
                <a:lnTo>
                  <a:pt x="56545" y="12807"/>
                </a:lnTo>
                <a:close/>
                <a:moveTo>
                  <a:pt x="68727" y="12807"/>
                </a:moveTo>
                <a:lnTo>
                  <a:pt x="68727" y="18742"/>
                </a:lnTo>
                <a:lnTo>
                  <a:pt x="62792" y="18742"/>
                </a:lnTo>
                <a:lnTo>
                  <a:pt x="62792" y="12807"/>
                </a:lnTo>
                <a:close/>
                <a:moveTo>
                  <a:pt x="74975" y="12807"/>
                </a:moveTo>
                <a:lnTo>
                  <a:pt x="74975" y="18742"/>
                </a:lnTo>
                <a:lnTo>
                  <a:pt x="69039" y="18742"/>
                </a:lnTo>
                <a:lnTo>
                  <a:pt x="69039" y="12807"/>
                </a:lnTo>
                <a:close/>
                <a:moveTo>
                  <a:pt x="81223" y="12807"/>
                </a:moveTo>
                <a:lnTo>
                  <a:pt x="81223" y="18742"/>
                </a:lnTo>
                <a:lnTo>
                  <a:pt x="75286" y="18742"/>
                </a:lnTo>
                <a:lnTo>
                  <a:pt x="75286" y="12807"/>
                </a:lnTo>
                <a:close/>
                <a:moveTo>
                  <a:pt x="87470" y="12807"/>
                </a:moveTo>
                <a:lnTo>
                  <a:pt x="87470" y="18742"/>
                </a:lnTo>
                <a:lnTo>
                  <a:pt x="81535" y="18742"/>
                </a:lnTo>
                <a:lnTo>
                  <a:pt x="81535" y="12807"/>
                </a:lnTo>
                <a:close/>
                <a:moveTo>
                  <a:pt x="93720" y="12807"/>
                </a:moveTo>
                <a:lnTo>
                  <a:pt x="93720" y="18742"/>
                </a:lnTo>
                <a:lnTo>
                  <a:pt x="87784" y="18742"/>
                </a:lnTo>
                <a:lnTo>
                  <a:pt x="87784" y="12807"/>
                </a:lnTo>
                <a:close/>
                <a:moveTo>
                  <a:pt x="99967" y="12807"/>
                </a:moveTo>
                <a:lnTo>
                  <a:pt x="99967" y="18742"/>
                </a:lnTo>
                <a:lnTo>
                  <a:pt x="94031" y="18742"/>
                </a:lnTo>
                <a:lnTo>
                  <a:pt x="94031" y="12807"/>
                </a:lnTo>
                <a:close/>
                <a:moveTo>
                  <a:pt x="106214" y="12807"/>
                </a:moveTo>
                <a:lnTo>
                  <a:pt x="106214" y="18742"/>
                </a:lnTo>
                <a:lnTo>
                  <a:pt x="100280" y="18742"/>
                </a:lnTo>
                <a:lnTo>
                  <a:pt x="100280" y="12807"/>
                </a:lnTo>
                <a:close/>
                <a:moveTo>
                  <a:pt x="112461" y="12807"/>
                </a:moveTo>
                <a:lnTo>
                  <a:pt x="112461" y="18742"/>
                </a:lnTo>
                <a:lnTo>
                  <a:pt x="106527" y="18742"/>
                </a:lnTo>
                <a:lnTo>
                  <a:pt x="106527" y="12807"/>
                </a:lnTo>
                <a:close/>
                <a:moveTo>
                  <a:pt x="118710" y="12807"/>
                </a:moveTo>
                <a:lnTo>
                  <a:pt x="118710" y="18742"/>
                </a:lnTo>
                <a:lnTo>
                  <a:pt x="112774" y="18742"/>
                </a:lnTo>
                <a:lnTo>
                  <a:pt x="112774" y="12807"/>
                </a:lnTo>
                <a:close/>
                <a:moveTo>
                  <a:pt x="124957" y="12807"/>
                </a:moveTo>
                <a:lnTo>
                  <a:pt x="124957" y="18742"/>
                </a:lnTo>
                <a:lnTo>
                  <a:pt x="119021" y="18742"/>
                </a:lnTo>
                <a:lnTo>
                  <a:pt x="119021" y="12807"/>
                </a:lnTo>
                <a:close/>
                <a:moveTo>
                  <a:pt x="131204" y="12807"/>
                </a:moveTo>
                <a:lnTo>
                  <a:pt x="131204" y="18742"/>
                </a:lnTo>
                <a:lnTo>
                  <a:pt x="125270" y="18742"/>
                </a:lnTo>
                <a:lnTo>
                  <a:pt x="125270" y="12807"/>
                </a:lnTo>
                <a:close/>
                <a:moveTo>
                  <a:pt x="137451" y="12807"/>
                </a:moveTo>
                <a:lnTo>
                  <a:pt x="137451" y="18742"/>
                </a:lnTo>
                <a:lnTo>
                  <a:pt x="131517" y="18742"/>
                </a:lnTo>
                <a:lnTo>
                  <a:pt x="131517" y="12807"/>
                </a:lnTo>
                <a:close/>
                <a:moveTo>
                  <a:pt x="143702" y="12807"/>
                </a:moveTo>
                <a:lnTo>
                  <a:pt x="143702" y="18742"/>
                </a:lnTo>
                <a:lnTo>
                  <a:pt x="137766" y="18742"/>
                </a:lnTo>
                <a:lnTo>
                  <a:pt x="137766" y="12807"/>
                </a:lnTo>
                <a:close/>
                <a:moveTo>
                  <a:pt x="149949" y="12807"/>
                </a:moveTo>
                <a:lnTo>
                  <a:pt x="149949" y="18742"/>
                </a:lnTo>
                <a:lnTo>
                  <a:pt x="144015" y="18742"/>
                </a:lnTo>
                <a:lnTo>
                  <a:pt x="144015" y="12807"/>
                </a:lnTo>
                <a:close/>
                <a:moveTo>
                  <a:pt x="156196" y="12807"/>
                </a:moveTo>
                <a:lnTo>
                  <a:pt x="156196" y="18742"/>
                </a:lnTo>
                <a:lnTo>
                  <a:pt x="150262" y="18742"/>
                </a:lnTo>
                <a:lnTo>
                  <a:pt x="150262" y="12807"/>
                </a:lnTo>
                <a:close/>
                <a:moveTo>
                  <a:pt x="162445" y="12807"/>
                </a:moveTo>
                <a:lnTo>
                  <a:pt x="162445" y="18742"/>
                </a:lnTo>
                <a:lnTo>
                  <a:pt x="156509" y="18742"/>
                </a:lnTo>
                <a:lnTo>
                  <a:pt x="156509" y="12807"/>
                </a:lnTo>
                <a:close/>
                <a:moveTo>
                  <a:pt x="168692" y="12807"/>
                </a:moveTo>
                <a:lnTo>
                  <a:pt x="168692" y="18742"/>
                </a:lnTo>
                <a:lnTo>
                  <a:pt x="162756" y="18742"/>
                </a:lnTo>
                <a:lnTo>
                  <a:pt x="162756" y="12807"/>
                </a:lnTo>
                <a:close/>
                <a:moveTo>
                  <a:pt x="174939" y="12807"/>
                </a:moveTo>
                <a:lnTo>
                  <a:pt x="174939" y="18742"/>
                </a:lnTo>
                <a:lnTo>
                  <a:pt x="169005" y="18742"/>
                </a:lnTo>
                <a:lnTo>
                  <a:pt x="169005" y="12807"/>
                </a:lnTo>
                <a:close/>
                <a:moveTo>
                  <a:pt x="181186" y="12807"/>
                </a:moveTo>
                <a:lnTo>
                  <a:pt x="181186" y="18742"/>
                </a:lnTo>
                <a:lnTo>
                  <a:pt x="175252" y="18742"/>
                </a:lnTo>
                <a:lnTo>
                  <a:pt x="175252" y="12807"/>
                </a:lnTo>
                <a:close/>
                <a:moveTo>
                  <a:pt x="187435" y="12807"/>
                </a:moveTo>
                <a:lnTo>
                  <a:pt x="187435" y="18742"/>
                </a:lnTo>
                <a:lnTo>
                  <a:pt x="181499" y="18742"/>
                </a:lnTo>
                <a:lnTo>
                  <a:pt x="181499" y="12807"/>
                </a:lnTo>
                <a:close/>
                <a:moveTo>
                  <a:pt x="193684" y="12807"/>
                </a:moveTo>
                <a:lnTo>
                  <a:pt x="193684" y="18742"/>
                </a:lnTo>
                <a:lnTo>
                  <a:pt x="187749" y="18742"/>
                </a:lnTo>
                <a:lnTo>
                  <a:pt x="187749" y="12807"/>
                </a:lnTo>
                <a:close/>
                <a:moveTo>
                  <a:pt x="199931" y="12807"/>
                </a:moveTo>
                <a:lnTo>
                  <a:pt x="199931" y="18742"/>
                </a:lnTo>
                <a:lnTo>
                  <a:pt x="193996" y="18742"/>
                </a:lnTo>
                <a:lnTo>
                  <a:pt x="193996" y="12807"/>
                </a:lnTo>
                <a:close/>
                <a:moveTo>
                  <a:pt x="206180" y="12807"/>
                </a:moveTo>
                <a:lnTo>
                  <a:pt x="206180" y="18742"/>
                </a:lnTo>
                <a:lnTo>
                  <a:pt x="200244" y="18742"/>
                </a:lnTo>
                <a:lnTo>
                  <a:pt x="200244" y="12807"/>
                </a:lnTo>
                <a:close/>
                <a:moveTo>
                  <a:pt x="212427" y="12807"/>
                </a:moveTo>
                <a:lnTo>
                  <a:pt x="212427" y="18742"/>
                </a:lnTo>
                <a:lnTo>
                  <a:pt x="206491" y="18742"/>
                </a:lnTo>
                <a:lnTo>
                  <a:pt x="206491" y="12807"/>
                </a:lnTo>
                <a:close/>
                <a:moveTo>
                  <a:pt x="218674" y="12807"/>
                </a:moveTo>
                <a:lnTo>
                  <a:pt x="218674" y="18742"/>
                </a:lnTo>
                <a:lnTo>
                  <a:pt x="212739" y="18742"/>
                </a:lnTo>
                <a:lnTo>
                  <a:pt x="212739" y="12807"/>
                </a:lnTo>
                <a:close/>
                <a:moveTo>
                  <a:pt x="224921" y="12807"/>
                </a:moveTo>
                <a:lnTo>
                  <a:pt x="224921" y="18742"/>
                </a:lnTo>
                <a:lnTo>
                  <a:pt x="218987" y="18742"/>
                </a:lnTo>
                <a:lnTo>
                  <a:pt x="218987" y="12807"/>
                </a:lnTo>
                <a:close/>
                <a:moveTo>
                  <a:pt x="231170" y="12807"/>
                </a:moveTo>
                <a:lnTo>
                  <a:pt x="231170" y="18742"/>
                </a:lnTo>
                <a:lnTo>
                  <a:pt x="225234" y="18742"/>
                </a:lnTo>
                <a:lnTo>
                  <a:pt x="225234" y="12807"/>
                </a:lnTo>
                <a:close/>
                <a:moveTo>
                  <a:pt x="237417" y="12807"/>
                </a:moveTo>
                <a:lnTo>
                  <a:pt x="237417" y="18742"/>
                </a:lnTo>
                <a:lnTo>
                  <a:pt x="231481" y="18742"/>
                </a:lnTo>
                <a:lnTo>
                  <a:pt x="231481" y="12807"/>
                </a:lnTo>
                <a:close/>
                <a:moveTo>
                  <a:pt x="243664" y="12807"/>
                </a:moveTo>
                <a:lnTo>
                  <a:pt x="243664" y="18742"/>
                </a:lnTo>
                <a:lnTo>
                  <a:pt x="237729" y="18742"/>
                </a:lnTo>
                <a:lnTo>
                  <a:pt x="237729" y="12807"/>
                </a:lnTo>
                <a:close/>
                <a:moveTo>
                  <a:pt x="249914" y="12807"/>
                </a:moveTo>
                <a:lnTo>
                  <a:pt x="249914" y="18742"/>
                </a:lnTo>
                <a:lnTo>
                  <a:pt x="243978" y="18742"/>
                </a:lnTo>
                <a:lnTo>
                  <a:pt x="243978" y="12807"/>
                </a:lnTo>
                <a:close/>
                <a:moveTo>
                  <a:pt x="256161" y="12807"/>
                </a:moveTo>
                <a:lnTo>
                  <a:pt x="256161" y="18742"/>
                </a:lnTo>
                <a:lnTo>
                  <a:pt x="250225" y="18742"/>
                </a:lnTo>
                <a:lnTo>
                  <a:pt x="250225" y="12807"/>
                </a:lnTo>
                <a:close/>
                <a:moveTo>
                  <a:pt x="262409" y="12807"/>
                </a:moveTo>
                <a:lnTo>
                  <a:pt x="262409" y="18742"/>
                </a:lnTo>
                <a:lnTo>
                  <a:pt x="256474" y="18742"/>
                </a:lnTo>
                <a:lnTo>
                  <a:pt x="256474" y="12807"/>
                </a:lnTo>
                <a:close/>
                <a:moveTo>
                  <a:pt x="268656" y="12807"/>
                </a:moveTo>
                <a:lnTo>
                  <a:pt x="268656" y="18742"/>
                </a:lnTo>
                <a:lnTo>
                  <a:pt x="262721" y="18742"/>
                </a:lnTo>
                <a:lnTo>
                  <a:pt x="262721" y="12807"/>
                </a:lnTo>
                <a:close/>
                <a:moveTo>
                  <a:pt x="274904" y="12807"/>
                </a:moveTo>
                <a:lnTo>
                  <a:pt x="274904" y="18742"/>
                </a:lnTo>
                <a:lnTo>
                  <a:pt x="268968" y="18742"/>
                </a:lnTo>
                <a:lnTo>
                  <a:pt x="268968" y="12807"/>
                </a:lnTo>
                <a:close/>
                <a:moveTo>
                  <a:pt x="6251" y="19054"/>
                </a:moveTo>
                <a:lnTo>
                  <a:pt x="6251" y="24990"/>
                </a:lnTo>
                <a:lnTo>
                  <a:pt x="315" y="24990"/>
                </a:lnTo>
                <a:lnTo>
                  <a:pt x="315" y="19054"/>
                </a:lnTo>
                <a:close/>
                <a:moveTo>
                  <a:pt x="12498" y="19054"/>
                </a:moveTo>
                <a:lnTo>
                  <a:pt x="12498" y="24990"/>
                </a:lnTo>
                <a:lnTo>
                  <a:pt x="6562" y="24990"/>
                </a:lnTo>
                <a:lnTo>
                  <a:pt x="6562" y="19054"/>
                </a:lnTo>
                <a:close/>
                <a:moveTo>
                  <a:pt x="18745" y="19054"/>
                </a:moveTo>
                <a:lnTo>
                  <a:pt x="18745" y="24990"/>
                </a:lnTo>
                <a:lnTo>
                  <a:pt x="12810" y="24990"/>
                </a:lnTo>
                <a:lnTo>
                  <a:pt x="12810" y="19054"/>
                </a:lnTo>
                <a:close/>
                <a:moveTo>
                  <a:pt x="24992" y="19054"/>
                </a:moveTo>
                <a:lnTo>
                  <a:pt x="24992" y="24990"/>
                </a:lnTo>
                <a:lnTo>
                  <a:pt x="19058" y="24990"/>
                </a:lnTo>
                <a:lnTo>
                  <a:pt x="19058" y="19054"/>
                </a:lnTo>
                <a:close/>
                <a:moveTo>
                  <a:pt x="31241" y="19054"/>
                </a:moveTo>
                <a:lnTo>
                  <a:pt x="31241" y="24990"/>
                </a:lnTo>
                <a:lnTo>
                  <a:pt x="25305" y="24990"/>
                </a:lnTo>
                <a:lnTo>
                  <a:pt x="25305" y="19054"/>
                </a:lnTo>
                <a:close/>
                <a:moveTo>
                  <a:pt x="37489" y="19054"/>
                </a:moveTo>
                <a:lnTo>
                  <a:pt x="37489" y="24990"/>
                </a:lnTo>
                <a:lnTo>
                  <a:pt x="31553" y="24990"/>
                </a:lnTo>
                <a:lnTo>
                  <a:pt x="31553" y="19054"/>
                </a:lnTo>
                <a:close/>
                <a:moveTo>
                  <a:pt x="43737" y="19054"/>
                </a:moveTo>
                <a:lnTo>
                  <a:pt x="43737" y="24990"/>
                </a:lnTo>
                <a:lnTo>
                  <a:pt x="37802" y="24990"/>
                </a:lnTo>
                <a:lnTo>
                  <a:pt x="37802" y="19054"/>
                </a:lnTo>
                <a:close/>
                <a:moveTo>
                  <a:pt x="49985" y="19054"/>
                </a:moveTo>
                <a:lnTo>
                  <a:pt x="49985" y="24990"/>
                </a:lnTo>
                <a:lnTo>
                  <a:pt x="44049" y="24990"/>
                </a:lnTo>
                <a:lnTo>
                  <a:pt x="44049" y="19054"/>
                </a:lnTo>
                <a:close/>
                <a:moveTo>
                  <a:pt x="56232" y="19054"/>
                </a:moveTo>
                <a:lnTo>
                  <a:pt x="56232" y="24990"/>
                </a:lnTo>
                <a:lnTo>
                  <a:pt x="50296" y="24990"/>
                </a:lnTo>
                <a:lnTo>
                  <a:pt x="50296" y="19054"/>
                </a:lnTo>
                <a:close/>
                <a:moveTo>
                  <a:pt x="62480" y="19054"/>
                </a:moveTo>
                <a:lnTo>
                  <a:pt x="62480" y="24990"/>
                </a:lnTo>
                <a:lnTo>
                  <a:pt x="56545" y="24990"/>
                </a:lnTo>
                <a:lnTo>
                  <a:pt x="56545" y="19054"/>
                </a:lnTo>
                <a:close/>
                <a:moveTo>
                  <a:pt x="68727" y="19054"/>
                </a:moveTo>
                <a:lnTo>
                  <a:pt x="68727" y="24990"/>
                </a:lnTo>
                <a:lnTo>
                  <a:pt x="62792" y="24990"/>
                </a:lnTo>
                <a:lnTo>
                  <a:pt x="62792" y="19054"/>
                </a:lnTo>
                <a:close/>
                <a:moveTo>
                  <a:pt x="74975" y="19054"/>
                </a:moveTo>
                <a:lnTo>
                  <a:pt x="74975" y="24990"/>
                </a:lnTo>
                <a:lnTo>
                  <a:pt x="69039" y="24990"/>
                </a:lnTo>
                <a:lnTo>
                  <a:pt x="69039" y="19054"/>
                </a:lnTo>
                <a:close/>
                <a:moveTo>
                  <a:pt x="81223" y="19054"/>
                </a:moveTo>
                <a:lnTo>
                  <a:pt x="81223" y="24990"/>
                </a:lnTo>
                <a:lnTo>
                  <a:pt x="75286" y="24990"/>
                </a:lnTo>
                <a:lnTo>
                  <a:pt x="75286" y="19054"/>
                </a:lnTo>
                <a:close/>
                <a:moveTo>
                  <a:pt x="87470" y="19054"/>
                </a:moveTo>
                <a:lnTo>
                  <a:pt x="87470" y="24990"/>
                </a:lnTo>
                <a:lnTo>
                  <a:pt x="81535" y="24990"/>
                </a:lnTo>
                <a:lnTo>
                  <a:pt x="81535" y="19054"/>
                </a:lnTo>
                <a:close/>
                <a:moveTo>
                  <a:pt x="93720" y="19054"/>
                </a:moveTo>
                <a:lnTo>
                  <a:pt x="93720" y="24990"/>
                </a:lnTo>
                <a:lnTo>
                  <a:pt x="87784" y="24990"/>
                </a:lnTo>
                <a:lnTo>
                  <a:pt x="87784" y="19054"/>
                </a:lnTo>
                <a:close/>
                <a:moveTo>
                  <a:pt x="99967" y="19054"/>
                </a:moveTo>
                <a:lnTo>
                  <a:pt x="99967" y="24990"/>
                </a:lnTo>
                <a:lnTo>
                  <a:pt x="94031" y="24990"/>
                </a:lnTo>
                <a:lnTo>
                  <a:pt x="94031" y="19054"/>
                </a:lnTo>
                <a:close/>
                <a:moveTo>
                  <a:pt x="106214" y="19054"/>
                </a:moveTo>
                <a:lnTo>
                  <a:pt x="106214" y="24990"/>
                </a:lnTo>
                <a:lnTo>
                  <a:pt x="100280" y="24990"/>
                </a:lnTo>
                <a:lnTo>
                  <a:pt x="100280" y="19054"/>
                </a:lnTo>
                <a:close/>
                <a:moveTo>
                  <a:pt x="112461" y="19054"/>
                </a:moveTo>
                <a:lnTo>
                  <a:pt x="112461" y="24990"/>
                </a:lnTo>
                <a:lnTo>
                  <a:pt x="106527" y="24990"/>
                </a:lnTo>
                <a:lnTo>
                  <a:pt x="106527" y="19054"/>
                </a:lnTo>
                <a:close/>
                <a:moveTo>
                  <a:pt x="118710" y="19054"/>
                </a:moveTo>
                <a:lnTo>
                  <a:pt x="118710" y="24990"/>
                </a:lnTo>
                <a:lnTo>
                  <a:pt x="112774" y="24990"/>
                </a:lnTo>
                <a:lnTo>
                  <a:pt x="112774" y="19054"/>
                </a:lnTo>
                <a:close/>
                <a:moveTo>
                  <a:pt x="124957" y="19054"/>
                </a:moveTo>
                <a:lnTo>
                  <a:pt x="124957" y="24990"/>
                </a:lnTo>
                <a:lnTo>
                  <a:pt x="119021" y="24990"/>
                </a:lnTo>
                <a:lnTo>
                  <a:pt x="119021" y="19054"/>
                </a:lnTo>
                <a:close/>
                <a:moveTo>
                  <a:pt x="131204" y="19054"/>
                </a:moveTo>
                <a:lnTo>
                  <a:pt x="131204" y="24990"/>
                </a:lnTo>
                <a:lnTo>
                  <a:pt x="125270" y="24990"/>
                </a:lnTo>
                <a:lnTo>
                  <a:pt x="125270" y="19054"/>
                </a:lnTo>
                <a:close/>
                <a:moveTo>
                  <a:pt x="137451" y="19054"/>
                </a:moveTo>
                <a:lnTo>
                  <a:pt x="137451" y="24990"/>
                </a:lnTo>
                <a:lnTo>
                  <a:pt x="131517" y="24990"/>
                </a:lnTo>
                <a:lnTo>
                  <a:pt x="131517" y="19054"/>
                </a:lnTo>
                <a:close/>
                <a:moveTo>
                  <a:pt x="143702" y="19054"/>
                </a:moveTo>
                <a:lnTo>
                  <a:pt x="143702" y="24990"/>
                </a:lnTo>
                <a:lnTo>
                  <a:pt x="137766" y="24990"/>
                </a:lnTo>
                <a:lnTo>
                  <a:pt x="137766" y="19054"/>
                </a:lnTo>
                <a:close/>
                <a:moveTo>
                  <a:pt x="149949" y="19054"/>
                </a:moveTo>
                <a:lnTo>
                  <a:pt x="149949" y="24990"/>
                </a:lnTo>
                <a:lnTo>
                  <a:pt x="144015" y="24990"/>
                </a:lnTo>
                <a:lnTo>
                  <a:pt x="144015" y="19054"/>
                </a:lnTo>
                <a:close/>
                <a:moveTo>
                  <a:pt x="156196" y="19054"/>
                </a:moveTo>
                <a:lnTo>
                  <a:pt x="156196" y="24990"/>
                </a:lnTo>
                <a:lnTo>
                  <a:pt x="150262" y="24990"/>
                </a:lnTo>
                <a:lnTo>
                  <a:pt x="150262" y="19054"/>
                </a:lnTo>
                <a:close/>
                <a:moveTo>
                  <a:pt x="162445" y="19054"/>
                </a:moveTo>
                <a:lnTo>
                  <a:pt x="162445" y="24990"/>
                </a:lnTo>
                <a:lnTo>
                  <a:pt x="156509" y="24990"/>
                </a:lnTo>
                <a:lnTo>
                  <a:pt x="156509" y="19054"/>
                </a:lnTo>
                <a:close/>
                <a:moveTo>
                  <a:pt x="168692" y="19054"/>
                </a:moveTo>
                <a:lnTo>
                  <a:pt x="168692" y="24990"/>
                </a:lnTo>
                <a:lnTo>
                  <a:pt x="162756" y="24990"/>
                </a:lnTo>
                <a:lnTo>
                  <a:pt x="162756" y="19054"/>
                </a:lnTo>
                <a:close/>
                <a:moveTo>
                  <a:pt x="174939" y="19054"/>
                </a:moveTo>
                <a:lnTo>
                  <a:pt x="174939" y="24990"/>
                </a:lnTo>
                <a:lnTo>
                  <a:pt x="169005" y="24990"/>
                </a:lnTo>
                <a:lnTo>
                  <a:pt x="169005" y="19054"/>
                </a:lnTo>
                <a:close/>
                <a:moveTo>
                  <a:pt x="181186" y="19054"/>
                </a:moveTo>
                <a:lnTo>
                  <a:pt x="181186" y="24990"/>
                </a:lnTo>
                <a:lnTo>
                  <a:pt x="175252" y="24990"/>
                </a:lnTo>
                <a:lnTo>
                  <a:pt x="175252" y="19054"/>
                </a:lnTo>
                <a:close/>
                <a:moveTo>
                  <a:pt x="187435" y="19054"/>
                </a:moveTo>
                <a:lnTo>
                  <a:pt x="187435" y="24990"/>
                </a:lnTo>
                <a:lnTo>
                  <a:pt x="181499" y="24990"/>
                </a:lnTo>
                <a:lnTo>
                  <a:pt x="181499" y="19054"/>
                </a:lnTo>
                <a:close/>
                <a:moveTo>
                  <a:pt x="193684" y="19054"/>
                </a:moveTo>
                <a:lnTo>
                  <a:pt x="193684" y="24990"/>
                </a:lnTo>
                <a:lnTo>
                  <a:pt x="187749" y="24990"/>
                </a:lnTo>
                <a:lnTo>
                  <a:pt x="187749" y="19054"/>
                </a:lnTo>
                <a:close/>
                <a:moveTo>
                  <a:pt x="199931" y="19054"/>
                </a:moveTo>
                <a:lnTo>
                  <a:pt x="199931" y="24990"/>
                </a:lnTo>
                <a:lnTo>
                  <a:pt x="193996" y="24990"/>
                </a:lnTo>
                <a:lnTo>
                  <a:pt x="193996" y="19054"/>
                </a:lnTo>
                <a:close/>
                <a:moveTo>
                  <a:pt x="206180" y="19054"/>
                </a:moveTo>
                <a:lnTo>
                  <a:pt x="206180" y="24990"/>
                </a:lnTo>
                <a:lnTo>
                  <a:pt x="200244" y="24990"/>
                </a:lnTo>
                <a:lnTo>
                  <a:pt x="200244" y="19054"/>
                </a:lnTo>
                <a:close/>
                <a:moveTo>
                  <a:pt x="212427" y="19054"/>
                </a:moveTo>
                <a:lnTo>
                  <a:pt x="212427" y="24990"/>
                </a:lnTo>
                <a:lnTo>
                  <a:pt x="206491" y="24990"/>
                </a:lnTo>
                <a:lnTo>
                  <a:pt x="206491" y="19054"/>
                </a:lnTo>
                <a:close/>
                <a:moveTo>
                  <a:pt x="218674" y="19054"/>
                </a:moveTo>
                <a:lnTo>
                  <a:pt x="218674" y="24990"/>
                </a:lnTo>
                <a:lnTo>
                  <a:pt x="212739" y="24990"/>
                </a:lnTo>
                <a:lnTo>
                  <a:pt x="212739" y="19054"/>
                </a:lnTo>
                <a:close/>
                <a:moveTo>
                  <a:pt x="224921" y="19054"/>
                </a:moveTo>
                <a:lnTo>
                  <a:pt x="224921" y="24990"/>
                </a:lnTo>
                <a:lnTo>
                  <a:pt x="218987" y="24990"/>
                </a:lnTo>
                <a:lnTo>
                  <a:pt x="218987" y="19054"/>
                </a:lnTo>
                <a:close/>
                <a:moveTo>
                  <a:pt x="231170" y="19054"/>
                </a:moveTo>
                <a:lnTo>
                  <a:pt x="231170" y="24990"/>
                </a:lnTo>
                <a:lnTo>
                  <a:pt x="225234" y="24990"/>
                </a:lnTo>
                <a:lnTo>
                  <a:pt x="225234" y="19054"/>
                </a:lnTo>
                <a:close/>
                <a:moveTo>
                  <a:pt x="237417" y="19054"/>
                </a:moveTo>
                <a:lnTo>
                  <a:pt x="237417" y="24990"/>
                </a:lnTo>
                <a:lnTo>
                  <a:pt x="231481" y="24990"/>
                </a:lnTo>
                <a:lnTo>
                  <a:pt x="231481" y="19054"/>
                </a:lnTo>
                <a:close/>
                <a:moveTo>
                  <a:pt x="243664" y="19054"/>
                </a:moveTo>
                <a:lnTo>
                  <a:pt x="243664" y="24990"/>
                </a:lnTo>
                <a:lnTo>
                  <a:pt x="237729" y="24990"/>
                </a:lnTo>
                <a:lnTo>
                  <a:pt x="237729" y="19054"/>
                </a:lnTo>
                <a:close/>
                <a:moveTo>
                  <a:pt x="249911" y="19054"/>
                </a:moveTo>
                <a:lnTo>
                  <a:pt x="249911" y="24990"/>
                </a:lnTo>
                <a:lnTo>
                  <a:pt x="243977" y="24990"/>
                </a:lnTo>
                <a:lnTo>
                  <a:pt x="243977" y="19054"/>
                </a:lnTo>
                <a:close/>
                <a:moveTo>
                  <a:pt x="256161" y="19054"/>
                </a:moveTo>
                <a:lnTo>
                  <a:pt x="256161" y="24990"/>
                </a:lnTo>
                <a:lnTo>
                  <a:pt x="250225" y="24990"/>
                </a:lnTo>
                <a:lnTo>
                  <a:pt x="250225" y="19054"/>
                </a:lnTo>
                <a:close/>
                <a:moveTo>
                  <a:pt x="262409" y="19054"/>
                </a:moveTo>
                <a:lnTo>
                  <a:pt x="262409" y="24990"/>
                </a:lnTo>
                <a:lnTo>
                  <a:pt x="256474" y="24990"/>
                </a:lnTo>
                <a:lnTo>
                  <a:pt x="256474" y="19054"/>
                </a:lnTo>
                <a:close/>
                <a:moveTo>
                  <a:pt x="268656" y="19054"/>
                </a:moveTo>
                <a:lnTo>
                  <a:pt x="268656" y="24990"/>
                </a:lnTo>
                <a:lnTo>
                  <a:pt x="262721" y="24990"/>
                </a:lnTo>
                <a:lnTo>
                  <a:pt x="262721" y="19054"/>
                </a:lnTo>
                <a:close/>
                <a:moveTo>
                  <a:pt x="274904" y="19054"/>
                </a:moveTo>
                <a:lnTo>
                  <a:pt x="274904" y="24990"/>
                </a:lnTo>
                <a:lnTo>
                  <a:pt x="268968" y="24990"/>
                </a:lnTo>
                <a:lnTo>
                  <a:pt x="268968" y="19054"/>
                </a:lnTo>
                <a:close/>
                <a:moveTo>
                  <a:pt x="6251" y="25301"/>
                </a:moveTo>
                <a:lnTo>
                  <a:pt x="6251" y="31237"/>
                </a:lnTo>
                <a:lnTo>
                  <a:pt x="315" y="31237"/>
                </a:lnTo>
                <a:lnTo>
                  <a:pt x="315" y="25301"/>
                </a:lnTo>
                <a:close/>
                <a:moveTo>
                  <a:pt x="12498" y="25301"/>
                </a:moveTo>
                <a:lnTo>
                  <a:pt x="12498" y="31237"/>
                </a:lnTo>
                <a:lnTo>
                  <a:pt x="6562" y="31237"/>
                </a:lnTo>
                <a:lnTo>
                  <a:pt x="6562" y="25301"/>
                </a:lnTo>
                <a:close/>
                <a:moveTo>
                  <a:pt x="18745" y="25301"/>
                </a:moveTo>
                <a:lnTo>
                  <a:pt x="18745" y="31237"/>
                </a:lnTo>
                <a:lnTo>
                  <a:pt x="12810" y="31237"/>
                </a:lnTo>
                <a:lnTo>
                  <a:pt x="12810" y="25301"/>
                </a:lnTo>
                <a:close/>
                <a:moveTo>
                  <a:pt x="24992" y="25301"/>
                </a:moveTo>
                <a:lnTo>
                  <a:pt x="24992" y="31237"/>
                </a:lnTo>
                <a:lnTo>
                  <a:pt x="19058" y="31237"/>
                </a:lnTo>
                <a:lnTo>
                  <a:pt x="19058" y="25301"/>
                </a:lnTo>
                <a:close/>
                <a:moveTo>
                  <a:pt x="31241" y="25301"/>
                </a:moveTo>
                <a:lnTo>
                  <a:pt x="31241" y="31237"/>
                </a:lnTo>
                <a:lnTo>
                  <a:pt x="25305" y="31237"/>
                </a:lnTo>
                <a:lnTo>
                  <a:pt x="25305" y="25301"/>
                </a:lnTo>
                <a:close/>
                <a:moveTo>
                  <a:pt x="37489" y="25301"/>
                </a:moveTo>
                <a:lnTo>
                  <a:pt x="37489" y="31237"/>
                </a:lnTo>
                <a:lnTo>
                  <a:pt x="31553" y="31237"/>
                </a:lnTo>
                <a:lnTo>
                  <a:pt x="31553" y="25301"/>
                </a:lnTo>
                <a:close/>
                <a:moveTo>
                  <a:pt x="43737" y="25301"/>
                </a:moveTo>
                <a:lnTo>
                  <a:pt x="43737" y="31237"/>
                </a:lnTo>
                <a:lnTo>
                  <a:pt x="37802" y="31237"/>
                </a:lnTo>
                <a:lnTo>
                  <a:pt x="37802" y="25301"/>
                </a:lnTo>
                <a:close/>
                <a:moveTo>
                  <a:pt x="49985" y="25301"/>
                </a:moveTo>
                <a:lnTo>
                  <a:pt x="49985" y="31237"/>
                </a:lnTo>
                <a:lnTo>
                  <a:pt x="44049" y="31237"/>
                </a:lnTo>
                <a:lnTo>
                  <a:pt x="44049" y="25301"/>
                </a:lnTo>
                <a:close/>
                <a:moveTo>
                  <a:pt x="56232" y="25301"/>
                </a:moveTo>
                <a:lnTo>
                  <a:pt x="56232" y="31237"/>
                </a:lnTo>
                <a:lnTo>
                  <a:pt x="50296" y="31237"/>
                </a:lnTo>
                <a:lnTo>
                  <a:pt x="50296" y="25301"/>
                </a:lnTo>
                <a:close/>
                <a:moveTo>
                  <a:pt x="62480" y="25301"/>
                </a:moveTo>
                <a:lnTo>
                  <a:pt x="62480" y="31237"/>
                </a:lnTo>
                <a:lnTo>
                  <a:pt x="56545" y="31237"/>
                </a:lnTo>
                <a:lnTo>
                  <a:pt x="56545" y="25301"/>
                </a:lnTo>
                <a:close/>
                <a:moveTo>
                  <a:pt x="68727" y="25301"/>
                </a:moveTo>
                <a:lnTo>
                  <a:pt x="68727" y="31237"/>
                </a:lnTo>
                <a:lnTo>
                  <a:pt x="62792" y="31237"/>
                </a:lnTo>
                <a:lnTo>
                  <a:pt x="62792" y="25301"/>
                </a:lnTo>
                <a:close/>
                <a:moveTo>
                  <a:pt x="74975" y="25301"/>
                </a:moveTo>
                <a:lnTo>
                  <a:pt x="74975" y="31237"/>
                </a:lnTo>
                <a:lnTo>
                  <a:pt x="69039" y="31237"/>
                </a:lnTo>
                <a:lnTo>
                  <a:pt x="69039" y="25301"/>
                </a:lnTo>
                <a:close/>
                <a:moveTo>
                  <a:pt x="81223" y="25301"/>
                </a:moveTo>
                <a:lnTo>
                  <a:pt x="81223" y="31237"/>
                </a:lnTo>
                <a:lnTo>
                  <a:pt x="75286" y="31237"/>
                </a:lnTo>
                <a:lnTo>
                  <a:pt x="75286" y="25301"/>
                </a:lnTo>
                <a:close/>
                <a:moveTo>
                  <a:pt x="87470" y="25301"/>
                </a:moveTo>
                <a:lnTo>
                  <a:pt x="87470" y="31237"/>
                </a:lnTo>
                <a:lnTo>
                  <a:pt x="81535" y="31237"/>
                </a:lnTo>
                <a:lnTo>
                  <a:pt x="81535" y="25301"/>
                </a:lnTo>
                <a:close/>
                <a:moveTo>
                  <a:pt x="93720" y="25301"/>
                </a:moveTo>
                <a:lnTo>
                  <a:pt x="93720" y="31237"/>
                </a:lnTo>
                <a:lnTo>
                  <a:pt x="87784" y="31237"/>
                </a:lnTo>
                <a:lnTo>
                  <a:pt x="87784" y="25301"/>
                </a:lnTo>
                <a:close/>
                <a:moveTo>
                  <a:pt x="99967" y="25301"/>
                </a:moveTo>
                <a:lnTo>
                  <a:pt x="99967" y="31237"/>
                </a:lnTo>
                <a:lnTo>
                  <a:pt x="94031" y="31237"/>
                </a:lnTo>
                <a:lnTo>
                  <a:pt x="94031" y="25301"/>
                </a:lnTo>
                <a:close/>
                <a:moveTo>
                  <a:pt x="106214" y="25301"/>
                </a:moveTo>
                <a:lnTo>
                  <a:pt x="106214" y="31237"/>
                </a:lnTo>
                <a:lnTo>
                  <a:pt x="100280" y="31237"/>
                </a:lnTo>
                <a:lnTo>
                  <a:pt x="100280" y="25301"/>
                </a:lnTo>
                <a:close/>
                <a:moveTo>
                  <a:pt x="112461" y="25301"/>
                </a:moveTo>
                <a:lnTo>
                  <a:pt x="112461" y="31237"/>
                </a:lnTo>
                <a:lnTo>
                  <a:pt x="106527" y="31237"/>
                </a:lnTo>
                <a:lnTo>
                  <a:pt x="106527" y="25301"/>
                </a:lnTo>
                <a:close/>
                <a:moveTo>
                  <a:pt x="118710" y="25301"/>
                </a:moveTo>
                <a:lnTo>
                  <a:pt x="118710" y="31237"/>
                </a:lnTo>
                <a:lnTo>
                  <a:pt x="112774" y="31237"/>
                </a:lnTo>
                <a:lnTo>
                  <a:pt x="112774" y="25301"/>
                </a:lnTo>
                <a:close/>
                <a:moveTo>
                  <a:pt x="124957" y="25301"/>
                </a:moveTo>
                <a:lnTo>
                  <a:pt x="124957" y="31237"/>
                </a:lnTo>
                <a:lnTo>
                  <a:pt x="119021" y="31237"/>
                </a:lnTo>
                <a:lnTo>
                  <a:pt x="119021" y="25301"/>
                </a:lnTo>
                <a:close/>
                <a:moveTo>
                  <a:pt x="131204" y="25301"/>
                </a:moveTo>
                <a:lnTo>
                  <a:pt x="131204" y="31237"/>
                </a:lnTo>
                <a:lnTo>
                  <a:pt x="125270" y="31237"/>
                </a:lnTo>
                <a:lnTo>
                  <a:pt x="125270" y="25301"/>
                </a:lnTo>
                <a:close/>
                <a:moveTo>
                  <a:pt x="137451" y="25301"/>
                </a:moveTo>
                <a:lnTo>
                  <a:pt x="137451" y="31237"/>
                </a:lnTo>
                <a:lnTo>
                  <a:pt x="131517" y="31237"/>
                </a:lnTo>
                <a:lnTo>
                  <a:pt x="131517" y="25301"/>
                </a:lnTo>
                <a:close/>
                <a:moveTo>
                  <a:pt x="143702" y="25301"/>
                </a:moveTo>
                <a:lnTo>
                  <a:pt x="143702" y="31237"/>
                </a:lnTo>
                <a:lnTo>
                  <a:pt x="137766" y="31237"/>
                </a:lnTo>
                <a:lnTo>
                  <a:pt x="137766" y="25301"/>
                </a:lnTo>
                <a:close/>
                <a:moveTo>
                  <a:pt x="149949" y="25301"/>
                </a:moveTo>
                <a:lnTo>
                  <a:pt x="149949" y="31237"/>
                </a:lnTo>
                <a:lnTo>
                  <a:pt x="144015" y="31237"/>
                </a:lnTo>
                <a:lnTo>
                  <a:pt x="144015" y="25301"/>
                </a:lnTo>
                <a:close/>
                <a:moveTo>
                  <a:pt x="156196" y="25301"/>
                </a:moveTo>
                <a:lnTo>
                  <a:pt x="156196" y="31237"/>
                </a:lnTo>
                <a:lnTo>
                  <a:pt x="150262" y="31237"/>
                </a:lnTo>
                <a:lnTo>
                  <a:pt x="150262" y="25301"/>
                </a:lnTo>
                <a:close/>
                <a:moveTo>
                  <a:pt x="162445" y="25301"/>
                </a:moveTo>
                <a:lnTo>
                  <a:pt x="162445" y="31237"/>
                </a:lnTo>
                <a:lnTo>
                  <a:pt x="156509" y="31237"/>
                </a:lnTo>
                <a:lnTo>
                  <a:pt x="156509" y="25301"/>
                </a:lnTo>
                <a:close/>
                <a:moveTo>
                  <a:pt x="168692" y="25301"/>
                </a:moveTo>
                <a:lnTo>
                  <a:pt x="168692" y="31237"/>
                </a:lnTo>
                <a:lnTo>
                  <a:pt x="162756" y="31237"/>
                </a:lnTo>
                <a:lnTo>
                  <a:pt x="162756" y="25301"/>
                </a:lnTo>
                <a:close/>
                <a:moveTo>
                  <a:pt x="174939" y="25301"/>
                </a:moveTo>
                <a:lnTo>
                  <a:pt x="174939" y="31237"/>
                </a:lnTo>
                <a:lnTo>
                  <a:pt x="169005" y="31237"/>
                </a:lnTo>
                <a:lnTo>
                  <a:pt x="169005" y="25301"/>
                </a:lnTo>
                <a:close/>
                <a:moveTo>
                  <a:pt x="181186" y="25301"/>
                </a:moveTo>
                <a:lnTo>
                  <a:pt x="181186" y="31237"/>
                </a:lnTo>
                <a:lnTo>
                  <a:pt x="175252" y="31237"/>
                </a:lnTo>
                <a:lnTo>
                  <a:pt x="175252" y="25301"/>
                </a:lnTo>
                <a:close/>
                <a:moveTo>
                  <a:pt x="187435" y="25301"/>
                </a:moveTo>
                <a:lnTo>
                  <a:pt x="187435" y="31237"/>
                </a:lnTo>
                <a:lnTo>
                  <a:pt x="181499" y="31237"/>
                </a:lnTo>
                <a:lnTo>
                  <a:pt x="181499" y="25301"/>
                </a:lnTo>
                <a:close/>
                <a:moveTo>
                  <a:pt x="193684" y="25301"/>
                </a:moveTo>
                <a:lnTo>
                  <a:pt x="193684" y="31237"/>
                </a:lnTo>
                <a:lnTo>
                  <a:pt x="187749" y="31237"/>
                </a:lnTo>
                <a:lnTo>
                  <a:pt x="187749" y="25301"/>
                </a:lnTo>
                <a:close/>
                <a:moveTo>
                  <a:pt x="199931" y="25301"/>
                </a:moveTo>
                <a:lnTo>
                  <a:pt x="199931" y="31237"/>
                </a:lnTo>
                <a:lnTo>
                  <a:pt x="193996" y="31237"/>
                </a:lnTo>
                <a:lnTo>
                  <a:pt x="193996" y="25301"/>
                </a:lnTo>
                <a:close/>
                <a:moveTo>
                  <a:pt x="206180" y="25301"/>
                </a:moveTo>
                <a:lnTo>
                  <a:pt x="206180" y="31237"/>
                </a:lnTo>
                <a:lnTo>
                  <a:pt x="200244" y="31237"/>
                </a:lnTo>
                <a:lnTo>
                  <a:pt x="200244" y="25301"/>
                </a:lnTo>
                <a:close/>
                <a:moveTo>
                  <a:pt x="212427" y="25301"/>
                </a:moveTo>
                <a:lnTo>
                  <a:pt x="212427" y="31237"/>
                </a:lnTo>
                <a:lnTo>
                  <a:pt x="206491" y="31237"/>
                </a:lnTo>
                <a:lnTo>
                  <a:pt x="206491" y="25301"/>
                </a:lnTo>
                <a:close/>
                <a:moveTo>
                  <a:pt x="218674" y="25301"/>
                </a:moveTo>
                <a:lnTo>
                  <a:pt x="218674" y="31237"/>
                </a:lnTo>
                <a:lnTo>
                  <a:pt x="212739" y="31237"/>
                </a:lnTo>
                <a:lnTo>
                  <a:pt x="212739" y="25301"/>
                </a:lnTo>
                <a:close/>
                <a:moveTo>
                  <a:pt x="224921" y="25301"/>
                </a:moveTo>
                <a:lnTo>
                  <a:pt x="224921" y="31237"/>
                </a:lnTo>
                <a:lnTo>
                  <a:pt x="218987" y="31237"/>
                </a:lnTo>
                <a:lnTo>
                  <a:pt x="218987" y="25301"/>
                </a:lnTo>
                <a:close/>
                <a:moveTo>
                  <a:pt x="231170" y="25301"/>
                </a:moveTo>
                <a:lnTo>
                  <a:pt x="231170" y="31237"/>
                </a:lnTo>
                <a:lnTo>
                  <a:pt x="225234" y="31237"/>
                </a:lnTo>
                <a:lnTo>
                  <a:pt x="225234" y="25301"/>
                </a:lnTo>
                <a:close/>
                <a:moveTo>
                  <a:pt x="237417" y="25301"/>
                </a:moveTo>
                <a:lnTo>
                  <a:pt x="237417" y="31237"/>
                </a:lnTo>
                <a:lnTo>
                  <a:pt x="231481" y="31237"/>
                </a:lnTo>
                <a:lnTo>
                  <a:pt x="231481" y="25301"/>
                </a:lnTo>
                <a:close/>
                <a:moveTo>
                  <a:pt x="243664" y="25301"/>
                </a:moveTo>
                <a:lnTo>
                  <a:pt x="243664" y="31237"/>
                </a:lnTo>
                <a:lnTo>
                  <a:pt x="237729" y="31237"/>
                </a:lnTo>
                <a:lnTo>
                  <a:pt x="237729" y="25301"/>
                </a:lnTo>
                <a:close/>
                <a:moveTo>
                  <a:pt x="249911" y="25301"/>
                </a:moveTo>
                <a:lnTo>
                  <a:pt x="249911" y="31237"/>
                </a:lnTo>
                <a:lnTo>
                  <a:pt x="243977" y="31237"/>
                </a:lnTo>
                <a:lnTo>
                  <a:pt x="243977" y="25301"/>
                </a:lnTo>
                <a:close/>
                <a:moveTo>
                  <a:pt x="256161" y="25301"/>
                </a:moveTo>
                <a:lnTo>
                  <a:pt x="256161" y="31237"/>
                </a:lnTo>
                <a:lnTo>
                  <a:pt x="250225" y="31237"/>
                </a:lnTo>
                <a:lnTo>
                  <a:pt x="250225" y="25301"/>
                </a:lnTo>
                <a:close/>
                <a:moveTo>
                  <a:pt x="262409" y="25301"/>
                </a:moveTo>
                <a:lnTo>
                  <a:pt x="262409" y="31237"/>
                </a:lnTo>
                <a:lnTo>
                  <a:pt x="256474" y="31237"/>
                </a:lnTo>
                <a:lnTo>
                  <a:pt x="256474" y="25301"/>
                </a:lnTo>
                <a:close/>
                <a:moveTo>
                  <a:pt x="268656" y="25301"/>
                </a:moveTo>
                <a:lnTo>
                  <a:pt x="268656" y="31237"/>
                </a:lnTo>
                <a:lnTo>
                  <a:pt x="262721" y="31237"/>
                </a:lnTo>
                <a:lnTo>
                  <a:pt x="262721" y="25301"/>
                </a:lnTo>
                <a:close/>
                <a:moveTo>
                  <a:pt x="274904" y="25301"/>
                </a:moveTo>
                <a:lnTo>
                  <a:pt x="274904" y="31237"/>
                </a:lnTo>
                <a:lnTo>
                  <a:pt x="268968" y="31237"/>
                </a:lnTo>
                <a:lnTo>
                  <a:pt x="268968" y="25301"/>
                </a:lnTo>
                <a:close/>
                <a:moveTo>
                  <a:pt x="6251" y="31548"/>
                </a:moveTo>
                <a:lnTo>
                  <a:pt x="6251" y="31550"/>
                </a:lnTo>
                <a:lnTo>
                  <a:pt x="6251" y="37484"/>
                </a:lnTo>
                <a:lnTo>
                  <a:pt x="315" y="37484"/>
                </a:lnTo>
                <a:lnTo>
                  <a:pt x="315" y="31548"/>
                </a:lnTo>
                <a:close/>
                <a:moveTo>
                  <a:pt x="12498" y="31548"/>
                </a:moveTo>
                <a:lnTo>
                  <a:pt x="12498" y="31550"/>
                </a:lnTo>
                <a:lnTo>
                  <a:pt x="12498" y="37484"/>
                </a:lnTo>
                <a:lnTo>
                  <a:pt x="6562" y="37484"/>
                </a:lnTo>
                <a:lnTo>
                  <a:pt x="6562" y="31548"/>
                </a:lnTo>
                <a:close/>
                <a:moveTo>
                  <a:pt x="18745" y="31548"/>
                </a:moveTo>
                <a:lnTo>
                  <a:pt x="18745" y="31550"/>
                </a:lnTo>
                <a:lnTo>
                  <a:pt x="18745" y="37484"/>
                </a:lnTo>
                <a:lnTo>
                  <a:pt x="12810" y="37484"/>
                </a:lnTo>
                <a:lnTo>
                  <a:pt x="12810" y="31548"/>
                </a:lnTo>
                <a:close/>
                <a:moveTo>
                  <a:pt x="24992" y="31548"/>
                </a:moveTo>
                <a:lnTo>
                  <a:pt x="24992" y="31550"/>
                </a:lnTo>
                <a:lnTo>
                  <a:pt x="24992" y="37484"/>
                </a:lnTo>
                <a:lnTo>
                  <a:pt x="19058" y="37484"/>
                </a:lnTo>
                <a:lnTo>
                  <a:pt x="19058" y="31548"/>
                </a:lnTo>
                <a:close/>
                <a:moveTo>
                  <a:pt x="31242" y="31548"/>
                </a:moveTo>
                <a:lnTo>
                  <a:pt x="31242" y="31550"/>
                </a:lnTo>
                <a:lnTo>
                  <a:pt x="31242" y="37484"/>
                </a:lnTo>
                <a:lnTo>
                  <a:pt x="25305" y="37484"/>
                </a:lnTo>
                <a:lnTo>
                  <a:pt x="25305" y="31548"/>
                </a:lnTo>
                <a:close/>
                <a:moveTo>
                  <a:pt x="162445" y="31548"/>
                </a:moveTo>
                <a:lnTo>
                  <a:pt x="162445" y="31550"/>
                </a:lnTo>
                <a:lnTo>
                  <a:pt x="162445" y="37484"/>
                </a:lnTo>
                <a:lnTo>
                  <a:pt x="156509" y="37484"/>
                </a:lnTo>
                <a:lnTo>
                  <a:pt x="156509" y="31548"/>
                </a:lnTo>
                <a:close/>
                <a:moveTo>
                  <a:pt x="168692" y="31548"/>
                </a:moveTo>
                <a:lnTo>
                  <a:pt x="168692" y="31550"/>
                </a:lnTo>
                <a:lnTo>
                  <a:pt x="168692" y="37484"/>
                </a:lnTo>
                <a:lnTo>
                  <a:pt x="162756" y="37484"/>
                </a:lnTo>
                <a:lnTo>
                  <a:pt x="162756" y="31548"/>
                </a:lnTo>
                <a:close/>
                <a:moveTo>
                  <a:pt x="174939" y="31548"/>
                </a:moveTo>
                <a:lnTo>
                  <a:pt x="174939" y="31550"/>
                </a:lnTo>
                <a:lnTo>
                  <a:pt x="174939" y="37484"/>
                </a:lnTo>
                <a:lnTo>
                  <a:pt x="169005" y="37484"/>
                </a:lnTo>
                <a:lnTo>
                  <a:pt x="169005" y="31548"/>
                </a:lnTo>
                <a:close/>
                <a:moveTo>
                  <a:pt x="181186" y="31548"/>
                </a:moveTo>
                <a:lnTo>
                  <a:pt x="181186" y="31550"/>
                </a:lnTo>
                <a:lnTo>
                  <a:pt x="181186" y="37484"/>
                </a:lnTo>
                <a:lnTo>
                  <a:pt x="175252" y="37484"/>
                </a:lnTo>
                <a:lnTo>
                  <a:pt x="175252" y="31548"/>
                </a:lnTo>
                <a:close/>
                <a:moveTo>
                  <a:pt x="187435" y="31548"/>
                </a:moveTo>
                <a:lnTo>
                  <a:pt x="187435" y="31550"/>
                </a:lnTo>
                <a:lnTo>
                  <a:pt x="187435" y="37484"/>
                </a:lnTo>
                <a:lnTo>
                  <a:pt x="181499" y="37484"/>
                </a:lnTo>
                <a:lnTo>
                  <a:pt x="181499" y="31548"/>
                </a:lnTo>
                <a:close/>
                <a:moveTo>
                  <a:pt x="37489" y="31552"/>
                </a:moveTo>
                <a:lnTo>
                  <a:pt x="37489" y="37486"/>
                </a:lnTo>
                <a:lnTo>
                  <a:pt x="31553" y="37486"/>
                </a:lnTo>
                <a:lnTo>
                  <a:pt x="31553" y="31552"/>
                </a:lnTo>
                <a:close/>
                <a:moveTo>
                  <a:pt x="43737" y="31552"/>
                </a:moveTo>
                <a:lnTo>
                  <a:pt x="43737" y="37486"/>
                </a:lnTo>
                <a:lnTo>
                  <a:pt x="37802" y="37486"/>
                </a:lnTo>
                <a:lnTo>
                  <a:pt x="37802" y="31552"/>
                </a:lnTo>
                <a:close/>
                <a:moveTo>
                  <a:pt x="49985" y="31552"/>
                </a:moveTo>
                <a:lnTo>
                  <a:pt x="49985" y="37486"/>
                </a:lnTo>
                <a:lnTo>
                  <a:pt x="44049" y="37486"/>
                </a:lnTo>
                <a:lnTo>
                  <a:pt x="44049" y="31552"/>
                </a:lnTo>
                <a:close/>
                <a:moveTo>
                  <a:pt x="56232" y="31552"/>
                </a:moveTo>
                <a:lnTo>
                  <a:pt x="56232" y="37486"/>
                </a:lnTo>
                <a:lnTo>
                  <a:pt x="50296" y="37486"/>
                </a:lnTo>
                <a:lnTo>
                  <a:pt x="50296" y="31552"/>
                </a:lnTo>
                <a:close/>
                <a:moveTo>
                  <a:pt x="62480" y="31552"/>
                </a:moveTo>
                <a:lnTo>
                  <a:pt x="62480" y="37486"/>
                </a:lnTo>
                <a:lnTo>
                  <a:pt x="56545" y="37486"/>
                </a:lnTo>
                <a:lnTo>
                  <a:pt x="56545" y="31552"/>
                </a:lnTo>
                <a:close/>
                <a:moveTo>
                  <a:pt x="68727" y="31552"/>
                </a:moveTo>
                <a:lnTo>
                  <a:pt x="68727" y="37486"/>
                </a:lnTo>
                <a:lnTo>
                  <a:pt x="62792" y="37486"/>
                </a:lnTo>
                <a:lnTo>
                  <a:pt x="62792" y="31552"/>
                </a:lnTo>
                <a:close/>
                <a:moveTo>
                  <a:pt x="74975" y="31552"/>
                </a:moveTo>
                <a:lnTo>
                  <a:pt x="74975" y="37486"/>
                </a:lnTo>
                <a:lnTo>
                  <a:pt x="69039" y="37486"/>
                </a:lnTo>
                <a:lnTo>
                  <a:pt x="69039" y="31552"/>
                </a:lnTo>
                <a:close/>
                <a:moveTo>
                  <a:pt x="81223" y="31552"/>
                </a:moveTo>
                <a:lnTo>
                  <a:pt x="81223" y="37486"/>
                </a:lnTo>
                <a:lnTo>
                  <a:pt x="75286" y="37486"/>
                </a:lnTo>
                <a:lnTo>
                  <a:pt x="75286" y="31552"/>
                </a:lnTo>
                <a:close/>
                <a:moveTo>
                  <a:pt x="87470" y="31552"/>
                </a:moveTo>
                <a:lnTo>
                  <a:pt x="87470" y="37486"/>
                </a:lnTo>
                <a:lnTo>
                  <a:pt x="81535" y="37486"/>
                </a:lnTo>
                <a:lnTo>
                  <a:pt x="81535" y="31552"/>
                </a:lnTo>
                <a:close/>
                <a:moveTo>
                  <a:pt x="93720" y="31552"/>
                </a:moveTo>
                <a:lnTo>
                  <a:pt x="93720" y="37486"/>
                </a:lnTo>
                <a:lnTo>
                  <a:pt x="87784" y="37486"/>
                </a:lnTo>
                <a:lnTo>
                  <a:pt x="87784" y="31552"/>
                </a:lnTo>
                <a:close/>
                <a:moveTo>
                  <a:pt x="99967" y="31552"/>
                </a:moveTo>
                <a:lnTo>
                  <a:pt x="99967" y="37486"/>
                </a:lnTo>
                <a:lnTo>
                  <a:pt x="94031" y="37486"/>
                </a:lnTo>
                <a:lnTo>
                  <a:pt x="94031" y="31552"/>
                </a:lnTo>
                <a:close/>
                <a:moveTo>
                  <a:pt x="106214" y="31552"/>
                </a:moveTo>
                <a:lnTo>
                  <a:pt x="106214" y="37486"/>
                </a:lnTo>
                <a:lnTo>
                  <a:pt x="100280" y="37486"/>
                </a:lnTo>
                <a:lnTo>
                  <a:pt x="100280" y="31552"/>
                </a:lnTo>
                <a:close/>
                <a:moveTo>
                  <a:pt x="112461" y="31552"/>
                </a:moveTo>
                <a:lnTo>
                  <a:pt x="112461" y="37486"/>
                </a:lnTo>
                <a:lnTo>
                  <a:pt x="106527" y="37486"/>
                </a:lnTo>
                <a:lnTo>
                  <a:pt x="106527" y="31552"/>
                </a:lnTo>
                <a:close/>
                <a:moveTo>
                  <a:pt x="118710" y="31552"/>
                </a:moveTo>
                <a:lnTo>
                  <a:pt x="118710" y="37486"/>
                </a:lnTo>
                <a:lnTo>
                  <a:pt x="112774" y="37486"/>
                </a:lnTo>
                <a:lnTo>
                  <a:pt x="112774" y="31552"/>
                </a:lnTo>
                <a:close/>
                <a:moveTo>
                  <a:pt x="124957" y="31552"/>
                </a:moveTo>
                <a:lnTo>
                  <a:pt x="124957" y="37486"/>
                </a:lnTo>
                <a:lnTo>
                  <a:pt x="119021" y="37486"/>
                </a:lnTo>
                <a:lnTo>
                  <a:pt x="119021" y="31552"/>
                </a:lnTo>
                <a:close/>
                <a:moveTo>
                  <a:pt x="131204" y="31552"/>
                </a:moveTo>
                <a:lnTo>
                  <a:pt x="131204" y="37486"/>
                </a:lnTo>
                <a:lnTo>
                  <a:pt x="125270" y="37486"/>
                </a:lnTo>
                <a:lnTo>
                  <a:pt x="125270" y="31552"/>
                </a:lnTo>
                <a:close/>
                <a:moveTo>
                  <a:pt x="137451" y="31552"/>
                </a:moveTo>
                <a:lnTo>
                  <a:pt x="137451" y="37486"/>
                </a:lnTo>
                <a:lnTo>
                  <a:pt x="131517" y="37486"/>
                </a:lnTo>
                <a:lnTo>
                  <a:pt x="131517" y="31552"/>
                </a:lnTo>
                <a:close/>
                <a:moveTo>
                  <a:pt x="143702" y="31552"/>
                </a:moveTo>
                <a:lnTo>
                  <a:pt x="143702" y="37486"/>
                </a:lnTo>
                <a:lnTo>
                  <a:pt x="137766" y="37486"/>
                </a:lnTo>
                <a:lnTo>
                  <a:pt x="137766" y="31552"/>
                </a:lnTo>
                <a:close/>
                <a:moveTo>
                  <a:pt x="149949" y="31552"/>
                </a:moveTo>
                <a:lnTo>
                  <a:pt x="149949" y="37486"/>
                </a:lnTo>
                <a:lnTo>
                  <a:pt x="144015" y="37486"/>
                </a:lnTo>
                <a:lnTo>
                  <a:pt x="144015" y="31552"/>
                </a:lnTo>
                <a:close/>
                <a:moveTo>
                  <a:pt x="156196" y="31552"/>
                </a:moveTo>
                <a:lnTo>
                  <a:pt x="156196" y="37486"/>
                </a:lnTo>
                <a:lnTo>
                  <a:pt x="150262" y="37486"/>
                </a:lnTo>
                <a:lnTo>
                  <a:pt x="150262" y="31552"/>
                </a:lnTo>
                <a:close/>
                <a:moveTo>
                  <a:pt x="193684" y="31552"/>
                </a:moveTo>
                <a:lnTo>
                  <a:pt x="193684" y="37486"/>
                </a:lnTo>
                <a:lnTo>
                  <a:pt x="187749" y="37486"/>
                </a:lnTo>
                <a:lnTo>
                  <a:pt x="187749" y="31552"/>
                </a:lnTo>
                <a:close/>
                <a:moveTo>
                  <a:pt x="199931" y="31552"/>
                </a:moveTo>
                <a:lnTo>
                  <a:pt x="199931" y="37486"/>
                </a:lnTo>
                <a:lnTo>
                  <a:pt x="193996" y="37486"/>
                </a:lnTo>
                <a:lnTo>
                  <a:pt x="193996" y="31552"/>
                </a:lnTo>
                <a:close/>
                <a:moveTo>
                  <a:pt x="206180" y="31552"/>
                </a:moveTo>
                <a:lnTo>
                  <a:pt x="206180" y="37486"/>
                </a:lnTo>
                <a:lnTo>
                  <a:pt x="200244" y="37486"/>
                </a:lnTo>
                <a:lnTo>
                  <a:pt x="200244" y="31552"/>
                </a:lnTo>
                <a:close/>
                <a:moveTo>
                  <a:pt x="212427" y="31552"/>
                </a:moveTo>
                <a:lnTo>
                  <a:pt x="212427" y="37486"/>
                </a:lnTo>
                <a:lnTo>
                  <a:pt x="206491" y="37486"/>
                </a:lnTo>
                <a:lnTo>
                  <a:pt x="206491" y="31552"/>
                </a:lnTo>
                <a:close/>
                <a:moveTo>
                  <a:pt x="218674" y="31552"/>
                </a:moveTo>
                <a:lnTo>
                  <a:pt x="218674" y="37486"/>
                </a:lnTo>
                <a:lnTo>
                  <a:pt x="212739" y="37486"/>
                </a:lnTo>
                <a:lnTo>
                  <a:pt x="212739" y="31552"/>
                </a:lnTo>
                <a:close/>
                <a:moveTo>
                  <a:pt x="224921" y="31552"/>
                </a:moveTo>
                <a:lnTo>
                  <a:pt x="224921" y="37486"/>
                </a:lnTo>
                <a:lnTo>
                  <a:pt x="218987" y="37486"/>
                </a:lnTo>
                <a:lnTo>
                  <a:pt x="218987" y="31552"/>
                </a:lnTo>
                <a:close/>
                <a:moveTo>
                  <a:pt x="231170" y="31552"/>
                </a:moveTo>
                <a:lnTo>
                  <a:pt x="231170" y="37486"/>
                </a:lnTo>
                <a:lnTo>
                  <a:pt x="225234" y="37486"/>
                </a:lnTo>
                <a:lnTo>
                  <a:pt x="225234" y="31552"/>
                </a:lnTo>
                <a:close/>
                <a:moveTo>
                  <a:pt x="237417" y="31552"/>
                </a:moveTo>
                <a:lnTo>
                  <a:pt x="237417" y="37486"/>
                </a:lnTo>
                <a:lnTo>
                  <a:pt x="231481" y="37486"/>
                </a:lnTo>
                <a:lnTo>
                  <a:pt x="231481" y="31552"/>
                </a:lnTo>
                <a:close/>
                <a:moveTo>
                  <a:pt x="243664" y="31552"/>
                </a:moveTo>
                <a:lnTo>
                  <a:pt x="243664" y="37486"/>
                </a:lnTo>
                <a:lnTo>
                  <a:pt x="237729" y="37486"/>
                </a:lnTo>
                <a:lnTo>
                  <a:pt x="237729" y="31552"/>
                </a:lnTo>
                <a:close/>
                <a:moveTo>
                  <a:pt x="249911" y="31552"/>
                </a:moveTo>
                <a:lnTo>
                  <a:pt x="249911" y="37486"/>
                </a:lnTo>
                <a:lnTo>
                  <a:pt x="243977" y="37486"/>
                </a:lnTo>
                <a:lnTo>
                  <a:pt x="243977" y="31552"/>
                </a:lnTo>
                <a:close/>
                <a:moveTo>
                  <a:pt x="256161" y="31552"/>
                </a:moveTo>
                <a:lnTo>
                  <a:pt x="256161" y="37486"/>
                </a:lnTo>
                <a:lnTo>
                  <a:pt x="250225" y="37486"/>
                </a:lnTo>
                <a:lnTo>
                  <a:pt x="250225" y="31552"/>
                </a:lnTo>
                <a:close/>
                <a:moveTo>
                  <a:pt x="262409" y="31552"/>
                </a:moveTo>
                <a:lnTo>
                  <a:pt x="262409" y="37486"/>
                </a:lnTo>
                <a:lnTo>
                  <a:pt x="256474" y="37486"/>
                </a:lnTo>
                <a:lnTo>
                  <a:pt x="256474" y="31552"/>
                </a:lnTo>
                <a:close/>
                <a:moveTo>
                  <a:pt x="268656" y="31552"/>
                </a:moveTo>
                <a:lnTo>
                  <a:pt x="268656" y="37486"/>
                </a:lnTo>
                <a:lnTo>
                  <a:pt x="262721" y="37486"/>
                </a:lnTo>
                <a:lnTo>
                  <a:pt x="262721" y="31552"/>
                </a:lnTo>
                <a:close/>
                <a:moveTo>
                  <a:pt x="274904" y="31552"/>
                </a:moveTo>
                <a:lnTo>
                  <a:pt x="274904" y="37486"/>
                </a:lnTo>
                <a:lnTo>
                  <a:pt x="268968" y="37486"/>
                </a:lnTo>
                <a:lnTo>
                  <a:pt x="268968" y="31552"/>
                </a:lnTo>
                <a:close/>
                <a:moveTo>
                  <a:pt x="6251" y="37799"/>
                </a:moveTo>
                <a:lnTo>
                  <a:pt x="6251" y="43735"/>
                </a:lnTo>
                <a:lnTo>
                  <a:pt x="315" y="43735"/>
                </a:lnTo>
                <a:lnTo>
                  <a:pt x="315" y="37799"/>
                </a:lnTo>
                <a:close/>
                <a:moveTo>
                  <a:pt x="12498" y="37799"/>
                </a:moveTo>
                <a:lnTo>
                  <a:pt x="12498" y="43735"/>
                </a:lnTo>
                <a:lnTo>
                  <a:pt x="6562" y="43735"/>
                </a:lnTo>
                <a:lnTo>
                  <a:pt x="6562" y="37799"/>
                </a:lnTo>
                <a:close/>
                <a:moveTo>
                  <a:pt x="18745" y="37799"/>
                </a:moveTo>
                <a:lnTo>
                  <a:pt x="18745" y="43735"/>
                </a:lnTo>
                <a:lnTo>
                  <a:pt x="12810" y="43735"/>
                </a:lnTo>
                <a:lnTo>
                  <a:pt x="12810" y="37799"/>
                </a:lnTo>
                <a:close/>
                <a:moveTo>
                  <a:pt x="24992" y="37799"/>
                </a:moveTo>
                <a:lnTo>
                  <a:pt x="24992" y="43735"/>
                </a:lnTo>
                <a:lnTo>
                  <a:pt x="19058" y="43735"/>
                </a:lnTo>
                <a:lnTo>
                  <a:pt x="19058" y="37799"/>
                </a:lnTo>
                <a:close/>
                <a:moveTo>
                  <a:pt x="31242" y="37799"/>
                </a:moveTo>
                <a:lnTo>
                  <a:pt x="31242" y="43735"/>
                </a:lnTo>
                <a:lnTo>
                  <a:pt x="25305" y="43735"/>
                </a:lnTo>
                <a:lnTo>
                  <a:pt x="25305" y="37799"/>
                </a:lnTo>
                <a:close/>
                <a:moveTo>
                  <a:pt x="37489" y="37799"/>
                </a:moveTo>
                <a:lnTo>
                  <a:pt x="37489" y="43735"/>
                </a:lnTo>
                <a:lnTo>
                  <a:pt x="31553" y="43735"/>
                </a:lnTo>
                <a:lnTo>
                  <a:pt x="31553" y="37799"/>
                </a:lnTo>
                <a:close/>
                <a:moveTo>
                  <a:pt x="43737" y="37799"/>
                </a:moveTo>
                <a:lnTo>
                  <a:pt x="43737" y="43735"/>
                </a:lnTo>
                <a:lnTo>
                  <a:pt x="37802" y="43735"/>
                </a:lnTo>
                <a:lnTo>
                  <a:pt x="37802" y="37799"/>
                </a:lnTo>
                <a:close/>
                <a:moveTo>
                  <a:pt x="49985" y="37799"/>
                </a:moveTo>
                <a:lnTo>
                  <a:pt x="49985" y="43735"/>
                </a:lnTo>
                <a:lnTo>
                  <a:pt x="44049" y="43735"/>
                </a:lnTo>
                <a:lnTo>
                  <a:pt x="44049" y="37799"/>
                </a:lnTo>
                <a:close/>
                <a:moveTo>
                  <a:pt x="56232" y="37799"/>
                </a:moveTo>
                <a:lnTo>
                  <a:pt x="56232" y="43735"/>
                </a:lnTo>
                <a:lnTo>
                  <a:pt x="50296" y="43735"/>
                </a:lnTo>
                <a:lnTo>
                  <a:pt x="50296" y="37799"/>
                </a:lnTo>
                <a:close/>
                <a:moveTo>
                  <a:pt x="62480" y="37799"/>
                </a:moveTo>
                <a:lnTo>
                  <a:pt x="62480" y="43735"/>
                </a:lnTo>
                <a:lnTo>
                  <a:pt x="56545" y="43735"/>
                </a:lnTo>
                <a:lnTo>
                  <a:pt x="56545" y="37799"/>
                </a:lnTo>
                <a:close/>
                <a:moveTo>
                  <a:pt x="68727" y="37799"/>
                </a:moveTo>
                <a:lnTo>
                  <a:pt x="68727" y="43735"/>
                </a:lnTo>
                <a:lnTo>
                  <a:pt x="62792" y="43735"/>
                </a:lnTo>
                <a:lnTo>
                  <a:pt x="62792" y="37799"/>
                </a:lnTo>
                <a:close/>
                <a:moveTo>
                  <a:pt x="74975" y="37799"/>
                </a:moveTo>
                <a:lnTo>
                  <a:pt x="74975" y="43735"/>
                </a:lnTo>
                <a:lnTo>
                  <a:pt x="69039" y="43735"/>
                </a:lnTo>
                <a:lnTo>
                  <a:pt x="69039" y="37799"/>
                </a:lnTo>
                <a:close/>
                <a:moveTo>
                  <a:pt x="81223" y="37799"/>
                </a:moveTo>
                <a:lnTo>
                  <a:pt x="81223" y="43735"/>
                </a:lnTo>
                <a:lnTo>
                  <a:pt x="75286" y="43735"/>
                </a:lnTo>
                <a:lnTo>
                  <a:pt x="75286" y="37799"/>
                </a:lnTo>
                <a:close/>
                <a:moveTo>
                  <a:pt x="87470" y="37799"/>
                </a:moveTo>
                <a:lnTo>
                  <a:pt x="87470" y="43735"/>
                </a:lnTo>
                <a:lnTo>
                  <a:pt x="81535" y="43735"/>
                </a:lnTo>
                <a:lnTo>
                  <a:pt x="81535" y="37799"/>
                </a:lnTo>
                <a:close/>
                <a:moveTo>
                  <a:pt x="93720" y="37799"/>
                </a:moveTo>
                <a:lnTo>
                  <a:pt x="93720" y="43735"/>
                </a:lnTo>
                <a:lnTo>
                  <a:pt x="87784" y="43735"/>
                </a:lnTo>
                <a:lnTo>
                  <a:pt x="87784" y="37799"/>
                </a:lnTo>
                <a:close/>
                <a:moveTo>
                  <a:pt x="99967" y="37799"/>
                </a:moveTo>
                <a:lnTo>
                  <a:pt x="99967" y="43735"/>
                </a:lnTo>
                <a:lnTo>
                  <a:pt x="94031" y="43735"/>
                </a:lnTo>
                <a:lnTo>
                  <a:pt x="94031" y="37799"/>
                </a:lnTo>
                <a:close/>
                <a:moveTo>
                  <a:pt x="106214" y="37799"/>
                </a:moveTo>
                <a:lnTo>
                  <a:pt x="106214" y="43735"/>
                </a:lnTo>
                <a:lnTo>
                  <a:pt x="100280" y="43735"/>
                </a:lnTo>
                <a:lnTo>
                  <a:pt x="100280" y="37799"/>
                </a:lnTo>
                <a:close/>
                <a:moveTo>
                  <a:pt x="112461" y="37799"/>
                </a:moveTo>
                <a:lnTo>
                  <a:pt x="112461" y="43735"/>
                </a:lnTo>
                <a:lnTo>
                  <a:pt x="106527" y="43735"/>
                </a:lnTo>
                <a:lnTo>
                  <a:pt x="106527" y="37799"/>
                </a:lnTo>
                <a:close/>
                <a:moveTo>
                  <a:pt x="118710" y="37799"/>
                </a:moveTo>
                <a:lnTo>
                  <a:pt x="118710" y="43735"/>
                </a:lnTo>
                <a:lnTo>
                  <a:pt x="112774" y="43735"/>
                </a:lnTo>
                <a:lnTo>
                  <a:pt x="112774" y="37799"/>
                </a:lnTo>
                <a:close/>
                <a:moveTo>
                  <a:pt x="124957" y="37799"/>
                </a:moveTo>
                <a:lnTo>
                  <a:pt x="124957" y="43735"/>
                </a:lnTo>
                <a:lnTo>
                  <a:pt x="119021" y="43735"/>
                </a:lnTo>
                <a:lnTo>
                  <a:pt x="119021" y="37799"/>
                </a:lnTo>
                <a:close/>
                <a:moveTo>
                  <a:pt x="131204" y="37799"/>
                </a:moveTo>
                <a:lnTo>
                  <a:pt x="131204" y="43735"/>
                </a:lnTo>
                <a:lnTo>
                  <a:pt x="125270" y="43735"/>
                </a:lnTo>
                <a:lnTo>
                  <a:pt x="125270" y="37799"/>
                </a:lnTo>
                <a:close/>
                <a:moveTo>
                  <a:pt x="137451" y="37799"/>
                </a:moveTo>
                <a:lnTo>
                  <a:pt x="137451" y="43735"/>
                </a:lnTo>
                <a:lnTo>
                  <a:pt x="131517" y="43735"/>
                </a:lnTo>
                <a:lnTo>
                  <a:pt x="131517" y="37799"/>
                </a:lnTo>
                <a:close/>
                <a:moveTo>
                  <a:pt x="143702" y="37799"/>
                </a:moveTo>
                <a:lnTo>
                  <a:pt x="143702" y="43735"/>
                </a:lnTo>
                <a:lnTo>
                  <a:pt x="137766" y="43735"/>
                </a:lnTo>
                <a:lnTo>
                  <a:pt x="137766" y="37799"/>
                </a:lnTo>
                <a:close/>
                <a:moveTo>
                  <a:pt x="149949" y="37799"/>
                </a:moveTo>
                <a:lnTo>
                  <a:pt x="149949" y="43735"/>
                </a:lnTo>
                <a:lnTo>
                  <a:pt x="144015" y="43735"/>
                </a:lnTo>
                <a:lnTo>
                  <a:pt x="144015" y="37799"/>
                </a:lnTo>
                <a:close/>
                <a:moveTo>
                  <a:pt x="156196" y="37799"/>
                </a:moveTo>
                <a:lnTo>
                  <a:pt x="156196" y="43735"/>
                </a:lnTo>
                <a:lnTo>
                  <a:pt x="150262" y="43735"/>
                </a:lnTo>
                <a:lnTo>
                  <a:pt x="150262" y="37799"/>
                </a:lnTo>
                <a:close/>
                <a:moveTo>
                  <a:pt x="162445" y="37799"/>
                </a:moveTo>
                <a:lnTo>
                  <a:pt x="162445" y="43735"/>
                </a:lnTo>
                <a:lnTo>
                  <a:pt x="156509" y="43735"/>
                </a:lnTo>
                <a:lnTo>
                  <a:pt x="156509" y="37799"/>
                </a:lnTo>
                <a:close/>
                <a:moveTo>
                  <a:pt x="168692" y="37799"/>
                </a:moveTo>
                <a:lnTo>
                  <a:pt x="168692" y="43735"/>
                </a:lnTo>
                <a:lnTo>
                  <a:pt x="162756" y="43735"/>
                </a:lnTo>
                <a:lnTo>
                  <a:pt x="162756" y="37799"/>
                </a:lnTo>
                <a:close/>
                <a:moveTo>
                  <a:pt x="174939" y="37799"/>
                </a:moveTo>
                <a:lnTo>
                  <a:pt x="174939" y="43735"/>
                </a:lnTo>
                <a:lnTo>
                  <a:pt x="169005" y="43735"/>
                </a:lnTo>
                <a:lnTo>
                  <a:pt x="169005" y="37799"/>
                </a:lnTo>
                <a:close/>
                <a:moveTo>
                  <a:pt x="181186" y="37799"/>
                </a:moveTo>
                <a:lnTo>
                  <a:pt x="181186" y="43735"/>
                </a:lnTo>
                <a:lnTo>
                  <a:pt x="175252" y="43735"/>
                </a:lnTo>
                <a:lnTo>
                  <a:pt x="175252" y="37799"/>
                </a:lnTo>
                <a:close/>
                <a:moveTo>
                  <a:pt x="187435" y="37799"/>
                </a:moveTo>
                <a:lnTo>
                  <a:pt x="187435" y="43735"/>
                </a:lnTo>
                <a:lnTo>
                  <a:pt x="181499" y="43735"/>
                </a:lnTo>
                <a:lnTo>
                  <a:pt x="181499" y="37799"/>
                </a:lnTo>
                <a:close/>
                <a:moveTo>
                  <a:pt x="193684" y="37799"/>
                </a:moveTo>
                <a:lnTo>
                  <a:pt x="193684" y="43735"/>
                </a:lnTo>
                <a:lnTo>
                  <a:pt x="187749" y="43735"/>
                </a:lnTo>
                <a:lnTo>
                  <a:pt x="187749" y="37799"/>
                </a:lnTo>
                <a:close/>
                <a:moveTo>
                  <a:pt x="199931" y="37799"/>
                </a:moveTo>
                <a:lnTo>
                  <a:pt x="199931" y="43735"/>
                </a:lnTo>
                <a:lnTo>
                  <a:pt x="193996" y="43735"/>
                </a:lnTo>
                <a:lnTo>
                  <a:pt x="193996" y="37799"/>
                </a:lnTo>
                <a:close/>
                <a:moveTo>
                  <a:pt x="206180" y="37799"/>
                </a:moveTo>
                <a:lnTo>
                  <a:pt x="206180" y="43735"/>
                </a:lnTo>
                <a:lnTo>
                  <a:pt x="200244" y="43735"/>
                </a:lnTo>
                <a:lnTo>
                  <a:pt x="200244" y="37799"/>
                </a:lnTo>
                <a:close/>
                <a:moveTo>
                  <a:pt x="212427" y="37799"/>
                </a:moveTo>
                <a:lnTo>
                  <a:pt x="212427" y="43735"/>
                </a:lnTo>
                <a:lnTo>
                  <a:pt x="206491" y="43735"/>
                </a:lnTo>
                <a:lnTo>
                  <a:pt x="206491" y="37799"/>
                </a:lnTo>
                <a:close/>
                <a:moveTo>
                  <a:pt x="218674" y="37799"/>
                </a:moveTo>
                <a:lnTo>
                  <a:pt x="218674" y="43735"/>
                </a:lnTo>
                <a:lnTo>
                  <a:pt x="212739" y="43735"/>
                </a:lnTo>
                <a:lnTo>
                  <a:pt x="212739" y="37799"/>
                </a:lnTo>
                <a:close/>
                <a:moveTo>
                  <a:pt x="224921" y="37799"/>
                </a:moveTo>
                <a:lnTo>
                  <a:pt x="224921" y="43735"/>
                </a:lnTo>
                <a:lnTo>
                  <a:pt x="218987" y="43735"/>
                </a:lnTo>
                <a:lnTo>
                  <a:pt x="218987" y="37799"/>
                </a:lnTo>
                <a:close/>
                <a:moveTo>
                  <a:pt x="231170" y="37799"/>
                </a:moveTo>
                <a:lnTo>
                  <a:pt x="231170" y="43735"/>
                </a:lnTo>
                <a:lnTo>
                  <a:pt x="225234" y="43735"/>
                </a:lnTo>
                <a:lnTo>
                  <a:pt x="225234" y="37799"/>
                </a:lnTo>
                <a:close/>
                <a:moveTo>
                  <a:pt x="237417" y="37799"/>
                </a:moveTo>
                <a:lnTo>
                  <a:pt x="237417" y="43735"/>
                </a:lnTo>
                <a:lnTo>
                  <a:pt x="231481" y="43735"/>
                </a:lnTo>
                <a:lnTo>
                  <a:pt x="231481" y="37799"/>
                </a:lnTo>
                <a:close/>
                <a:moveTo>
                  <a:pt x="243664" y="37799"/>
                </a:moveTo>
                <a:lnTo>
                  <a:pt x="243664" y="43735"/>
                </a:lnTo>
                <a:lnTo>
                  <a:pt x="237729" y="43735"/>
                </a:lnTo>
                <a:lnTo>
                  <a:pt x="237729" y="37799"/>
                </a:lnTo>
                <a:close/>
                <a:moveTo>
                  <a:pt x="249911" y="37799"/>
                </a:moveTo>
                <a:lnTo>
                  <a:pt x="249911" y="43735"/>
                </a:lnTo>
                <a:lnTo>
                  <a:pt x="243977" y="43735"/>
                </a:lnTo>
                <a:lnTo>
                  <a:pt x="243977" y="37799"/>
                </a:lnTo>
                <a:close/>
                <a:moveTo>
                  <a:pt x="256161" y="37799"/>
                </a:moveTo>
                <a:lnTo>
                  <a:pt x="256161" y="43735"/>
                </a:lnTo>
                <a:lnTo>
                  <a:pt x="250225" y="43735"/>
                </a:lnTo>
                <a:lnTo>
                  <a:pt x="250225" y="37799"/>
                </a:lnTo>
                <a:close/>
                <a:moveTo>
                  <a:pt x="262409" y="37799"/>
                </a:moveTo>
                <a:lnTo>
                  <a:pt x="262409" y="43735"/>
                </a:lnTo>
                <a:lnTo>
                  <a:pt x="256474" y="43735"/>
                </a:lnTo>
                <a:lnTo>
                  <a:pt x="256474" y="37799"/>
                </a:lnTo>
                <a:close/>
                <a:moveTo>
                  <a:pt x="268656" y="37799"/>
                </a:moveTo>
                <a:lnTo>
                  <a:pt x="268656" y="43735"/>
                </a:lnTo>
                <a:lnTo>
                  <a:pt x="262721" y="43735"/>
                </a:lnTo>
                <a:lnTo>
                  <a:pt x="262721" y="37799"/>
                </a:lnTo>
                <a:close/>
                <a:moveTo>
                  <a:pt x="274904" y="37799"/>
                </a:moveTo>
                <a:lnTo>
                  <a:pt x="274904" y="43735"/>
                </a:lnTo>
                <a:lnTo>
                  <a:pt x="268968" y="43735"/>
                </a:lnTo>
                <a:lnTo>
                  <a:pt x="268968" y="37799"/>
                </a:lnTo>
                <a:close/>
                <a:moveTo>
                  <a:pt x="6251" y="44046"/>
                </a:moveTo>
                <a:lnTo>
                  <a:pt x="6251" y="49982"/>
                </a:lnTo>
                <a:lnTo>
                  <a:pt x="315" y="49982"/>
                </a:lnTo>
                <a:lnTo>
                  <a:pt x="315" y="44046"/>
                </a:lnTo>
                <a:close/>
                <a:moveTo>
                  <a:pt x="12498" y="44046"/>
                </a:moveTo>
                <a:lnTo>
                  <a:pt x="12498" y="49982"/>
                </a:lnTo>
                <a:lnTo>
                  <a:pt x="6562" y="49982"/>
                </a:lnTo>
                <a:lnTo>
                  <a:pt x="6562" y="44046"/>
                </a:lnTo>
                <a:close/>
                <a:moveTo>
                  <a:pt x="18745" y="44046"/>
                </a:moveTo>
                <a:lnTo>
                  <a:pt x="18745" y="49982"/>
                </a:lnTo>
                <a:lnTo>
                  <a:pt x="12810" y="49982"/>
                </a:lnTo>
                <a:lnTo>
                  <a:pt x="12810" y="44046"/>
                </a:lnTo>
                <a:close/>
                <a:moveTo>
                  <a:pt x="24992" y="44046"/>
                </a:moveTo>
                <a:lnTo>
                  <a:pt x="24992" y="49982"/>
                </a:lnTo>
                <a:lnTo>
                  <a:pt x="19058" y="49982"/>
                </a:lnTo>
                <a:lnTo>
                  <a:pt x="19058" y="44046"/>
                </a:lnTo>
                <a:close/>
                <a:moveTo>
                  <a:pt x="31242" y="44046"/>
                </a:moveTo>
                <a:lnTo>
                  <a:pt x="31242" y="49982"/>
                </a:lnTo>
                <a:lnTo>
                  <a:pt x="25305" y="49982"/>
                </a:lnTo>
                <a:lnTo>
                  <a:pt x="25305" y="44046"/>
                </a:lnTo>
                <a:close/>
                <a:moveTo>
                  <a:pt x="37489" y="44046"/>
                </a:moveTo>
                <a:lnTo>
                  <a:pt x="37489" y="49982"/>
                </a:lnTo>
                <a:lnTo>
                  <a:pt x="31553" y="49982"/>
                </a:lnTo>
                <a:lnTo>
                  <a:pt x="31553" y="44046"/>
                </a:lnTo>
                <a:close/>
                <a:moveTo>
                  <a:pt x="43737" y="44046"/>
                </a:moveTo>
                <a:lnTo>
                  <a:pt x="43737" y="49982"/>
                </a:lnTo>
                <a:lnTo>
                  <a:pt x="37802" y="49982"/>
                </a:lnTo>
                <a:lnTo>
                  <a:pt x="37802" y="44046"/>
                </a:lnTo>
                <a:close/>
                <a:moveTo>
                  <a:pt x="49985" y="44046"/>
                </a:moveTo>
                <a:lnTo>
                  <a:pt x="49985" y="49982"/>
                </a:lnTo>
                <a:lnTo>
                  <a:pt x="44049" y="49982"/>
                </a:lnTo>
                <a:lnTo>
                  <a:pt x="44049" y="44046"/>
                </a:lnTo>
                <a:close/>
                <a:moveTo>
                  <a:pt x="56232" y="44046"/>
                </a:moveTo>
                <a:lnTo>
                  <a:pt x="56232" y="49982"/>
                </a:lnTo>
                <a:lnTo>
                  <a:pt x="50296" y="49982"/>
                </a:lnTo>
                <a:lnTo>
                  <a:pt x="50296" y="44046"/>
                </a:lnTo>
                <a:close/>
                <a:moveTo>
                  <a:pt x="62480" y="44046"/>
                </a:moveTo>
                <a:lnTo>
                  <a:pt x="62480" y="49982"/>
                </a:lnTo>
                <a:lnTo>
                  <a:pt x="56545" y="49982"/>
                </a:lnTo>
                <a:lnTo>
                  <a:pt x="56545" y="44046"/>
                </a:lnTo>
                <a:close/>
                <a:moveTo>
                  <a:pt x="68727" y="44046"/>
                </a:moveTo>
                <a:lnTo>
                  <a:pt x="68727" y="49982"/>
                </a:lnTo>
                <a:lnTo>
                  <a:pt x="62792" y="49982"/>
                </a:lnTo>
                <a:lnTo>
                  <a:pt x="62792" y="44046"/>
                </a:lnTo>
                <a:close/>
                <a:moveTo>
                  <a:pt x="74975" y="44046"/>
                </a:moveTo>
                <a:lnTo>
                  <a:pt x="74975" y="49982"/>
                </a:lnTo>
                <a:lnTo>
                  <a:pt x="69039" y="49982"/>
                </a:lnTo>
                <a:lnTo>
                  <a:pt x="69039" y="44046"/>
                </a:lnTo>
                <a:close/>
                <a:moveTo>
                  <a:pt x="81223" y="44046"/>
                </a:moveTo>
                <a:lnTo>
                  <a:pt x="81223" y="49982"/>
                </a:lnTo>
                <a:lnTo>
                  <a:pt x="75286" y="49982"/>
                </a:lnTo>
                <a:lnTo>
                  <a:pt x="75286" y="44046"/>
                </a:lnTo>
                <a:close/>
                <a:moveTo>
                  <a:pt x="87470" y="44046"/>
                </a:moveTo>
                <a:lnTo>
                  <a:pt x="87470" y="49982"/>
                </a:lnTo>
                <a:lnTo>
                  <a:pt x="81535" y="49982"/>
                </a:lnTo>
                <a:lnTo>
                  <a:pt x="81535" y="44046"/>
                </a:lnTo>
                <a:close/>
                <a:moveTo>
                  <a:pt x="93720" y="44046"/>
                </a:moveTo>
                <a:lnTo>
                  <a:pt x="93720" y="49982"/>
                </a:lnTo>
                <a:lnTo>
                  <a:pt x="87784" y="49982"/>
                </a:lnTo>
                <a:lnTo>
                  <a:pt x="87784" y="44046"/>
                </a:lnTo>
                <a:close/>
                <a:moveTo>
                  <a:pt x="99967" y="44046"/>
                </a:moveTo>
                <a:lnTo>
                  <a:pt x="99967" y="49982"/>
                </a:lnTo>
                <a:lnTo>
                  <a:pt x="94031" y="49982"/>
                </a:lnTo>
                <a:lnTo>
                  <a:pt x="94031" y="44046"/>
                </a:lnTo>
                <a:close/>
                <a:moveTo>
                  <a:pt x="106214" y="44046"/>
                </a:moveTo>
                <a:lnTo>
                  <a:pt x="106214" y="49982"/>
                </a:lnTo>
                <a:lnTo>
                  <a:pt x="100278" y="49982"/>
                </a:lnTo>
                <a:lnTo>
                  <a:pt x="100278" y="44046"/>
                </a:lnTo>
                <a:close/>
                <a:moveTo>
                  <a:pt x="112461" y="44046"/>
                </a:moveTo>
                <a:lnTo>
                  <a:pt x="112461" y="49982"/>
                </a:lnTo>
                <a:lnTo>
                  <a:pt x="106527" y="49982"/>
                </a:lnTo>
                <a:lnTo>
                  <a:pt x="106527" y="44046"/>
                </a:lnTo>
                <a:close/>
                <a:moveTo>
                  <a:pt x="118710" y="44046"/>
                </a:moveTo>
                <a:lnTo>
                  <a:pt x="118710" y="49982"/>
                </a:lnTo>
                <a:lnTo>
                  <a:pt x="112774" y="49982"/>
                </a:lnTo>
                <a:lnTo>
                  <a:pt x="112774" y="44046"/>
                </a:lnTo>
                <a:close/>
                <a:moveTo>
                  <a:pt x="124957" y="44046"/>
                </a:moveTo>
                <a:lnTo>
                  <a:pt x="124957" y="49982"/>
                </a:lnTo>
                <a:lnTo>
                  <a:pt x="119021" y="49982"/>
                </a:lnTo>
                <a:lnTo>
                  <a:pt x="119021" y="44046"/>
                </a:lnTo>
                <a:close/>
                <a:moveTo>
                  <a:pt x="131204" y="44046"/>
                </a:moveTo>
                <a:lnTo>
                  <a:pt x="131204" y="49982"/>
                </a:lnTo>
                <a:lnTo>
                  <a:pt x="125270" y="49982"/>
                </a:lnTo>
                <a:lnTo>
                  <a:pt x="125270" y="44046"/>
                </a:lnTo>
                <a:close/>
                <a:moveTo>
                  <a:pt x="137451" y="44046"/>
                </a:moveTo>
                <a:lnTo>
                  <a:pt x="137451" y="49982"/>
                </a:lnTo>
                <a:lnTo>
                  <a:pt x="131517" y="49982"/>
                </a:lnTo>
                <a:lnTo>
                  <a:pt x="131517" y="44046"/>
                </a:lnTo>
                <a:close/>
                <a:moveTo>
                  <a:pt x="143702" y="44046"/>
                </a:moveTo>
                <a:lnTo>
                  <a:pt x="143702" y="49982"/>
                </a:lnTo>
                <a:lnTo>
                  <a:pt x="137766" y="49982"/>
                </a:lnTo>
                <a:lnTo>
                  <a:pt x="137766" y="44046"/>
                </a:lnTo>
                <a:close/>
                <a:moveTo>
                  <a:pt x="149949" y="44046"/>
                </a:moveTo>
                <a:lnTo>
                  <a:pt x="149949" y="49982"/>
                </a:lnTo>
                <a:lnTo>
                  <a:pt x="144015" y="49982"/>
                </a:lnTo>
                <a:lnTo>
                  <a:pt x="144015" y="44046"/>
                </a:lnTo>
                <a:close/>
                <a:moveTo>
                  <a:pt x="156196" y="44046"/>
                </a:moveTo>
                <a:lnTo>
                  <a:pt x="156196" y="49982"/>
                </a:lnTo>
                <a:lnTo>
                  <a:pt x="150262" y="49982"/>
                </a:lnTo>
                <a:lnTo>
                  <a:pt x="150262" y="44046"/>
                </a:lnTo>
                <a:close/>
                <a:moveTo>
                  <a:pt x="162445" y="44046"/>
                </a:moveTo>
                <a:lnTo>
                  <a:pt x="162445" y="49982"/>
                </a:lnTo>
                <a:lnTo>
                  <a:pt x="156509" y="49982"/>
                </a:lnTo>
                <a:lnTo>
                  <a:pt x="156509" y="44046"/>
                </a:lnTo>
                <a:close/>
                <a:moveTo>
                  <a:pt x="168692" y="44046"/>
                </a:moveTo>
                <a:lnTo>
                  <a:pt x="168692" y="49982"/>
                </a:lnTo>
                <a:lnTo>
                  <a:pt x="162756" y="49982"/>
                </a:lnTo>
                <a:lnTo>
                  <a:pt x="162756" y="44046"/>
                </a:lnTo>
                <a:close/>
                <a:moveTo>
                  <a:pt x="174939" y="44046"/>
                </a:moveTo>
                <a:lnTo>
                  <a:pt x="174939" y="49982"/>
                </a:lnTo>
                <a:lnTo>
                  <a:pt x="169005" y="49982"/>
                </a:lnTo>
                <a:lnTo>
                  <a:pt x="169005" y="44046"/>
                </a:lnTo>
                <a:close/>
                <a:moveTo>
                  <a:pt x="181186" y="44046"/>
                </a:moveTo>
                <a:lnTo>
                  <a:pt x="181186" y="49982"/>
                </a:lnTo>
                <a:lnTo>
                  <a:pt x="175252" y="49982"/>
                </a:lnTo>
                <a:lnTo>
                  <a:pt x="175252" y="44046"/>
                </a:lnTo>
                <a:close/>
                <a:moveTo>
                  <a:pt x="187435" y="44046"/>
                </a:moveTo>
                <a:lnTo>
                  <a:pt x="187435" y="49982"/>
                </a:lnTo>
                <a:lnTo>
                  <a:pt x="181499" y="49982"/>
                </a:lnTo>
                <a:lnTo>
                  <a:pt x="181499" y="44046"/>
                </a:lnTo>
                <a:close/>
                <a:moveTo>
                  <a:pt x="193684" y="44046"/>
                </a:moveTo>
                <a:lnTo>
                  <a:pt x="193684" y="49982"/>
                </a:lnTo>
                <a:lnTo>
                  <a:pt x="187749" y="49982"/>
                </a:lnTo>
                <a:lnTo>
                  <a:pt x="187749" y="44046"/>
                </a:lnTo>
                <a:close/>
                <a:moveTo>
                  <a:pt x="199931" y="44046"/>
                </a:moveTo>
                <a:lnTo>
                  <a:pt x="199931" y="49982"/>
                </a:lnTo>
                <a:lnTo>
                  <a:pt x="193996" y="49982"/>
                </a:lnTo>
                <a:lnTo>
                  <a:pt x="193996" y="44046"/>
                </a:lnTo>
                <a:close/>
                <a:moveTo>
                  <a:pt x="206180" y="44046"/>
                </a:moveTo>
                <a:lnTo>
                  <a:pt x="206180" y="49982"/>
                </a:lnTo>
                <a:lnTo>
                  <a:pt x="200244" y="49982"/>
                </a:lnTo>
                <a:lnTo>
                  <a:pt x="200244" y="44046"/>
                </a:lnTo>
                <a:close/>
                <a:moveTo>
                  <a:pt x="212427" y="44046"/>
                </a:moveTo>
                <a:lnTo>
                  <a:pt x="212427" y="49982"/>
                </a:lnTo>
                <a:lnTo>
                  <a:pt x="206491" y="49982"/>
                </a:lnTo>
                <a:lnTo>
                  <a:pt x="206491" y="44046"/>
                </a:lnTo>
                <a:close/>
                <a:moveTo>
                  <a:pt x="218674" y="44046"/>
                </a:moveTo>
                <a:lnTo>
                  <a:pt x="218674" y="49982"/>
                </a:lnTo>
                <a:lnTo>
                  <a:pt x="212739" y="49982"/>
                </a:lnTo>
                <a:lnTo>
                  <a:pt x="212739" y="44046"/>
                </a:lnTo>
                <a:close/>
                <a:moveTo>
                  <a:pt x="224921" y="44046"/>
                </a:moveTo>
                <a:lnTo>
                  <a:pt x="224921" y="49982"/>
                </a:lnTo>
                <a:lnTo>
                  <a:pt x="218987" y="49982"/>
                </a:lnTo>
                <a:lnTo>
                  <a:pt x="218987" y="44046"/>
                </a:lnTo>
                <a:close/>
                <a:moveTo>
                  <a:pt x="231170" y="44046"/>
                </a:moveTo>
                <a:lnTo>
                  <a:pt x="231170" y="49982"/>
                </a:lnTo>
                <a:lnTo>
                  <a:pt x="225234" y="49982"/>
                </a:lnTo>
                <a:lnTo>
                  <a:pt x="225234" y="44046"/>
                </a:lnTo>
                <a:close/>
                <a:moveTo>
                  <a:pt x="237417" y="44046"/>
                </a:moveTo>
                <a:lnTo>
                  <a:pt x="237417" y="49982"/>
                </a:lnTo>
                <a:lnTo>
                  <a:pt x="231481" y="49982"/>
                </a:lnTo>
                <a:lnTo>
                  <a:pt x="231481" y="44046"/>
                </a:lnTo>
                <a:close/>
                <a:moveTo>
                  <a:pt x="243664" y="44046"/>
                </a:moveTo>
                <a:lnTo>
                  <a:pt x="243664" y="49982"/>
                </a:lnTo>
                <a:lnTo>
                  <a:pt x="237729" y="49982"/>
                </a:lnTo>
                <a:lnTo>
                  <a:pt x="237729" y="44046"/>
                </a:lnTo>
                <a:close/>
                <a:moveTo>
                  <a:pt x="249911" y="44046"/>
                </a:moveTo>
                <a:lnTo>
                  <a:pt x="249911" y="49982"/>
                </a:lnTo>
                <a:lnTo>
                  <a:pt x="243977" y="49982"/>
                </a:lnTo>
                <a:lnTo>
                  <a:pt x="243977" y="44046"/>
                </a:lnTo>
                <a:close/>
                <a:moveTo>
                  <a:pt x="256161" y="44046"/>
                </a:moveTo>
                <a:lnTo>
                  <a:pt x="256161" y="49982"/>
                </a:lnTo>
                <a:lnTo>
                  <a:pt x="250225" y="49982"/>
                </a:lnTo>
                <a:lnTo>
                  <a:pt x="250225" y="44046"/>
                </a:lnTo>
                <a:close/>
                <a:moveTo>
                  <a:pt x="262409" y="44046"/>
                </a:moveTo>
                <a:lnTo>
                  <a:pt x="262409" y="49982"/>
                </a:lnTo>
                <a:lnTo>
                  <a:pt x="256474" y="49982"/>
                </a:lnTo>
                <a:lnTo>
                  <a:pt x="256474" y="44046"/>
                </a:lnTo>
                <a:close/>
                <a:moveTo>
                  <a:pt x="268656" y="44046"/>
                </a:moveTo>
                <a:lnTo>
                  <a:pt x="268656" y="49982"/>
                </a:lnTo>
                <a:lnTo>
                  <a:pt x="262721" y="49982"/>
                </a:lnTo>
                <a:lnTo>
                  <a:pt x="262721" y="44046"/>
                </a:lnTo>
                <a:close/>
                <a:moveTo>
                  <a:pt x="274904" y="44046"/>
                </a:moveTo>
                <a:lnTo>
                  <a:pt x="274904" y="49982"/>
                </a:lnTo>
                <a:lnTo>
                  <a:pt x="268968" y="49982"/>
                </a:lnTo>
                <a:lnTo>
                  <a:pt x="268968" y="44046"/>
                </a:lnTo>
                <a:close/>
                <a:moveTo>
                  <a:pt x="6251" y="50295"/>
                </a:moveTo>
                <a:lnTo>
                  <a:pt x="6251" y="56229"/>
                </a:lnTo>
                <a:lnTo>
                  <a:pt x="315" y="56229"/>
                </a:lnTo>
                <a:lnTo>
                  <a:pt x="315" y="50295"/>
                </a:lnTo>
                <a:close/>
                <a:moveTo>
                  <a:pt x="12498" y="50295"/>
                </a:moveTo>
                <a:lnTo>
                  <a:pt x="12498" y="56229"/>
                </a:lnTo>
                <a:lnTo>
                  <a:pt x="6562" y="56229"/>
                </a:lnTo>
                <a:lnTo>
                  <a:pt x="6562" y="50295"/>
                </a:lnTo>
                <a:close/>
                <a:moveTo>
                  <a:pt x="18745" y="50295"/>
                </a:moveTo>
                <a:lnTo>
                  <a:pt x="18745" y="56229"/>
                </a:lnTo>
                <a:lnTo>
                  <a:pt x="12810" y="56229"/>
                </a:lnTo>
                <a:lnTo>
                  <a:pt x="12810" y="50295"/>
                </a:lnTo>
                <a:close/>
                <a:moveTo>
                  <a:pt x="24992" y="50295"/>
                </a:moveTo>
                <a:lnTo>
                  <a:pt x="24992" y="56229"/>
                </a:lnTo>
                <a:lnTo>
                  <a:pt x="19058" y="56229"/>
                </a:lnTo>
                <a:lnTo>
                  <a:pt x="19058" y="50295"/>
                </a:lnTo>
                <a:close/>
                <a:moveTo>
                  <a:pt x="31242" y="50295"/>
                </a:moveTo>
                <a:lnTo>
                  <a:pt x="31242" y="56229"/>
                </a:lnTo>
                <a:lnTo>
                  <a:pt x="25305" y="56229"/>
                </a:lnTo>
                <a:lnTo>
                  <a:pt x="25305" y="50295"/>
                </a:lnTo>
                <a:close/>
                <a:moveTo>
                  <a:pt x="37489" y="50295"/>
                </a:moveTo>
                <a:lnTo>
                  <a:pt x="37489" y="56229"/>
                </a:lnTo>
                <a:lnTo>
                  <a:pt x="31553" y="56229"/>
                </a:lnTo>
                <a:lnTo>
                  <a:pt x="31553" y="50295"/>
                </a:lnTo>
                <a:close/>
                <a:moveTo>
                  <a:pt x="43737" y="50295"/>
                </a:moveTo>
                <a:lnTo>
                  <a:pt x="43737" y="56229"/>
                </a:lnTo>
                <a:lnTo>
                  <a:pt x="37802" y="56229"/>
                </a:lnTo>
                <a:lnTo>
                  <a:pt x="37802" y="50295"/>
                </a:lnTo>
                <a:close/>
                <a:moveTo>
                  <a:pt x="49985" y="50295"/>
                </a:moveTo>
                <a:lnTo>
                  <a:pt x="49985" y="56229"/>
                </a:lnTo>
                <a:lnTo>
                  <a:pt x="44049" y="56229"/>
                </a:lnTo>
                <a:lnTo>
                  <a:pt x="44049" y="50295"/>
                </a:lnTo>
                <a:close/>
                <a:moveTo>
                  <a:pt x="56232" y="50295"/>
                </a:moveTo>
                <a:lnTo>
                  <a:pt x="56232" y="56229"/>
                </a:lnTo>
                <a:lnTo>
                  <a:pt x="50296" y="56229"/>
                </a:lnTo>
                <a:lnTo>
                  <a:pt x="50296" y="50295"/>
                </a:lnTo>
                <a:close/>
                <a:moveTo>
                  <a:pt x="62480" y="50295"/>
                </a:moveTo>
                <a:lnTo>
                  <a:pt x="62480" y="56229"/>
                </a:lnTo>
                <a:lnTo>
                  <a:pt x="56545" y="56229"/>
                </a:lnTo>
                <a:lnTo>
                  <a:pt x="56545" y="50295"/>
                </a:lnTo>
                <a:close/>
                <a:moveTo>
                  <a:pt x="68727" y="50295"/>
                </a:moveTo>
                <a:lnTo>
                  <a:pt x="68727" y="56229"/>
                </a:lnTo>
                <a:lnTo>
                  <a:pt x="62792" y="56229"/>
                </a:lnTo>
                <a:lnTo>
                  <a:pt x="62792" y="50295"/>
                </a:lnTo>
                <a:close/>
                <a:moveTo>
                  <a:pt x="74975" y="50295"/>
                </a:moveTo>
                <a:lnTo>
                  <a:pt x="74975" y="56229"/>
                </a:lnTo>
                <a:lnTo>
                  <a:pt x="69039" y="56229"/>
                </a:lnTo>
                <a:lnTo>
                  <a:pt x="69039" y="50295"/>
                </a:lnTo>
                <a:close/>
                <a:moveTo>
                  <a:pt x="81223" y="50295"/>
                </a:moveTo>
                <a:lnTo>
                  <a:pt x="81223" y="56229"/>
                </a:lnTo>
                <a:lnTo>
                  <a:pt x="75286" y="56229"/>
                </a:lnTo>
                <a:lnTo>
                  <a:pt x="75286" y="50295"/>
                </a:lnTo>
                <a:close/>
                <a:moveTo>
                  <a:pt x="87470" y="50295"/>
                </a:moveTo>
                <a:lnTo>
                  <a:pt x="87470" y="56229"/>
                </a:lnTo>
                <a:lnTo>
                  <a:pt x="81535" y="56229"/>
                </a:lnTo>
                <a:lnTo>
                  <a:pt x="81535" y="50295"/>
                </a:lnTo>
                <a:close/>
                <a:moveTo>
                  <a:pt x="93720" y="50295"/>
                </a:moveTo>
                <a:lnTo>
                  <a:pt x="93720" y="56229"/>
                </a:lnTo>
                <a:lnTo>
                  <a:pt x="87784" y="56229"/>
                </a:lnTo>
                <a:lnTo>
                  <a:pt x="87784" y="50295"/>
                </a:lnTo>
                <a:close/>
                <a:moveTo>
                  <a:pt x="99967" y="50295"/>
                </a:moveTo>
                <a:lnTo>
                  <a:pt x="99967" y="56229"/>
                </a:lnTo>
                <a:lnTo>
                  <a:pt x="94031" y="56229"/>
                </a:lnTo>
                <a:lnTo>
                  <a:pt x="94031" y="50295"/>
                </a:lnTo>
                <a:close/>
                <a:moveTo>
                  <a:pt x="106214" y="50295"/>
                </a:moveTo>
                <a:lnTo>
                  <a:pt x="106214" y="56229"/>
                </a:lnTo>
                <a:lnTo>
                  <a:pt x="100278" y="56229"/>
                </a:lnTo>
                <a:lnTo>
                  <a:pt x="100278" y="50295"/>
                </a:lnTo>
                <a:close/>
                <a:moveTo>
                  <a:pt x="112461" y="50295"/>
                </a:moveTo>
                <a:lnTo>
                  <a:pt x="112461" y="56229"/>
                </a:lnTo>
                <a:lnTo>
                  <a:pt x="106527" y="56229"/>
                </a:lnTo>
                <a:lnTo>
                  <a:pt x="106527" y="50295"/>
                </a:lnTo>
                <a:close/>
                <a:moveTo>
                  <a:pt x="118710" y="50295"/>
                </a:moveTo>
                <a:lnTo>
                  <a:pt x="118710" y="56229"/>
                </a:lnTo>
                <a:lnTo>
                  <a:pt x="112774" y="56229"/>
                </a:lnTo>
                <a:lnTo>
                  <a:pt x="112774" y="50295"/>
                </a:lnTo>
                <a:close/>
                <a:moveTo>
                  <a:pt x="124957" y="50295"/>
                </a:moveTo>
                <a:lnTo>
                  <a:pt x="124957" y="56229"/>
                </a:lnTo>
                <a:lnTo>
                  <a:pt x="119021" y="56229"/>
                </a:lnTo>
                <a:lnTo>
                  <a:pt x="119021" y="50295"/>
                </a:lnTo>
                <a:close/>
                <a:moveTo>
                  <a:pt x="131204" y="50295"/>
                </a:moveTo>
                <a:lnTo>
                  <a:pt x="131204" y="56229"/>
                </a:lnTo>
                <a:lnTo>
                  <a:pt x="125270" y="56229"/>
                </a:lnTo>
                <a:lnTo>
                  <a:pt x="125270" y="50295"/>
                </a:lnTo>
                <a:close/>
                <a:moveTo>
                  <a:pt x="137451" y="50295"/>
                </a:moveTo>
                <a:lnTo>
                  <a:pt x="137451" y="56229"/>
                </a:lnTo>
                <a:lnTo>
                  <a:pt x="131517" y="56229"/>
                </a:lnTo>
                <a:lnTo>
                  <a:pt x="131517" y="50295"/>
                </a:lnTo>
                <a:close/>
                <a:moveTo>
                  <a:pt x="143702" y="50295"/>
                </a:moveTo>
                <a:lnTo>
                  <a:pt x="143702" y="56229"/>
                </a:lnTo>
                <a:lnTo>
                  <a:pt x="137766" y="56229"/>
                </a:lnTo>
                <a:lnTo>
                  <a:pt x="137766" y="50295"/>
                </a:lnTo>
                <a:close/>
                <a:moveTo>
                  <a:pt x="149949" y="50295"/>
                </a:moveTo>
                <a:lnTo>
                  <a:pt x="149949" y="56229"/>
                </a:lnTo>
                <a:lnTo>
                  <a:pt x="144015" y="56229"/>
                </a:lnTo>
                <a:lnTo>
                  <a:pt x="144015" y="50295"/>
                </a:lnTo>
                <a:close/>
                <a:moveTo>
                  <a:pt x="156196" y="50295"/>
                </a:moveTo>
                <a:lnTo>
                  <a:pt x="156196" y="56229"/>
                </a:lnTo>
                <a:lnTo>
                  <a:pt x="150262" y="56229"/>
                </a:lnTo>
                <a:lnTo>
                  <a:pt x="150262" y="50295"/>
                </a:lnTo>
                <a:close/>
                <a:moveTo>
                  <a:pt x="162445" y="50295"/>
                </a:moveTo>
                <a:lnTo>
                  <a:pt x="162445" y="56229"/>
                </a:lnTo>
                <a:lnTo>
                  <a:pt x="156509" y="56229"/>
                </a:lnTo>
                <a:lnTo>
                  <a:pt x="156509" y="50295"/>
                </a:lnTo>
                <a:close/>
                <a:moveTo>
                  <a:pt x="168692" y="50295"/>
                </a:moveTo>
                <a:lnTo>
                  <a:pt x="168692" y="56229"/>
                </a:lnTo>
                <a:lnTo>
                  <a:pt x="162756" y="56229"/>
                </a:lnTo>
                <a:lnTo>
                  <a:pt x="162756" y="50295"/>
                </a:lnTo>
                <a:close/>
                <a:moveTo>
                  <a:pt x="174939" y="50295"/>
                </a:moveTo>
                <a:lnTo>
                  <a:pt x="174939" y="56229"/>
                </a:lnTo>
                <a:lnTo>
                  <a:pt x="169005" y="56229"/>
                </a:lnTo>
                <a:lnTo>
                  <a:pt x="169005" y="50295"/>
                </a:lnTo>
                <a:close/>
                <a:moveTo>
                  <a:pt x="181186" y="50295"/>
                </a:moveTo>
                <a:lnTo>
                  <a:pt x="181186" y="56229"/>
                </a:lnTo>
                <a:lnTo>
                  <a:pt x="175252" y="56229"/>
                </a:lnTo>
                <a:lnTo>
                  <a:pt x="175252" y="50295"/>
                </a:lnTo>
                <a:close/>
                <a:moveTo>
                  <a:pt x="187435" y="50295"/>
                </a:moveTo>
                <a:lnTo>
                  <a:pt x="187435" y="56229"/>
                </a:lnTo>
                <a:lnTo>
                  <a:pt x="181499" y="56229"/>
                </a:lnTo>
                <a:lnTo>
                  <a:pt x="181499" y="50295"/>
                </a:lnTo>
                <a:close/>
                <a:moveTo>
                  <a:pt x="193684" y="50295"/>
                </a:moveTo>
                <a:lnTo>
                  <a:pt x="193684" y="56229"/>
                </a:lnTo>
                <a:lnTo>
                  <a:pt x="187749" y="56229"/>
                </a:lnTo>
                <a:lnTo>
                  <a:pt x="187749" y="50295"/>
                </a:lnTo>
                <a:close/>
                <a:moveTo>
                  <a:pt x="199931" y="50295"/>
                </a:moveTo>
                <a:lnTo>
                  <a:pt x="199931" y="56229"/>
                </a:lnTo>
                <a:lnTo>
                  <a:pt x="193996" y="56229"/>
                </a:lnTo>
                <a:lnTo>
                  <a:pt x="193996" y="50295"/>
                </a:lnTo>
                <a:close/>
                <a:moveTo>
                  <a:pt x="206180" y="50295"/>
                </a:moveTo>
                <a:lnTo>
                  <a:pt x="206180" y="56229"/>
                </a:lnTo>
                <a:lnTo>
                  <a:pt x="200244" y="56229"/>
                </a:lnTo>
                <a:lnTo>
                  <a:pt x="200244" y="50295"/>
                </a:lnTo>
                <a:close/>
                <a:moveTo>
                  <a:pt x="212427" y="50295"/>
                </a:moveTo>
                <a:lnTo>
                  <a:pt x="212427" y="56229"/>
                </a:lnTo>
                <a:lnTo>
                  <a:pt x="206491" y="56229"/>
                </a:lnTo>
                <a:lnTo>
                  <a:pt x="206491" y="50295"/>
                </a:lnTo>
                <a:close/>
                <a:moveTo>
                  <a:pt x="218674" y="50295"/>
                </a:moveTo>
                <a:lnTo>
                  <a:pt x="218674" y="56229"/>
                </a:lnTo>
                <a:lnTo>
                  <a:pt x="212739" y="56229"/>
                </a:lnTo>
                <a:lnTo>
                  <a:pt x="212739" y="50295"/>
                </a:lnTo>
                <a:close/>
                <a:moveTo>
                  <a:pt x="224921" y="50295"/>
                </a:moveTo>
                <a:lnTo>
                  <a:pt x="224921" y="56229"/>
                </a:lnTo>
                <a:lnTo>
                  <a:pt x="218987" y="56229"/>
                </a:lnTo>
                <a:lnTo>
                  <a:pt x="218987" y="50295"/>
                </a:lnTo>
                <a:close/>
                <a:moveTo>
                  <a:pt x="231170" y="50295"/>
                </a:moveTo>
                <a:lnTo>
                  <a:pt x="231170" y="56229"/>
                </a:lnTo>
                <a:lnTo>
                  <a:pt x="225234" y="56229"/>
                </a:lnTo>
                <a:lnTo>
                  <a:pt x="225234" y="50295"/>
                </a:lnTo>
                <a:close/>
                <a:moveTo>
                  <a:pt x="237417" y="50295"/>
                </a:moveTo>
                <a:lnTo>
                  <a:pt x="237417" y="56229"/>
                </a:lnTo>
                <a:lnTo>
                  <a:pt x="231481" y="56229"/>
                </a:lnTo>
                <a:lnTo>
                  <a:pt x="231481" y="50295"/>
                </a:lnTo>
                <a:close/>
                <a:moveTo>
                  <a:pt x="243664" y="50295"/>
                </a:moveTo>
                <a:lnTo>
                  <a:pt x="243664" y="56229"/>
                </a:lnTo>
                <a:lnTo>
                  <a:pt x="237729" y="56229"/>
                </a:lnTo>
                <a:lnTo>
                  <a:pt x="237729" y="50295"/>
                </a:lnTo>
                <a:close/>
                <a:moveTo>
                  <a:pt x="249911" y="50295"/>
                </a:moveTo>
                <a:lnTo>
                  <a:pt x="249911" y="56229"/>
                </a:lnTo>
                <a:lnTo>
                  <a:pt x="243977" y="56229"/>
                </a:lnTo>
                <a:lnTo>
                  <a:pt x="243977" y="50295"/>
                </a:lnTo>
                <a:close/>
                <a:moveTo>
                  <a:pt x="256161" y="50295"/>
                </a:moveTo>
                <a:lnTo>
                  <a:pt x="256161" y="56229"/>
                </a:lnTo>
                <a:lnTo>
                  <a:pt x="250225" y="56229"/>
                </a:lnTo>
                <a:lnTo>
                  <a:pt x="250225" y="50295"/>
                </a:lnTo>
                <a:close/>
                <a:moveTo>
                  <a:pt x="262409" y="50295"/>
                </a:moveTo>
                <a:lnTo>
                  <a:pt x="262409" y="56229"/>
                </a:lnTo>
                <a:lnTo>
                  <a:pt x="256474" y="56229"/>
                </a:lnTo>
                <a:lnTo>
                  <a:pt x="256474" y="50295"/>
                </a:lnTo>
                <a:close/>
                <a:moveTo>
                  <a:pt x="268656" y="50295"/>
                </a:moveTo>
                <a:lnTo>
                  <a:pt x="268656" y="56229"/>
                </a:lnTo>
                <a:lnTo>
                  <a:pt x="262721" y="56229"/>
                </a:lnTo>
                <a:lnTo>
                  <a:pt x="262721" y="50295"/>
                </a:lnTo>
                <a:close/>
                <a:moveTo>
                  <a:pt x="274904" y="50295"/>
                </a:moveTo>
                <a:lnTo>
                  <a:pt x="274904" y="56229"/>
                </a:lnTo>
                <a:lnTo>
                  <a:pt x="268968" y="56229"/>
                </a:lnTo>
                <a:lnTo>
                  <a:pt x="268968" y="50295"/>
                </a:lnTo>
                <a:close/>
                <a:moveTo>
                  <a:pt x="6251" y="56542"/>
                </a:moveTo>
                <a:lnTo>
                  <a:pt x="6251" y="62476"/>
                </a:lnTo>
                <a:lnTo>
                  <a:pt x="315" y="62476"/>
                </a:lnTo>
                <a:lnTo>
                  <a:pt x="315" y="56542"/>
                </a:lnTo>
                <a:close/>
                <a:moveTo>
                  <a:pt x="12498" y="56542"/>
                </a:moveTo>
                <a:lnTo>
                  <a:pt x="12498" y="62476"/>
                </a:lnTo>
                <a:lnTo>
                  <a:pt x="6562" y="62476"/>
                </a:lnTo>
                <a:lnTo>
                  <a:pt x="6562" y="56542"/>
                </a:lnTo>
                <a:close/>
                <a:moveTo>
                  <a:pt x="18745" y="56542"/>
                </a:moveTo>
                <a:lnTo>
                  <a:pt x="18745" y="62476"/>
                </a:lnTo>
                <a:lnTo>
                  <a:pt x="12810" y="62476"/>
                </a:lnTo>
                <a:lnTo>
                  <a:pt x="12810" y="56542"/>
                </a:lnTo>
                <a:close/>
                <a:moveTo>
                  <a:pt x="24992" y="56542"/>
                </a:moveTo>
                <a:lnTo>
                  <a:pt x="24992" y="62476"/>
                </a:lnTo>
                <a:lnTo>
                  <a:pt x="19058" y="62476"/>
                </a:lnTo>
                <a:lnTo>
                  <a:pt x="19058" y="56542"/>
                </a:lnTo>
                <a:close/>
                <a:moveTo>
                  <a:pt x="31242" y="56542"/>
                </a:moveTo>
                <a:lnTo>
                  <a:pt x="31242" y="62476"/>
                </a:lnTo>
                <a:lnTo>
                  <a:pt x="25305" y="62476"/>
                </a:lnTo>
                <a:lnTo>
                  <a:pt x="25305" y="56542"/>
                </a:lnTo>
                <a:close/>
                <a:moveTo>
                  <a:pt x="37489" y="56542"/>
                </a:moveTo>
                <a:lnTo>
                  <a:pt x="37489" y="62476"/>
                </a:lnTo>
                <a:lnTo>
                  <a:pt x="31553" y="62476"/>
                </a:lnTo>
                <a:lnTo>
                  <a:pt x="31553" y="56542"/>
                </a:lnTo>
                <a:close/>
                <a:moveTo>
                  <a:pt x="43737" y="56542"/>
                </a:moveTo>
                <a:lnTo>
                  <a:pt x="43737" y="62476"/>
                </a:lnTo>
                <a:lnTo>
                  <a:pt x="37802" y="62476"/>
                </a:lnTo>
                <a:lnTo>
                  <a:pt x="37802" y="56542"/>
                </a:lnTo>
                <a:close/>
                <a:moveTo>
                  <a:pt x="49985" y="56542"/>
                </a:moveTo>
                <a:lnTo>
                  <a:pt x="49985" y="62476"/>
                </a:lnTo>
                <a:lnTo>
                  <a:pt x="44049" y="62476"/>
                </a:lnTo>
                <a:lnTo>
                  <a:pt x="44049" y="56542"/>
                </a:lnTo>
                <a:close/>
                <a:moveTo>
                  <a:pt x="56232" y="56542"/>
                </a:moveTo>
                <a:lnTo>
                  <a:pt x="56232" y="62476"/>
                </a:lnTo>
                <a:lnTo>
                  <a:pt x="50296" y="62476"/>
                </a:lnTo>
                <a:lnTo>
                  <a:pt x="50296" y="56542"/>
                </a:lnTo>
                <a:close/>
                <a:moveTo>
                  <a:pt x="62480" y="56542"/>
                </a:moveTo>
                <a:lnTo>
                  <a:pt x="62480" y="62476"/>
                </a:lnTo>
                <a:lnTo>
                  <a:pt x="56545" y="62476"/>
                </a:lnTo>
                <a:lnTo>
                  <a:pt x="56545" y="56542"/>
                </a:lnTo>
                <a:close/>
                <a:moveTo>
                  <a:pt x="68727" y="56542"/>
                </a:moveTo>
                <a:lnTo>
                  <a:pt x="68727" y="62476"/>
                </a:lnTo>
                <a:lnTo>
                  <a:pt x="62792" y="62476"/>
                </a:lnTo>
                <a:lnTo>
                  <a:pt x="62792" y="56542"/>
                </a:lnTo>
                <a:close/>
                <a:moveTo>
                  <a:pt x="74975" y="56542"/>
                </a:moveTo>
                <a:lnTo>
                  <a:pt x="74975" y="62476"/>
                </a:lnTo>
                <a:lnTo>
                  <a:pt x="69039" y="62476"/>
                </a:lnTo>
                <a:lnTo>
                  <a:pt x="69039" y="56542"/>
                </a:lnTo>
                <a:close/>
                <a:moveTo>
                  <a:pt x="81223" y="56542"/>
                </a:moveTo>
                <a:lnTo>
                  <a:pt x="81223" y="62476"/>
                </a:lnTo>
                <a:lnTo>
                  <a:pt x="75286" y="62476"/>
                </a:lnTo>
                <a:lnTo>
                  <a:pt x="75286" y="56542"/>
                </a:lnTo>
                <a:close/>
                <a:moveTo>
                  <a:pt x="87470" y="56542"/>
                </a:moveTo>
                <a:lnTo>
                  <a:pt x="87470" y="62476"/>
                </a:lnTo>
                <a:lnTo>
                  <a:pt x="81535" y="62476"/>
                </a:lnTo>
                <a:lnTo>
                  <a:pt x="81535" y="56542"/>
                </a:lnTo>
                <a:close/>
                <a:moveTo>
                  <a:pt x="93718" y="56542"/>
                </a:moveTo>
                <a:lnTo>
                  <a:pt x="93718" y="62476"/>
                </a:lnTo>
                <a:lnTo>
                  <a:pt x="87784" y="62476"/>
                </a:lnTo>
                <a:lnTo>
                  <a:pt x="87784" y="56542"/>
                </a:lnTo>
                <a:close/>
                <a:moveTo>
                  <a:pt x="99967" y="56542"/>
                </a:moveTo>
                <a:lnTo>
                  <a:pt x="99967" y="62476"/>
                </a:lnTo>
                <a:lnTo>
                  <a:pt x="94031" y="62476"/>
                </a:lnTo>
                <a:lnTo>
                  <a:pt x="94031" y="56542"/>
                </a:lnTo>
                <a:close/>
                <a:moveTo>
                  <a:pt x="106214" y="56542"/>
                </a:moveTo>
                <a:lnTo>
                  <a:pt x="106214" y="62476"/>
                </a:lnTo>
                <a:lnTo>
                  <a:pt x="100278" y="62476"/>
                </a:lnTo>
                <a:lnTo>
                  <a:pt x="100278" y="56542"/>
                </a:lnTo>
                <a:close/>
                <a:moveTo>
                  <a:pt x="112461" y="56542"/>
                </a:moveTo>
                <a:lnTo>
                  <a:pt x="112461" y="62476"/>
                </a:lnTo>
                <a:lnTo>
                  <a:pt x="106527" y="62476"/>
                </a:lnTo>
                <a:lnTo>
                  <a:pt x="106527" y="56542"/>
                </a:lnTo>
                <a:close/>
                <a:moveTo>
                  <a:pt x="118710" y="56542"/>
                </a:moveTo>
                <a:lnTo>
                  <a:pt x="118710" y="62476"/>
                </a:lnTo>
                <a:lnTo>
                  <a:pt x="112774" y="62476"/>
                </a:lnTo>
                <a:lnTo>
                  <a:pt x="112774" y="56542"/>
                </a:lnTo>
                <a:close/>
                <a:moveTo>
                  <a:pt x="124957" y="56542"/>
                </a:moveTo>
                <a:lnTo>
                  <a:pt x="124957" y="62476"/>
                </a:lnTo>
                <a:lnTo>
                  <a:pt x="119021" y="62476"/>
                </a:lnTo>
                <a:lnTo>
                  <a:pt x="119021" y="56542"/>
                </a:lnTo>
                <a:close/>
                <a:moveTo>
                  <a:pt x="131204" y="56542"/>
                </a:moveTo>
                <a:lnTo>
                  <a:pt x="131204" y="62476"/>
                </a:lnTo>
                <a:lnTo>
                  <a:pt x="125270" y="62476"/>
                </a:lnTo>
                <a:lnTo>
                  <a:pt x="125270" y="56542"/>
                </a:lnTo>
                <a:close/>
                <a:moveTo>
                  <a:pt x="137451" y="56542"/>
                </a:moveTo>
                <a:lnTo>
                  <a:pt x="137451" y="62476"/>
                </a:lnTo>
                <a:lnTo>
                  <a:pt x="131517" y="62476"/>
                </a:lnTo>
                <a:lnTo>
                  <a:pt x="131517" y="56542"/>
                </a:lnTo>
                <a:close/>
                <a:moveTo>
                  <a:pt x="143702" y="56542"/>
                </a:moveTo>
                <a:lnTo>
                  <a:pt x="143702" y="62476"/>
                </a:lnTo>
                <a:lnTo>
                  <a:pt x="137766" y="62476"/>
                </a:lnTo>
                <a:lnTo>
                  <a:pt x="137766" y="56542"/>
                </a:lnTo>
                <a:close/>
                <a:moveTo>
                  <a:pt x="149949" y="56542"/>
                </a:moveTo>
                <a:lnTo>
                  <a:pt x="149949" y="62476"/>
                </a:lnTo>
                <a:lnTo>
                  <a:pt x="144015" y="62476"/>
                </a:lnTo>
                <a:lnTo>
                  <a:pt x="144015" y="56542"/>
                </a:lnTo>
                <a:close/>
                <a:moveTo>
                  <a:pt x="156196" y="56542"/>
                </a:moveTo>
                <a:lnTo>
                  <a:pt x="156196" y="62476"/>
                </a:lnTo>
                <a:lnTo>
                  <a:pt x="150262" y="62476"/>
                </a:lnTo>
                <a:lnTo>
                  <a:pt x="150262" y="56542"/>
                </a:lnTo>
                <a:close/>
                <a:moveTo>
                  <a:pt x="162445" y="56542"/>
                </a:moveTo>
                <a:lnTo>
                  <a:pt x="162445" y="62476"/>
                </a:lnTo>
                <a:lnTo>
                  <a:pt x="156509" y="62476"/>
                </a:lnTo>
                <a:lnTo>
                  <a:pt x="156509" y="56542"/>
                </a:lnTo>
                <a:close/>
                <a:moveTo>
                  <a:pt x="168692" y="56542"/>
                </a:moveTo>
                <a:lnTo>
                  <a:pt x="168692" y="62476"/>
                </a:lnTo>
                <a:lnTo>
                  <a:pt x="162756" y="62476"/>
                </a:lnTo>
                <a:lnTo>
                  <a:pt x="162756" y="56542"/>
                </a:lnTo>
                <a:close/>
                <a:moveTo>
                  <a:pt x="174939" y="56542"/>
                </a:moveTo>
                <a:lnTo>
                  <a:pt x="174939" y="62476"/>
                </a:lnTo>
                <a:lnTo>
                  <a:pt x="169005" y="62476"/>
                </a:lnTo>
                <a:lnTo>
                  <a:pt x="169005" y="56542"/>
                </a:lnTo>
                <a:close/>
                <a:moveTo>
                  <a:pt x="181186" y="56542"/>
                </a:moveTo>
                <a:lnTo>
                  <a:pt x="181186" y="62476"/>
                </a:lnTo>
                <a:lnTo>
                  <a:pt x="175252" y="62476"/>
                </a:lnTo>
                <a:lnTo>
                  <a:pt x="175252" y="56542"/>
                </a:lnTo>
                <a:close/>
                <a:moveTo>
                  <a:pt x="187435" y="56542"/>
                </a:moveTo>
                <a:lnTo>
                  <a:pt x="187435" y="62476"/>
                </a:lnTo>
                <a:lnTo>
                  <a:pt x="181499" y="62476"/>
                </a:lnTo>
                <a:lnTo>
                  <a:pt x="181499" y="56542"/>
                </a:lnTo>
                <a:close/>
                <a:moveTo>
                  <a:pt x="193684" y="56542"/>
                </a:moveTo>
                <a:lnTo>
                  <a:pt x="193684" y="62476"/>
                </a:lnTo>
                <a:lnTo>
                  <a:pt x="187749" y="62476"/>
                </a:lnTo>
                <a:lnTo>
                  <a:pt x="187749" y="56542"/>
                </a:lnTo>
                <a:close/>
                <a:moveTo>
                  <a:pt x="199931" y="56542"/>
                </a:moveTo>
                <a:lnTo>
                  <a:pt x="199931" y="62476"/>
                </a:lnTo>
                <a:lnTo>
                  <a:pt x="193996" y="62476"/>
                </a:lnTo>
                <a:lnTo>
                  <a:pt x="193996" y="56542"/>
                </a:lnTo>
                <a:close/>
                <a:moveTo>
                  <a:pt x="206180" y="56542"/>
                </a:moveTo>
                <a:lnTo>
                  <a:pt x="206180" y="62476"/>
                </a:lnTo>
                <a:lnTo>
                  <a:pt x="200244" y="62476"/>
                </a:lnTo>
                <a:lnTo>
                  <a:pt x="200244" y="56542"/>
                </a:lnTo>
                <a:close/>
                <a:moveTo>
                  <a:pt x="212427" y="56542"/>
                </a:moveTo>
                <a:lnTo>
                  <a:pt x="212427" y="62476"/>
                </a:lnTo>
                <a:lnTo>
                  <a:pt x="206491" y="62476"/>
                </a:lnTo>
                <a:lnTo>
                  <a:pt x="206491" y="56542"/>
                </a:lnTo>
                <a:close/>
                <a:moveTo>
                  <a:pt x="218674" y="56542"/>
                </a:moveTo>
                <a:lnTo>
                  <a:pt x="218674" y="62476"/>
                </a:lnTo>
                <a:lnTo>
                  <a:pt x="212739" y="62476"/>
                </a:lnTo>
                <a:lnTo>
                  <a:pt x="212739" y="56542"/>
                </a:lnTo>
                <a:close/>
                <a:moveTo>
                  <a:pt x="224921" y="56542"/>
                </a:moveTo>
                <a:lnTo>
                  <a:pt x="224921" y="62476"/>
                </a:lnTo>
                <a:lnTo>
                  <a:pt x="218987" y="62476"/>
                </a:lnTo>
                <a:lnTo>
                  <a:pt x="218987" y="56542"/>
                </a:lnTo>
                <a:close/>
                <a:moveTo>
                  <a:pt x="231170" y="56542"/>
                </a:moveTo>
                <a:lnTo>
                  <a:pt x="231170" y="62476"/>
                </a:lnTo>
                <a:lnTo>
                  <a:pt x="225234" y="62476"/>
                </a:lnTo>
                <a:lnTo>
                  <a:pt x="225234" y="56542"/>
                </a:lnTo>
                <a:close/>
                <a:moveTo>
                  <a:pt x="237417" y="56542"/>
                </a:moveTo>
                <a:lnTo>
                  <a:pt x="237417" y="62476"/>
                </a:lnTo>
                <a:lnTo>
                  <a:pt x="231481" y="62476"/>
                </a:lnTo>
                <a:lnTo>
                  <a:pt x="231481" y="56542"/>
                </a:lnTo>
                <a:close/>
                <a:moveTo>
                  <a:pt x="243664" y="56542"/>
                </a:moveTo>
                <a:lnTo>
                  <a:pt x="243664" y="62476"/>
                </a:lnTo>
                <a:lnTo>
                  <a:pt x="237729" y="62476"/>
                </a:lnTo>
                <a:lnTo>
                  <a:pt x="237729" y="56542"/>
                </a:lnTo>
                <a:close/>
                <a:moveTo>
                  <a:pt x="249911" y="56542"/>
                </a:moveTo>
                <a:lnTo>
                  <a:pt x="249911" y="62476"/>
                </a:lnTo>
                <a:lnTo>
                  <a:pt x="243977" y="62476"/>
                </a:lnTo>
                <a:lnTo>
                  <a:pt x="243977" y="56542"/>
                </a:lnTo>
                <a:close/>
                <a:moveTo>
                  <a:pt x="256161" y="56542"/>
                </a:moveTo>
                <a:lnTo>
                  <a:pt x="256161" y="62476"/>
                </a:lnTo>
                <a:lnTo>
                  <a:pt x="250225" y="62476"/>
                </a:lnTo>
                <a:lnTo>
                  <a:pt x="250225" y="56542"/>
                </a:lnTo>
                <a:close/>
                <a:moveTo>
                  <a:pt x="262409" y="56542"/>
                </a:moveTo>
                <a:lnTo>
                  <a:pt x="262409" y="62476"/>
                </a:lnTo>
                <a:lnTo>
                  <a:pt x="256474" y="62476"/>
                </a:lnTo>
                <a:lnTo>
                  <a:pt x="256474" y="56542"/>
                </a:lnTo>
                <a:close/>
                <a:moveTo>
                  <a:pt x="268656" y="56542"/>
                </a:moveTo>
                <a:lnTo>
                  <a:pt x="268656" y="62476"/>
                </a:lnTo>
                <a:lnTo>
                  <a:pt x="262721" y="62476"/>
                </a:lnTo>
                <a:lnTo>
                  <a:pt x="262721" y="56542"/>
                </a:lnTo>
                <a:close/>
                <a:moveTo>
                  <a:pt x="274904" y="56542"/>
                </a:moveTo>
                <a:lnTo>
                  <a:pt x="274904" y="62476"/>
                </a:lnTo>
                <a:lnTo>
                  <a:pt x="268968" y="62476"/>
                </a:lnTo>
                <a:lnTo>
                  <a:pt x="268968" y="56542"/>
                </a:lnTo>
                <a:close/>
                <a:moveTo>
                  <a:pt x="6251" y="62789"/>
                </a:moveTo>
                <a:lnTo>
                  <a:pt x="6251" y="68725"/>
                </a:lnTo>
                <a:lnTo>
                  <a:pt x="315" y="68725"/>
                </a:lnTo>
                <a:lnTo>
                  <a:pt x="315" y="62789"/>
                </a:lnTo>
                <a:close/>
                <a:moveTo>
                  <a:pt x="12498" y="62789"/>
                </a:moveTo>
                <a:lnTo>
                  <a:pt x="12498" y="68725"/>
                </a:lnTo>
                <a:lnTo>
                  <a:pt x="6562" y="68725"/>
                </a:lnTo>
                <a:lnTo>
                  <a:pt x="6562" y="62789"/>
                </a:lnTo>
                <a:close/>
                <a:moveTo>
                  <a:pt x="18745" y="62789"/>
                </a:moveTo>
                <a:lnTo>
                  <a:pt x="18745" y="68725"/>
                </a:lnTo>
                <a:lnTo>
                  <a:pt x="12810" y="68725"/>
                </a:lnTo>
                <a:lnTo>
                  <a:pt x="12810" y="62789"/>
                </a:lnTo>
                <a:close/>
                <a:moveTo>
                  <a:pt x="24992" y="62789"/>
                </a:moveTo>
                <a:lnTo>
                  <a:pt x="24992" y="68725"/>
                </a:lnTo>
                <a:lnTo>
                  <a:pt x="19058" y="68725"/>
                </a:lnTo>
                <a:lnTo>
                  <a:pt x="19058" y="62789"/>
                </a:lnTo>
                <a:close/>
                <a:moveTo>
                  <a:pt x="31242" y="62789"/>
                </a:moveTo>
                <a:lnTo>
                  <a:pt x="31242" y="68725"/>
                </a:lnTo>
                <a:lnTo>
                  <a:pt x="25305" y="68725"/>
                </a:lnTo>
                <a:lnTo>
                  <a:pt x="25305" y="62789"/>
                </a:lnTo>
                <a:close/>
                <a:moveTo>
                  <a:pt x="37489" y="62789"/>
                </a:moveTo>
                <a:lnTo>
                  <a:pt x="37489" y="68725"/>
                </a:lnTo>
                <a:lnTo>
                  <a:pt x="31553" y="68725"/>
                </a:lnTo>
                <a:lnTo>
                  <a:pt x="31553" y="62789"/>
                </a:lnTo>
                <a:close/>
                <a:moveTo>
                  <a:pt x="43737" y="62789"/>
                </a:moveTo>
                <a:lnTo>
                  <a:pt x="43737" y="68725"/>
                </a:lnTo>
                <a:lnTo>
                  <a:pt x="37802" y="68725"/>
                </a:lnTo>
                <a:lnTo>
                  <a:pt x="37802" y="62789"/>
                </a:lnTo>
                <a:close/>
                <a:moveTo>
                  <a:pt x="49985" y="62789"/>
                </a:moveTo>
                <a:lnTo>
                  <a:pt x="49985" y="68725"/>
                </a:lnTo>
                <a:lnTo>
                  <a:pt x="44049" y="68725"/>
                </a:lnTo>
                <a:lnTo>
                  <a:pt x="44049" y="62789"/>
                </a:lnTo>
                <a:close/>
                <a:moveTo>
                  <a:pt x="56232" y="62789"/>
                </a:moveTo>
                <a:lnTo>
                  <a:pt x="56232" y="68725"/>
                </a:lnTo>
                <a:lnTo>
                  <a:pt x="50296" y="68725"/>
                </a:lnTo>
                <a:lnTo>
                  <a:pt x="50296" y="62789"/>
                </a:lnTo>
                <a:close/>
                <a:moveTo>
                  <a:pt x="62480" y="62789"/>
                </a:moveTo>
                <a:lnTo>
                  <a:pt x="62480" y="68725"/>
                </a:lnTo>
                <a:lnTo>
                  <a:pt x="56545" y="68725"/>
                </a:lnTo>
                <a:lnTo>
                  <a:pt x="56545" y="62789"/>
                </a:lnTo>
                <a:close/>
                <a:moveTo>
                  <a:pt x="68727" y="62789"/>
                </a:moveTo>
                <a:lnTo>
                  <a:pt x="68727" y="68725"/>
                </a:lnTo>
                <a:lnTo>
                  <a:pt x="62792" y="68725"/>
                </a:lnTo>
                <a:lnTo>
                  <a:pt x="62792" y="62789"/>
                </a:lnTo>
                <a:close/>
                <a:moveTo>
                  <a:pt x="74975" y="62789"/>
                </a:moveTo>
                <a:lnTo>
                  <a:pt x="74975" y="68725"/>
                </a:lnTo>
                <a:lnTo>
                  <a:pt x="69039" y="68725"/>
                </a:lnTo>
                <a:lnTo>
                  <a:pt x="69039" y="62789"/>
                </a:lnTo>
                <a:close/>
                <a:moveTo>
                  <a:pt x="81223" y="62789"/>
                </a:moveTo>
                <a:lnTo>
                  <a:pt x="81223" y="68725"/>
                </a:lnTo>
                <a:lnTo>
                  <a:pt x="75286" y="68725"/>
                </a:lnTo>
                <a:lnTo>
                  <a:pt x="75286" y="62789"/>
                </a:lnTo>
                <a:close/>
                <a:moveTo>
                  <a:pt x="87470" y="62789"/>
                </a:moveTo>
                <a:lnTo>
                  <a:pt x="87470" y="68725"/>
                </a:lnTo>
                <a:lnTo>
                  <a:pt x="81535" y="68725"/>
                </a:lnTo>
                <a:lnTo>
                  <a:pt x="81535" y="62789"/>
                </a:lnTo>
                <a:close/>
                <a:moveTo>
                  <a:pt x="93718" y="62789"/>
                </a:moveTo>
                <a:lnTo>
                  <a:pt x="93718" y="68725"/>
                </a:lnTo>
                <a:lnTo>
                  <a:pt x="87784" y="68725"/>
                </a:lnTo>
                <a:lnTo>
                  <a:pt x="87784" y="62789"/>
                </a:lnTo>
                <a:close/>
                <a:moveTo>
                  <a:pt x="99967" y="62789"/>
                </a:moveTo>
                <a:lnTo>
                  <a:pt x="99967" y="68725"/>
                </a:lnTo>
                <a:lnTo>
                  <a:pt x="94031" y="68725"/>
                </a:lnTo>
                <a:lnTo>
                  <a:pt x="94031" y="62789"/>
                </a:lnTo>
                <a:close/>
                <a:moveTo>
                  <a:pt x="106214" y="62789"/>
                </a:moveTo>
                <a:lnTo>
                  <a:pt x="106214" y="68725"/>
                </a:lnTo>
                <a:lnTo>
                  <a:pt x="100278" y="68725"/>
                </a:lnTo>
                <a:lnTo>
                  <a:pt x="100278" y="62789"/>
                </a:lnTo>
                <a:close/>
                <a:moveTo>
                  <a:pt x="112461" y="62789"/>
                </a:moveTo>
                <a:lnTo>
                  <a:pt x="112461" y="68725"/>
                </a:lnTo>
                <a:lnTo>
                  <a:pt x="106527" y="68725"/>
                </a:lnTo>
                <a:lnTo>
                  <a:pt x="106527" y="62789"/>
                </a:lnTo>
                <a:close/>
                <a:moveTo>
                  <a:pt x="118710" y="62789"/>
                </a:moveTo>
                <a:lnTo>
                  <a:pt x="118710" y="68725"/>
                </a:lnTo>
                <a:lnTo>
                  <a:pt x="112774" y="68725"/>
                </a:lnTo>
                <a:lnTo>
                  <a:pt x="112774" y="62789"/>
                </a:lnTo>
                <a:close/>
                <a:moveTo>
                  <a:pt x="124957" y="62789"/>
                </a:moveTo>
                <a:lnTo>
                  <a:pt x="124957" y="68725"/>
                </a:lnTo>
                <a:lnTo>
                  <a:pt x="119021" y="68725"/>
                </a:lnTo>
                <a:lnTo>
                  <a:pt x="119021" y="62789"/>
                </a:lnTo>
                <a:close/>
                <a:moveTo>
                  <a:pt x="131204" y="62789"/>
                </a:moveTo>
                <a:lnTo>
                  <a:pt x="131204" y="68725"/>
                </a:lnTo>
                <a:lnTo>
                  <a:pt x="125270" y="68725"/>
                </a:lnTo>
                <a:lnTo>
                  <a:pt x="125270" y="62789"/>
                </a:lnTo>
                <a:close/>
                <a:moveTo>
                  <a:pt x="137451" y="62789"/>
                </a:moveTo>
                <a:lnTo>
                  <a:pt x="137451" y="68725"/>
                </a:lnTo>
                <a:lnTo>
                  <a:pt x="131517" y="68725"/>
                </a:lnTo>
                <a:lnTo>
                  <a:pt x="131517" y="62789"/>
                </a:lnTo>
                <a:close/>
                <a:moveTo>
                  <a:pt x="143702" y="62789"/>
                </a:moveTo>
                <a:lnTo>
                  <a:pt x="143702" y="68725"/>
                </a:lnTo>
                <a:lnTo>
                  <a:pt x="137766" y="68725"/>
                </a:lnTo>
                <a:lnTo>
                  <a:pt x="137766" y="62789"/>
                </a:lnTo>
                <a:close/>
                <a:moveTo>
                  <a:pt x="149949" y="62789"/>
                </a:moveTo>
                <a:lnTo>
                  <a:pt x="149949" y="68725"/>
                </a:lnTo>
                <a:lnTo>
                  <a:pt x="144015" y="68725"/>
                </a:lnTo>
                <a:lnTo>
                  <a:pt x="144015" y="62789"/>
                </a:lnTo>
                <a:close/>
                <a:moveTo>
                  <a:pt x="156196" y="62789"/>
                </a:moveTo>
                <a:lnTo>
                  <a:pt x="156196" y="68725"/>
                </a:lnTo>
                <a:lnTo>
                  <a:pt x="150262" y="68725"/>
                </a:lnTo>
                <a:lnTo>
                  <a:pt x="150262" y="62789"/>
                </a:lnTo>
                <a:close/>
                <a:moveTo>
                  <a:pt x="162445" y="62789"/>
                </a:moveTo>
                <a:lnTo>
                  <a:pt x="162445" y="68725"/>
                </a:lnTo>
                <a:lnTo>
                  <a:pt x="156509" y="68725"/>
                </a:lnTo>
                <a:lnTo>
                  <a:pt x="156509" y="62789"/>
                </a:lnTo>
                <a:close/>
                <a:moveTo>
                  <a:pt x="168692" y="62789"/>
                </a:moveTo>
                <a:lnTo>
                  <a:pt x="168692" y="68725"/>
                </a:lnTo>
                <a:lnTo>
                  <a:pt x="162756" y="68725"/>
                </a:lnTo>
                <a:lnTo>
                  <a:pt x="162756" y="62789"/>
                </a:lnTo>
                <a:close/>
                <a:moveTo>
                  <a:pt x="174939" y="62789"/>
                </a:moveTo>
                <a:lnTo>
                  <a:pt x="174939" y="68725"/>
                </a:lnTo>
                <a:lnTo>
                  <a:pt x="169005" y="68725"/>
                </a:lnTo>
                <a:lnTo>
                  <a:pt x="169005" y="62789"/>
                </a:lnTo>
                <a:close/>
                <a:moveTo>
                  <a:pt x="181186" y="62789"/>
                </a:moveTo>
                <a:lnTo>
                  <a:pt x="181186" y="68725"/>
                </a:lnTo>
                <a:lnTo>
                  <a:pt x="175252" y="68725"/>
                </a:lnTo>
                <a:lnTo>
                  <a:pt x="175252" y="62789"/>
                </a:lnTo>
                <a:close/>
                <a:moveTo>
                  <a:pt x="187435" y="62789"/>
                </a:moveTo>
                <a:lnTo>
                  <a:pt x="187435" y="68725"/>
                </a:lnTo>
                <a:lnTo>
                  <a:pt x="181499" y="68725"/>
                </a:lnTo>
                <a:lnTo>
                  <a:pt x="181499" y="62789"/>
                </a:lnTo>
                <a:close/>
                <a:moveTo>
                  <a:pt x="193684" y="62789"/>
                </a:moveTo>
                <a:lnTo>
                  <a:pt x="193684" y="68725"/>
                </a:lnTo>
                <a:lnTo>
                  <a:pt x="187749" y="68725"/>
                </a:lnTo>
                <a:lnTo>
                  <a:pt x="187749" y="62789"/>
                </a:lnTo>
                <a:close/>
                <a:moveTo>
                  <a:pt x="199931" y="62789"/>
                </a:moveTo>
                <a:lnTo>
                  <a:pt x="199931" y="68725"/>
                </a:lnTo>
                <a:lnTo>
                  <a:pt x="193996" y="68725"/>
                </a:lnTo>
                <a:lnTo>
                  <a:pt x="193996" y="62789"/>
                </a:lnTo>
                <a:close/>
                <a:moveTo>
                  <a:pt x="206180" y="62789"/>
                </a:moveTo>
                <a:lnTo>
                  <a:pt x="206180" y="68725"/>
                </a:lnTo>
                <a:lnTo>
                  <a:pt x="200244" y="68725"/>
                </a:lnTo>
                <a:lnTo>
                  <a:pt x="200244" y="62789"/>
                </a:lnTo>
                <a:close/>
                <a:moveTo>
                  <a:pt x="212427" y="62789"/>
                </a:moveTo>
                <a:lnTo>
                  <a:pt x="212427" y="68725"/>
                </a:lnTo>
                <a:lnTo>
                  <a:pt x="206491" y="68725"/>
                </a:lnTo>
                <a:lnTo>
                  <a:pt x="206491" y="62789"/>
                </a:lnTo>
                <a:close/>
                <a:moveTo>
                  <a:pt x="218674" y="62789"/>
                </a:moveTo>
                <a:lnTo>
                  <a:pt x="218674" y="68725"/>
                </a:lnTo>
                <a:lnTo>
                  <a:pt x="212739" y="68725"/>
                </a:lnTo>
                <a:lnTo>
                  <a:pt x="212739" y="62789"/>
                </a:lnTo>
                <a:close/>
                <a:moveTo>
                  <a:pt x="224921" y="62789"/>
                </a:moveTo>
                <a:lnTo>
                  <a:pt x="224921" y="68725"/>
                </a:lnTo>
                <a:lnTo>
                  <a:pt x="218987" y="68725"/>
                </a:lnTo>
                <a:lnTo>
                  <a:pt x="218987" y="62789"/>
                </a:lnTo>
                <a:close/>
                <a:moveTo>
                  <a:pt x="231170" y="62789"/>
                </a:moveTo>
                <a:lnTo>
                  <a:pt x="231170" y="68725"/>
                </a:lnTo>
                <a:lnTo>
                  <a:pt x="225234" y="68725"/>
                </a:lnTo>
                <a:lnTo>
                  <a:pt x="225234" y="62789"/>
                </a:lnTo>
                <a:close/>
                <a:moveTo>
                  <a:pt x="237417" y="62789"/>
                </a:moveTo>
                <a:lnTo>
                  <a:pt x="237417" y="68725"/>
                </a:lnTo>
                <a:lnTo>
                  <a:pt x="231481" y="68725"/>
                </a:lnTo>
                <a:lnTo>
                  <a:pt x="231481" y="62789"/>
                </a:lnTo>
                <a:close/>
                <a:moveTo>
                  <a:pt x="243664" y="62789"/>
                </a:moveTo>
                <a:lnTo>
                  <a:pt x="243664" y="68725"/>
                </a:lnTo>
                <a:lnTo>
                  <a:pt x="237729" y="68725"/>
                </a:lnTo>
                <a:lnTo>
                  <a:pt x="237729" y="62789"/>
                </a:lnTo>
                <a:close/>
                <a:moveTo>
                  <a:pt x="249911" y="62789"/>
                </a:moveTo>
                <a:lnTo>
                  <a:pt x="249911" y="68725"/>
                </a:lnTo>
                <a:lnTo>
                  <a:pt x="243977" y="68725"/>
                </a:lnTo>
                <a:lnTo>
                  <a:pt x="243977" y="62789"/>
                </a:lnTo>
                <a:close/>
                <a:moveTo>
                  <a:pt x="256161" y="62789"/>
                </a:moveTo>
                <a:lnTo>
                  <a:pt x="256161" y="68725"/>
                </a:lnTo>
                <a:lnTo>
                  <a:pt x="250225" y="68725"/>
                </a:lnTo>
                <a:lnTo>
                  <a:pt x="250225" y="62789"/>
                </a:lnTo>
                <a:close/>
                <a:moveTo>
                  <a:pt x="262409" y="62789"/>
                </a:moveTo>
                <a:lnTo>
                  <a:pt x="262409" y="68725"/>
                </a:lnTo>
                <a:lnTo>
                  <a:pt x="256474" y="68725"/>
                </a:lnTo>
                <a:lnTo>
                  <a:pt x="256474" y="62789"/>
                </a:lnTo>
                <a:close/>
                <a:moveTo>
                  <a:pt x="268656" y="62789"/>
                </a:moveTo>
                <a:lnTo>
                  <a:pt x="268656" y="68725"/>
                </a:lnTo>
                <a:lnTo>
                  <a:pt x="262721" y="68725"/>
                </a:lnTo>
                <a:lnTo>
                  <a:pt x="262721" y="62789"/>
                </a:lnTo>
                <a:close/>
                <a:moveTo>
                  <a:pt x="274904" y="62789"/>
                </a:moveTo>
                <a:lnTo>
                  <a:pt x="274904" y="68725"/>
                </a:lnTo>
                <a:lnTo>
                  <a:pt x="268968" y="68725"/>
                </a:lnTo>
                <a:lnTo>
                  <a:pt x="268968" y="62789"/>
                </a:lnTo>
                <a:close/>
                <a:moveTo>
                  <a:pt x="6251" y="69036"/>
                </a:moveTo>
                <a:lnTo>
                  <a:pt x="6251" y="74972"/>
                </a:lnTo>
                <a:lnTo>
                  <a:pt x="315" y="74972"/>
                </a:lnTo>
                <a:lnTo>
                  <a:pt x="315" y="69036"/>
                </a:lnTo>
                <a:close/>
                <a:moveTo>
                  <a:pt x="12498" y="69036"/>
                </a:moveTo>
                <a:lnTo>
                  <a:pt x="12498" y="74972"/>
                </a:lnTo>
                <a:lnTo>
                  <a:pt x="6562" y="74972"/>
                </a:lnTo>
                <a:lnTo>
                  <a:pt x="6562" y="69036"/>
                </a:lnTo>
                <a:close/>
                <a:moveTo>
                  <a:pt x="18745" y="69036"/>
                </a:moveTo>
                <a:lnTo>
                  <a:pt x="18745" y="74972"/>
                </a:lnTo>
                <a:lnTo>
                  <a:pt x="12810" y="74972"/>
                </a:lnTo>
                <a:lnTo>
                  <a:pt x="12810" y="69036"/>
                </a:lnTo>
                <a:close/>
                <a:moveTo>
                  <a:pt x="24992" y="69036"/>
                </a:moveTo>
                <a:lnTo>
                  <a:pt x="24992" y="74972"/>
                </a:lnTo>
                <a:lnTo>
                  <a:pt x="19058" y="74972"/>
                </a:lnTo>
                <a:lnTo>
                  <a:pt x="19058" y="69036"/>
                </a:lnTo>
                <a:close/>
                <a:moveTo>
                  <a:pt x="31242" y="69036"/>
                </a:moveTo>
                <a:lnTo>
                  <a:pt x="31242" y="74972"/>
                </a:lnTo>
                <a:lnTo>
                  <a:pt x="25305" y="74972"/>
                </a:lnTo>
                <a:lnTo>
                  <a:pt x="25305" y="69036"/>
                </a:lnTo>
                <a:close/>
                <a:moveTo>
                  <a:pt x="37489" y="69036"/>
                </a:moveTo>
                <a:lnTo>
                  <a:pt x="37489" y="74972"/>
                </a:lnTo>
                <a:lnTo>
                  <a:pt x="31553" y="74972"/>
                </a:lnTo>
                <a:lnTo>
                  <a:pt x="31553" y="69036"/>
                </a:lnTo>
                <a:close/>
                <a:moveTo>
                  <a:pt x="43737" y="69036"/>
                </a:moveTo>
                <a:lnTo>
                  <a:pt x="43737" y="74972"/>
                </a:lnTo>
                <a:lnTo>
                  <a:pt x="37802" y="74972"/>
                </a:lnTo>
                <a:lnTo>
                  <a:pt x="37802" y="69036"/>
                </a:lnTo>
                <a:close/>
                <a:moveTo>
                  <a:pt x="49985" y="69036"/>
                </a:moveTo>
                <a:lnTo>
                  <a:pt x="49985" y="74972"/>
                </a:lnTo>
                <a:lnTo>
                  <a:pt x="44049" y="74972"/>
                </a:lnTo>
                <a:lnTo>
                  <a:pt x="44049" y="69036"/>
                </a:lnTo>
                <a:close/>
                <a:moveTo>
                  <a:pt x="56232" y="69036"/>
                </a:moveTo>
                <a:lnTo>
                  <a:pt x="56232" y="74972"/>
                </a:lnTo>
                <a:lnTo>
                  <a:pt x="50296" y="74972"/>
                </a:lnTo>
                <a:lnTo>
                  <a:pt x="50296" y="69036"/>
                </a:lnTo>
                <a:close/>
                <a:moveTo>
                  <a:pt x="62480" y="69036"/>
                </a:moveTo>
                <a:lnTo>
                  <a:pt x="62480" y="74972"/>
                </a:lnTo>
                <a:lnTo>
                  <a:pt x="56545" y="74972"/>
                </a:lnTo>
                <a:lnTo>
                  <a:pt x="56545" y="69036"/>
                </a:lnTo>
                <a:close/>
                <a:moveTo>
                  <a:pt x="68727" y="69036"/>
                </a:moveTo>
                <a:lnTo>
                  <a:pt x="68727" y="74972"/>
                </a:lnTo>
                <a:lnTo>
                  <a:pt x="62792" y="74972"/>
                </a:lnTo>
                <a:lnTo>
                  <a:pt x="62792" y="69036"/>
                </a:lnTo>
                <a:close/>
                <a:moveTo>
                  <a:pt x="74975" y="69036"/>
                </a:moveTo>
                <a:lnTo>
                  <a:pt x="74975" y="74972"/>
                </a:lnTo>
                <a:lnTo>
                  <a:pt x="69039" y="74972"/>
                </a:lnTo>
                <a:lnTo>
                  <a:pt x="69039" y="69036"/>
                </a:lnTo>
                <a:close/>
                <a:moveTo>
                  <a:pt x="81223" y="69036"/>
                </a:moveTo>
                <a:lnTo>
                  <a:pt x="81223" y="74972"/>
                </a:lnTo>
                <a:lnTo>
                  <a:pt x="75286" y="74972"/>
                </a:lnTo>
                <a:lnTo>
                  <a:pt x="75286" y="69036"/>
                </a:lnTo>
                <a:close/>
                <a:moveTo>
                  <a:pt x="87470" y="69036"/>
                </a:moveTo>
                <a:lnTo>
                  <a:pt x="87470" y="74972"/>
                </a:lnTo>
                <a:lnTo>
                  <a:pt x="81535" y="74972"/>
                </a:lnTo>
                <a:lnTo>
                  <a:pt x="81535" y="69036"/>
                </a:lnTo>
                <a:close/>
                <a:moveTo>
                  <a:pt x="93718" y="69036"/>
                </a:moveTo>
                <a:lnTo>
                  <a:pt x="93718" y="74972"/>
                </a:lnTo>
                <a:lnTo>
                  <a:pt x="87784" y="74972"/>
                </a:lnTo>
                <a:lnTo>
                  <a:pt x="87784" y="69036"/>
                </a:lnTo>
                <a:close/>
                <a:moveTo>
                  <a:pt x="99967" y="69036"/>
                </a:moveTo>
                <a:lnTo>
                  <a:pt x="99967" y="74972"/>
                </a:lnTo>
                <a:lnTo>
                  <a:pt x="94031" y="74972"/>
                </a:lnTo>
                <a:lnTo>
                  <a:pt x="94031" y="69036"/>
                </a:lnTo>
                <a:close/>
                <a:moveTo>
                  <a:pt x="106214" y="69036"/>
                </a:moveTo>
                <a:lnTo>
                  <a:pt x="106214" y="74972"/>
                </a:lnTo>
                <a:lnTo>
                  <a:pt x="100278" y="74972"/>
                </a:lnTo>
                <a:lnTo>
                  <a:pt x="100278" y="69036"/>
                </a:lnTo>
                <a:close/>
                <a:moveTo>
                  <a:pt x="112461" y="69036"/>
                </a:moveTo>
                <a:lnTo>
                  <a:pt x="112461" y="74972"/>
                </a:lnTo>
                <a:lnTo>
                  <a:pt x="106527" y="74972"/>
                </a:lnTo>
                <a:lnTo>
                  <a:pt x="106527" y="69036"/>
                </a:lnTo>
                <a:close/>
                <a:moveTo>
                  <a:pt x="118710" y="69036"/>
                </a:moveTo>
                <a:lnTo>
                  <a:pt x="118710" y="74972"/>
                </a:lnTo>
                <a:lnTo>
                  <a:pt x="112774" y="74972"/>
                </a:lnTo>
                <a:lnTo>
                  <a:pt x="112774" y="69036"/>
                </a:lnTo>
                <a:close/>
                <a:moveTo>
                  <a:pt x="124957" y="69036"/>
                </a:moveTo>
                <a:lnTo>
                  <a:pt x="124957" y="74972"/>
                </a:lnTo>
                <a:lnTo>
                  <a:pt x="119021" y="74972"/>
                </a:lnTo>
                <a:lnTo>
                  <a:pt x="119021" y="69036"/>
                </a:lnTo>
                <a:close/>
                <a:moveTo>
                  <a:pt x="131204" y="69036"/>
                </a:moveTo>
                <a:lnTo>
                  <a:pt x="131204" y="74972"/>
                </a:lnTo>
                <a:lnTo>
                  <a:pt x="125270" y="74972"/>
                </a:lnTo>
                <a:lnTo>
                  <a:pt x="125270" y="69036"/>
                </a:lnTo>
                <a:close/>
                <a:moveTo>
                  <a:pt x="137451" y="69036"/>
                </a:moveTo>
                <a:lnTo>
                  <a:pt x="137451" y="74972"/>
                </a:lnTo>
                <a:lnTo>
                  <a:pt x="131517" y="74972"/>
                </a:lnTo>
                <a:lnTo>
                  <a:pt x="131517" y="69036"/>
                </a:lnTo>
                <a:close/>
                <a:moveTo>
                  <a:pt x="143702" y="69036"/>
                </a:moveTo>
                <a:lnTo>
                  <a:pt x="143702" y="74972"/>
                </a:lnTo>
                <a:lnTo>
                  <a:pt x="137766" y="74972"/>
                </a:lnTo>
                <a:lnTo>
                  <a:pt x="137766" y="69036"/>
                </a:lnTo>
                <a:close/>
                <a:moveTo>
                  <a:pt x="149949" y="69036"/>
                </a:moveTo>
                <a:lnTo>
                  <a:pt x="149949" y="74972"/>
                </a:lnTo>
                <a:lnTo>
                  <a:pt x="144015" y="74972"/>
                </a:lnTo>
                <a:lnTo>
                  <a:pt x="144015" y="69036"/>
                </a:lnTo>
                <a:close/>
                <a:moveTo>
                  <a:pt x="156196" y="69036"/>
                </a:moveTo>
                <a:lnTo>
                  <a:pt x="156196" y="74972"/>
                </a:lnTo>
                <a:lnTo>
                  <a:pt x="150262" y="74972"/>
                </a:lnTo>
                <a:lnTo>
                  <a:pt x="150262" y="69036"/>
                </a:lnTo>
                <a:close/>
                <a:moveTo>
                  <a:pt x="162445" y="69036"/>
                </a:moveTo>
                <a:lnTo>
                  <a:pt x="162445" y="74972"/>
                </a:lnTo>
                <a:lnTo>
                  <a:pt x="156509" y="74972"/>
                </a:lnTo>
                <a:lnTo>
                  <a:pt x="156509" y="69036"/>
                </a:lnTo>
                <a:close/>
                <a:moveTo>
                  <a:pt x="168692" y="69036"/>
                </a:moveTo>
                <a:lnTo>
                  <a:pt x="168692" y="74972"/>
                </a:lnTo>
                <a:lnTo>
                  <a:pt x="162756" y="74972"/>
                </a:lnTo>
                <a:lnTo>
                  <a:pt x="162756" y="69036"/>
                </a:lnTo>
                <a:close/>
                <a:moveTo>
                  <a:pt x="174939" y="69036"/>
                </a:moveTo>
                <a:lnTo>
                  <a:pt x="174939" y="74972"/>
                </a:lnTo>
                <a:lnTo>
                  <a:pt x="169005" y="74972"/>
                </a:lnTo>
                <a:lnTo>
                  <a:pt x="169005" y="69036"/>
                </a:lnTo>
                <a:close/>
                <a:moveTo>
                  <a:pt x="181186" y="69036"/>
                </a:moveTo>
                <a:lnTo>
                  <a:pt x="181186" y="74972"/>
                </a:lnTo>
                <a:lnTo>
                  <a:pt x="175252" y="74972"/>
                </a:lnTo>
                <a:lnTo>
                  <a:pt x="175252" y="69036"/>
                </a:lnTo>
                <a:close/>
                <a:moveTo>
                  <a:pt x="187435" y="69036"/>
                </a:moveTo>
                <a:lnTo>
                  <a:pt x="187435" y="74972"/>
                </a:lnTo>
                <a:lnTo>
                  <a:pt x="181499" y="74972"/>
                </a:lnTo>
                <a:lnTo>
                  <a:pt x="181499" y="69036"/>
                </a:lnTo>
                <a:close/>
                <a:moveTo>
                  <a:pt x="193684" y="69036"/>
                </a:moveTo>
                <a:lnTo>
                  <a:pt x="193684" y="74972"/>
                </a:lnTo>
                <a:lnTo>
                  <a:pt x="187749" y="74972"/>
                </a:lnTo>
                <a:lnTo>
                  <a:pt x="187749" y="69036"/>
                </a:lnTo>
                <a:close/>
                <a:moveTo>
                  <a:pt x="199931" y="69036"/>
                </a:moveTo>
                <a:lnTo>
                  <a:pt x="199931" y="74972"/>
                </a:lnTo>
                <a:lnTo>
                  <a:pt x="193996" y="74972"/>
                </a:lnTo>
                <a:lnTo>
                  <a:pt x="193996" y="69036"/>
                </a:lnTo>
                <a:close/>
                <a:moveTo>
                  <a:pt x="206180" y="69036"/>
                </a:moveTo>
                <a:lnTo>
                  <a:pt x="206180" y="74972"/>
                </a:lnTo>
                <a:lnTo>
                  <a:pt x="200244" y="74972"/>
                </a:lnTo>
                <a:lnTo>
                  <a:pt x="200244" y="69036"/>
                </a:lnTo>
                <a:close/>
                <a:moveTo>
                  <a:pt x="212427" y="69036"/>
                </a:moveTo>
                <a:lnTo>
                  <a:pt x="212427" y="74972"/>
                </a:lnTo>
                <a:lnTo>
                  <a:pt x="206491" y="74972"/>
                </a:lnTo>
                <a:lnTo>
                  <a:pt x="206491" y="69036"/>
                </a:lnTo>
                <a:close/>
                <a:moveTo>
                  <a:pt x="218674" y="69036"/>
                </a:moveTo>
                <a:lnTo>
                  <a:pt x="218674" y="74972"/>
                </a:lnTo>
                <a:lnTo>
                  <a:pt x="212739" y="74972"/>
                </a:lnTo>
                <a:lnTo>
                  <a:pt x="212739" y="69036"/>
                </a:lnTo>
                <a:close/>
                <a:moveTo>
                  <a:pt x="224921" y="69036"/>
                </a:moveTo>
                <a:lnTo>
                  <a:pt x="224921" y="74972"/>
                </a:lnTo>
                <a:lnTo>
                  <a:pt x="218987" y="74972"/>
                </a:lnTo>
                <a:lnTo>
                  <a:pt x="218987" y="69036"/>
                </a:lnTo>
                <a:close/>
                <a:moveTo>
                  <a:pt x="231170" y="69036"/>
                </a:moveTo>
                <a:lnTo>
                  <a:pt x="231170" y="74972"/>
                </a:lnTo>
                <a:lnTo>
                  <a:pt x="225234" y="74972"/>
                </a:lnTo>
                <a:lnTo>
                  <a:pt x="225234" y="69036"/>
                </a:lnTo>
                <a:close/>
                <a:moveTo>
                  <a:pt x="237417" y="69036"/>
                </a:moveTo>
                <a:lnTo>
                  <a:pt x="237417" y="74972"/>
                </a:lnTo>
                <a:lnTo>
                  <a:pt x="231481" y="74972"/>
                </a:lnTo>
                <a:lnTo>
                  <a:pt x="231481" y="69036"/>
                </a:lnTo>
                <a:close/>
                <a:moveTo>
                  <a:pt x="243664" y="69036"/>
                </a:moveTo>
                <a:lnTo>
                  <a:pt x="243664" y="74972"/>
                </a:lnTo>
                <a:lnTo>
                  <a:pt x="237729" y="74972"/>
                </a:lnTo>
                <a:lnTo>
                  <a:pt x="237729" y="69036"/>
                </a:lnTo>
                <a:close/>
                <a:moveTo>
                  <a:pt x="249911" y="69036"/>
                </a:moveTo>
                <a:lnTo>
                  <a:pt x="249911" y="74972"/>
                </a:lnTo>
                <a:lnTo>
                  <a:pt x="243977" y="74972"/>
                </a:lnTo>
                <a:lnTo>
                  <a:pt x="243977" y="69036"/>
                </a:lnTo>
                <a:close/>
                <a:moveTo>
                  <a:pt x="256161" y="69036"/>
                </a:moveTo>
                <a:lnTo>
                  <a:pt x="256161" y="74972"/>
                </a:lnTo>
                <a:lnTo>
                  <a:pt x="250225" y="74972"/>
                </a:lnTo>
                <a:lnTo>
                  <a:pt x="250225" y="69036"/>
                </a:lnTo>
                <a:close/>
                <a:moveTo>
                  <a:pt x="262409" y="69036"/>
                </a:moveTo>
                <a:lnTo>
                  <a:pt x="262409" y="74972"/>
                </a:lnTo>
                <a:lnTo>
                  <a:pt x="256474" y="74972"/>
                </a:lnTo>
                <a:lnTo>
                  <a:pt x="256474" y="69036"/>
                </a:lnTo>
                <a:close/>
                <a:moveTo>
                  <a:pt x="268656" y="69036"/>
                </a:moveTo>
                <a:lnTo>
                  <a:pt x="268656" y="74972"/>
                </a:lnTo>
                <a:lnTo>
                  <a:pt x="262721" y="74972"/>
                </a:lnTo>
                <a:lnTo>
                  <a:pt x="262721" y="69036"/>
                </a:lnTo>
                <a:close/>
                <a:moveTo>
                  <a:pt x="274904" y="69036"/>
                </a:moveTo>
                <a:lnTo>
                  <a:pt x="274904" y="74972"/>
                </a:lnTo>
                <a:lnTo>
                  <a:pt x="268968" y="74972"/>
                </a:lnTo>
                <a:lnTo>
                  <a:pt x="268968" y="69036"/>
                </a:lnTo>
                <a:close/>
                <a:moveTo>
                  <a:pt x="6251" y="75285"/>
                </a:moveTo>
                <a:lnTo>
                  <a:pt x="6251" y="81219"/>
                </a:lnTo>
                <a:lnTo>
                  <a:pt x="315" y="81219"/>
                </a:lnTo>
                <a:lnTo>
                  <a:pt x="315" y="75285"/>
                </a:lnTo>
                <a:close/>
                <a:moveTo>
                  <a:pt x="12498" y="75285"/>
                </a:moveTo>
                <a:lnTo>
                  <a:pt x="12498" y="81219"/>
                </a:lnTo>
                <a:lnTo>
                  <a:pt x="6562" y="81219"/>
                </a:lnTo>
                <a:lnTo>
                  <a:pt x="6562" y="75285"/>
                </a:lnTo>
                <a:close/>
                <a:moveTo>
                  <a:pt x="18745" y="75285"/>
                </a:moveTo>
                <a:lnTo>
                  <a:pt x="18745" y="81219"/>
                </a:lnTo>
                <a:lnTo>
                  <a:pt x="12810" y="81219"/>
                </a:lnTo>
                <a:lnTo>
                  <a:pt x="12810" y="75285"/>
                </a:lnTo>
                <a:close/>
                <a:moveTo>
                  <a:pt x="24992" y="75285"/>
                </a:moveTo>
                <a:lnTo>
                  <a:pt x="24992" y="81219"/>
                </a:lnTo>
                <a:lnTo>
                  <a:pt x="19058" y="81219"/>
                </a:lnTo>
                <a:lnTo>
                  <a:pt x="19058" y="75285"/>
                </a:lnTo>
                <a:close/>
                <a:moveTo>
                  <a:pt x="31242" y="75285"/>
                </a:moveTo>
                <a:lnTo>
                  <a:pt x="31242" y="81219"/>
                </a:lnTo>
                <a:lnTo>
                  <a:pt x="25305" y="81219"/>
                </a:lnTo>
                <a:lnTo>
                  <a:pt x="25305" y="75285"/>
                </a:lnTo>
                <a:close/>
                <a:moveTo>
                  <a:pt x="37489" y="75285"/>
                </a:moveTo>
                <a:lnTo>
                  <a:pt x="37489" y="81219"/>
                </a:lnTo>
                <a:lnTo>
                  <a:pt x="31553" y="81219"/>
                </a:lnTo>
                <a:lnTo>
                  <a:pt x="31553" y="75285"/>
                </a:lnTo>
                <a:close/>
                <a:moveTo>
                  <a:pt x="43737" y="75285"/>
                </a:moveTo>
                <a:lnTo>
                  <a:pt x="43737" y="81219"/>
                </a:lnTo>
                <a:lnTo>
                  <a:pt x="37802" y="81219"/>
                </a:lnTo>
                <a:lnTo>
                  <a:pt x="37802" y="75285"/>
                </a:lnTo>
                <a:close/>
                <a:moveTo>
                  <a:pt x="49985" y="75285"/>
                </a:moveTo>
                <a:lnTo>
                  <a:pt x="49985" y="81219"/>
                </a:lnTo>
                <a:lnTo>
                  <a:pt x="44049" y="81219"/>
                </a:lnTo>
                <a:lnTo>
                  <a:pt x="44049" y="75285"/>
                </a:lnTo>
                <a:close/>
                <a:moveTo>
                  <a:pt x="56232" y="75285"/>
                </a:moveTo>
                <a:lnTo>
                  <a:pt x="56232" y="81219"/>
                </a:lnTo>
                <a:lnTo>
                  <a:pt x="50296" y="81219"/>
                </a:lnTo>
                <a:lnTo>
                  <a:pt x="50296" y="75285"/>
                </a:lnTo>
                <a:close/>
                <a:moveTo>
                  <a:pt x="62480" y="75285"/>
                </a:moveTo>
                <a:lnTo>
                  <a:pt x="62480" y="81219"/>
                </a:lnTo>
                <a:lnTo>
                  <a:pt x="56545" y="81219"/>
                </a:lnTo>
                <a:lnTo>
                  <a:pt x="56545" y="75285"/>
                </a:lnTo>
                <a:close/>
                <a:moveTo>
                  <a:pt x="68727" y="75285"/>
                </a:moveTo>
                <a:lnTo>
                  <a:pt x="68727" y="81219"/>
                </a:lnTo>
                <a:lnTo>
                  <a:pt x="62792" y="81219"/>
                </a:lnTo>
                <a:lnTo>
                  <a:pt x="62792" y="75285"/>
                </a:lnTo>
                <a:close/>
                <a:moveTo>
                  <a:pt x="74975" y="75285"/>
                </a:moveTo>
                <a:lnTo>
                  <a:pt x="74975" y="81219"/>
                </a:lnTo>
                <a:lnTo>
                  <a:pt x="69039" y="81219"/>
                </a:lnTo>
                <a:lnTo>
                  <a:pt x="69039" y="75285"/>
                </a:lnTo>
                <a:close/>
                <a:moveTo>
                  <a:pt x="81223" y="75285"/>
                </a:moveTo>
                <a:lnTo>
                  <a:pt x="81223" y="81219"/>
                </a:lnTo>
                <a:lnTo>
                  <a:pt x="75286" y="81219"/>
                </a:lnTo>
                <a:lnTo>
                  <a:pt x="75286" y="75285"/>
                </a:lnTo>
                <a:close/>
                <a:moveTo>
                  <a:pt x="87470" y="75285"/>
                </a:moveTo>
                <a:lnTo>
                  <a:pt x="87470" y="81219"/>
                </a:lnTo>
                <a:lnTo>
                  <a:pt x="81535" y="81219"/>
                </a:lnTo>
                <a:lnTo>
                  <a:pt x="81535" y="75285"/>
                </a:lnTo>
                <a:close/>
                <a:moveTo>
                  <a:pt x="93718" y="75285"/>
                </a:moveTo>
                <a:lnTo>
                  <a:pt x="93718" y="81219"/>
                </a:lnTo>
                <a:lnTo>
                  <a:pt x="87784" y="81219"/>
                </a:lnTo>
                <a:lnTo>
                  <a:pt x="87784" y="75285"/>
                </a:lnTo>
                <a:close/>
                <a:moveTo>
                  <a:pt x="99967" y="75285"/>
                </a:moveTo>
                <a:lnTo>
                  <a:pt x="99967" y="81219"/>
                </a:lnTo>
                <a:lnTo>
                  <a:pt x="94031" y="81219"/>
                </a:lnTo>
                <a:lnTo>
                  <a:pt x="94031" y="75285"/>
                </a:lnTo>
                <a:close/>
                <a:moveTo>
                  <a:pt x="106214" y="75285"/>
                </a:moveTo>
                <a:lnTo>
                  <a:pt x="106214" y="81219"/>
                </a:lnTo>
                <a:lnTo>
                  <a:pt x="100278" y="81219"/>
                </a:lnTo>
                <a:lnTo>
                  <a:pt x="100278" y="75285"/>
                </a:lnTo>
                <a:close/>
                <a:moveTo>
                  <a:pt x="112461" y="75285"/>
                </a:moveTo>
                <a:lnTo>
                  <a:pt x="112461" y="81219"/>
                </a:lnTo>
                <a:lnTo>
                  <a:pt x="106527" y="81219"/>
                </a:lnTo>
                <a:lnTo>
                  <a:pt x="106527" y="75285"/>
                </a:lnTo>
                <a:close/>
                <a:moveTo>
                  <a:pt x="118710" y="75285"/>
                </a:moveTo>
                <a:lnTo>
                  <a:pt x="118710" y="81219"/>
                </a:lnTo>
                <a:lnTo>
                  <a:pt x="112774" y="81219"/>
                </a:lnTo>
                <a:lnTo>
                  <a:pt x="112774" y="75285"/>
                </a:lnTo>
                <a:close/>
                <a:moveTo>
                  <a:pt x="124957" y="75285"/>
                </a:moveTo>
                <a:lnTo>
                  <a:pt x="124957" y="81219"/>
                </a:lnTo>
                <a:lnTo>
                  <a:pt x="119021" y="81219"/>
                </a:lnTo>
                <a:lnTo>
                  <a:pt x="119021" y="75285"/>
                </a:lnTo>
                <a:close/>
                <a:moveTo>
                  <a:pt x="131204" y="75285"/>
                </a:moveTo>
                <a:lnTo>
                  <a:pt x="131204" y="81219"/>
                </a:lnTo>
                <a:lnTo>
                  <a:pt x="125270" y="81219"/>
                </a:lnTo>
                <a:lnTo>
                  <a:pt x="125270" y="75285"/>
                </a:lnTo>
                <a:close/>
                <a:moveTo>
                  <a:pt x="137451" y="75285"/>
                </a:moveTo>
                <a:lnTo>
                  <a:pt x="137451" y="81219"/>
                </a:lnTo>
                <a:lnTo>
                  <a:pt x="131517" y="81219"/>
                </a:lnTo>
                <a:lnTo>
                  <a:pt x="131517" y="75285"/>
                </a:lnTo>
                <a:close/>
                <a:moveTo>
                  <a:pt x="143702" y="75285"/>
                </a:moveTo>
                <a:lnTo>
                  <a:pt x="143702" y="81219"/>
                </a:lnTo>
                <a:lnTo>
                  <a:pt x="137766" y="81219"/>
                </a:lnTo>
                <a:lnTo>
                  <a:pt x="137766" y="75285"/>
                </a:lnTo>
                <a:close/>
                <a:moveTo>
                  <a:pt x="149949" y="75285"/>
                </a:moveTo>
                <a:lnTo>
                  <a:pt x="149949" y="81219"/>
                </a:lnTo>
                <a:lnTo>
                  <a:pt x="144015" y="81219"/>
                </a:lnTo>
                <a:lnTo>
                  <a:pt x="144015" y="75285"/>
                </a:lnTo>
                <a:close/>
                <a:moveTo>
                  <a:pt x="156196" y="75285"/>
                </a:moveTo>
                <a:lnTo>
                  <a:pt x="156196" y="81219"/>
                </a:lnTo>
                <a:lnTo>
                  <a:pt x="150262" y="81219"/>
                </a:lnTo>
                <a:lnTo>
                  <a:pt x="150262" y="75285"/>
                </a:lnTo>
                <a:close/>
                <a:moveTo>
                  <a:pt x="162445" y="75285"/>
                </a:moveTo>
                <a:lnTo>
                  <a:pt x="162445" y="81219"/>
                </a:lnTo>
                <a:lnTo>
                  <a:pt x="156509" y="81219"/>
                </a:lnTo>
                <a:lnTo>
                  <a:pt x="156509" y="75285"/>
                </a:lnTo>
                <a:close/>
                <a:moveTo>
                  <a:pt x="168692" y="75285"/>
                </a:moveTo>
                <a:lnTo>
                  <a:pt x="168692" y="81219"/>
                </a:lnTo>
                <a:lnTo>
                  <a:pt x="162756" y="81219"/>
                </a:lnTo>
                <a:lnTo>
                  <a:pt x="162756" y="75285"/>
                </a:lnTo>
                <a:close/>
                <a:moveTo>
                  <a:pt x="174939" y="75285"/>
                </a:moveTo>
                <a:lnTo>
                  <a:pt x="174939" y="81219"/>
                </a:lnTo>
                <a:lnTo>
                  <a:pt x="169005" y="81219"/>
                </a:lnTo>
                <a:lnTo>
                  <a:pt x="169005" y="75285"/>
                </a:lnTo>
                <a:close/>
                <a:moveTo>
                  <a:pt x="181186" y="75285"/>
                </a:moveTo>
                <a:lnTo>
                  <a:pt x="181186" y="81219"/>
                </a:lnTo>
                <a:lnTo>
                  <a:pt x="175252" y="81219"/>
                </a:lnTo>
                <a:lnTo>
                  <a:pt x="175252" y="75285"/>
                </a:lnTo>
                <a:close/>
                <a:moveTo>
                  <a:pt x="187435" y="75285"/>
                </a:moveTo>
                <a:lnTo>
                  <a:pt x="187435" y="81219"/>
                </a:lnTo>
                <a:lnTo>
                  <a:pt x="181499" y="81219"/>
                </a:lnTo>
                <a:lnTo>
                  <a:pt x="181499" y="75285"/>
                </a:lnTo>
                <a:close/>
                <a:moveTo>
                  <a:pt x="193684" y="75285"/>
                </a:moveTo>
                <a:lnTo>
                  <a:pt x="193684" y="81219"/>
                </a:lnTo>
                <a:lnTo>
                  <a:pt x="187749" y="81219"/>
                </a:lnTo>
                <a:lnTo>
                  <a:pt x="187749" y="75285"/>
                </a:lnTo>
                <a:close/>
                <a:moveTo>
                  <a:pt x="199931" y="75285"/>
                </a:moveTo>
                <a:lnTo>
                  <a:pt x="199931" y="81219"/>
                </a:lnTo>
                <a:lnTo>
                  <a:pt x="193996" y="81219"/>
                </a:lnTo>
                <a:lnTo>
                  <a:pt x="193996" y="75285"/>
                </a:lnTo>
                <a:close/>
                <a:moveTo>
                  <a:pt x="206180" y="75285"/>
                </a:moveTo>
                <a:lnTo>
                  <a:pt x="206180" y="81219"/>
                </a:lnTo>
                <a:lnTo>
                  <a:pt x="200244" y="81219"/>
                </a:lnTo>
                <a:lnTo>
                  <a:pt x="200244" y="75285"/>
                </a:lnTo>
                <a:close/>
                <a:moveTo>
                  <a:pt x="212427" y="75285"/>
                </a:moveTo>
                <a:lnTo>
                  <a:pt x="212427" y="81219"/>
                </a:lnTo>
                <a:lnTo>
                  <a:pt x="206491" y="81219"/>
                </a:lnTo>
                <a:lnTo>
                  <a:pt x="206491" y="75285"/>
                </a:lnTo>
                <a:close/>
                <a:moveTo>
                  <a:pt x="218674" y="75285"/>
                </a:moveTo>
                <a:lnTo>
                  <a:pt x="218674" y="81219"/>
                </a:lnTo>
                <a:lnTo>
                  <a:pt x="212739" y="81219"/>
                </a:lnTo>
                <a:lnTo>
                  <a:pt x="212739" y="75285"/>
                </a:lnTo>
                <a:close/>
                <a:moveTo>
                  <a:pt x="224921" y="75285"/>
                </a:moveTo>
                <a:lnTo>
                  <a:pt x="224921" y="81219"/>
                </a:lnTo>
                <a:lnTo>
                  <a:pt x="218987" y="81219"/>
                </a:lnTo>
                <a:lnTo>
                  <a:pt x="218987" y="75285"/>
                </a:lnTo>
                <a:close/>
                <a:moveTo>
                  <a:pt x="231170" y="75285"/>
                </a:moveTo>
                <a:lnTo>
                  <a:pt x="231170" y="81219"/>
                </a:lnTo>
                <a:lnTo>
                  <a:pt x="225234" y="81219"/>
                </a:lnTo>
                <a:lnTo>
                  <a:pt x="225234" y="75285"/>
                </a:lnTo>
                <a:close/>
                <a:moveTo>
                  <a:pt x="237417" y="75285"/>
                </a:moveTo>
                <a:lnTo>
                  <a:pt x="237417" y="81219"/>
                </a:lnTo>
                <a:lnTo>
                  <a:pt x="231481" y="81219"/>
                </a:lnTo>
                <a:lnTo>
                  <a:pt x="231481" y="75285"/>
                </a:lnTo>
                <a:close/>
                <a:moveTo>
                  <a:pt x="243664" y="75285"/>
                </a:moveTo>
                <a:lnTo>
                  <a:pt x="243664" y="81219"/>
                </a:lnTo>
                <a:lnTo>
                  <a:pt x="237729" y="81219"/>
                </a:lnTo>
                <a:lnTo>
                  <a:pt x="237729" y="75285"/>
                </a:lnTo>
                <a:close/>
                <a:moveTo>
                  <a:pt x="249911" y="75285"/>
                </a:moveTo>
                <a:lnTo>
                  <a:pt x="249911" y="81219"/>
                </a:lnTo>
                <a:lnTo>
                  <a:pt x="243977" y="81219"/>
                </a:lnTo>
                <a:lnTo>
                  <a:pt x="243977" y="75285"/>
                </a:lnTo>
                <a:close/>
                <a:moveTo>
                  <a:pt x="256161" y="75285"/>
                </a:moveTo>
                <a:lnTo>
                  <a:pt x="256161" y="81219"/>
                </a:lnTo>
                <a:lnTo>
                  <a:pt x="250225" y="81219"/>
                </a:lnTo>
                <a:lnTo>
                  <a:pt x="250225" y="75285"/>
                </a:lnTo>
                <a:close/>
                <a:moveTo>
                  <a:pt x="262409" y="75285"/>
                </a:moveTo>
                <a:lnTo>
                  <a:pt x="262409" y="81219"/>
                </a:lnTo>
                <a:lnTo>
                  <a:pt x="256474" y="81219"/>
                </a:lnTo>
                <a:lnTo>
                  <a:pt x="256474" y="75285"/>
                </a:lnTo>
                <a:close/>
                <a:moveTo>
                  <a:pt x="268656" y="75285"/>
                </a:moveTo>
                <a:lnTo>
                  <a:pt x="268656" y="81219"/>
                </a:lnTo>
                <a:lnTo>
                  <a:pt x="262721" y="81219"/>
                </a:lnTo>
                <a:lnTo>
                  <a:pt x="262721" y="75285"/>
                </a:lnTo>
                <a:close/>
                <a:moveTo>
                  <a:pt x="274904" y="75285"/>
                </a:moveTo>
                <a:lnTo>
                  <a:pt x="274904" y="81219"/>
                </a:lnTo>
                <a:lnTo>
                  <a:pt x="268968" y="81219"/>
                </a:lnTo>
                <a:lnTo>
                  <a:pt x="268968" y="75285"/>
                </a:lnTo>
                <a:close/>
                <a:moveTo>
                  <a:pt x="6251" y="81532"/>
                </a:moveTo>
                <a:lnTo>
                  <a:pt x="6251" y="87466"/>
                </a:lnTo>
                <a:lnTo>
                  <a:pt x="315" y="87466"/>
                </a:lnTo>
                <a:lnTo>
                  <a:pt x="315" y="81532"/>
                </a:lnTo>
                <a:close/>
                <a:moveTo>
                  <a:pt x="12498" y="81532"/>
                </a:moveTo>
                <a:lnTo>
                  <a:pt x="12498" y="87466"/>
                </a:lnTo>
                <a:lnTo>
                  <a:pt x="6562" y="87466"/>
                </a:lnTo>
                <a:lnTo>
                  <a:pt x="6562" y="81532"/>
                </a:lnTo>
                <a:close/>
                <a:moveTo>
                  <a:pt x="18745" y="81532"/>
                </a:moveTo>
                <a:lnTo>
                  <a:pt x="18745" y="87466"/>
                </a:lnTo>
                <a:lnTo>
                  <a:pt x="12810" y="87466"/>
                </a:lnTo>
                <a:lnTo>
                  <a:pt x="12810" y="81532"/>
                </a:lnTo>
                <a:close/>
                <a:moveTo>
                  <a:pt x="24992" y="81532"/>
                </a:moveTo>
                <a:lnTo>
                  <a:pt x="24992" y="87466"/>
                </a:lnTo>
                <a:lnTo>
                  <a:pt x="19058" y="87466"/>
                </a:lnTo>
                <a:lnTo>
                  <a:pt x="19058" y="81532"/>
                </a:lnTo>
                <a:close/>
                <a:moveTo>
                  <a:pt x="31242" y="81532"/>
                </a:moveTo>
                <a:lnTo>
                  <a:pt x="31242" y="87466"/>
                </a:lnTo>
                <a:lnTo>
                  <a:pt x="25305" y="87466"/>
                </a:lnTo>
                <a:lnTo>
                  <a:pt x="25305" y="81532"/>
                </a:lnTo>
                <a:close/>
                <a:moveTo>
                  <a:pt x="37489" y="81532"/>
                </a:moveTo>
                <a:lnTo>
                  <a:pt x="37489" y="87466"/>
                </a:lnTo>
                <a:lnTo>
                  <a:pt x="31553" y="87466"/>
                </a:lnTo>
                <a:lnTo>
                  <a:pt x="31553" y="81532"/>
                </a:lnTo>
                <a:close/>
                <a:moveTo>
                  <a:pt x="43737" y="81532"/>
                </a:moveTo>
                <a:lnTo>
                  <a:pt x="43737" y="87466"/>
                </a:lnTo>
                <a:lnTo>
                  <a:pt x="37802" y="87466"/>
                </a:lnTo>
                <a:lnTo>
                  <a:pt x="37802" y="81532"/>
                </a:lnTo>
                <a:close/>
                <a:moveTo>
                  <a:pt x="49985" y="81532"/>
                </a:moveTo>
                <a:lnTo>
                  <a:pt x="49985" y="87466"/>
                </a:lnTo>
                <a:lnTo>
                  <a:pt x="44049" y="87466"/>
                </a:lnTo>
                <a:lnTo>
                  <a:pt x="44049" y="81532"/>
                </a:lnTo>
                <a:close/>
                <a:moveTo>
                  <a:pt x="56232" y="81532"/>
                </a:moveTo>
                <a:lnTo>
                  <a:pt x="56232" y="87466"/>
                </a:lnTo>
                <a:lnTo>
                  <a:pt x="50296" y="87466"/>
                </a:lnTo>
                <a:lnTo>
                  <a:pt x="50296" y="81532"/>
                </a:lnTo>
                <a:close/>
                <a:moveTo>
                  <a:pt x="62480" y="81532"/>
                </a:moveTo>
                <a:lnTo>
                  <a:pt x="62480" y="87466"/>
                </a:lnTo>
                <a:lnTo>
                  <a:pt x="56545" y="87466"/>
                </a:lnTo>
                <a:lnTo>
                  <a:pt x="56545" y="81532"/>
                </a:lnTo>
                <a:close/>
                <a:moveTo>
                  <a:pt x="68727" y="81532"/>
                </a:moveTo>
                <a:lnTo>
                  <a:pt x="68727" y="87466"/>
                </a:lnTo>
                <a:lnTo>
                  <a:pt x="62792" y="87466"/>
                </a:lnTo>
                <a:lnTo>
                  <a:pt x="62792" y="81532"/>
                </a:lnTo>
                <a:close/>
                <a:moveTo>
                  <a:pt x="74975" y="81532"/>
                </a:moveTo>
                <a:lnTo>
                  <a:pt x="74975" y="87466"/>
                </a:lnTo>
                <a:lnTo>
                  <a:pt x="69039" y="87466"/>
                </a:lnTo>
                <a:lnTo>
                  <a:pt x="69039" y="81532"/>
                </a:lnTo>
                <a:close/>
                <a:moveTo>
                  <a:pt x="81223" y="81532"/>
                </a:moveTo>
                <a:lnTo>
                  <a:pt x="81223" y="87466"/>
                </a:lnTo>
                <a:lnTo>
                  <a:pt x="75286" y="87466"/>
                </a:lnTo>
                <a:lnTo>
                  <a:pt x="75286" y="81532"/>
                </a:lnTo>
                <a:close/>
                <a:moveTo>
                  <a:pt x="87470" y="81532"/>
                </a:moveTo>
                <a:lnTo>
                  <a:pt x="87470" y="87466"/>
                </a:lnTo>
                <a:lnTo>
                  <a:pt x="81535" y="87466"/>
                </a:lnTo>
                <a:lnTo>
                  <a:pt x="81535" y="81532"/>
                </a:lnTo>
                <a:close/>
                <a:moveTo>
                  <a:pt x="93718" y="81532"/>
                </a:moveTo>
                <a:lnTo>
                  <a:pt x="93718" y="87466"/>
                </a:lnTo>
                <a:lnTo>
                  <a:pt x="87784" y="87466"/>
                </a:lnTo>
                <a:lnTo>
                  <a:pt x="87784" y="81532"/>
                </a:lnTo>
                <a:close/>
                <a:moveTo>
                  <a:pt x="99967" y="81532"/>
                </a:moveTo>
                <a:lnTo>
                  <a:pt x="99967" y="87466"/>
                </a:lnTo>
                <a:lnTo>
                  <a:pt x="94031" y="87466"/>
                </a:lnTo>
                <a:lnTo>
                  <a:pt x="94031" y="81532"/>
                </a:lnTo>
                <a:close/>
                <a:moveTo>
                  <a:pt x="106214" y="81532"/>
                </a:moveTo>
                <a:lnTo>
                  <a:pt x="106214" y="87466"/>
                </a:lnTo>
                <a:lnTo>
                  <a:pt x="100278" y="87466"/>
                </a:lnTo>
                <a:lnTo>
                  <a:pt x="100278" y="81532"/>
                </a:lnTo>
                <a:close/>
                <a:moveTo>
                  <a:pt x="112461" y="81532"/>
                </a:moveTo>
                <a:lnTo>
                  <a:pt x="112461" y="87466"/>
                </a:lnTo>
                <a:lnTo>
                  <a:pt x="106527" y="87466"/>
                </a:lnTo>
                <a:lnTo>
                  <a:pt x="106527" y="81532"/>
                </a:lnTo>
                <a:close/>
                <a:moveTo>
                  <a:pt x="118710" y="81532"/>
                </a:moveTo>
                <a:lnTo>
                  <a:pt x="118710" y="87466"/>
                </a:lnTo>
                <a:lnTo>
                  <a:pt x="112774" y="87466"/>
                </a:lnTo>
                <a:lnTo>
                  <a:pt x="112774" y="81532"/>
                </a:lnTo>
                <a:close/>
                <a:moveTo>
                  <a:pt x="124957" y="81532"/>
                </a:moveTo>
                <a:lnTo>
                  <a:pt x="124957" y="87466"/>
                </a:lnTo>
                <a:lnTo>
                  <a:pt x="119021" y="87466"/>
                </a:lnTo>
                <a:lnTo>
                  <a:pt x="119021" y="81532"/>
                </a:lnTo>
                <a:close/>
                <a:moveTo>
                  <a:pt x="131204" y="81532"/>
                </a:moveTo>
                <a:lnTo>
                  <a:pt x="131204" y="87466"/>
                </a:lnTo>
                <a:lnTo>
                  <a:pt x="125270" y="87466"/>
                </a:lnTo>
                <a:lnTo>
                  <a:pt x="125270" y="81532"/>
                </a:lnTo>
                <a:close/>
                <a:moveTo>
                  <a:pt x="137451" y="81532"/>
                </a:moveTo>
                <a:lnTo>
                  <a:pt x="137451" y="87466"/>
                </a:lnTo>
                <a:lnTo>
                  <a:pt x="131517" y="87466"/>
                </a:lnTo>
                <a:lnTo>
                  <a:pt x="131517" y="81532"/>
                </a:lnTo>
                <a:close/>
                <a:moveTo>
                  <a:pt x="143702" y="81532"/>
                </a:moveTo>
                <a:lnTo>
                  <a:pt x="143702" y="87466"/>
                </a:lnTo>
                <a:lnTo>
                  <a:pt x="137766" y="87466"/>
                </a:lnTo>
                <a:lnTo>
                  <a:pt x="137766" y="81532"/>
                </a:lnTo>
                <a:close/>
                <a:moveTo>
                  <a:pt x="149949" y="81532"/>
                </a:moveTo>
                <a:lnTo>
                  <a:pt x="149949" y="87466"/>
                </a:lnTo>
                <a:lnTo>
                  <a:pt x="144015" y="87466"/>
                </a:lnTo>
                <a:lnTo>
                  <a:pt x="144015" y="81532"/>
                </a:lnTo>
                <a:close/>
                <a:moveTo>
                  <a:pt x="156196" y="81532"/>
                </a:moveTo>
                <a:lnTo>
                  <a:pt x="156196" y="87466"/>
                </a:lnTo>
                <a:lnTo>
                  <a:pt x="150262" y="87466"/>
                </a:lnTo>
                <a:lnTo>
                  <a:pt x="150262" y="81532"/>
                </a:lnTo>
                <a:close/>
                <a:moveTo>
                  <a:pt x="162445" y="81532"/>
                </a:moveTo>
                <a:lnTo>
                  <a:pt x="162445" y="87466"/>
                </a:lnTo>
                <a:lnTo>
                  <a:pt x="156509" y="87466"/>
                </a:lnTo>
                <a:lnTo>
                  <a:pt x="156509" y="81532"/>
                </a:lnTo>
                <a:close/>
                <a:moveTo>
                  <a:pt x="168692" y="81532"/>
                </a:moveTo>
                <a:lnTo>
                  <a:pt x="168692" y="87466"/>
                </a:lnTo>
                <a:lnTo>
                  <a:pt x="162756" y="87466"/>
                </a:lnTo>
                <a:lnTo>
                  <a:pt x="162756" y="81532"/>
                </a:lnTo>
                <a:close/>
                <a:moveTo>
                  <a:pt x="174939" y="81532"/>
                </a:moveTo>
                <a:lnTo>
                  <a:pt x="174939" y="87466"/>
                </a:lnTo>
                <a:lnTo>
                  <a:pt x="169005" y="87466"/>
                </a:lnTo>
                <a:lnTo>
                  <a:pt x="169005" y="81532"/>
                </a:lnTo>
                <a:close/>
                <a:moveTo>
                  <a:pt x="181186" y="81532"/>
                </a:moveTo>
                <a:lnTo>
                  <a:pt x="181186" y="87466"/>
                </a:lnTo>
                <a:lnTo>
                  <a:pt x="175252" y="87466"/>
                </a:lnTo>
                <a:lnTo>
                  <a:pt x="175252" y="81532"/>
                </a:lnTo>
                <a:close/>
                <a:moveTo>
                  <a:pt x="187435" y="81532"/>
                </a:moveTo>
                <a:lnTo>
                  <a:pt x="187435" y="87466"/>
                </a:lnTo>
                <a:lnTo>
                  <a:pt x="181499" y="87466"/>
                </a:lnTo>
                <a:lnTo>
                  <a:pt x="181499" y="81532"/>
                </a:lnTo>
                <a:close/>
                <a:moveTo>
                  <a:pt x="193684" y="81532"/>
                </a:moveTo>
                <a:lnTo>
                  <a:pt x="193684" y="87466"/>
                </a:lnTo>
                <a:lnTo>
                  <a:pt x="187749" y="87466"/>
                </a:lnTo>
                <a:lnTo>
                  <a:pt x="187749" y="81532"/>
                </a:lnTo>
                <a:close/>
                <a:moveTo>
                  <a:pt x="199931" y="81532"/>
                </a:moveTo>
                <a:lnTo>
                  <a:pt x="199931" y="87466"/>
                </a:lnTo>
                <a:lnTo>
                  <a:pt x="193996" y="87466"/>
                </a:lnTo>
                <a:lnTo>
                  <a:pt x="193996" y="81532"/>
                </a:lnTo>
                <a:close/>
                <a:moveTo>
                  <a:pt x="206180" y="81532"/>
                </a:moveTo>
                <a:lnTo>
                  <a:pt x="206180" y="87466"/>
                </a:lnTo>
                <a:lnTo>
                  <a:pt x="200244" y="87466"/>
                </a:lnTo>
                <a:lnTo>
                  <a:pt x="200244" y="81532"/>
                </a:lnTo>
                <a:close/>
                <a:moveTo>
                  <a:pt x="212427" y="81532"/>
                </a:moveTo>
                <a:lnTo>
                  <a:pt x="212427" y="87466"/>
                </a:lnTo>
                <a:lnTo>
                  <a:pt x="206491" y="87466"/>
                </a:lnTo>
                <a:lnTo>
                  <a:pt x="206491" y="81532"/>
                </a:lnTo>
                <a:close/>
                <a:moveTo>
                  <a:pt x="218674" y="81532"/>
                </a:moveTo>
                <a:lnTo>
                  <a:pt x="218674" y="87466"/>
                </a:lnTo>
                <a:lnTo>
                  <a:pt x="212739" y="87466"/>
                </a:lnTo>
                <a:lnTo>
                  <a:pt x="212739" y="81532"/>
                </a:lnTo>
                <a:close/>
                <a:moveTo>
                  <a:pt x="224921" y="81532"/>
                </a:moveTo>
                <a:lnTo>
                  <a:pt x="224921" y="87466"/>
                </a:lnTo>
                <a:lnTo>
                  <a:pt x="218987" y="87466"/>
                </a:lnTo>
                <a:lnTo>
                  <a:pt x="218987" y="81532"/>
                </a:lnTo>
                <a:close/>
                <a:moveTo>
                  <a:pt x="231170" y="81532"/>
                </a:moveTo>
                <a:lnTo>
                  <a:pt x="231170" y="87466"/>
                </a:lnTo>
                <a:lnTo>
                  <a:pt x="225234" y="87466"/>
                </a:lnTo>
                <a:lnTo>
                  <a:pt x="225234" y="81532"/>
                </a:lnTo>
                <a:close/>
                <a:moveTo>
                  <a:pt x="237417" y="81532"/>
                </a:moveTo>
                <a:lnTo>
                  <a:pt x="237417" y="87466"/>
                </a:lnTo>
                <a:lnTo>
                  <a:pt x="231481" y="87466"/>
                </a:lnTo>
                <a:lnTo>
                  <a:pt x="231481" y="81532"/>
                </a:lnTo>
                <a:close/>
                <a:moveTo>
                  <a:pt x="243664" y="81532"/>
                </a:moveTo>
                <a:lnTo>
                  <a:pt x="243664" y="87466"/>
                </a:lnTo>
                <a:lnTo>
                  <a:pt x="237729" y="87466"/>
                </a:lnTo>
                <a:lnTo>
                  <a:pt x="237729" y="81532"/>
                </a:lnTo>
                <a:close/>
                <a:moveTo>
                  <a:pt x="249911" y="81532"/>
                </a:moveTo>
                <a:lnTo>
                  <a:pt x="249911" y="87466"/>
                </a:lnTo>
                <a:lnTo>
                  <a:pt x="243977" y="87466"/>
                </a:lnTo>
                <a:lnTo>
                  <a:pt x="243977" y="81532"/>
                </a:lnTo>
                <a:close/>
                <a:moveTo>
                  <a:pt x="256161" y="81532"/>
                </a:moveTo>
                <a:lnTo>
                  <a:pt x="256161" y="87466"/>
                </a:lnTo>
                <a:lnTo>
                  <a:pt x="250225" y="87466"/>
                </a:lnTo>
                <a:lnTo>
                  <a:pt x="250225" y="81532"/>
                </a:lnTo>
                <a:close/>
                <a:moveTo>
                  <a:pt x="262409" y="81532"/>
                </a:moveTo>
                <a:lnTo>
                  <a:pt x="262409" y="87466"/>
                </a:lnTo>
                <a:lnTo>
                  <a:pt x="256474" y="87466"/>
                </a:lnTo>
                <a:lnTo>
                  <a:pt x="256474" y="81532"/>
                </a:lnTo>
                <a:close/>
                <a:moveTo>
                  <a:pt x="268656" y="81532"/>
                </a:moveTo>
                <a:lnTo>
                  <a:pt x="268656" y="87466"/>
                </a:lnTo>
                <a:lnTo>
                  <a:pt x="262721" y="87466"/>
                </a:lnTo>
                <a:lnTo>
                  <a:pt x="262721" y="81532"/>
                </a:lnTo>
                <a:close/>
                <a:moveTo>
                  <a:pt x="274904" y="81532"/>
                </a:moveTo>
                <a:lnTo>
                  <a:pt x="274904" y="87466"/>
                </a:lnTo>
                <a:lnTo>
                  <a:pt x="268968" y="87466"/>
                </a:lnTo>
                <a:lnTo>
                  <a:pt x="268968" y="81532"/>
                </a:lnTo>
                <a:close/>
                <a:moveTo>
                  <a:pt x="6251" y="87779"/>
                </a:moveTo>
                <a:lnTo>
                  <a:pt x="6251" y="93713"/>
                </a:lnTo>
                <a:lnTo>
                  <a:pt x="315" y="93713"/>
                </a:lnTo>
                <a:lnTo>
                  <a:pt x="315" y="87779"/>
                </a:lnTo>
                <a:close/>
                <a:moveTo>
                  <a:pt x="12498" y="87779"/>
                </a:moveTo>
                <a:lnTo>
                  <a:pt x="12498" y="93713"/>
                </a:lnTo>
                <a:lnTo>
                  <a:pt x="6562" y="93713"/>
                </a:lnTo>
                <a:lnTo>
                  <a:pt x="6562" y="87779"/>
                </a:lnTo>
                <a:close/>
                <a:moveTo>
                  <a:pt x="18745" y="87779"/>
                </a:moveTo>
                <a:lnTo>
                  <a:pt x="18745" y="93713"/>
                </a:lnTo>
                <a:lnTo>
                  <a:pt x="12810" y="93713"/>
                </a:lnTo>
                <a:lnTo>
                  <a:pt x="12810" y="87779"/>
                </a:lnTo>
                <a:close/>
                <a:moveTo>
                  <a:pt x="24992" y="87779"/>
                </a:moveTo>
                <a:lnTo>
                  <a:pt x="24992" y="93713"/>
                </a:lnTo>
                <a:lnTo>
                  <a:pt x="19058" y="93713"/>
                </a:lnTo>
                <a:lnTo>
                  <a:pt x="19058" y="87779"/>
                </a:lnTo>
                <a:close/>
                <a:moveTo>
                  <a:pt x="31242" y="87779"/>
                </a:moveTo>
                <a:lnTo>
                  <a:pt x="31242" y="93713"/>
                </a:lnTo>
                <a:lnTo>
                  <a:pt x="25305" y="93713"/>
                </a:lnTo>
                <a:lnTo>
                  <a:pt x="25305" y="87779"/>
                </a:lnTo>
                <a:close/>
                <a:moveTo>
                  <a:pt x="37489" y="87779"/>
                </a:moveTo>
                <a:lnTo>
                  <a:pt x="37489" y="93713"/>
                </a:lnTo>
                <a:lnTo>
                  <a:pt x="31553" y="93713"/>
                </a:lnTo>
                <a:lnTo>
                  <a:pt x="31553" y="87779"/>
                </a:lnTo>
                <a:close/>
                <a:moveTo>
                  <a:pt x="43737" y="87779"/>
                </a:moveTo>
                <a:lnTo>
                  <a:pt x="43737" y="93713"/>
                </a:lnTo>
                <a:lnTo>
                  <a:pt x="37802" y="93713"/>
                </a:lnTo>
                <a:lnTo>
                  <a:pt x="37802" y="87779"/>
                </a:lnTo>
                <a:close/>
                <a:moveTo>
                  <a:pt x="49985" y="87779"/>
                </a:moveTo>
                <a:lnTo>
                  <a:pt x="49985" y="93713"/>
                </a:lnTo>
                <a:lnTo>
                  <a:pt x="44049" y="93713"/>
                </a:lnTo>
                <a:lnTo>
                  <a:pt x="44049" y="87779"/>
                </a:lnTo>
                <a:close/>
                <a:moveTo>
                  <a:pt x="56232" y="87779"/>
                </a:moveTo>
                <a:lnTo>
                  <a:pt x="56232" y="93713"/>
                </a:lnTo>
                <a:lnTo>
                  <a:pt x="50296" y="93713"/>
                </a:lnTo>
                <a:lnTo>
                  <a:pt x="50296" y="87779"/>
                </a:lnTo>
                <a:close/>
                <a:moveTo>
                  <a:pt x="62480" y="87779"/>
                </a:moveTo>
                <a:lnTo>
                  <a:pt x="62480" y="93713"/>
                </a:lnTo>
                <a:lnTo>
                  <a:pt x="56545" y="93713"/>
                </a:lnTo>
                <a:lnTo>
                  <a:pt x="56545" y="87779"/>
                </a:lnTo>
                <a:close/>
                <a:moveTo>
                  <a:pt x="68727" y="87779"/>
                </a:moveTo>
                <a:lnTo>
                  <a:pt x="68727" y="93713"/>
                </a:lnTo>
                <a:lnTo>
                  <a:pt x="62792" y="93713"/>
                </a:lnTo>
                <a:lnTo>
                  <a:pt x="62792" y="87779"/>
                </a:lnTo>
                <a:close/>
                <a:moveTo>
                  <a:pt x="74975" y="87779"/>
                </a:moveTo>
                <a:lnTo>
                  <a:pt x="74975" y="93713"/>
                </a:lnTo>
                <a:lnTo>
                  <a:pt x="69039" y="93713"/>
                </a:lnTo>
                <a:lnTo>
                  <a:pt x="69039" y="87779"/>
                </a:lnTo>
                <a:close/>
                <a:moveTo>
                  <a:pt x="81223" y="87779"/>
                </a:moveTo>
                <a:lnTo>
                  <a:pt x="81223" y="93713"/>
                </a:lnTo>
                <a:lnTo>
                  <a:pt x="75286" y="93713"/>
                </a:lnTo>
                <a:lnTo>
                  <a:pt x="75286" y="87779"/>
                </a:lnTo>
                <a:close/>
                <a:moveTo>
                  <a:pt x="87470" y="87779"/>
                </a:moveTo>
                <a:lnTo>
                  <a:pt x="87470" y="93713"/>
                </a:lnTo>
                <a:lnTo>
                  <a:pt x="81535" y="93713"/>
                </a:lnTo>
                <a:lnTo>
                  <a:pt x="81535" y="87779"/>
                </a:lnTo>
                <a:close/>
                <a:moveTo>
                  <a:pt x="93718" y="87779"/>
                </a:moveTo>
                <a:lnTo>
                  <a:pt x="93718" y="93713"/>
                </a:lnTo>
                <a:lnTo>
                  <a:pt x="87784" y="93713"/>
                </a:lnTo>
                <a:lnTo>
                  <a:pt x="87784" y="87779"/>
                </a:lnTo>
                <a:close/>
                <a:moveTo>
                  <a:pt x="162445" y="87779"/>
                </a:moveTo>
                <a:lnTo>
                  <a:pt x="162445" y="93713"/>
                </a:lnTo>
                <a:lnTo>
                  <a:pt x="156509" y="93713"/>
                </a:lnTo>
                <a:lnTo>
                  <a:pt x="156509" y="87779"/>
                </a:lnTo>
                <a:close/>
                <a:moveTo>
                  <a:pt x="168692" y="87779"/>
                </a:moveTo>
                <a:lnTo>
                  <a:pt x="168692" y="93713"/>
                </a:lnTo>
                <a:lnTo>
                  <a:pt x="162756" y="93713"/>
                </a:lnTo>
                <a:lnTo>
                  <a:pt x="162756" y="87779"/>
                </a:lnTo>
                <a:close/>
                <a:moveTo>
                  <a:pt x="174939" y="87779"/>
                </a:moveTo>
                <a:lnTo>
                  <a:pt x="174939" y="93713"/>
                </a:lnTo>
                <a:lnTo>
                  <a:pt x="169005" y="93713"/>
                </a:lnTo>
                <a:lnTo>
                  <a:pt x="169005" y="87779"/>
                </a:lnTo>
                <a:close/>
                <a:moveTo>
                  <a:pt x="181186" y="87779"/>
                </a:moveTo>
                <a:lnTo>
                  <a:pt x="181186" y="93713"/>
                </a:lnTo>
                <a:lnTo>
                  <a:pt x="175252" y="93713"/>
                </a:lnTo>
                <a:lnTo>
                  <a:pt x="175252" y="87779"/>
                </a:lnTo>
                <a:close/>
                <a:moveTo>
                  <a:pt x="187435" y="87779"/>
                </a:moveTo>
                <a:lnTo>
                  <a:pt x="187435" y="93713"/>
                </a:lnTo>
                <a:lnTo>
                  <a:pt x="181499" y="93713"/>
                </a:lnTo>
                <a:lnTo>
                  <a:pt x="181499" y="87779"/>
                </a:lnTo>
                <a:close/>
                <a:moveTo>
                  <a:pt x="193684" y="87779"/>
                </a:moveTo>
                <a:lnTo>
                  <a:pt x="193684" y="93713"/>
                </a:lnTo>
                <a:lnTo>
                  <a:pt x="187749" y="93713"/>
                </a:lnTo>
                <a:lnTo>
                  <a:pt x="187749" y="87779"/>
                </a:lnTo>
                <a:close/>
                <a:moveTo>
                  <a:pt x="199931" y="87779"/>
                </a:moveTo>
                <a:lnTo>
                  <a:pt x="199931" y="93713"/>
                </a:lnTo>
                <a:lnTo>
                  <a:pt x="193996" y="93713"/>
                </a:lnTo>
                <a:lnTo>
                  <a:pt x="193996" y="87779"/>
                </a:lnTo>
                <a:close/>
                <a:moveTo>
                  <a:pt x="206180" y="87779"/>
                </a:moveTo>
                <a:lnTo>
                  <a:pt x="206180" y="93713"/>
                </a:lnTo>
                <a:lnTo>
                  <a:pt x="200244" y="93713"/>
                </a:lnTo>
                <a:lnTo>
                  <a:pt x="200244" y="87779"/>
                </a:lnTo>
                <a:close/>
                <a:moveTo>
                  <a:pt x="212427" y="87779"/>
                </a:moveTo>
                <a:lnTo>
                  <a:pt x="212427" y="93713"/>
                </a:lnTo>
                <a:lnTo>
                  <a:pt x="206491" y="93713"/>
                </a:lnTo>
                <a:lnTo>
                  <a:pt x="206491" y="87779"/>
                </a:lnTo>
                <a:close/>
                <a:moveTo>
                  <a:pt x="99967" y="87781"/>
                </a:moveTo>
                <a:lnTo>
                  <a:pt x="99967" y="93717"/>
                </a:lnTo>
                <a:lnTo>
                  <a:pt x="94031" y="93717"/>
                </a:lnTo>
                <a:lnTo>
                  <a:pt x="94031" y="87781"/>
                </a:lnTo>
                <a:close/>
                <a:moveTo>
                  <a:pt x="106214" y="87781"/>
                </a:moveTo>
                <a:lnTo>
                  <a:pt x="106214" y="93717"/>
                </a:lnTo>
                <a:lnTo>
                  <a:pt x="100278" y="93717"/>
                </a:lnTo>
                <a:lnTo>
                  <a:pt x="100278" y="87781"/>
                </a:lnTo>
                <a:close/>
                <a:moveTo>
                  <a:pt x="112461" y="87781"/>
                </a:moveTo>
                <a:lnTo>
                  <a:pt x="112461" y="93717"/>
                </a:lnTo>
                <a:lnTo>
                  <a:pt x="106527" y="93717"/>
                </a:lnTo>
                <a:lnTo>
                  <a:pt x="106527" y="87781"/>
                </a:lnTo>
                <a:close/>
                <a:moveTo>
                  <a:pt x="118710" y="87781"/>
                </a:moveTo>
                <a:lnTo>
                  <a:pt x="118710" y="93717"/>
                </a:lnTo>
                <a:lnTo>
                  <a:pt x="112774" y="93717"/>
                </a:lnTo>
                <a:lnTo>
                  <a:pt x="112774" y="87781"/>
                </a:lnTo>
                <a:close/>
                <a:moveTo>
                  <a:pt x="124957" y="87781"/>
                </a:moveTo>
                <a:lnTo>
                  <a:pt x="124957" y="93717"/>
                </a:lnTo>
                <a:lnTo>
                  <a:pt x="119021" y="93717"/>
                </a:lnTo>
                <a:lnTo>
                  <a:pt x="119021" y="87781"/>
                </a:lnTo>
                <a:close/>
                <a:moveTo>
                  <a:pt x="131204" y="87781"/>
                </a:moveTo>
                <a:lnTo>
                  <a:pt x="131204" y="93717"/>
                </a:lnTo>
                <a:lnTo>
                  <a:pt x="125270" y="93717"/>
                </a:lnTo>
                <a:lnTo>
                  <a:pt x="125270" y="87781"/>
                </a:lnTo>
                <a:close/>
                <a:moveTo>
                  <a:pt x="137451" y="87781"/>
                </a:moveTo>
                <a:lnTo>
                  <a:pt x="137451" y="93717"/>
                </a:lnTo>
                <a:lnTo>
                  <a:pt x="131517" y="93717"/>
                </a:lnTo>
                <a:lnTo>
                  <a:pt x="131517" y="87781"/>
                </a:lnTo>
                <a:close/>
                <a:moveTo>
                  <a:pt x="143702" y="87781"/>
                </a:moveTo>
                <a:lnTo>
                  <a:pt x="143702" y="93717"/>
                </a:lnTo>
                <a:lnTo>
                  <a:pt x="137766" y="93717"/>
                </a:lnTo>
                <a:lnTo>
                  <a:pt x="137766" y="87781"/>
                </a:lnTo>
                <a:close/>
                <a:moveTo>
                  <a:pt x="149949" y="87781"/>
                </a:moveTo>
                <a:lnTo>
                  <a:pt x="149949" y="93717"/>
                </a:lnTo>
                <a:lnTo>
                  <a:pt x="144015" y="93717"/>
                </a:lnTo>
                <a:lnTo>
                  <a:pt x="144015" y="87781"/>
                </a:lnTo>
                <a:close/>
                <a:moveTo>
                  <a:pt x="156196" y="87781"/>
                </a:moveTo>
                <a:lnTo>
                  <a:pt x="156196" y="93717"/>
                </a:lnTo>
                <a:lnTo>
                  <a:pt x="150262" y="93717"/>
                </a:lnTo>
                <a:lnTo>
                  <a:pt x="150262" y="87781"/>
                </a:lnTo>
                <a:close/>
                <a:moveTo>
                  <a:pt x="218674" y="87781"/>
                </a:moveTo>
                <a:lnTo>
                  <a:pt x="218674" y="93717"/>
                </a:lnTo>
                <a:lnTo>
                  <a:pt x="212739" y="93717"/>
                </a:lnTo>
                <a:lnTo>
                  <a:pt x="212739" y="87781"/>
                </a:lnTo>
                <a:close/>
                <a:moveTo>
                  <a:pt x="224921" y="87781"/>
                </a:moveTo>
                <a:lnTo>
                  <a:pt x="224921" y="93717"/>
                </a:lnTo>
                <a:lnTo>
                  <a:pt x="218987" y="93717"/>
                </a:lnTo>
                <a:lnTo>
                  <a:pt x="218987" y="87781"/>
                </a:lnTo>
                <a:close/>
                <a:moveTo>
                  <a:pt x="231170" y="87781"/>
                </a:moveTo>
                <a:lnTo>
                  <a:pt x="231170" y="93717"/>
                </a:lnTo>
                <a:lnTo>
                  <a:pt x="225234" y="93717"/>
                </a:lnTo>
                <a:lnTo>
                  <a:pt x="225234" y="87781"/>
                </a:lnTo>
                <a:close/>
                <a:moveTo>
                  <a:pt x="237417" y="87781"/>
                </a:moveTo>
                <a:lnTo>
                  <a:pt x="237417" y="93717"/>
                </a:lnTo>
                <a:lnTo>
                  <a:pt x="231481" y="93717"/>
                </a:lnTo>
                <a:lnTo>
                  <a:pt x="231481" y="87781"/>
                </a:lnTo>
                <a:close/>
                <a:moveTo>
                  <a:pt x="243664" y="87781"/>
                </a:moveTo>
                <a:lnTo>
                  <a:pt x="243664" y="93717"/>
                </a:lnTo>
                <a:lnTo>
                  <a:pt x="237729" y="93717"/>
                </a:lnTo>
                <a:lnTo>
                  <a:pt x="237729" y="87781"/>
                </a:lnTo>
                <a:close/>
                <a:moveTo>
                  <a:pt x="249911" y="87781"/>
                </a:moveTo>
                <a:lnTo>
                  <a:pt x="249911" y="93717"/>
                </a:lnTo>
                <a:lnTo>
                  <a:pt x="243977" y="93717"/>
                </a:lnTo>
                <a:lnTo>
                  <a:pt x="243977" y="87781"/>
                </a:lnTo>
                <a:close/>
                <a:moveTo>
                  <a:pt x="256161" y="87781"/>
                </a:moveTo>
                <a:lnTo>
                  <a:pt x="256161" y="93717"/>
                </a:lnTo>
                <a:lnTo>
                  <a:pt x="250225" y="93717"/>
                </a:lnTo>
                <a:lnTo>
                  <a:pt x="250225" y="87781"/>
                </a:lnTo>
                <a:close/>
                <a:moveTo>
                  <a:pt x="262409" y="87781"/>
                </a:moveTo>
                <a:lnTo>
                  <a:pt x="262409" y="93717"/>
                </a:lnTo>
                <a:lnTo>
                  <a:pt x="256474" y="93717"/>
                </a:lnTo>
                <a:lnTo>
                  <a:pt x="256474" y="87781"/>
                </a:lnTo>
                <a:close/>
                <a:moveTo>
                  <a:pt x="268656" y="87781"/>
                </a:moveTo>
                <a:lnTo>
                  <a:pt x="268656" y="93717"/>
                </a:lnTo>
                <a:lnTo>
                  <a:pt x="262721" y="93717"/>
                </a:lnTo>
                <a:lnTo>
                  <a:pt x="262721" y="87781"/>
                </a:lnTo>
                <a:close/>
                <a:moveTo>
                  <a:pt x="274904" y="87781"/>
                </a:moveTo>
                <a:lnTo>
                  <a:pt x="274904" y="93717"/>
                </a:lnTo>
                <a:lnTo>
                  <a:pt x="268968" y="93717"/>
                </a:lnTo>
                <a:lnTo>
                  <a:pt x="268968" y="87781"/>
                </a:lnTo>
                <a:close/>
                <a:moveTo>
                  <a:pt x="6251" y="94028"/>
                </a:moveTo>
                <a:lnTo>
                  <a:pt x="6251" y="99964"/>
                </a:lnTo>
                <a:lnTo>
                  <a:pt x="315" y="99964"/>
                </a:lnTo>
                <a:lnTo>
                  <a:pt x="315" y="94028"/>
                </a:lnTo>
                <a:close/>
                <a:moveTo>
                  <a:pt x="12498" y="94028"/>
                </a:moveTo>
                <a:lnTo>
                  <a:pt x="12498" y="99964"/>
                </a:lnTo>
                <a:lnTo>
                  <a:pt x="6562" y="99964"/>
                </a:lnTo>
                <a:lnTo>
                  <a:pt x="6562" y="94028"/>
                </a:lnTo>
                <a:close/>
                <a:moveTo>
                  <a:pt x="18745" y="94028"/>
                </a:moveTo>
                <a:lnTo>
                  <a:pt x="18745" y="99964"/>
                </a:lnTo>
                <a:lnTo>
                  <a:pt x="12810" y="99964"/>
                </a:lnTo>
                <a:lnTo>
                  <a:pt x="12810" y="94028"/>
                </a:lnTo>
                <a:close/>
                <a:moveTo>
                  <a:pt x="24992" y="94028"/>
                </a:moveTo>
                <a:lnTo>
                  <a:pt x="24992" y="99964"/>
                </a:lnTo>
                <a:lnTo>
                  <a:pt x="19058" y="99964"/>
                </a:lnTo>
                <a:lnTo>
                  <a:pt x="19058" y="94028"/>
                </a:lnTo>
                <a:close/>
                <a:moveTo>
                  <a:pt x="31242" y="94028"/>
                </a:moveTo>
                <a:lnTo>
                  <a:pt x="31242" y="99964"/>
                </a:lnTo>
                <a:lnTo>
                  <a:pt x="25305" y="99964"/>
                </a:lnTo>
                <a:lnTo>
                  <a:pt x="25305" y="94028"/>
                </a:lnTo>
                <a:close/>
                <a:moveTo>
                  <a:pt x="37489" y="94028"/>
                </a:moveTo>
                <a:lnTo>
                  <a:pt x="37489" y="99964"/>
                </a:lnTo>
                <a:lnTo>
                  <a:pt x="31553" y="99964"/>
                </a:lnTo>
                <a:lnTo>
                  <a:pt x="31553" y="94028"/>
                </a:lnTo>
                <a:close/>
                <a:moveTo>
                  <a:pt x="43737" y="94028"/>
                </a:moveTo>
                <a:lnTo>
                  <a:pt x="43737" y="99964"/>
                </a:lnTo>
                <a:lnTo>
                  <a:pt x="37802" y="99964"/>
                </a:lnTo>
                <a:lnTo>
                  <a:pt x="37802" y="94028"/>
                </a:lnTo>
                <a:close/>
                <a:moveTo>
                  <a:pt x="49985" y="94028"/>
                </a:moveTo>
                <a:lnTo>
                  <a:pt x="49985" y="99964"/>
                </a:lnTo>
                <a:lnTo>
                  <a:pt x="44049" y="99964"/>
                </a:lnTo>
                <a:lnTo>
                  <a:pt x="44049" y="94028"/>
                </a:lnTo>
                <a:close/>
                <a:moveTo>
                  <a:pt x="56232" y="94028"/>
                </a:moveTo>
                <a:lnTo>
                  <a:pt x="56232" y="99964"/>
                </a:lnTo>
                <a:lnTo>
                  <a:pt x="50296" y="99964"/>
                </a:lnTo>
                <a:lnTo>
                  <a:pt x="50296" y="94028"/>
                </a:lnTo>
                <a:close/>
                <a:moveTo>
                  <a:pt x="62480" y="94028"/>
                </a:moveTo>
                <a:lnTo>
                  <a:pt x="62480" y="99964"/>
                </a:lnTo>
                <a:lnTo>
                  <a:pt x="56545" y="99964"/>
                </a:lnTo>
                <a:lnTo>
                  <a:pt x="56545" y="94028"/>
                </a:lnTo>
                <a:close/>
                <a:moveTo>
                  <a:pt x="68727" y="94028"/>
                </a:moveTo>
                <a:lnTo>
                  <a:pt x="68727" y="99964"/>
                </a:lnTo>
                <a:lnTo>
                  <a:pt x="62792" y="99964"/>
                </a:lnTo>
                <a:lnTo>
                  <a:pt x="62792" y="94028"/>
                </a:lnTo>
                <a:close/>
                <a:moveTo>
                  <a:pt x="74975" y="94028"/>
                </a:moveTo>
                <a:lnTo>
                  <a:pt x="74975" y="99964"/>
                </a:lnTo>
                <a:lnTo>
                  <a:pt x="69039" y="99964"/>
                </a:lnTo>
                <a:lnTo>
                  <a:pt x="69039" y="94028"/>
                </a:lnTo>
                <a:close/>
                <a:moveTo>
                  <a:pt x="81223" y="94028"/>
                </a:moveTo>
                <a:lnTo>
                  <a:pt x="81223" y="99964"/>
                </a:lnTo>
                <a:lnTo>
                  <a:pt x="75286" y="99964"/>
                </a:lnTo>
                <a:lnTo>
                  <a:pt x="75286" y="94028"/>
                </a:lnTo>
                <a:close/>
                <a:moveTo>
                  <a:pt x="87470" y="94028"/>
                </a:moveTo>
                <a:lnTo>
                  <a:pt x="87470" y="99964"/>
                </a:lnTo>
                <a:lnTo>
                  <a:pt x="81535" y="99964"/>
                </a:lnTo>
                <a:lnTo>
                  <a:pt x="81535" y="94028"/>
                </a:lnTo>
                <a:close/>
                <a:moveTo>
                  <a:pt x="93718" y="94028"/>
                </a:moveTo>
                <a:lnTo>
                  <a:pt x="93718" y="99964"/>
                </a:lnTo>
                <a:lnTo>
                  <a:pt x="87784" y="99964"/>
                </a:lnTo>
                <a:lnTo>
                  <a:pt x="87784" y="94028"/>
                </a:lnTo>
                <a:close/>
                <a:moveTo>
                  <a:pt x="99967" y="94028"/>
                </a:moveTo>
                <a:lnTo>
                  <a:pt x="99967" y="99964"/>
                </a:lnTo>
                <a:lnTo>
                  <a:pt x="94031" y="99964"/>
                </a:lnTo>
                <a:lnTo>
                  <a:pt x="94031" y="94028"/>
                </a:lnTo>
                <a:close/>
                <a:moveTo>
                  <a:pt x="106214" y="94029"/>
                </a:moveTo>
                <a:lnTo>
                  <a:pt x="106214" y="99964"/>
                </a:lnTo>
                <a:lnTo>
                  <a:pt x="100278" y="99964"/>
                </a:lnTo>
                <a:lnTo>
                  <a:pt x="100278" y="94029"/>
                </a:lnTo>
                <a:close/>
                <a:moveTo>
                  <a:pt x="112461" y="94029"/>
                </a:moveTo>
                <a:lnTo>
                  <a:pt x="112461" y="99964"/>
                </a:lnTo>
                <a:lnTo>
                  <a:pt x="106527" y="99964"/>
                </a:lnTo>
                <a:lnTo>
                  <a:pt x="106527" y="94029"/>
                </a:lnTo>
                <a:close/>
                <a:moveTo>
                  <a:pt x="118710" y="94029"/>
                </a:moveTo>
                <a:lnTo>
                  <a:pt x="118710" y="99964"/>
                </a:lnTo>
                <a:lnTo>
                  <a:pt x="112774" y="99964"/>
                </a:lnTo>
                <a:lnTo>
                  <a:pt x="112774" y="94029"/>
                </a:lnTo>
                <a:close/>
                <a:moveTo>
                  <a:pt x="124957" y="94029"/>
                </a:moveTo>
                <a:lnTo>
                  <a:pt x="124957" y="99964"/>
                </a:lnTo>
                <a:lnTo>
                  <a:pt x="119021" y="99964"/>
                </a:lnTo>
                <a:lnTo>
                  <a:pt x="119021" y="94029"/>
                </a:lnTo>
                <a:close/>
                <a:moveTo>
                  <a:pt x="131204" y="94029"/>
                </a:moveTo>
                <a:lnTo>
                  <a:pt x="131204" y="99964"/>
                </a:lnTo>
                <a:lnTo>
                  <a:pt x="125270" y="99964"/>
                </a:lnTo>
                <a:lnTo>
                  <a:pt x="125270" y="94029"/>
                </a:lnTo>
                <a:close/>
                <a:moveTo>
                  <a:pt x="137451" y="94029"/>
                </a:moveTo>
                <a:lnTo>
                  <a:pt x="137451" y="99964"/>
                </a:lnTo>
                <a:lnTo>
                  <a:pt x="131517" y="99964"/>
                </a:lnTo>
                <a:lnTo>
                  <a:pt x="131517" y="94029"/>
                </a:lnTo>
                <a:close/>
                <a:moveTo>
                  <a:pt x="143702" y="94029"/>
                </a:moveTo>
                <a:lnTo>
                  <a:pt x="143702" y="99964"/>
                </a:lnTo>
                <a:lnTo>
                  <a:pt x="137766" y="99964"/>
                </a:lnTo>
                <a:lnTo>
                  <a:pt x="137766" y="94029"/>
                </a:lnTo>
                <a:close/>
                <a:moveTo>
                  <a:pt x="149949" y="94029"/>
                </a:moveTo>
                <a:lnTo>
                  <a:pt x="149949" y="99964"/>
                </a:lnTo>
                <a:lnTo>
                  <a:pt x="144015" y="99964"/>
                </a:lnTo>
                <a:lnTo>
                  <a:pt x="144015" y="94029"/>
                </a:lnTo>
                <a:close/>
                <a:moveTo>
                  <a:pt x="156196" y="94029"/>
                </a:moveTo>
                <a:lnTo>
                  <a:pt x="156196" y="99964"/>
                </a:lnTo>
                <a:lnTo>
                  <a:pt x="150262" y="99964"/>
                </a:lnTo>
                <a:lnTo>
                  <a:pt x="150262" y="94029"/>
                </a:lnTo>
                <a:close/>
                <a:moveTo>
                  <a:pt x="162445" y="94028"/>
                </a:moveTo>
                <a:lnTo>
                  <a:pt x="162445" y="99964"/>
                </a:lnTo>
                <a:lnTo>
                  <a:pt x="156509" y="99964"/>
                </a:lnTo>
                <a:lnTo>
                  <a:pt x="156509" y="94028"/>
                </a:lnTo>
                <a:close/>
                <a:moveTo>
                  <a:pt x="168692" y="94028"/>
                </a:moveTo>
                <a:lnTo>
                  <a:pt x="168692" y="99964"/>
                </a:lnTo>
                <a:lnTo>
                  <a:pt x="162756" y="99964"/>
                </a:lnTo>
                <a:lnTo>
                  <a:pt x="162756" y="94028"/>
                </a:lnTo>
                <a:close/>
                <a:moveTo>
                  <a:pt x="174939" y="94028"/>
                </a:moveTo>
                <a:lnTo>
                  <a:pt x="174939" y="99964"/>
                </a:lnTo>
                <a:lnTo>
                  <a:pt x="169005" y="99964"/>
                </a:lnTo>
                <a:lnTo>
                  <a:pt x="169005" y="94028"/>
                </a:lnTo>
                <a:close/>
                <a:moveTo>
                  <a:pt x="181186" y="94028"/>
                </a:moveTo>
                <a:lnTo>
                  <a:pt x="181186" y="99964"/>
                </a:lnTo>
                <a:lnTo>
                  <a:pt x="175252" y="99964"/>
                </a:lnTo>
                <a:lnTo>
                  <a:pt x="175252" y="94028"/>
                </a:lnTo>
                <a:close/>
                <a:moveTo>
                  <a:pt x="187435" y="94028"/>
                </a:moveTo>
                <a:lnTo>
                  <a:pt x="187435" y="99964"/>
                </a:lnTo>
                <a:lnTo>
                  <a:pt x="181499" y="99964"/>
                </a:lnTo>
                <a:lnTo>
                  <a:pt x="181499" y="94028"/>
                </a:lnTo>
                <a:close/>
                <a:moveTo>
                  <a:pt x="193684" y="94028"/>
                </a:moveTo>
                <a:lnTo>
                  <a:pt x="193684" y="99964"/>
                </a:lnTo>
                <a:lnTo>
                  <a:pt x="187749" y="99964"/>
                </a:lnTo>
                <a:lnTo>
                  <a:pt x="187749" y="94028"/>
                </a:lnTo>
                <a:close/>
                <a:moveTo>
                  <a:pt x="199931" y="94028"/>
                </a:moveTo>
                <a:lnTo>
                  <a:pt x="199931" y="99964"/>
                </a:lnTo>
                <a:lnTo>
                  <a:pt x="193996" y="99964"/>
                </a:lnTo>
                <a:lnTo>
                  <a:pt x="193996" y="94028"/>
                </a:lnTo>
                <a:close/>
                <a:moveTo>
                  <a:pt x="206180" y="94028"/>
                </a:moveTo>
                <a:lnTo>
                  <a:pt x="206180" y="99964"/>
                </a:lnTo>
                <a:lnTo>
                  <a:pt x="200244" y="99964"/>
                </a:lnTo>
                <a:lnTo>
                  <a:pt x="200244" y="94028"/>
                </a:lnTo>
                <a:close/>
                <a:moveTo>
                  <a:pt x="212427" y="94028"/>
                </a:moveTo>
                <a:lnTo>
                  <a:pt x="212427" y="99964"/>
                </a:lnTo>
                <a:lnTo>
                  <a:pt x="206491" y="99964"/>
                </a:lnTo>
                <a:lnTo>
                  <a:pt x="206491" y="94028"/>
                </a:lnTo>
                <a:close/>
                <a:moveTo>
                  <a:pt x="218674" y="94028"/>
                </a:moveTo>
                <a:lnTo>
                  <a:pt x="218674" y="99964"/>
                </a:lnTo>
                <a:lnTo>
                  <a:pt x="212739" y="99964"/>
                </a:lnTo>
                <a:lnTo>
                  <a:pt x="212739" y="94028"/>
                </a:lnTo>
                <a:close/>
                <a:moveTo>
                  <a:pt x="224921" y="94029"/>
                </a:moveTo>
                <a:lnTo>
                  <a:pt x="224921" y="99964"/>
                </a:lnTo>
                <a:lnTo>
                  <a:pt x="218987" y="99964"/>
                </a:lnTo>
                <a:lnTo>
                  <a:pt x="218987" y="94029"/>
                </a:lnTo>
                <a:close/>
                <a:moveTo>
                  <a:pt x="231170" y="94029"/>
                </a:moveTo>
                <a:lnTo>
                  <a:pt x="231170" y="99964"/>
                </a:lnTo>
                <a:lnTo>
                  <a:pt x="225234" y="99964"/>
                </a:lnTo>
                <a:lnTo>
                  <a:pt x="225234" y="94029"/>
                </a:lnTo>
                <a:close/>
                <a:moveTo>
                  <a:pt x="237417" y="94029"/>
                </a:moveTo>
                <a:lnTo>
                  <a:pt x="237417" y="99964"/>
                </a:lnTo>
                <a:lnTo>
                  <a:pt x="231481" y="99964"/>
                </a:lnTo>
                <a:lnTo>
                  <a:pt x="231481" y="94029"/>
                </a:lnTo>
                <a:close/>
                <a:moveTo>
                  <a:pt x="243664" y="94029"/>
                </a:moveTo>
                <a:lnTo>
                  <a:pt x="243664" y="99964"/>
                </a:lnTo>
                <a:lnTo>
                  <a:pt x="237729" y="99964"/>
                </a:lnTo>
                <a:lnTo>
                  <a:pt x="237729" y="94029"/>
                </a:lnTo>
                <a:close/>
                <a:moveTo>
                  <a:pt x="249911" y="94029"/>
                </a:moveTo>
                <a:lnTo>
                  <a:pt x="249911" y="99964"/>
                </a:lnTo>
                <a:lnTo>
                  <a:pt x="243977" y="99964"/>
                </a:lnTo>
                <a:lnTo>
                  <a:pt x="243977" y="94029"/>
                </a:lnTo>
                <a:close/>
                <a:moveTo>
                  <a:pt x="256161" y="94029"/>
                </a:moveTo>
                <a:lnTo>
                  <a:pt x="256161" y="99964"/>
                </a:lnTo>
                <a:lnTo>
                  <a:pt x="250225" y="99964"/>
                </a:lnTo>
                <a:lnTo>
                  <a:pt x="250225" y="94029"/>
                </a:lnTo>
                <a:close/>
                <a:moveTo>
                  <a:pt x="262409" y="94029"/>
                </a:moveTo>
                <a:lnTo>
                  <a:pt x="262409" y="99964"/>
                </a:lnTo>
                <a:lnTo>
                  <a:pt x="256474" y="99964"/>
                </a:lnTo>
                <a:lnTo>
                  <a:pt x="256474" y="94029"/>
                </a:lnTo>
                <a:close/>
                <a:moveTo>
                  <a:pt x="268656" y="94029"/>
                </a:moveTo>
                <a:lnTo>
                  <a:pt x="268656" y="99964"/>
                </a:lnTo>
                <a:lnTo>
                  <a:pt x="262721" y="99964"/>
                </a:lnTo>
                <a:lnTo>
                  <a:pt x="262721" y="94029"/>
                </a:lnTo>
                <a:close/>
                <a:moveTo>
                  <a:pt x="274904" y="94029"/>
                </a:moveTo>
                <a:lnTo>
                  <a:pt x="274904" y="99964"/>
                </a:lnTo>
                <a:lnTo>
                  <a:pt x="268968" y="99964"/>
                </a:lnTo>
                <a:lnTo>
                  <a:pt x="268968" y="94029"/>
                </a:lnTo>
                <a:close/>
                <a:moveTo>
                  <a:pt x="6251" y="100276"/>
                </a:moveTo>
                <a:lnTo>
                  <a:pt x="6251" y="106211"/>
                </a:lnTo>
                <a:lnTo>
                  <a:pt x="315" y="106211"/>
                </a:lnTo>
                <a:lnTo>
                  <a:pt x="315" y="100276"/>
                </a:lnTo>
                <a:close/>
                <a:moveTo>
                  <a:pt x="12498" y="100276"/>
                </a:moveTo>
                <a:lnTo>
                  <a:pt x="12498" y="106211"/>
                </a:lnTo>
                <a:lnTo>
                  <a:pt x="6562" y="106211"/>
                </a:lnTo>
                <a:lnTo>
                  <a:pt x="6562" y="100276"/>
                </a:lnTo>
                <a:close/>
                <a:moveTo>
                  <a:pt x="18745" y="100276"/>
                </a:moveTo>
                <a:lnTo>
                  <a:pt x="18745" y="106211"/>
                </a:lnTo>
                <a:lnTo>
                  <a:pt x="12810" y="106211"/>
                </a:lnTo>
                <a:lnTo>
                  <a:pt x="12810" y="100276"/>
                </a:lnTo>
                <a:close/>
                <a:moveTo>
                  <a:pt x="24992" y="100276"/>
                </a:moveTo>
                <a:lnTo>
                  <a:pt x="24992" y="106211"/>
                </a:lnTo>
                <a:lnTo>
                  <a:pt x="19058" y="106211"/>
                </a:lnTo>
                <a:lnTo>
                  <a:pt x="19058" y="100276"/>
                </a:lnTo>
                <a:close/>
                <a:moveTo>
                  <a:pt x="31242" y="100276"/>
                </a:moveTo>
                <a:lnTo>
                  <a:pt x="31242" y="106211"/>
                </a:lnTo>
                <a:lnTo>
                  <a:pt x="25305" y="106211"/>
                </a:lnTo>
                <a:lnTo>
                  <a:pt x="25305" y="100276"/>
                </a:lnTo>
                <a:close/>
                <a:moveTo>
                  <a:pt x="37489" y="100276"/>
                </a:moveTo>
                <a:lnTo>
                  <a:pt x="37489" y="106211"/>
                </a:lnTo>
                <a:lnTo>
                  <a:pt x="31553" y="106211"/>
                </a:lnTo>
                <a:lnTo>
                  <a:pt x="31553" y="100276"/>
                </a:lnTo>
                <a:close/>
                <a:moveTo>
                  <a:pt x="43737" y="100276"/>
                </a:moveTo>
                <a:lnTo>
                  <a:pt x="43737" y="106211"/>
                </a:lnTo>
                <a:lnTo>
                  <a:pt x="37802" y="106211"/>
                </a:lnTo>
                <a:lnTo>
                  <a:pt x="37802" y="100276"/>
                </a:lnTo>
                <a:close/>
                <a:moveTo>
                  <a:pt x="49985" y="100276"/>
                </a:moveTo>
                <a:lnTo>
                  <a:pt x="49985" y="106211"/>
                </a:lnTo>
                <a:lnTo>
                  <a:pt x="44049" y="106211"/>
                </a:lnTo>
                <a:lnTo>
                  <a:pt x="44049" y="100276"/>
                </a:lnTo>
                <a:close/>
                <a:moveTo>
                  <a:pt x="56232" y="100276"/>
                </a:moveTo>
                <a:lnTo>
                  <a:pt x="56232" y="106211"/>
                </a:lnTo>
                <a:lnTo>
                  <a:pt x="50296" y="106211"/>
                </a:lnTo>
                <a:lnTo>
                  <a:pt x="50296" y="100276"/>
                </a:lnTo>
                <a:close/>
                <a:moveTo>
                  <a:pt x="62480" y="100276"/>
                </a:moveTo>
                <a:lnTo>
                  <a:pt x="62480" y="106211"/>
                </a:lnTo>
                <a:lnTo>
                  <a:pt x="56545" y="106211"/>
                </a:lnTo>
                <a:lnTo>
                  <a:pt x="56545" y="100276"/>
                </a:lnTo>
                <a:close/>
                <a:moveTo>
                  <a:pt x="68727" y="100276"/>
                </a:moveTo>
                <a:lnTo>
                  <a:pt x="68727" y="106211"/>
                </a:lnTo>
                <a:lnTo>
                  <a:pt x="62792" y="106211"/>
                </a:lnTo>
                <a:lnTo>
                  <a:pt x="62792" y="100276"/>
                </a:lnTo>
                <a:close/>
                <a:moveTo>
                  <a:pt x="74975" y="100276"/>
                </a:moveTo>
                <a:lnTo>
                  <a:pt x="74975" y="106211"/>
                </a:lnTo>
                <a:lnTo>
                  <a:pt x="69039" y="106211"/>
                </a:lnTo>
                <a:lnTo>
                  <a:pt x="69039" y="100276"/>
                </a:lnTo>
                <a:close/>
                <a:moveTo>
                  <a:pt x="81223" y="100276"/>
                </a:moveTo>
                <a:lnTo>
                  <a:pt x="81223" y="106211"/>
                </a:lnTo>
                <a:lnTo>
                  <a:pt x="75286" y="106211"/>
                </a:lnTo>
                <a:lnTo>
                  <a:pt x="75286" y="100276"/>
                </a:lnTo>
                <a:close/>
                <a:moveTo>
                  <a:pt x="87470" y="100276"/>
                </a:moveTo>
                <a:lnTo>
                  <a:pt x="87470" y="106211"/>
                </a:lnTo>
                <a:lnTo>
                  <a:pt x="81535" y="106211"/>
                </a:lnTo>
                <a:lnTo>
                  <a:pt x="81535" y="100276"/>
                </a:lnTo>
                <a:close/>
                <a:moveTo>
                  <a:pt x="93718" y="100276"/>
                </a:moveTo>
                <a:lnTo>
                  <a:pt x="93718" y="106211"/>
                </a:lnTo>
                <a:lnTo>
                  <a:pt x="87784" y="106211"/>
                </a:lnTo>
                <a:lnTo>
                  <a:pt x="87784" y="100276"/>
                </a:lnTo>
                <a:close/>
                <a:moveTo>
                  <a:pt x="99967" y="100276"/>
                </a:moveTo>
                <a:lnTo>
                  <a:pt x="99967" y="106211"/>
                </a:lnTo>
                <a:lnTo>
                  <a:pt x="94031" y="106211"/>
                </a:lnTo>
                <a:lnTo>
                  <a:pt x="94031" y="100276"/>
                </a:lnTo>
                <a:close/>
                <a:moveTo>
                  <a:pt x="106214" y="100276"/>
                </a:moveTo>
                <a:lnTo>
                  <a:pt x="106214" y="106211"/>
                </a:lnTo>
                <a:lnTo>
                  <a:pt x="100278" y="106211"/>
                </a:lnTo>
                <a:lnTo>
                  <a:pt x="100278" y="100276"/>
                </a:lnTo>
                <a:close/>
                <a:moveTo>
                  <a:pt x="112461" y="100276"/>
                </a:moveTo>
                <a:lnTo>
                  <a:pt x="112461" y="106211"/>
                </a:lnTo>
                <a:lnTo>
                  <a:pt x="106527" y="106211"/>
                </a:lnTo>
                <a:lnTo>
                  <a:pt x="106527" y="100276"/>
                </a:lnTo>
                <a:close/>
                <a:moveTo>
                  <a:pt x="118710" y="100276"/>
                </a:moveTo>
                <a:lnTo>
                  <a:pt x="118710" y="106211"/>
                </a:lnTo>
                <a:lnTo>
                  <a:pt x="112774" y="106211"/>
                </a:lnTo>
                <a:lnTo>
                  <a:pt x="112774" y="100276"/>
                </a:lnTo>
                <a:close/>
                <a:moveTo>
                  <a:pt x="124957" y="100276"/>
                </a:moveTo>
                <a:lnTo>
                  <a:pt x="124957" y="106211"/>
                </a:lnTo>
                <a:lnTo>
                  <a:pt x="119021" y="106211"/>
                </a:lnTo>
                <a:lnTo>
                  <a:pt x="119021" y="100276"/>
                </a:lnTo>
                <a:close/>
                <a:moveTo>
                  <a:pt x="131204" y="100276"/>
                </a:moveTo>
                <a:lnTo>
                  <a:pt x="131204" y="106211"/>
                </a:lnTo>
                <a:lnTo>
                  <a:pt x="125270" y="106211"/>
                </a:lnTo>
                <a:lnTo>
                  <a:pt x="125270" y="100276"/>
                </a:lnTo>
                <a:close/>
                <a:moveTo>
                  <a:pt x="137451" y="100276"/>
                </a:moveTo>
                <a:lnTo>
                  <a:pt x="137451" y="106211"/>
                </a:lnTo>
                <a:lnTo>
                  <a:pt x="131517" y="106211"/>
                </a:lnTo>
                <a:lnTo>
                  <a:pt x="131517" y="100276"/>
                </a:lnTo>
                <a:close/>
                <a:moveTo>
                  <a:pt x="143702" y="100276"/>
                </a:moveTo>
                <a:lnTo>
                  <a:pt x="143702" y="106211"/>
                </a:lnTo>
                <a:lnTo>
                  <a:pt x="137766" y="106211"/>
                </a:lnTo>
                <a:lnTo>
                  <a:pt x="137766" y="100276"/>
                </a:lnTo>
                <a:close/>
                <a:moveTo>
                  <a:pt x="149949" y="100276"/>
                </a:moveTo>
                <a:lnTo>
                  <a:pt x="149949" y="106211"/>
                </a:lnTo>
                <a:lnTo>
                  <a:pt x="144015" y="106211"/>
                </a:lnTo>
                <a:lnTo>
                  <a:pt x="144015" y="100276"/>
                </a:lnTo>
                <a:close/>
                <a:moveTo>
                  <a:pt x="156196" y="100276"/>
                </a:moveTo>
                <a:lnTo>
                  <a:pt x="156196" y="106211"/>
                </a:lnTo>
                <a:lnTo>
                  <a:pt x="150262" y="106211"/>
                </a:lnTo>
                <a:lnTo>
                  <a:pt x="150262" y="100276"/>
                </a:lnTo>
                <a:close/>
                <a:moveTo>
                  <a:pt x="162445" y="100276"/>
                </a:moveTo>
                <a:lnTo>
                  <a:pt x="162445" y="106211"/>
                </a:lnTo>
                <a:lnTo>
                  <a:pt x="156509" y="106211"/>
                </a:lnTo>
                <a:lnTo>
                  <a:pt x="156509" y="100276"/>
                </a:lnTo>
                <a:close/>
                <a:moveTo>
                  <a:pt x="168692" y="100276"/>
                </a:moveTo>
                <a:lnTo>
                  <a:pt x="168692" y="106211"/>
                </a:lnTo>
                <a:lnTo>
                  <a:pt x="162756" y="106211"/>
                </a:lnTo>
                <a:lnTo>
                  <a:pt x="162756" y="100276"/>
                </a:lnTo>
                <a:close/>
                <a:moveTo>
                  <a:pt x="174939" y="100276"/>
                </a:moveTo>
                <a:lnTo>
                  <a:pt x="174939" y="106211"/>
                </a:lnTo>
                <a:lnTo>
                  <a:pt x="169005" y="106211"/>
                </a:lnTo>
                <a:lnTo>
                  <a:pt x="169005" y="100276"/>
                </a:lnTo>
                <a:close/>
                <a:moveTo>
                  <a:pt x="181186" y="100276"/>
                </a:moveTo>
                <a:lnTo>
                  <a:pt x="181186" y="106211"/>
                </a:lnTo>
                <a:lnTo>
                  <a:pt x="175252" y="106211"/>
                </a:lnTo>
                <a:lnTo>
                  <a:pt x="175252" y="100276"/>
                </a:lnTo>
                <a:close/>
                <a:moveTo>
                  <a:pt x="187435" y="100276"/>
                </a:moveTo>
                <a:lnTo>
                  <a:pt x="187435" y="106211"/>
                </a:lnTo>
                <a:lnTo>
                  <a:pt x="181499" y="106211"/>
                </a:lnTo>
                <a:lnTo>
                  <a:pt x="181499" y="100276"/>
                </a:lnTo>
                <a:close/>
                <a:moveTo>
                  <a:pt x="193684" y="100276"/>
                </a:moveTo>
                <a:lnTo>
                  <a:pt x="193684" y="106211"/>
                </a:lnTo>
                <a:lnTo>
                  <a:pt x="187749" y="106211"/>
                </a:lnTo>
                <a:lnTo>
                  <a:pt x="187749" y="100276"/>
                </a:lnTo>
                <a:close/>
                <a:moveTo>
                  <a:pt x="199931" y="100276"/>
                </a:moveTo>
                <a:lnTo>
                  <a:pt x="199931" y="106211"/>
                </a:lnTo>
                <a:lnTo>
                  <a:pt x="193996" y="106211"/>
                </a:lnTo>
                <a:lnTo>
                  <a:pt x="193996" y="100276"/>
                </a:lnTo>
                <a:close/>
                <a:moveTo>
                  <a:pt x="206180" y="100276"/>
                </a:moveTo>
                <a:lnTo>
                  <a:pt x="206180" y="106211"/>
                </a:lnTo>
                <a:lnTo>
                  <a:pt x="200244" y="106211"/>
                </a:lnTo>
                <a:lnTo>
                  <a:pt x="200244" y="100276"/>
                </a:lnTo>
                <a:close/>
                <a:moveTo>
                  <a:pt x="212427" y="100276"/>
                </a:moveTo>
                <a:lnTo>
                  <a:pt x="212427" y="106211"/>
                </a:lnTo>
                <a:lnTo>
                  <a:pt x="206491" y="106211"/>
                </a:lnTo>
                <a:lnTo>
                  <a:pt x="206491" y="100276"/>
                </a:lnTo>
                <a:close/>
                <a:moveTo>
                  <a:pt x="218674" y="100276"/>
                </a:moveTo>
                <a:lnTo>
                  <a:pt x="218674" y="106211"/>
                </a:lnTo>
                <a:lnTo>
                  <a:pt x="212739" y="106211"/>
                </a:lnTo>
                <a:lnTo>
                  <a:pt x="212739" y="100276"/>
                </a:lnTo>
                <a:close/>
                <a:moveTo>
                  <a:pt x="224921" y="100276"/>
                </a:moveTo>
                <a:lnTo>
                  <a:pt x="224921" y="106211"/>
                </a:lnTo>
                <a:lnTo>
                  <a:pt x="218987" y="106211"/>
                </a:lnTo>
                <a:lnTo>
                  <a:pt x="218987" y="100276"/>
                </a:lnTo>
                <a:close/>
                <a:moveTo>
                  <a:pt x="231170" y="100276"/>
                </a:moveTo>
                <a:lnTo>
                  <a:pt x="231170" y="106211"/>
                </a:lnTo>
                <a:lnTo>
                  <a:pt x="225234" y="106211"/>
                </a:lnTo>
                <a:lnTo>
                  <a:pt x="225234" y="100276"/>
                </a:lnTo>
                <a:close/>
                <a:moveTo>
                  <a:pt x="237417" y="100276"/>
                </a:moveTo>
                <a:lnTo>
                  <a:pt x="237417" y="106211"/>
                </a:lnTo>
                <a:lnTo>
                  <a:pt x="231481" y="106211"/>
                </a:lnTo>
                <a:lnTo>
                  <a:pt x="231481" y="100276"/>
                </a:lnTo>
                <a:close/>
                <a:moveTo>
                  <a:pt x="243664" y="100276"/>
                </a:moveTo>
                <a:lnTo>
                  <a:pt x="243664" y="106211"/>
                </a:lnTo>
                <a:lnTo>
                  <a:pt x="237729" y="106211"/>
                </a:lnTo>
                <a:lnTo>
                  <a:pt x="237729" y="100276"/>
                </a:lnTo>
                <a:close/>
                <a:moveTo>
                  <a:pt x="249911" y="100276"/>
                </a:moveTo>
                <a:lnTo>
                  <a:pt x="249911" y="106211"/>
                </a:lnTo>
                <a:lnTo>
                  <a:pt x="243977" y="106211"/>
                </a:lnTo>
                <a:lnTo>
                  <a:pt x="243977" y="100276"/>
                </a:lnTo>
                <a:close/>
                <a:moveTo>
                  <a:pt x="256161" y="100276"/>
                </a:moveTo>
                <a:lnTo>
                  <a:pt x="256161" y="106211"/>
                </a:lnTo>
                <a:lnTo>
                  <a:pt x="250225" y="106211"/>
                </a:lnTo>
                <a:lnTo>
                  <a:pt x="250225" y="100276"/>
                </a:lnTo>
                <a:close/>
                <a:moveTo>
                  <a:pt x="262409" y="100276"/>
                </a:moveTo>
                <a:lnTo>
                  <a:pt x="262409" y="106211"/>
                </a:lnTo>
                <a:lnTo>
                  <a:pt x="256474" y="106211"/>
                </a:lnTo>
                <a:lnTo>
                  <a:pt x="256474" y="100276"/>
                </a:lnTo>
                <a:close/>
                <a:moveTo>
                  <a:pt x="268656" y="100276"/>
                </a:moveTo>
                <a:lnTo>
                  <a:pt x="268656" y="106211"/>
                </a:lnTo>
                <a:lnTo>
                  <a:pt x="262721" y="106211"/>
                </a:lnTo>
                <a:lnTo>
                  <a:pt x="262721" y="100276"/>
                </a:lnTo>
                <a:close/>
                <a:moveTo>
                  <a:pt x="274904" y="100276"/>
                </a:moveTo>
                <a:lnTo>
                  <a:pt x="274904" y="106211"/>
                </a:lnTo>
                <a:lnTo>
                  <a:pt x="268968" y="106211"/>
                </a:lnTo>
                <a:lnTo>
                  <a:pt x="268968" y="100276"/>
                </a:lnTo>
                <a:close/>
                <a:moveTo>
                  <a:pt x="6251" y="106523"/>
                </a:moveTo>
                <a:lnTo>
                  <a:pt x="6251" y="112460"/>
                </a:lnTo>
                <a:lnTo>
                  <a:pt x="315" y="112460"/>
                </a:lnTo>
                <a:lnTo>
                  <a:pt x="315" y="106523"/>
                </a:lnTo>
                <a:close/>
                <a:moveTo>
                  <a:pt x="12498" y="106523"/>
                </a:moveTo>
                <a:lnTo>
                  <a:pt x="12498" y="112460"/>
                </a:lnTo>
                <a:lnTo>
                  <a:pt x="6562" y="112460"/>
                </a:lnTo>
                <a:lnTo>
                  <a:pt x="6562" y="106523"/>
                </a:lnTo>
                <a:close/>
                <a:moveTo>
                  <a:pt x="18745" y="106523"/>
                </a:moveTo>
                <a:lnTo>
                  <a:pt x="18745" y="112460"/>
                </a:lnTo>
                <a:lnTo>
                  <a:pt x="12810" y="112460"/>
                </a:lnTo>
                <a:lnTo>
                  <a:pt x="12810" y="106523"/>
                </a:lnTo>
                <a:close/>
                <a:moveTo>
                  <a:pt x="24992" y="106523"/>
                </a:moveTo>
                <a:lnTo>
                  <a:pt x="24992" y="112460"/>
                </a:lnTo>
                <a:lnTo>
                  <a:pt x="19058" y="112460"/>
                </a:lnTo>
                <a:lnTo>
                  <a:pt x="19058" y="106523"/>
                </a:lnTo>
                <a:close/>
                <a:moveTo>
                  <a:pt x="31242" y="106523"/>
                </a:moveTo>
                <a:lnTo>
                  <a:pt x="31242" y="112460"/>
                </a:lnTo>
                <a:lnTo>
                  <a:pt x="25305" y="112460"/>
                </a:lnTo>
                <a:lnTo>
                  <a:pt x="25305" y="106523"/>
                </a:lnTo>
                <a:close/>
                <a:moveTo>
                  <a:pt x="37489" y="106523"/>
                </a:moveTo>
                <a:lnTo>
                  <a:pt x="37489" y="112460"/>
                </a:lnTo>
                <a:lnTo>
                  <a:pt x="31553" y="112460"/>
                </a:lnTo>
                <a:lnTo>
                  <a:pt x="31553" y="106523"/>
                </a:lnTo>
                <a:close/>
                <a:moveTo>
                  <a:pt x="43737" y="106523"/>
                </a:moveTo>
                <a:lnTo>
                  <a:pt x="43737" y="112460"/>
                </a:lnTo>
                <a:lnTo>
                  <a:pt x="37802" y="112460"/>
                </a:lnTo>
                <a:lnTo>
                  <a:pt x="37802" y="106523"/>
                </a:lnTo>
                <a:close/>
                <a:moveTo>
                  <a:pt x="49985" y="106523"/>
                </a:moveTo>
                <a:lnTo>
                  <a:pt x="49985" y="112460"/>
                </a:lnTo>
                <a:lnTo>
                  <a:pt x="44049" y="112460"/>
                </a:lnTo>
                <a:lnTo>
                  <a:pt x="44049" y="106523"/>
                </a:lnTo>
                <a:close/>
                <a:moveTo>
                  <a:pt x="56232" y="106523"/>
                </a:moveTo>
                <a:lnTo>
                  <a:pt x="56232" y="112460"/>
                </a:lnTo>
                <a:lnTo>
                  <a:pt x="50296" y="112460"/>
                </a:lnTo>
                <a:lnTo>
                  <a:pt x="50296" y="106523"/>
                </a:lnTo>
                <a:close/>
                <a:moveTo>
                  <a:pt x="62480" y="106523"/>
                </a:moveTo>
                <a:lnTo>
                  <a:pt x="62480" y="112460"/>
                </a:lnTo>
                <a:lnTo>
                  <a:pt x="56545" y="112460"/>
                </a:lnTo>
                <a:lnTo>
                  <a:pt x="56545" y="106523"/>
                </a:lnTo>
                <a:close/>
                <a:moveTo>
                  <a:pt x="68727" y="106523"/>
                </a:moveTo>
                <a:lnTo>
                  <a:pt x="68727" y="112460"/>
                </a:lnTo>
                <a:lnTo>
                  <a:pt x="62792" y="112460"/>
                </a:lnTo>
                <a:lnTo>
                  <a:pt x="62792" y="106523"/>
                </a:lnTo>
                <a:close/>
                <a:moveTo>
                  <a:pt x="74975" y="106523"/>
                </a:moveTo>
                <a:lnTo>
                  <a:pt x="74975" y="112460"/>
                </a:lnTo>
                <a:lnTo>
                  <a:pt x="69039" y="112460"/>
                </a:lnTo>
                <a:lnTo>
                  <a:pt x="69039" y="106523"/>
                </a:lnTo>
                <a:close/>
                <a:moveTo>
                  <a:pt x="81223" y="106523"/>
                </a:moveTo>
                <a:lnTo>
                  <a:pt x="81223" y="112460"/>
                </a:lnTo>
                <a:lnTo>
                  <a:pt x="75286" y="112460"/>
                </a:lnTo>
                <a:lnTo>
                  <a:pt x="75286" y="106523"/>
                </a:lnTo>
                <a:close/>
                <a:moveTo>
                  <a:pt x="87470" y="106523"/>
                </a:moveTo>
                <a:lnTo>
                  <a:pt x="87470" y="112460"/>
                </a:lnTo>
                <a:lnTo>
                  <a:pt x="81535" y="112460"/>
                </a:lnTo>
                <a:lnTo>
                  <a:pt x="81535" y="106523"/>
                </a:lnTo>
                <a:close/>
                <a:moveTo>
                  <a:pt x="93718" y="106523"/>
                </a:moveTo>
                <a:lnTo>
                  <a:pt x="93718" y="112460"/>
                </a:lnTo>
                <a:lnTo>
                  <a:pt x="87784" y="112460"/>
                </a:lnTo>
                <a:lnTo>
                  <a:pt x="87784" y="106523"/>
                </a:lnTo>
                <a:close/>
                <a:moveTo>
                  <a:pt x="99967" y="106523"/>
                </a:moveTo>
                <a:lnTo>
                  <a:pt x="99967" y="112460"/>
                </a:lnTo>
                <a:lnTo>
                  <a:pt x="94031" y="112460"/>
                </a:lnTo>
                <a:lnTo>
                  <a:pt x="94031" y="106523"/>
                </a:lnTo>
                <a:close/>
                <a:moveTo>
                  <a:pt x="106214" y="106523"/>
                </a:moveTo>
                <a:lnTo>
                  <a:pt x="106214" y="112460"/>
                </a:lnTo>
                <a:lnTo>
                  <a:pt x="100278" y="112460"/>
                </a:lnTo>
                <a:lnTo>
                  <a:pt x="100278" y="106523"/>
                </a:lnTo>
                <a:close/>
                <a:moveTo>
                  <a:pt x="112461" y="106523"/>
                </a:moveTo>
                <a:lnTo>
                  <a:pt x="112461" y="112460"/>
                </a:lnTo>
                <a:lnTo>
                  <a:pt x="106527" y="112460"/>
                </a:lnTo>
                <a:lnTo>
                  <a:pt x="106527" y="106523"/>
                </a:lnTo>
                <a:close/>
                <a:moveTo>
                  <a:pt x="118710" y="106523"/>
                </a:moveTo>
                <a:lnTo>
                  <a:pt x="118710" y="112460"/>
                </a:lnTo>
                <a:lnTo>
                  <a:pt x="112774" y="112460"/>
                </a:lnTo>
                <a:lnTo>
                  <a:pt x="112774" y="106523"/>
                </a:lnTo>
                <a:close/>
                <a:moveTo>
                  <a:pt x="124957" y="106523"/>
                </a:moveTo>
                <a:lnTo>
                  <a:pt x="124957" y="112460"/>
                </a:lnTo>
                <a:lnTo>
                  <a:pt x="119021" y="112460"/>
                </a:lnTo>
                <a:lnTo>
                  <a:pt x="119021" y="106523"/>
                </a:lnTo>
                <a:close/>
                <a:moveTo>
                  <a:pt x="131204" y="106523"/>
                </a:moveTo>
                <a:lnTo>
                  <a:pt x="131204" y="112460"/>
                </a:lnTo>
                <a:lnTo>
                  <a:pt x="125270" y="112460"/>
                </a:lnTo>
                <a:lnTo>
                  <a:pt x="125270" y="106523"/>
                </a:lnTo>
                <a:close/>
                <a:moveTo>
                  <a:pt x="137451" y="106523"/>
                </a:moveTo>
                <a:lnTo>
                  <a:pt x="137451" y="112460"/>
                </a:lnTo>
                <a:lnTo>
                  <a:pt x="131517" y="112460"/>
                </a:lnTo>
                <a:lnTo>
                  <a:pt x="131517" y="106523"/>
                </a:lnTo>
                <a:close/>
                <a:moveTo>
                  <a:pt x="143702" y="106523"/>
                </a:moveTo>
                <a:lnTo>
                  <a:pt x="143702" y="112460"/>
                </a:lnTo>
                <a:lnTo>
                  <a:pt x="137766" y="112460"/>
                </a:lnTo>
                <a:lnTo>
                  <a:pt x="137766" y="106523"/>
                </a:lnTo>
                <a:close/>
                <a:moveTo>
                  <a:pt x="149949" y="106523"/>
                </a:moveTo>
                <a:lnTo>
                  <a:pt x="149949" y="112460"/>
                </a:lnTo>
                <a:lnTo>
                  <a:pt x="144015" y="112460"/>
                </a:lnTo>
                <a:lnTo>
                  <a:pt x="144015" y="106523"/>
                </a:lnTo>
                <a:close/>
                <a:moveTo>
                  <a:pt x="156196" y="106523"/>
                </a:moveTo>
                <a:lnTo>
                  <a:pt x="156196" y="112460"/>
                </a:lnTo>
                <a:lnTo>
                  <a:pt x="150262" y="112460"/>
                </a:lnTo>
                <a:lnTo>
                  <a:pt x="150262" y="106523"/>
                </a:lnTo>
                <a:close/>
                <a:moveTo>
                  <a:pt x="162445" y="106523"/>
                </a:moveTo>
                <a:lnTo>
                  <a:pt x="162445" y="112460"/>
                </a:lnTo>
                <a:lnTo>
                  <a:pt x="156509" y="112460"/>
                </a:lnTo>
                <a:lnTo>
                  <a:pt x="156509" y="106523"/>
                </a:lnTo>
                <a:close/>
                <a:moveTo>
                  <a:pt x="168692" y="106523"/>
                </a:moveTo>
                <a:lnTo>
                  <a:pt x="168692" y="112460"/>
                </a:lnTo>
                <a:lnTo>
                  <a:pt x="162756" y="112460"/>
                </a:lnTo>
                <a:lnTo>
                  <a:pt x="162756" y="106523"/>
                </a:lnTo>
                <a:close/>
                <a:moveTo>
                  <a:pt x="174939" y="106523"/>
                </a:moveTo>
                <a:lnTo>
                  <a:pt x="174939" y="112460"/>
                </a:lnTo>
                <a:lnTo>
                  <a:pt x="169005" y="112460"/>
                </a:lnTo>
                <a:lnTo>
                  <a:pt x="169005" y="106523"/>
                </a:lnTo>
                <a:close/>
                <a:moveTo>
                  <a:pt x="181186" y="106523"/>
                </a:moveTo>
                <a:lnTo>
                  <a:pt x="181186" y="112460"/>
                </a:lnTo>
                <a:lnTo>
                  <a:pt x="175252" y="112460"/>
                </a:lnTo>
                <a:lnTo>
                  <a:pt x="175252" y="106523"/>
                </a:lnTo>
                <a:close/>
                <a:moveTo>
                  <a:pt x="187435" y="106523"/>
                </a:moveTo>
                <a:lnTo>
                  <a:pt x="187435" y="112460"/>
                </a:lnTo>
                <a:lnTo>
                  <a:pt x="181499" y="112460"/>
                </a:lnTo>
                <a:lnTo>
                  <a:pt x="181499" y="106523"/>
                </a:lnTo>
                <a:close/>
                <a:moveTo>
                  <a:pt x="193684" y="106523"/>
                </a:moveTo>
                <a:lnTo>
                  <a:pt x="193684" y="112460"/>
                </a:lnTo>
                <a:lnTo>
                  <a:pt x="187749" y="112460"/>
                </a:lnTo>
                <a:lnTo>
                  <a:pt x="187749" y="106523"/>
                </a:lnTo>
                <a:close/>
                <a:moveTo>
                  <a:pt x="199931" y="106523"/>
                </a:moveTo>
                <a:lnTo>
                  <a:pt x="199931" y="112460"/>
                </a:lnTo>
                <a:lnTo>
                  <a:pt x="193996" y="112460"/>
                </a:lnTo>
                <a:lnTo>
                  <a:pt x="193996" y="106523"/>
                </a:lnTo>
                <a:close/>
                <a:moveTo>
                  <a:pt x="206180" y="106523"/>
                </a:moveTo>
                <a:lnTo>
                  <a:pt x="206180" y="112460"/>
                </a:lnTo>
                <a:lnTo>
                  <a:pt x="200244" y="112460"/>
                </a:lnTo>
                <a:lnTo>
                  <a:pt x="200244" y="106523"/>
                </a:lnTo>
                <a:close/>
                <a:moveTo>
                  <a:pt x="212427" y="106523"/>
                </a:moveTo>
                <a:lnTo>
                  <a:pt x="212427" y="112460"/>
                </a:lnTo>
                <a:lnTo>
                  <a:pt x="206491" y="112460"/>
                </a:lnTo>
                <a:lnTo>
                  <a:pt x="206491" y="106523"/>
                </a:lnTo>
                <a:close/>
                <a:moveTo>
                  <a:pt x="218674" y="106523"/>
                </a:moveTo>
                <a:lnTo>
                  <a:pt x="218674" y="112460"/>
                </a:lnTo>
                <a:lnTo>
                  <a:pt x="212739" y="112460"/>
                </a:lnTo>
                <a:lnTo>
                  <a:pt x="212739" y="106523"/>
                </a:lnTo>
                <a:close/>
                <a:moveTo>
                  <a:pt x="224921" y="106523"/>
                </a:moveTo>
                <a:lnTo>
                  <a:pt x="224921" y="112460"/>
                </a:lnTo>
                <a:lnTo>
                  <a:pt x="218987" y="112460"/>
                </a:lnTo>
                <a:lnTo>
                  <a:pt x="218987" y="106523"/>
                </a:lnTo>
                <a:close/>
                <a:moveTo>
                  <a:pt x="231170" y="106523"/>
                </a:moveTo>
                <a:lnTo>
                  <a:pt x="231170" y="112460"/>
                </a:lnTo>
                <a:lnTo>
                  <a:pt x="225234" y="112460"/>
                </a:lnTo>
                <a:lnTo>
                  <a:pt x="225234" y="106523"/>
                </a:lnTo>
                <a:close/>
                <a:moveTo>
                  <a:pt x="237417" y="106523"/>
                </a:moveTo>
                <a:lnTo>
                  <a:pt x="237417" y="112460"/>
                </a:lnTo>
                <a:lnTo>
                  <a:pt x="231481" y="112460"/>
                </a:lnTo>
                <a:lnTo>
                  <a:pt x="231481" y="106523"/>
                </a:lnTo>
                <a:close/>
                <a:moveTo>
                  <a:pt x="243664" y="106523"/>
                </a:moveTo>
                <a:lnTo>
                  <a:pt x="243664" y="112460"/>
                </a:lnTo>
                <a:lnTo>
                  <a:pt x="237729" y="112460"/>
                </a:lnTo>
                <a:lnTo>
                  <a:pt x="237729" y="106523"/>
                </a:lnTo>
                <a:close/>
                <a:moveTo>
                  <a:pt x="249911" y="106523"/>
                </a:moveTo>
                <a:lnTo>
                  <a:pt x="249911" y="112460"/>
                </a:lnTo>
                <a:lnTo>
                  <a:pt x="243977" y="112460"/>
                </a:lnTo>
                <a:lnTo>
                  <a:pt x="243977" y="106523"/>
                </a:lnTo>
                <a:close/>
                <a:moveTo>
                  <a:pt x="256161" y="106523"/>
                </a:moveTo>
                <a:lnTo>
                  <a:pt x="256161" y="112460"/>
                </a:lnTo>
                <a:lnTo>
                  <a:pt x="250225" y="112460"/>
                </a:lnTo>
                <a:lnTo>
                  <a:pt x="250225" y="106523"/>
                </a:lnTo>
                <a:close/>
                <a:moveTo>
                  <a:pt x="262409" y="106523"/>
                </a:moveTo>
                <a:lnTo>
                  <a:pt x="262409" y="112460"/>
                </a:lnTo>
                <a:lnTo>
                  <a:pt x="256474" y="112460"/>
                </a:lnTo>
                <a:lnTo>
                  <a:pt x="256474" y="106523"/>
                </a:lnTo>
                <a:close/>
                <a:moveTo>
                  <a:pt x="268656" y="106523"/>
                </a:moveTo>
                <a:lnTo>
                  <a:pt x="268656" y="112460"/>
                </a:lnTo>
                <a:lnTo>
                  <a:pt x="262721" y="112460"/>
                </a:lnTo>
                <a:lnTo>
                  <a:pt x="262721" y="106523"/>
                </a:lnTo>
                <a:close/>
                <a:moveTo>
                  <a:pt x="274904" y="106523"/>
                </a:moveTo>
                <a:lnTo>
                  <a:pt x="274904" y="112460"/>
                </a:lnTo>
                <a:lnTo>
                  <a:pt x="268968" y="112460"/>
                </a:lnTo>
                <a:lnTo>
                  <a:pt x="268968" y="106523"/>
                </a:lnTo>
                <a:close/>
                <a:moveTo>
                  <a:pt x="6251" y="112771"/>
                </a:moveTo>
                <a:lnTo>
                  <a:pt x="6251" y="118707"/>
                </a:lnTo>
                <a:lnTo>
                  <a:pt x="315" y="118707"/>
                </a:lnTo>
                <a:lnTo>
                  <a:pt x="315" y="112771"/>
                </a:lnTo>
                <a:close/>
                <a:moveTo>
                  <a:pt x="12498" y="112771"/>
                </a:moveTo>
                <a:lnTo>
                  <a:pt x="12498" y="118707"/>
                </a:lnTo>
                <a:lnTo>
                  <a:pt x="6562" y="118707"/>
                </a:lnTo>
                <a:lnTo>
                  <a:pt x="6562" y="112771"/>
                </a:lnTo>
                <a:close/>
                <a:moveTo>
                  <a:pt x="18745" y="112771"/>
                </a:moveTo>
                <a:lnTo>
                  <a:pt x="18745" y="118707"/>
                </a:lnTo>
                <a:lnTo>
                  <a:pt x="12810" y="118707"/>
                </a:lnTo>
                <a:lnTo>
                  <a:pt x="12810" y="112771"/>
                </a:lnTo>
                <a:close/>
                <a:moveTo>
                  <a:pt x="24992" y="112771"/>
                </a:moveTo>
                <a:lnTo>
                  <a:pt x="24992" y="118707"/>
                </a:lnTo>
                <a:lnTo>
                  <a:pt x="19058" y="118707"/>
                </a:lnTo>
                <a:lnTo>
                  <a:pt x="19058" y="112771"/>
                </a:lnTo>
                <a:close/>
                <a:moveTo>
                  <a:pt x="31242" y="112771"/>
                </a:moveTo>
                <a:lnTo>
                  <a:pt x="31242" y="118707"/>
                </a:lnTo>
                <a:lnTo>
                  <a:pt x="25305" y="118707"/>
                </a:lnTo>
                <a:lnTo>
                  <a:pt x="25305" y="112771"/>
                </a:lnTo>
                <a:close/>
                <a:moveTo>
                  <a:pt x="37489" y="112771"/>
                </a:moveTo>
                <a:lnTo>
                  <a:pt x="37489" y="118707"/>
                </a:lnTo>
                <a:lnTo>
                  <a:pt x="31553" y="118707"/>
                </a:lnTo>
                <a:lnTo>
                  <a:pt x="31553" y="112771"/>
                </a:lnTo>
                <a:close/>
                <a:moveTo>
                  <a:pt x="43737" y="112771"/>
                </a:moveTo>
                <a:lnTo>
                  <a:pt x="43737" y="118707"/>
                </a:lnTo>
                <a:lnTo>
                  <a:pt x="37802" y="118707"/>
                </a:lnTo>
                <a:lnTo>
                  <a:pt x="37802" y="112771"/>
                </a:lnTo>
                <a:close/>
                <a:moveTo>
                  <a:pt x="49985" y="112771"/>
                </a:moveTo>
                <a:lnTo>
                  <a:pt x="49985" y="118707"/>
                </a:lnTo>
                <a:lnTo>
                  <a:pt x="44049" y="118707"/>
                </a:lnTo>
                <a:lnTo>
                  <a:pt x="44049" y="112771"/>
                </a:lnTo>
                <a:close/>
                <a:moveTo>
                  <a:pt x="56232" y="112771"/>
                </a:moveTo>
                <a:lnTo>
                  <a:pt x="56232" y="118707"/>
                </a:lnTo>
                <a:lnTo>
                  <a:pt x="50296" y="118707"/>
                </a:lnTo>
                <a:lnTo>
                  <a:pt x="50296" y="112771"/>
                </a:lnTo>
                <a:close/>
                <a:moveTo>
                  <a:pt x="62480" y="112771"/>
                </a:moveTo>
                <a:lnTo>
                  <a:pt x="62480" y="118707"/>
                </a:lnTo>
                <a:lnTo>
                  <a:pt x="56545" y="118707"/>
                </a:lnTo>
                <a:lnTo>
                  <a:pt x="56545" y="112771"/>
                </a:lnTo>
                <a:close/>
                <a:moveTo>
                  <a:pt x="68727" y="112771"/>
                </a:moveTo>
                <a:lnTo>
                  <a:pt x="68727" y="118707"/>
                </a:lnTo>
                <a:lnTo>
                  <a:pt x="62792" y="118707"/>
                </a:lnTo>
                <a:lnTo>
                  <a:pt x="62792" y="112771"/>
                </a:lnTo>
                <a:close/>
                <a:moveTo>
                  <a:pt x="74975" y="112771"/>
                </a:moveTo>
                <a:lnTo>
                  <a:pt x="74975" y="118707"/>
                </a:lnTo>
                <a:lnTo>
                  <a:pt x="69039" y="118707"/>
                </a:lnTo>
                <a:lnTo>
                  <a:pt x="69039" y="112771"/>
                </a:lnTo>
                <a:close/>
                <a:moveTo>
                  <a:pt x="81223" y="112771"/>
                </a:moveTo>
                <a:lnTo>
                  <a:pt x="81223" y="118707"/>
                </a:lnTo>
                <a:lnTo>
                  <a:pt x="75286" y="118707"/>
                </a:lnTo>
                <a:lnTo>
                  <a:pt x="75286" y="112771"/>
                </a:lnTo>
                <a:close/>
                <a:moveTo>
                  <a:pt x="87470" y="112771"/>
                </a:moveTo>
                <a:lnTo>
                  <a:pt x="87470" y="118707"/>
                </a:lnTo>
                <a:lnTo>
                  <a:pt x="81535" y="118707"/>
                </a:lnTo>
                <a:lnTo>
                  <a:pt x="81535" y="112771"/>
                </a:lnTo>
                <a:close/>
                <a:moveTo>
                  <a:pt x="93718" y="112771"/>
                </a:moveTo>
                <a:lnTo>
                  <a:pt x="93718" y="118707"/>
                </a:lnTo>
                <a:lnTo>
                  <a:pt x="87784" y="118707"/>
                </a:lnTo>
                <a:lnTo>
                  <a:pt x="87784" y="112771"/>
                </a:lnTo>
                <a:close/>
                <a:moveTo>
                  <a:pt x="99967" y="112771"/>
                </a:moveTo>
                <a:lnTo>
                  <a:pt x="99967" y="118707"/>
                </a:lnTo>
                <a:lnTo>
                  <a:pt x="94031" y="118707"/>
                </a:lnTo>
                <a:lnTo>
                  <a:pt x="94031" y="112771"/>
                </a:lnTo>
                <a:close/>
                <a:moveTo>
                  <a:pt x="106214" y="112771"/>
                </a:moveTo>
                <a:lnTo>
                  <a:pt x="106214" y="118707"/>
                </a:lnTo>
                <a:lnTo>
                  <a:pt x="100278" y="118707"/>
                </a:lnTo>
                <a:lnTo>
                  <a:pt x="100278" y="112771"/>
                </a:lnTo>
                <a:close/>
                <a:moveTo>
                  <a:pt x="112461" y="112771"/>
                </a:moveTo>
                <a:lnTo>
                  <a:pt x="112461" y="118707"/>
                </a:lnTo>
                <a:lnTo>
                  <a:pt x="106527" y="118707"/>
                </a:lnTo>
                <a:lnTo>
                  <a:pt x="106527" y="112771"/>
                </a:lnTo>
                <a:close/>
                <a:moveTo>
                  <a:pt x="118710" y="112771"/>
                </a:moveTo>
                <a:lnTo>
                  <a:pt x="118710" y="118707"/>
                </a:lnTo>
                <a:lnTo>
                  <a:pt x="112774" y="118707"/>
                </a:lnTo>
                <a:lnTo>
                  <a:pt x="112774" y="112771"/>
                </a:lnTo>
                <a:close/>
                <a:moveTo>
                  <a:pt x="124957" y="112771"/>
                </a:moveTo>
                <a:lnTo>
                  <a:pt x="124957" y="118707"/>
                </a:lnTo>
                <a:lnTo>
                  <a:pt x="119021" y="118707"/>
                </a:lnTo>
                <a:lnTo>
                  <a:pt x="119021" y="112771"/>
                </a:lnTo>
                <a:close/>
                <a:moveTo>
                  <a:pt x="131204" y="112771"/>
                </a:moveTo>
                <a:lnTo>
                  <a:pt x="131204" y="118707"/>
                </a:lnTo>
                <a:lnTo>
                  <a:pt x="125270" y="118707"/>
                </a:lnTo>
                <a:lnTo>
                  <a:pt x="125270" y="112771"/>
                </a:lnTo>
                <a:close/>
                <a:moveTo>
                  <a:pt x="137451" y="112771"/>
                </a:moveTo>
                <a:lnTo>
                  <a:pt x="137451" y="118707"/>
                </a:lnTo>
                <a:lnTo>
                  <a:pt x="131517" y="118707"/>
                </a:lnTo>
                <a:lnTo>
                  <a:pt x="131517" y="112771"/>
                </a:lnTo>
                <a:close/>
                <a:moveTo>
                  <a:pt x="143702" y="112771"/>
                </a:moveTo>
                <a:lnTo>
                  <a:pt x="143702" y="118707"/>
                </a:lnTo>
                <a:lnTo>
                  <a:pt x="137766" y="118707"/>
                </a:lnTo>
                <a:lnTo>
                  <a:pt x="137766" y="112771"/>
                </a:lnTo>
                <a:close/>
                <a:moveTo>
                  <a:pt x="149949" y="112771"/>
                </a:moveTo>
                <a:lnTo>
                  <a:pt x="149949" y="118707"/>
                </a:lnTo>
                <a:lnTo>
                  <a:pt x="144015" y="118707"/>
                </a:lnTo>
                <a:lnTo>
                  <a:pt x="144015" y="112771"/>
                </a:lnTo>
                <a:close/>
                <a:moveTo>
                  <a:pt x="156196" y="112771"/>
                </a:moveTo>
                <a:lnTo>
                  <a:pt x="156196" y="118707"/>
                </a:lnTo>
                <a:lnTo>
                  <a:pt x="150262" y="118707"/>
                </a:lnTo>
                <a:lnTo>
                  <a:pt x="150262" y="112771"/>
                </a:lnTo>
                <a:close/>
                <a:moveTo>
                  <a:pt x="162445" y="112771"/>
                </a:moveTo>
                <a:lnTo>
                  <a:pt x="162445" y="118707"/>
                </a:lnTo>
                <a:lnTo>
                  <a:pt x="156509" y="118707"/>
                </a:lnTo>
                <a:lnTo>
                  <a:pt x="156509" y="112771"/>
                </a:lnTo>
                <a:close/>
                <a:moveTo>
                  <a:pt x="168692" y="112771"/>
                </a:moveTo>
                <a:lnTo>
                  <a:pt x="168692" y="118707"/>
                </a:lnTo>
                <a:lnTo>
                  <a:pt x="162756" y="118707"/>
                </a:lnTo>
                <a:lnTo>
                  <a:pt x="162756" y="112771"/>
                </a:lnTo>
                <a:close/>
                <a:moveTo>
                  <a:pt x="174939" y="112771"/>
                </a:moveTo>
                <a:lnTo>
                  <a:pt x="174939" y="118707"/>
                </a:lnTo>
                <a:lnTo>
                  <a:pt x="169005" y="118707"/>
                </a:lnTo>
                <a:lnTo>
                  <a:pt x="169005" y="112771"/>
                </a:lnTo>
                <a:close/>
                <a:moveTo>
                  <a:pt x="181186" y="112771"/>
                </a:moveTo>
                <a:lnTo>
                  <a:pt x="181186" y="118707"/>
                </a:lnTo>
                <a:lnTo>
                  <a:pt x="175252" y="118707"/>
                </a:lnTo>
                <a:lnTo>
                  <a:pt x="175252" y="112771"/>
                </a:lnTo>
                <a:close/>
                <a:moveTo>
                  <a:pt x="187435" y="112771"/>
                </a:moveTo>
                <a:lnTo>
                  <a:pt x="187435" y="118707"/>
                </a:lnTo>
                <a:lnTo>
                  <a:pt x="181499" y="118707"/>
                </a:lnTo>
                <a:lnTo>
                  <a:pt x="181499" y="112771"/>
                </a:lnTo>
                <a:close/>
                <a:moveTo>
                  <a:pt x="193684" y="112771"/>
                </a:moveTo>
                <a:lnTo>
                  <a:pt x="193684" y="118707"/>
                </a:lnTo>
                <a:lnTo>
                  <a:pt x="187749" y="118707"/>
                </a:lnTo>
                <a:lnTo>
                  <a:pt x="187749" y="112771"/>
                </a:lnTo>
                <a:close/>
                <a:moveTo>
                  <a:pt x="199931" y="112771"/>
                </a:moveTo>
                <a:lnTo>
                  <a:pt x="199931" y="118707"/>
                </a:lnTo>
                <a:lnTo>
                  <a:pt x="193996" y="118707"/>
                </a:lnTo>
                <a:lnTo>
                  <a:pt x="193996" y="112771"/>
                </a:lnTo>
                <a:close/>
                <a:moveTo>
                  <a:pt x="206180" y="112771"/>
                </a:moveTo>
                <a:lnTo>
                  <a:pt x="206180" y="118707"/>
                </a:lnTo>
                <a:lnTo>
                  <a:pt x="200244" y="118707"/>
                </a:lnTo>
                <a:lnTo>
                  <a:pt x="200244" y="112771"/>
                </a:lnTo>
                <a:close/>
                <a:moveTo>
                  <a:pt x="212427" y="112771"/>
                </a:moveTo>
                <a:lnTo>
                  <a:pt x="212427" y="118707"/>
                </a:lnTo>
                <a:lnTo>
                  <a:pt x="206491" y="118707"/>
                </a:lnTo>
                <a:lnTo>
                  <a:pt x="206491" y="112771"/>
                </a:lnTo>
                <a:close/>
                <a:moveTo>
                  <a:pt x="218674" y="112771"/>
                </a:moveTo>
                <a:lnTo>
                  <a:pt x="218674" y="118707"/>
                </a:lnTo>
                <a:lnTo>
                  <a:pt x="212739" y="118707"/>
                </a:lnTo>
                <a:lnTo>
                  <a:pt x="212739" y="112771"/>
                </a:lnTo>
                <a:close/>
                <a:moveTo>
                  <a:pt x="224921" y="112771"/>
                </a:moveTo>
                <a:lnTo>
                  <a:pt x="224921" y="118707"/>
                </a:lnTo>
                <a:lnTo>
                  <a:pt x="218987" y="118707"/>
                </a:lnTo>
                <a:lnTo>
                  <a:pt x="218987" y="112771"/>
                </a:lnTo>
                <a:close/>
                <a:moveTo>
                  <a:pt x="231170" y="112771"/>
                </a:moveTo>
                <a:lnTo>
                  <a:pt x="231170" y="118707"/>
                </a:lnTo>
                <a:lnTo>
                  <a:pt x="225234" y="118707"/>
                </a:lnTo>
                <a:lnTo>
                  <a:pt x="225234" y="112771"/>
                </a:lnTo>
                <a:close/>
                <a:moveTo>
                  <a:pt x="237417" y="112771"/>
                </a:moveTo>
                <a:lnTo>
                  <a:pt x="237417" y="118707"/>
                </a:lnTo>
                <a:lnTo>
                  <a:pt x="231481" y="118707"/>
                </a:lnTo>
                <a:lnTo>
                  <a:pt x="231481" y="112771"/>
                </a:lnTo>
                <a:close/>
                <a:moveTo>
                  <a:pt x="243664" y="112771"/>
                </a:moveTo>
                <a:lnTo>
                  <a:pt x="243664" y="118707"/>
                </a:lnTo>
                <a:lnTo>
                  <a:pt x="237729" y="118707"/>
                </a:lnTo>
                <a:lnTo>
                  <a:pt x="237729" y="112771"/>
                </a:lnTo>
                <a:close/>
                <a:moveTo>
                  <a:pt x="249911" y="112771"/>
                </a:moveTo>
                <a:lnTo>
                  <a:pt x="249911" y="118707"/>
                </a:lnTo>
                <a:lnTo>
                  <a:pt x="243977" y="118707"/>
                </a:lnTo>
                <a:lnTo>
                  <a:pt x="243977" y="112771"/>
                </a:lnTo>
                <a:close/>
                <a:moveTo>
                  <a:pt x="256161" y="112771"/>
                </a:moveTo>
                <a:lnTo>
                  <a:pt x="256161" y="118707"/>
                </a:lnTo>
                <a:lnTo>
                  <a:pt x="250225" y="118707"/>
                </a:lnTo>
                <a:lnTo>
                  <a:pt x="250225" y="112771"/>
                </a:lnTo>
                <a:close/>
                <a:moveTo>
                  <a:pt x="262409" y="112771"/>
                </a:moveTo>
                <a:lnTo>
                  <a:pt x="262409" y="118707"/>
                </a:lnTo>
                <a:lnTo>
                  <a:pt x="256474" y="118707"/>
                </a:lnTo>
                <a:lnTo>
                  <a:pt x="256474" y="112771"/>
                </a:lnTo>
                <a:close/>
                <a:moveTo>
                  <a:pt x="268656" y="112771"/>
                </a:moveTo>
                <a:lnTo>
                  <a:pt x="268656" y="118707"/>
                </a:lnTo>
                <a:lnTo>
                  <a:pt x="262721" y="118707"/>
                </a:lnTo>
                <a:lnTo>
                  <a:pt x="262721" y="112771"/>
                </a:lnTo>
                <a:close/>
                <a:moveTo>
                  <a:pt x="274904" y="112771"/>
                </a:moveTo>
                <a:lnTo>
                  <a:pt x="274904" y="118707"/>
                </a:lnTo>
                <a:lnTo>
                  <a:pt x="268968" y="118707"/>
                </a:lnTo>
                <a:lnTo>
                  <a:pt x="268968" y="112771"/>
                </a:lnTo>
                <a:close/>
                <a:moveTo>
                  <a:pt x="6251" y="119019"/>
                </a:moveTo>
                <a:lnTo>
                  <a:pt x="6251" y="124954"/>
                </a:lnTo>
                <a:lnTo>
                  <a:pt x="315" y="124954"/>
                </a:lnTo>
                <a:lnTo>
                  <a:pt x="315" y="119019"/>
                </a:lnTo>
                <a:close/>
                <a:moveTo>
                  <a:pt x="12498" y="119019"/>
                </a:moveTo>
                <a:lnTo>
                  <a:pt x="12498" y="124954"/>
                </a:lnTo>
                <a:lnTo>
                  <a:pt x="6562" y="124954"/>
                </a:lnTo>
                <a:lnTo>
                  <a:pt x="6562" y="119019"/>
                </a:lnTo>
                <a:close/>
                <a:moveTo>
                  <a:pt x="18745" y="119019"/>
                </a:moveTo>
                <a:lnTo>
                  <a:pt x="18745" y="124954"/>
                </a:lnTo>
                <a:lnTo>
                  <a:pt x="12810" y="124954"/>
                </a:lnTo>
                <a:lnTo>
                  <a:pt x="12810" y="119019"/>
                </a:lnTo>
                <a:close/>
                <a:moveTo>
                  <a:pt x="24992" y="119019"/>
                </a:moveTo>
                <a:lnTo>
                  <a:pt x="24992" y="124954"/>
                </a:lnTo>
                <a:lnTo>
                  <a:pt x="19058" y="124954"/>
                </a:lnTo>
                <a:lnTo>
                  <a:pt x="19058" y="119019"/>
                </a:lnTo>
                <a:close/>
                <a:moveTo>
                  <a:pt x="31242" y="119019"/>
                </a:moveTo>
                <a:lnTo>
                  <a:pt x="31242" y="124954"/>
                </a:lnTo>
                <a:lnTo>
                  <a:pt x="25305" y="124954"/>
                </a:lnTo>
                <a:lnTo>
                  <a:pt x="25305" y="119019"/>
                </a:lnTo>
                <a:close/>
                <a:moveTo>
                  <a:pt x="37489" y="119019"/>
                </a:moveTo>
                <a:lnTo>
                  <a:pt x="37489" y="124954"/>
                </a:lnTo>
                <a:lnTo>
                  <a:pt x="31553" y="124954"/>
                </a:lnTo>
                <a:lnTo>
                  <a:pt x="31553" y="119019"/>
                </a:lnTo>
                <a:close/>
                <a:moveTo>
                  <a:pt x="43737" y="119019"/>
                </a:moveTo>
                <a:lnTo>
                  <a:pt x="43737" y="124954"/>
                </a:lnTo>
                <a:lnTo>
                  <a:pt x="37802" y="124954"/>
                </a:lnTo>
                <a:lnTo>
                  <a:pt x="37802" y="119019"/>
                </a:lnTo>
                <a:close/>
                <a:moveTo>
                  <a:pt x="49985" y="119019"/>
                </a:moveTo>
                <a:lnTo>
                  <a:pt x="49985" y="124954"/>
                </a:lnTo>
                <a:lnTo>
                  <a:pt x="44049" y="124954"/>
                </a:lnTo>
                <a:lnTo>
                  <a:pt x="44049" y="119019"/>
                </a:lnTo>
                <a:close/>
                <a:moveTo>
                  <a:pt x="56232" y="119019"/>
                </a:moveTo>
                <a:lnTo>
                  <a:pt x="56232" y="124954"/>
                </a:lnTo>
                <a:lnTo>
                  <a:pt x="50296" y="124954"/>
                </a:lnTo>
                <a:lnTo>
                  <a:pt x="50296" y="119019"/>
                </a:lnTo>
                <a:close/>
                <a:moveTo>
                  <a:pt x="62480" y="119019"/>
                </a:moveTo>
                <a:lnTo>
                  <a:pt x="62480" y="124954"/>
                </a:lnTo>
                <a:lnTo>
                  <a:pt x="56545" y="124954"/>
                </a:lnTo>
                <a:lnTo>
                  <a:pt x="56545" y="119019"/>
                </a:lnTo>
                <a:close/>
                <a:moveTo>
                  <a:pt x="68727" y="119019"/>
                </a:moveTo>
                <a:lnTo>
                  <a:pt x="68727" y="124954"/>
                </a:lnTo>
                <a:lnTo>
                  <a:pt x="62792" y="124954"/>
                </a:lnTo>
                <a:lnTo>
                  <a:pt x="62792" y="119019"/>
                </a:lnTo>
                <a:close/>
                <a:moveTo>
                  <a:pt x="74975" y="119019"/>
                </a:moveTo>
                <a:lnTo>
                  <a:pt x="74975" y="124954"/>
                </a:lnTo>
                <a:lnTo>
                  <a:pt x="69039" y="124954"/>
                </a:lnTo>
                <a:lnTo>
                  <a:pt x="69039" y="119019"/>
                </a:lnTo>
                <a:close/>
                <a:moveTo>
                  <a:pt x="81223" y="119019"/>
                </a:moveTo>
                <a:lnTo>
                  <a:pt x="81223" y="124954"/>
                </a:lnTo>
                <a:lnTo>
                  <a:pt x="75286" y="124954"/>
                </a:lnTo>
                <a:lnTo>
                  <a:pt x="75286" y="119019"/>
                </a:lnTo>
                <a:close/>
                <a:moveTo>
                  <a:pt x="87470" y="119019"/>
                </a:moveTo>
                <a:lnTo>
                  <a:pt x="87470" y="124954"/>
                </a:lnTo>
                <a:lnTo>
                  <a:pt x="81535" y="124954"/>
                </a:lnTo>
                <a:lnTo>
                  <a:pt x="81535" y="119019"/>
                </a:lnTo>
                <a:close/>
                <a:moveTo>
                  <a:pt x="93718" y="119019"/>
                </a:moveTo>
                <a:lnTo>
                  <a:pt x="93718" y="124954"/>
                </a:lnTo>
                <a:lnTo>
                  <a:pt x="87784" y="124954"/>
                </a:lnTo>
                <a:lnTo>
                  <a:pt x="87784" y="119019"/>
                </a:lnTo>
                <a:close/>
                <a:moveTo>
                  <a:pt x="99967" y="119019"/>
                </a:moveTo>
                <a:lnTo>
                  <a:pt x="99967" y="124954"/>
                </a:lnTo>
                <a:lnTo>
                  <a:pt x="94031" y="124954"/>
                </a:lnTo>
                <a:lnTo>
                  <a:pt x="94031" y="119019"/>
                </a:lnTo>
                <a:close/>
                <a:moveTo>
                  <a:pt x="106214" y="119019"/>
                </a:moveTo>
                <a:lnTo>
                  <a:pt x="106214" y="124954"/>
                </a:lnTo>
                <a:lnTo>
                  <a:pt x="100278" y="124954"/>
                </a:lnTo>
                <a:lnTo>
                  <a:pt x="100278" y="119019"/>
                </a:lnTo>
                <a:close/>
                <a:moveTo>
                  <a:pt x="112461" y="119019"/>
                </a:moveTo>
                <a:lnTo>
                  <a:pt x="112461" y="124954"/>
                </a:lnTo>
                <a:lnTo>
                  <a:pt x="106527" y="124954"/>
                </a:lnTo>
                <a:lnTo>
                  <a:pt x="106527" y="119019"/>
                </a:lnTo>
                <a:close/>
                <a:moveTo>
                  <a:pt x="118710" y="119019"/>
                </a:moveTo>
                <a:lnTo>
                  <a:pt x="118710" y="124954"/>
                </a:lnTo>
                <a:lnTo>
                  <a:pt x="112774" y="124954"/>
                </a:lnTo>
                <a:lnTo>
                  <a:pt x="112774" y="119019"/>
                </a:lnTo>
                <a:close/>
                <a:moveTo>
                  <a:pt x="124957" y="119019"/>
                </a:moveTo>
                <a:lnTo>
                  <a:pt x="124957" y="124954"/>
                </a:lnTo>
                <a:lnTo>
                  <a:pt x="119021" y="124954"/>
                </a:lnTo>
                <a:lnTo>
                  <a:pt x="119021" y="119019"/>
                </a:lnTo>
                <a:close/>
                <a:moveTo>
                  <a:pt x="131204" y="119019"/>
                </a:moveTo>
                <a:lnTo>
                  <a:pt x="131204" y="124954"/>
                </a:lnTo>
                <a:lnTo>
                  <a:pt x="125270" y="124954"/>
                </a:lnTo>
                <a:lnTo>
                  <a:pt x="125270" y="119019"/>
                </a:lnTo>
                <a:close/>
                <a:moveTo>
                  <a:pt x="137451" y="119019"/>
                </a:moveTo>
                <a:lnTo>
                  <a:pt x="137451" y="124954"/>
                </a:lnTo>
                <a:lnTo>
                  <a:pt x="131517" y="124954"/>
                </a:lnTo>
                <a:lnTo>
                  <a:pt x="131517" y="119019"/>
                </a:lnTo>
                <a:close/>
                <a:moveTo>
                  <a:pt x="143702" y="119019"/>
                </a:moveTo>
                <a:lnTo>
                  <a:pt x="143702" y="124954"/>
                </a:lnTo>
                <a:lnTo>
                  <a:pt x="137766" y="124954"/>
                </a:lnTo>
                <a:lnTo>
                  <a:pt x="137766" y="119019"/>
                </a:lnTo>
                <a:close/>
                <a:moveTo>
                  <a:pt x="149949" y="119019"/>
                </a:moveTo>
                <a:lnTo>
                  <a:pt x="149949" y="124954"/>
                </a:lnTo>
                <a:lnTo>
                  <a:pt x="144015" y="124954"/>
                </a:lnTo>
                <a:lnTo>
                  <a:pt x="144015" y="119019"/>
                </a:lnTo>
                <a:close/>
                <a:moveTo>
                  <a:pt x="156196" y="119019"/>
                </a:moveTo>
                <a:lnTo>
                  <a:pt x="156196" y="124954"/>
                </a:lnTo>
                <a:lnTo>
                  <a:pt x="150262" y="124954"/>
                </a:lnTo>
                <a:lnTo>
                  <a:pt x="150262" y="119019"/>
                </a:lnTo>
                <a:close/>
                <a:moveTo>
                  <a:pt x="162445" y="119019"/>
                </a:moveTo>
                <a:lnTo>
                  <a:pt x="162445" y="124954"/>
                </a:lnTo>
                <a:lnTo>
                  <a:pt x="156509" y="124954"/>
                </a:lnTo>
                <a:lnTo>
                  <a:pt x="156509" y="119019"/>
                </a:lnTo>
                <a:close/>
                <a:moveTo>
                  <a:pt x="168692" y="119019"/>
                </a:moveTo>
                <a:lnTo>
                  <a:pt x="168692" y="124954"/>
                </a:lnTo>
                <a:lnTo>
                  <a:pt x="162756" y="124954"/>
                </a:lnTo>
                <a:lnTo>
                  <a:pt x="162756" y="119019"/>
                </a:lnTo>
                <a:close/>
                <a:moveTo>
                  <a:pt x="174939" y="119019"/>
                </a:moveTo>
                <a:lnTo>
                  <a:pt x="174939" y="124954"/>
                </a:lnTo>
                <a:lnTo>
                  <a:pt x="169005" y="124954"/>
                </a:lnTo>
                <a:lnTo>
                  <a:pt x="169005" y="119019"/>
                </a:lnTo>
                <a:close/>
                <a:moveTo>
                  <a:pt x="181186" y="119019"/>
                </a:moveTo>
                <a:lnTo>
                  <a:pt x="181186" y="124954"/>
                </a:lnTo>
                <a:lnTo>
                  <a:pt x="175252" y="124954"/>
                </a:lnTo>
                <a:lnTo>
                  <a:pt x="175252" y="119019"/>
                </a:lnTo>
                <a:close/>
                <a:moveTo>
                  <a:pt x="187435" y="119019"/>
                </a:moveTo>
                <a:lnTo>
                  <a:pt x="187435" y="124954"/>
                </a:lnTo>
                <a:lnTo>
                  <a:pt x="181499" y="124954"/>
                </a:lnTo>
                <a:lnTo>
                  <a:pt x="181499" y="119019"/>
                </a:lnTo>
                <a:close/>
                <a:moveTo>
                  <a:pt x="193684" y="119019"/>
                </a:moveTo>
                <a:lnTo>
                  <a:pt x="193684" y="124954"/>
                </a:lnTo>
                <a:lnTo>
                  <a:pt x="187749" y="124954"/>
                </a:lnTo>
                <a:lnTo>
                  <a:pt x="187749" y="119019"/>
                </a:lnTo>
                <a:close/>
                <a:moveTo>
                  <a:pt x="199931" y="119019"/>
                </a:moveTo>
                <a:lnTo>
                  <a:pt x="199931" y="124954"/>
                </a:lnTo>
                <a:lnTo>
                  <a:pt x="193996" y="124954"/>
                </a:lnTo>
                <a:lnTo>
                  <a:pt x="193996" y="119019"/>
                </a:lnTo>
                <a:close/>
                <a:moveTo>
                  <a:pt x="206180" y="119019"/>
                </a:moveTo>
                <a:lnTo>
                  <a:pt x="206180" y="124954"/>
                </a:lnTo>
                <a:lnTo>
                  <a:pt x="200244" y="124954"/>
                </a:lnTo>
                <a:lnTo>
                  <a:pt x="200244" y="119019"/>
                </a:lnTo>
                <a:close/>
                <a:moveTo>
                  <a:pt x="212427" y="119019"/>
                </a:moveTo>
                <a:lnTo>
                  <a:pt x="212427" y="124954"/>
                </a:lnTo>
                <a:lnTo>
                  <a:pt x="206491" y="124954"/>
                </a:lnTo>
                <a:lnTo>
                  <a:pt x="206491" y="119019"/>
                </a:lnTo>
                <a:close/>
                <a:moveTo>
                  <a:pt x="218674" y="119019"/>
                </a:moveTo>
                <a:lnTo>
                  <a:pt x="218674" y="124954"/>
                </a:lnTo>
                <a:lnTo>
                  <a:pt x="212739" y="124954"/>
                </a:lnTo>
                <a:lnTo>
                  <a:pt x="212739" y="119019"/>
                </a:lnTo>
                <a:close/>
                <a:moveTo>
                  <a:pt x="224921" y="119019"/>
                </a:moveTo>
                <a:lnTo>
                  <a:pt x="224921" y="124954"/>
                </a:lnTo>
                <a:lnTo>
                  <a:pt x="218987" y="124954"/>
                </a:lnTo>
                <a:lnTo>
                  <a:pt x="218987" y="119019"/>
                </a:lnTo>
                <a:close/>
                <a:moveTo>
                  <a:pt x="231170" y="119019"/>
                </a:moveTo>
                <a:lnTo>
                  <a:pt x="231170" y="124954"/>
                </a:lnTo>
                <a:lnTo>
                  <a:pt x="225234" y="124954"/>
                </a:lnTo>
                <a:lnTo>
                  <a:pt x="225234" y="119019"/>
                </a:lnTo>
                <a:close/>
                <a:moveTo>
                  <a:pt x="237417" y="119019"/>
                </a:moveTo>
                <a:lnTo>
                  <a:pt x="237417" y="124954"/>
                </a:lnTo>
                <a:lnTo>
                  <a:pt x="231481" y="124954"/>
                </a:lnTo>
                <a:lnTo>
                  <a:pt x="231481" y="119019"/>
                </a:lnTo>
                <a:close/>
                <a:moveTo>
                  <a:pt x="243664" y="119019"/>
                </a:moveTo>
                <a:lnTo>
                  <a:pt x="243664" y="124954"/>
                </a:lnTo>
                <a:lnTo>
                  <a:pt x="237729" y="124954"/>
                </a:lnTo>
                <a:lnTo>
                  <a:pt x="237729" y="119019"/>
                </a:lnTo>
                <a:close/>
                <a:moveTo>
                  <a:pt x="249911" y="119019"/>
                </a:moveTo>
                <a:lnTo>
                  <a:pt x="249911" y="124954"/>
                </a:lnTo>
                <a:lnTo>
                  <a:pt x="243977" y="124954"/>
                </a:lnTo>
                <a:lnTo>
                  <a:pt x="243977" y="119019"/>
                </a:lnTo>
                <a:close/>
                <a:moveTo>
                  <a:pt x="256161" y="119019"/>
                </a:moveTo>
                <a:lnTo>
                  <a:pt x="256161" y="124954"/>
                </a:lnTo>
                <a:lnTo>
                  <a:pt x="250225" y="124954"/>
                </a:lnTo>
                <a:lnTo>
                  <a:pt x="250225" y="119019"/>
                </a:lnTo>
                <a:close/>
                <a:moveTo>
                  <a:pt x="262409" y="119019"/>
                </a:moveTo>
                <a:lnTo>
                  <a:pt x="262409" y="124954"/>
                </a:lnTo>
                <a:lnTo>
                  <a:pt x="256474" y="124954"/>
                </a:lnTo>
                <a:lnTo>
                  <a:pt x="256474" y="119019"/>
                </a:lnTo>
                <a:close/>
                <a:moveTo>
                  <a:pt x="268656" y="119019"/>
                </a:moveTo>
                <a:lnTo>
                  <a:pt x="268656" y="124954"/>
                </a:lnTo>
                <a:lnTo>
                  <a:pt x="262721" y="124954"/>
                </a:lnTo>
                <a:lnTo>
                  <a:pt x="262721" y="119019"/>
                </a:lnTo>
                <a:close/>
                <a:moveTo>
                  <a:pt x="274904" y="119019"/>
                </a:moveTo>
                <a:lnTo>
                  <a:pt x="274904" y="124954"/>
                </a:lnTo>
                <a:lnTo>
                  <a:pt x="268968" y="124954"/>
                </a:lnTo>
                <a:lnTo>
                  <a:pt x="268968" y="119019"/>
                </a:lnTo>
                <a:close/>
                <a:moveTo>
                  <a:pt x="6251" y="125266"/>
                </a:moveTo>
                <a:lnTo>
                  <a:pt x="6251" y="131201"/>
                </a:lnTo>
                <a:lnTo>
                  <a:pt x="315" y="131201"/>
                </a:lnTo>
                <a:lnTo>
                  <a:pt x="315" y="125266"/>
                </a:lnTo>
                <a:close/>
                <a:moveTo>
                  <a:pt x="12498" y="125266"/>
                </a:moveTo>
                <a:lnTo>
                  <a:pt x="12498" y="131201"/>
                </a:lnTo>
                <a:lnTo>
                  <a:pt x="6562" y="131201"/>
                </a:lnTo>
                <a:lnTo>
                  <a:pt x="6562" y="125266"/>
                </a:lnTo>
                <a:close/>
                <a:moveTo>
                  <a:pt x="18745" y="125266"/>
                </a:moveTo>
                <a:lnTo>
                  <a:pt x="18745" y="131201"/>
                </a:lnTo>
                <a:lnTo>
                  <a:pt x="12810" y="131201"/>
                </a:lnTo>
                <a:lnTo>
                  <a:pt x="12810" y="125266"/>
                </a:lnTo>
                <a:close/>
                <a:moveTo>
                  <a:pt x="24992" y="125266"/>
                </a:moveTo>
                <a:lnTo>
                  <a:pt x="24992" y="131201"/>
                </a:lnTo>
                <a:lnTo>
                  <a:pt x="19058" y="131201"/>
                </a:lnTo>
                <a:lnTo>
                  <a:pt x="19058" y="125266"/>
                </a:lnTo>
                <a:close/>
                <a:moveTo>
                  <a:pt x="31242" y="125266"/>
                </a:moveTo>
                <a:lnTo>
                  <a:pt x="31242" y="131201"/>
                </a:lnTo>
                <a:lnTo>
                  <a:pt x="25305" y="131201"/>
                </a:lnTo>
                <a:lnTo>
                  <a:pt x="25305" y="125266"/>
                </a:lnTo>
                <a:close/>
                <a:moveTo>
                  <a:pt x="37489" y="125266"/>
                </a:moveTo>
                <a:lnTo>
                  <a:pt x="37489" y="131201"/>
                </a:lnTo>
                <a:lnTo>
                  <a:pt x="31553" y="131201"/>
                </a:lnTo>
                <a:lnTo>
                  <a:pt x="31553" y="125266"/>
                </a:lnTo>
                <a:close/>
                <a:moveTo>
                  <a:pt x="43737" y="125266"/>
                </a:moveTo>
                <a:lnTo>
                  <a:pt x="43737" y="131201"/>
                </a:lnTo>
                <a:lnTo>
                  <a:pt x="37802" y="131201"/>
                </a:lnTo>
                <a:lnTo>
                  <a:pt x="37802" y="125266"/>
                </a:lnTo>
                <a:close/>
                <a:moveTo>
                  <a:pt x="49985" y="125266"/>
                </a:moveTo>
                <a:lnTo>
                  <a:pt x="49985" y="131201"/>
                </a:lnTo>
                <a:lnTo>
                  <a:pt x="44049" y="131201"/>
                </a:lnTo>
                <a:lnTo>
                  <a:pt x="44049" y="125266"/>
                </a:lnTo>
                <a:close/>
                <a:moveTo>
                  <a:pt x="56232" y="125266"/>
                </a:moveTo>
                <a:lnTo>
                  <a:pt x="56232" y="131201"/>
                </a:lnTo>
                <a:lnTo>
                  <a:pt x="50296" y="131201"/>
                </a:lnTo>
                <a:lnTo>
                  <a:pt x="50296" y="125266"/>
                </a:lnTo>
                <a:close/>
                <a:moveTo>
                  <a:pt x="62480" y="125266"/>
                </a:moveTo>
                <a:lnTo>
                  <a:pt x="62480" y="131201"/>
                </a:lnTo>
                <a:lnTo>
                  <a:pt x="56545" y="131201"/>
                </a:lnTo>
                <a:lnTo>
                  <a:pt x="56545" y="125266"/>
                </a:lnTo>
                <a:close/>
                <a:moveTo>
                  <a:pt x="68727" y="125266"/>
                </a:moveTo>
                <a:lnTo>
                  <a:pt x="68727" y="131201"/>
                </a:lnTo>
                <a:lnTo>
                  <a:pt x="62792" y="131201"/>
                </a:lnTo>
                <a:lnTo>
                  <a:pt x="62792" y="125266"/>
                </a:lnTo>
                <a:close/>
                <a:moveTo>
                  <a:pt x="74975" y="125266"/>
                </a:moveTo>
                <a:lnTo>
                  <a:pt x="74975" y="131201"/>
                </a:lnTo>
                <a:lnTo>
                  <a:pt x="69039" y="131201"/>
                </a:lnTo>
                <a:lnTo>
                  <a:pt x="69039" y="125266"/>
                </a:lnTo>
                <a:close/>
                <a:moveTo>
                  <a:pt x="81223" y="125266"/>
                </a:moveTo>
                <a:lnTo>
                  <a:pt x="81223" y="131201"/>
                </a:lnTo>
                <a:lnTo>
                  <a:pt x="75286" y="131201"/>
                </a:lnTo>
                <a:lnTo>
                  <a:pt x="75286" y="125266"/>
                </a:lnTo>
                <a:close/>
                <a:moveTo>
                  <a:pt x="87470" y="125266"/>
                </a:moveTo>
                <a:lnTo>
                  <a:pt x="87470" y="131201"/>
                </a:lnTo>
                <a:lnTo>
                  <a:pt x="81535" y="131201"/>
                </a:lnTo>
                <a:lnTo>
                  <a:pt x="81535" y="125266"/>
                </a:lnTo>
                <a:close/>
                <a:moveTo>
                  <a:pt x="93718" y="125266"/>
                </a:moveTo>
                <a:lnTo>
                  <a:pt x="93718" y="131201"/>
                </a:lnTo>
                <a:lnTo>
                  <a:pt x="87784" y="131201"/>
                </a:lnTo>
                <a:lnTo>
                  <a:pt x="87784" y="125266"/>
                </a:lnTo>
                <a:close/>
                <a:moveTo>
                  <a:pt x="99967" y="125266"/>
                </a:moveTo>
                <a:lnTo>
                  <a:pt x="99967" y="131201"/>
                </a:lnTo>
                <a:lnTo>
                  <a:pt x="94031" y="131201"/>
                </a:lnTo>
                <a:lnTo>
                  <a:pt x="94031" y="125266"/>
                </a:lnTo>
                <a:close/>
                <a:moveTo>
                  <a:pt x="106214" y="125266"/>
                </a:moveTo>
                <a:lnTo>
                  <a:pt x="106214" y="131201"/>
                </a:lnTo>
                <a:lnTo>
                  <a:pt x="100278" y="131201"/>
                </a:lnTo>
                <a:lnTo>
                  <a:pt x="100278" y="125266"/>
                </a:lnTo>
                <a:close/>
                <a:moveTo>
                  <a:pt x="112461" y="125266"/>
                </a:moveTo>
                <a:lnTo>
                  <a:pt x="112461" y="131201"/>
                </a:lnTo>
                <a:lnTo>
                  <a:pt x="106527" y="131201"/>
                </a:lnTo>
                <a:lnTo>
                  <a:pt x="106527" y="125266"/>
                </a:lnTo>
                <a:close/>
                <a:moveTo>
                  <a:pt x="118710" y="125266"/>
                </a:moveTo>
                <a:lnTo>
                  <a:pt x="118710" y="131201"/>
                </a:lnTo>
                <a:lnTo>
                  <a:pt x="112774" y="131201"/>
                </a:lnTo>
                <a:lnTo>
                  <a:pt x="112774" y="125266"/>
                </a:lnTo>
                <a:close/>
                <a:moveTo>
                  <a:pt x="124957" y="125266"/>
                </a:moveTo>
                <a:lnTo>
                  <a:pt x="124957" y="131201"/>
                </a:lnTo>
                <a:lnTo>
                  <a:pt x="119021" y="131201"/>
                </a:lnTo>
                <a:lnTo>
                  <a:pt x="119021" y="125266"/>
                </a:lnTo>
                <a:close/>
                <a:moveTo>
                  <a:pt x="131204" y="125266"/>
                </a:moveTo>
                <a:lnTo>
                  <a:pt x="131204" y="131201"/>
                </a:lnTo>
                <a:lnTo>
                  <a:pt x="125270" y="131201"/>
                </a:lnTo>
                <a:lnTo>
                  <a:pt x="125270" y="125266"/>
                </a:lnTo>
                <a:close/>
                <a:moveTo>
                  <a:pt x="137451" y="125266"/>
                </a:moveTo>
                <a:lnTo>
                  <a:pt x="137451" y="131201"/>
                </a:lnTo>
                <a:lnTo>
                  <a:pt x="131517" y="131201"/>
                </a:lnTo>
                <a:lnTo>
                  <a:pt x="131517" y="125266"/>
                </a:lnTo>
                <a:close/>
                <a:moveTo>
                  <a:pt x="143702" y="125266"/>
                </a:moveTo>
                <a:lnTo>
                  <a:pt x="143702" y="131201"/>
                </a:lnTo>
                <a:lnTo>
                  <a:pt x="137766" y="131201"/>
                </a:lnTo>
                <a:lnTo>
                  <a:pt x="137766" y="125266"/>
                </a:lnTo>
                <a:close/>
                <a:moveTo>
                  <a:pt x="149949" y="125266"/>
                </a:moveTo>
                <a:lnTo>
                  <a:pt x="149949" y="131201"/>
                </a:lnTo>
                <a:lnTo>
                  <a:pt x="144015" y="131201"/>
                </a:lnTo>
                <a:lnTo>
                  <a:pt x="144015" y="125266"/>
                </a:lnTo>
                <a:close/>
                <a:moveTo>
                  <a:pt x="156196" y="125266"/>
                </a:moveTo>
                <a:lnTo>
                  <a:pt x="156196" y="131201"/>
                </a:lnTo>
                <a:lnTo>
                  <a:pt x="150262" y="131201"/>
                </a:lnTo>
                <a:lnTo>
                  <a:pt x="150262" y="125266"/>
                </a:lnTo>
                <a:close/>
                <a:moveTo>
                  <a:pt x="162445" y="125266"/>
                </a:moveTo>
                <a:lnTo>
                  <a:pt x="162445" y="131201"/>
                </a:lnTo>
                <a:lnTo>
                  <a:pt x="156509" y="131201"/>
                </a:lnTo>
                <a:lnTo>
                  <a:pt x="156509" y="125266"/>
                </a:lnTo>
                <a:close/>
                <a:moveTo>
                  <a:pt x="168692" y="125266"/>
                </a:moveTo>
                <a:lnTo>
                  <a:pt x="168692" y="131201"/>
                </a:lnTo>
                <a:lnTo>
                  <a:pt x="162756" y="131201"/>
                </a:lnTo>
                <a:lnTo>
                  <a:pt x="162756" y="125266"/>
                </a:lnTo>
                <a:close/>
                <a:moveTo>
                  <a:pt x="174939" y="125266"/>
                </a:moveTo>
                <a:lnTo>
                  <a:pt x="174939" y="131201"/>
                </a:lnTo>
                <a:lnTo>
                  <a:pt x="169005" y="131201"/>
                </a:lnTo>
                <a:lnTo>
                  <a:pt x="169005" y="125266"/>
                </a:lnTo>
                <a:close/>
                <a:moveTo>
                  <a:pt x="181186" y="125266"/>
                </a:moveTo>
                <a:lnTo>
                  <a:pt x="181186" y="131201"/>
                </a:lnTo>
                <a:lnTo>
                  <a:pt x="175252" y="131201"/>
                </a:lnTo>
                <a:lnTo>
                  <a:pt x="175252" y="125266"/>
                </a:lnTo>
                <a:close/>
                <a:moveTo>
                  <a:pt x="187435" y="125266"/>
                </a:moveTo>
                <a:lnTo>
                  <a:pt x="187435" y="131201"/>
                </a:lnTo>
                <a:lnTo>
                  <a:pt x="181499" y="131201"/>
                </a:lnTo>
                <a:lnTo>
                  <a:pt x="181499" y="125266"/>
                </a:lnTo>
                <a:close/>
                <a:moveTo>
                  <a:pt x="193682" y="125266"/>
                </a:moveTo>
                <a:lnTo>
                  <a:pt x="193682" y="131201"/>
                </a:lnTo>
                <a:lnTo>
                  <a:pt x="187746" y="131201"/>
                </a:lnTo>
                <a:lnTo>
                  <a:pt x="187746" y="125266"/>
                </a:lnTo>
                <a:close/>
                <a:moveTo>
                  <a:pt x="199931" y="125266"/>
                </a:moveTo>
                <a:lnTo>
                  <a:pt x="199931" y="131201"/>
                </a:lnTo>
                <a:lnTo>
                  <a:pt x="193996" y="131201"/>
                </a:lnTo>
                <a:lnTo>
                  <a:pt x="193996" y="125266"/>
                </a:lnTo>
                <a:close/>
                <a:moveTo>
                  <a:pt x="206180" y="125266"/>
                </a:moveTo>
                <a:lnTo>
                  <a:pt x="206180" y="131201"/>
                </a:lnTo>
                <a:lnTo>
                  <a:pt x="200244" y="131201"/>
                </a:lnTo>
                <a:lnTo>
                  <a:pt x="200244" y="125266"/>
                </a:lnTo>
                <a:close/>
                <a:moveTo>
                  <a:pt x="212427" y="125266"/>
                </a:moveTo>
                <a:lnTo>
                  <a:pt x="212427" y="131201"/>
                </a:lnTo>
                <a:lnTo>
                  <a:pt x="206491" y="131201"/>
                </a:lnTo>
                <a:lnTo>
                  <a:pt x="206491" y="125266"/>
                </a:lnTo>
                <a:close/>
                <a:moveTo>
                  <a:pt x="218674" y="125266"/>
                </a:moveTo>
                <a:lnTo>
                  <a:pt x="218674" y="131201"/>
                </a:lnTo>
                <a:lnTo>
                  <a:pt x="212739" y="131201"/>
                </a:lnTo>
                <a:lnTo>
                  <a:pt x="212739" y="125266"/>
                </a:lnTo>
                <a:close/>
                <a:moveTo>
                  <a:pt x="224921" y="125266"/>
                </a:moveTo>
                <a:lnTo>
                  <a:pt x="224921" y="131201"/>
                </a:lnTo>
                <a:lnTo>
                  <a:pt x="218987" y="131201"/>
                </a:lnTo>
                <a:lnTo>
                  <a:pt x="218987" y="125266"/>
                </a:lnTo>
                <a:close/>
                <a:moveTo>
                  <a:pt x="231170" y="125266"/>
                </a:moveTo>
                <a:lnTo>
                  <a:pt x="231170" y="131201"/>
                </a:lnTo>
                <a:lnTo>
                  <a:pt x="225234" y="131201"/>
                </a:lnTo>
                <a:lnTo>
                  <a:pt x="225234" y="125266"/>
                </a:lnTo>
                <a:close/>
                <a:moveTo>
                  <a:pt x="237417" y="125266"/>
                </a:moveTo>
                <a:lnTo>
                  <a:pt x="237417" y="131201"/>
                </a:lnTo>
                <a:lnTo>
                  <a:pt x="231481" y="131201"/>
                </a:lnTo>
                <a:lnTo>
                  <a:pt x="231481" y="125266"/>
                </a:lnTo>
                <a:close/>
                <a:moveTo>
                  <a:pt x="243664" y="125266"/>
                </a:moveTo>
                <a:lnTo>
                  <a:pt x="243664" y="131201"/>
                </a:lnTo>
                <a:lnTo>
                  <a:pt x="237729" y="131201"/>
                </a:lnTo>
                <a:lnTo>
                  <a:pt x="237729" y="125266"/>
                </a:lnTo>
                <a:close/>
                <a:moveTo>
                  <a:pt x="249911" y="125266"/>
                </a:moveTo>
                <a:lnTo>
                  <a:pt x="249911" y="131201"/>
                </a:lnTo>
                <a:lnTo>
                  <a:pt x="243977" y="131201"/>
                </a:lnTo>
                <a:lnTo>
                  <a:pt x="243977" y="125266"/>
                </a:lnTo>
                <a:close/>
                <a:moveTo>
                  <a:pt x="256161" y="125266"/>
                </a:moveTo>
                <a:lnTo>
                  <a:pt x="256161" y="131201"/>
                </a:lnTo>
                <a:lnTo>
                  <a:pt x="250225" y="131201"/>
                </a:lnTo>
                <a:lnTo>
                  <a:pt x="250225" y="125266"/>
                </a:lnTo>
                <a:close/>
                <a:moveTo>
                  <a:pt x="262409" y="125266"/>
                </a:moveTo>
                <a:lnTo>
                  <a:pt x="262409" y="131201"/>
                </a:lnTo>
                <a:lnTo>
                  <a:pt x="256474" y="131201"/>
                </a:lnTo>
                <a:lnTo>
                  <a:pt x="256474" y="125266"/>
                </a:lnTo>
                <a:close/>
                <a:moveTo>
                  <a:pt x="268656" y="125266"/>
                </a:moveTo>
                <a:lnTo>
                  <a:pt x="268656" y="131201"/>
                </a:lnTo>
                <a:lnTo>
                  <a:pt x="262721" y="131201"/>
                </a:lnTo>
                <a:lnTo>
                  <a:pt x="262721" y="125266"/>
                </a:lnTo>
                <a:close/>
                <a:moveTo>
                  <a:pt x="274904" y="125266"/>
                </a:moveTo>
                <a:lnTo>
                  <a:pt x="274904" y="131201"/>
                </a:lnTo>
                <a:lnTo>
                  <a:pt x="268968" y="131201"/>
                </a:lnTo>
                <a:lnTo>
                  <a:pt x="268968" y="125266"/>
                </a:lnTo>
                <a:close/>
                <a:moveTo>
                  <a:pt x="6251" y="131513"/>
                </a:moveTo>
                <a:lnTo>
                  <a:pt x="6251" y="137449"/>
                </a:lnTo>
                <a:lnTo>
                  <a:pt x="315" y="137449"/>
                </a:lnTo>
                <a:lnTo>
                  <a:pt x="315" y="131513"/>
                </a:lnTo>
                <a:close/>
                <a:moveTo>
                  <a:pt x="12498" y="131513"/>
                </a:moveTo>
                <a:lnTo>
                  <a:pt x="12498" y="137449"/>
                </a:lnTo>
                <a:lnTo>
                  <a:pt x="6562" y="137449"/>
                </a:lnTo>
                <a:lnTo>
                  <a:pt x="6562" y="131513"/>
                </a:lnTo>
                <a:close/>
                <a:moveTo>
                  <a:pt x="18745" y="131513"/>
                </a:moveTo>
                <a:lnTo>
                  <a:pt x="18745" y="137449"/>
                </a:lnTo>
                <a:lnTo>
                  <a:pt x="12810" y="137449"/>
                </a:lnTo>
                <a:lnTo>
                  <a:pt x="12810" y="131513"/>
                </a:lnTo>
                <a:close/>
                <a:moveTo>
                  <a:pt x="24992" y="131513"/>
                </a:moveTo>
                <a:lnTo>
                  <a:pt x="24992" y="137449"/>
                </a:lnTo>
                <a:lnTo>
                  <a:pt x="19058" y="137449"/>
                </a:lnTo>
                <a:lnTo>
                  <a:pt x="19058" y="131513"/>
                </a:lnTo>
                <a:close/>
                <a:moveTo>
                  <a:pt x="31241" y="131513"/>
                </a:moveTo>
                <a:lnTo>
                  <a:pt x="31241" y="137449"/>
                </a:lnTo>
                <a:lnTo>
                  <a:pt x="25305" y="137449"/>
                </a:lnTo>
                <a:lnTo>
                  <a:pt x="25305" y="131513"/>
                </a:lnTo>
                <a:close/>
                <a:moveTo>
                  <a:pt x="37489" y="131513"/>
                </a:moveTo>
                <a:lnTo>
                  <a:pt x="37489" y="137449"/>
                </a:lnTo>
                <a:lnTo>
                  <a:pt x="31553" y="137449"/>
                </a:lnTo>
                <a:lnTo>
                  <a:pt x="31553" y="131513"/>
                </a:lnTo>
                <a:close/>
                <a:moveTo>
                  <a:pt x="43737" y="131513"/>
                </a:moveTo>
                <a:lnTo>
                  <a:pt x="43737" y="137449"/>
                </a:lnTo>
                <a:lnTo>
                  <a:pt x="37802" y="137449"/>
                </a:lnTo>
                <a:lnTo>
                  <a:pt x="37802" y="131513"/>
                </a:lnTo>
                <a:close/>
                <a:moveTo>
                  <a:pt x="49985" y="131513"/>
                </a:moveTo>
                <a:lnTo>
                  <a:pt x="49985" y="137449"/>
                </a:lnTo>
                <a:lnTo>
                  <a:pt x="44049" y="137449"/>
                </a:lnTo>
                <a:lnTo>
                  <a:pt x="44049" y="131513"/>
                </a:lnTo>
                <a:close/>
                <a:moveTo>
                  <a:pt x="56232" y="131513"/>
                </a:moveTo>
                <a:lnTo>
                  <a:pt x="56232" y="137449"/>
                </a:lnTo>
                <a:lnTo>
                  <a:pt x="50296" y="137449"/>
                </a:lnTo>
                <a:lnTo>
                  <a:pt x="50296" y="131513"/>
                </a:lnTo>
                <a:close/>
                <a:moveTo>
                  <a:pt x="62480" y="131513"/>
                </a:moveTo>
                <a:lnTo>
                  <a:pt x="62480" y="137449"/>
                </a:lnTo>
                <a:lnTo>
                  <a:pt x="56545" y="137449"/>
                </a:lnTo>
                <a:lnTo>
                  <a:pt x="56545" y="131513"/>
                </a:lnTo>
                <a:close/>
                <a:moveTo>
                  <a:pt x="68727" y="131513"/>
                </a:moveTo>
                <a:lnTo>
                  <a:pt x="68727" y="137449"/>
                </a:lnTo>
                <a:lnTo>
                  <a:pt x="62792" y="137449"/>
                </a:lnTo>
                <a:lnTo>
                  <a:pt x="62792" y="131513"/>
                </a:lnTo>
                <a:close/>
                <a:moveTo>
                  <a:pt x="74975" y="131513"/>
                </a:moveTo>
                <a:lnTo>
                  <a:pt x="74975" y="137449"/>
                </a:lnTo>
                <a:lnTo>
                  <a:pt x="69039" y="137449"/>
                </a:lnTo>
                <a:lnTo>
                  <a:pt x="69039" y="131513"/>
                </a:lnTo>
                <a:close/>
                <a:moveTo>
                  <a:pt x="81223" y="131513"/>
                </a:moveTo>
                <a:lnTo>
                  <a:pt x="81223" y="137449"/>
                </a:lnTo>
                <a:lnTo>
                  <a:pt x="75286" y="137449"/>
                </a:lnTo>
                <a:lnTo>
                  <a:pt x="75286" y="131513"/>
                </a:lnTo>
                <a:close/>
                <a:moveTo>
                  <a:pt x="87470" y="131513"/>
                </a:moveTo>
                <a:lnTo>
                  <a:pt x="87470" y="137449"/>
                </a:lnTo>
                <a:lnTo>
                  <a:pt x="81535" y="137449"/>
                </a:lnTo>
                <a:lnTo>
                  <a:pt x="81535" y="131513"/>
                </a:lnTo>
                <a:close/>
                <a:moveTo>
                  <a:pt x="93718" y="131513"/>
                </a:moveTo>
                <a:lnTo>
                  <a:pt x="93718" y="137449"/>
                </a:lnTo>
                <a:lnTo>
                  <a:pt x="87784" y="137449"/>
                </a:lnTo>
                <a:lnTo>
                  <a:pt x="87784" y="131513"/>
                </a:lnTo>
                <a:close/>
                <a:moveTo>
                  <a:pt x="99967" y="131513"/>
                </a:moveTo>
                <a:lnTo>
                  <a:pt x="99967" y="137449"/>
                </a:lnTo>
                <a:lnTo>
                  <a:pt x="94031" y="137449"/>
                </a:lnTo>
                <a:lnTo>
                  <a:pt x="94031" y="131513"/>
                </a:lnTo>
                <a:close/>
                <a:moveTo>
                  <a:pt x="106214" y="131513"/>
                </a:moveTo>
                <a:lnTo>
                  <a:pt x="106214" y="137449"/>
                </a:lnTo>
                <a:lnTo>
                  <a:pt x="100278" y="137449"/>
                </a:lnTo>
                <a:lnTo>
                  <a:pt x="100278" y="131513"/>
                </a:lnTo>
                <a:close/>
                <a:moveTo>
                  <a:pt x="112461" y="131513"/>
                </a:moveTo>
                <a:lnTo>
                  <a:pt x="112461" y="137449"/>
                </a:lnTo>
                <a:lnTo>
                  <a:pt x="106527" y="137449"/>
                </a:lnTo>
                <a:lnTo>
                  <a:pt x="106527" y="131513"/>
                </a:lnTo>
                <a:close/>
                <a:moveTo>
                  <a:pt x="118710" y="131513"/>
                </a:moveTo>
                <a:lnTo>
                  <a:pt x="118710" y="137449"/>
                </a:lnTo>
                <a:lnTo>
                  <a:pt x="112774" y="137449"/>
                </a:lnTo>
                <a:lnTo>
                  <a:pt x="112774" y="131513"/>
                </a:lnTo>
                <a:close/>
                <a:moveTo>
                  <a:pt x="124957" y="131513"/>
                </a:moveTo>
                <a:lnTo>
                  <a:pt x="124957" y="137449"/>
                </a:lnTo>
                <a:lnTo>
                  <a:pt x="119021" y="137449"/>
                </a:lnTo>
                <a:lnTo>
                  <a:pt x="119021" y="131513"/>
                </a:lnTo>
                <a:close/>
                <a:moveTo>
                  <a:pt x="131204" y="131513"/>
                </a:moveTo>
                <a:lnTo>
                  <a:pt x="131204" y="137449"/>
                </a:lnTo>
                <a:lnTo>
                  <a:pt x="125270" y="137449"/>
                </a:lnTo>
                <a:lnTo>
                  <a:pt x="125270" y="131513"/>
                </a:lnTo>
                <a:close/>
                <a:moveTo>
                  <a:pt x="137451" y="131513"/>
                </a:moveTo>
                <a:lnTo>
                  <a:pt x="137451" y="137449"/>
                </a:lnTo>
                <a:lnTo>
                  <a:pt x="131517" y="137449"/>
                </a:lnTo>
                <a:lnTo>
                  <a:pt x="131517" y="131513"/>
                </a:lnTo>
                <a:close/>
                <a:moveTo>
                  <a:pt x="143702" y="131513"/>
                </a:moveTo>
                <a:lnTo>
                  <a:pt x="143702" y="137449"/>
                </a:lnTo>
                <a:lnTo>
                  <a:pt x="137766" y="137449"/>
                </a:lnTo>
                <a:lnTo>
                  <a:pt x="137766" y="131513"/>
                </a:lnTo>
                <a:close/>
                <a:moveTo>
                  <a:pt x="149949" y="131513"/>
                </a:moveTo>
                <a:lnTo>
                  <a:pt x="149949" y="137449"/>
                </a:lnTo>
                <a:lnTo>
                  <a:pt x="144015" y="137449"/>
                </a:lnTo>
                <a:lnTo>
                  <a:pt x="144015" y="131513"/>
                </a:lnTo>
                <a:close/>
                <a:moveTo>
                  <a:pt x="156196" y="131513"/>
                </a:moveTo>
                <a:lnTo>
                  <a:pt x="156196" y="137449"/>
                </a:lnTo>
                <a:lnTo>
                  <a:pt x="150262" y="137449"/>
                </a:lnTo>
                <a:lnTo>
                  <a:pt x="150262" y="131513"/>
                </a:lnTo>
                <a:close/>
                <a:moveTo>
                  <a:pt x="162445" y="131513"/>
                </a:moveTo>
                <a:lnTo>
                  <a:pt x="162445" y="137449"/>
                </a:lnTo>
                <a:lnTo>
                  <a:pt x="156509" y="137449"/>
                </a:lnTo>
                <a:lnTo>
                  <a:pt x="156509" y="131513"/>
                </a:lnTo>
                <a:close/>
                <a:moveTo>
                  <a:pt x="168692" y="131513"/>
                </a:moveTo>
                <a:lnTo>
                  <a:pt x="168692" y="137449"/>
                </a:lnTo>
                <a:lnTo>
                  <a:pt x="162756" y="137449"/>
                </a:lnTo>
                <a:lnTo>
                  <a:pt x="162756" y="131513"/>
                </a:lnTo>
                <a:close/>
                <a:moveTo>
                  <a:pt x="174939" y="131513"/>
                </a:moveTo>
                <a:lnTo>
                  <a:pt x="174939" y="137449"/>
                </a:lnTo>
                <a:lnTo>
                  <a:pt x="169005" y="137449"/>
                </a:lnTo>
                <a:lnTo>
                  <a:pt x="169005" y="131513"/>
                </a:lnTo>
                <a:close/>
                <a:moveTo>
                  <a:pt x="181186" y="131513"/>
                </a:moveTo>
                <a:lnTo>
                  <a:pt x="181186" y="137449"/>
                </a:lnTo>
                <a:lnTo>
                  <a:pt x="175252" y="137449"/>
                </a:lnTo>
                <a:lnTo>
                  <a:pt x="175252" y="131513"/>
                </a:lnTo>
                <a:close/>
                <a:moveTo>
                  <a:pt x="187433" y="131513"/>
                </a:moveTo>
                <a:lnTo>
                  <a:pt x="187433" y="137449"/>
                </a:lnTo>
                <a:lnTo>
                  <a:pt x="181499" y="137449"/>
                </a:lnTo>
                <a:lnTo>
                  <a:pt x="181499" y="131513"/>
                </a:lnTo>
                <a:close/>
                <a:moveTo>
                  <a:pt x="193682" y="131513"/>
                </a:moveTo>
                <a:lnTo>
                  <a:pt x="193682" y="137449"/>
                </a:lnTo>
                <a:lnTo>
                  <a:pt x="187746" y="137449"/>
                </a:lnTo>
                <a:lnTo>
                  <a:pt x="187746" y="131513"/>
                </a:lnTo>
                <a:close/>
                <a:moveTo>
                  <a:pt x="199931" y="131513"/>
                </a:moveTo>
                <a:lnTo>
                  <a:pt x="199931" y="137449"/>
                </a:lnTo>
                <a:lnTo>
                  <a:pt x="193996" y="137449"/>
                </a:lnTo>
                <a:lnTo>
                  <a:pt x="193996" y="131513"/>
                </a:lnTo>
                <a:close/>
                <a:moveTo>
                  <a:pt x="206180" y="131513"/>
                </a:moveTo>
                <a:lnTo>
                  <a:pt x="206180" y="137449"/>
                </a:lnTo>
                <a:lnTo>
                  <a:pt x="200244" y="137449"/>
                </a:lnTo>
                <a:lnTo>
                  <a:pt x="200244" y="131513"/>
                </a:lnTo>
                <a:close/>
                <a:moveTo>
                  <a:pt x="212427" y="131513"/>
                </a:moveTo>
                <a:lnTo>
                  <a:pt x="212427" y="137449"/>
                </a:lnTo>
                <a:lnTo>
                  <a:pt x="206491" y="137449"/>
                </a:lnTo>
                <a:lnTo>
                  <a:pt x="206491" y="131513"/>
                </a:lnTo>
                <a:close/>
                <a:moveTo>
                  <a:pt x="218674" y="131513"/>
                </a:moveTo>
                <a:lnTo>
                  <a:pt x="218674" y="137449"/>
                </a:lnTo>
                <a:lnTo>
                  <a:pt x="212739" y="137449"/>
                </a:lnTo>
                <a:lnTo>
                  <a:pt x="212739" y="131513"/>
                </a:lnTo>
                <a:close/>
                <a:moveTo>
                  <a:pt x="224921" y="131513"/>
                </a:moveTo>
                <a:lnTo>
                  <a:pt x="224921" y="137449"/>
                </a:lnTo>
                <a:lnTo>
                  <a:pt x="218987" y="137449"/>
                </a:lnTo>
                <a:lnTo>
                  <a:pt x="218987" y="131513"/>
                </a:lnTo>
                <a:close/>
                <a:moveTo>
                  <a:pt x="231170" y="131513"/>
                </a:moveTo>
                <a:lnTo>
                  <a:pt x="231170" y="137449"/>
                </a:lnTo>
                <a:lnTo>
                  <a:pt x="225234" y="137449"/>
                </a:lnTo>
                <a:lnTo>
                  <a:pt x="225234" y="131513"/>
                </a:lnTo>
                <a:close/>
                <a:moveTo>
                  <a:pt x="237417" y="131513"/>
                </a:moveTo>
                <a:lnTo>
                  <a:pt x="237417" y="137449"/>
                </a:lnTo>
                <a:lnTo>
                  <a:pt x="231481" y="137449"/>
                </a:lnTo>
                <a:lnTo>
                  <a:pt x="231481" y="131513"/>
                </a:lnTo>
                <a:close/>
                <a:moveTo>
                  <a:pt x="243664" y="131513"/>
                </a:moveTo>
                <a:lnTo>
                  <a:pt x="243664" y="137449"/>
                </a:lnTo>
                <a:lnTo>
                  <a:pt x="237729" y="137449"/>
                </a:lnTo>
                <a:lnTo>
                  <a:pt x="237729" y="131513"/>
                </a:lnTo>
                <a:close/>
                <a:moveTo>
                  <a:pt x="249911" y="131513"/>
                </a:moveTo>
                <a:lnTo>
                  <a:pt x="249911" y="137449"/>
                </a:lnTo>
                <a:lnTo>
                  <a:pt x="243977" y="137449"/>
                </a:lnTo>
                <a:lnTo>
                  <a:pt x="243977" y="131513"/>
                </a:lnTo>
                <a:close/>
                <a:moveTo>
                  <a:pt x="256161" y="131513"/>
                </a:moveTo>
                <a:lnTo>
                  <a:pt x="256161" y="137449"/>
                </a:lnTo>
                <a:lnTo>
                  <a:pt x="250225" y="137449"/>
                </a:lnTo>
                <a:lnTo>
                  <a:pt x="250225" y="131513"/>
                </a:lnTo>
                <a:close/>
                <a:moveTo>
                  <a:pt x="262409" y="131513"/>
                </a:moveTo>
                <a:lnTo>
                  <a:pt x="262409" y="137449"/>
                </a:lnTo>
                <a:lnTo>
                  <a:pt x="256474" y="137449"/>
                </a:lnTo>
                <a:lnTo>
                  <a:pt x="256474" y="131513"/>
                </a:lnTo>
                <a:close/>
                <a:moveTo>
                  <a:pt x="268656" y="131513"/>
                </a:moveTo>
                <a:lnTo>
                  <a:pt x="268656" y="137449"/>
                </a:lnTo>
                <a:lnTo>
                  <a:pt x="262721" y="137449"/>
                </a:lnTo>
                <a:lnTo>
                  <a:pt x="262721" y="131513"/>
                </a:lnTo>
                <a:close/>
                <a:moveTo>
                  <a:pt x="274904" y="131513"/>
                </a:moveTo>
                <a:lnTo>
                  <a:pt x="274904" y="137449"/>
                </a:lnTo>
                <a:lnTo>
                  <a:pt x="268968" y="137449"/>
                </a:lnTo>
                <a:lnTo>
                  <a:pt x="268968" y="131513"/>
                </a:lnTo>
                <a:close/>
                <a:moveTo>
                  <a:pt x="6251" y="137760"/>
                </a:moveTo>
                <a:lnTo>
                  <a:pt x="6251" y="143697"/>
                </a:lnTo>
                <a:lnTo>
                  <a:pt x="315" y="143697"/>
                </a:lnTo>
                <a:lnTo>
                  <a:pt x="315" y="137760"/>
                </a:lnTo>
                <a:close/>
                <a:moveTo>
                  <a:pt x="12498" y="137760"/>
                </a:moveTo>
                <a:lnTo>
                  <a:pt x="12498" y="143697"/>
                </a:lnTo>
                <a:lnTo>
                  <a:pt x="6562" y="143697"/>
                </a:lnTo>
                <a:lnTo>
                  <a:pt x="6562" y="137760"/>
                </a:lnTo>
                <a:close/>
                <a:moveTo>
                  <a:pt x="18745" y="137760"/>
                </a:moveTo>
                <a:lnTo>
                  <a:pt x="18745" y="143697"/>
                </a:lnTo>
                <a:lnTo>
                  <a:pt x="12810" y="143697"/>
                </a:lnTo>
                <a:lnTo>
                  <a:pt x="12810" y="137760"/>
                </a:lnTo>
                <a:close/>
                <a:moveTo>
                  <a:pt x="24992" y="137760"/>
                </a:moveTo>
                <a:lnTo>
                  <a:pt x="24992" y="143697"/>
                </a:lnTo>
                <a:lnTo>
                  <a:pt x="19058" y="143697"/>
                </a:lnTo>
                <a:lnTo>
                  <a:pt x="19058" y="137760"/>
                </a:lnTo>
                <a:close/>
                <a:moveTo>
                  <a:pt x="31241" y="137760"/>
                </a:moveTo>
                <a:lnTo>
                  <a:pt x="31241" y="143697"/>
                </a:lnTo>
                <a:lnTo>
                  <a:pt x="25305" y="143697"/>
                </a:lnTo>
                <a:lnTo>
                  <a:pt x="25305" y="137760"/>
                </a:lnTo>
                <a:close/>
                <a:moveTo>
                  <a:pt x="37489" y="137760"/>
                </a:moveTo>
                <a:lnTo>
                  <a:pt x="37489" y="143697"/>
                </a:lnTo>
                <a:lnTo>
                  <a:pt x="31553" y="143697"/>
                </a:lnTo>
                <a:lnTo>
                  <a:pt x="31553" y="137760"/>
                </a:lnTo>
                <a:close/>
                <a:moveTo>
                  <a:pt x="43737" y="137760"/>
                </a:moveTo>
                <a:lnTo>
                  <a:pt x="43737" y="143697"/>
                </a:lnTo>
                <a:lnTo>
                  <a:pt x="37802" y="143697"/>
                </a:lnTo>
                <a:lnTo>
                  <a:pt x="37802" y="137760"/>
                </a:lnTo>
                <a:close/>
                <a:moveTo>
                  <a:pt x="49985" y="137760"/>
                </a:moveTo>
                <a:lnTo>
                  <a:pt x="49985" y="143697"/>
                </a:lnTo>
                <a:lnTo>
                  <a:pt x="44049" y="143697"/>
                </a:lnTo>
                <a:lnTo>
                  <a:pt x="44049" y="137760"/>
                </a:lnTo>
                <a:close/>
                <a:moveTo>
                  <a:pt x="56232" y="137760"/>
                </a:moveTo>
                <a:lnTo>
                  <a:pt x="56232" y="143697"/>
                </a:lnTo>
                <a:lnTo>
                  <a:pt x="50296" y="143697"/>
                </a:lnTo>
                <a:lnTo>
                  <a:pt x="50296" y="137760"/>
                </a:lnTo>
                <a:close/>
                <a:moveTo>
                  <a:pt x="62480" y="137760"/>
                </a:moveTo>
                <a:lnTo>
                  <a:pt x="62480" y="143697"/>
                </a:lnTo>
                <a:lnTo>
                  <a:pt x="56545" y="143697"/>
                </a:lnTo>
                <a:lnTo>
                  <a:pt x="56545" y="137760"/>
                </a:lnTo>
                <a:close/>
                <a:moveTo>
                  <a:pt x="68727" y="137760"/>
                </a:moveTo>
                <a:lnTo>
                  <a:pt x="68727" y="143697"/>
                </a:lnTo>
                <a:lnTo>
                  <a:pt x="62792" y="143697"/>
                </a:lnTo>
                <a:lnTo>
                  <a:pt x="62792" y="137760"/>
                </a:lnTo>
                <a:close/>
                <a:moveTo>
                  <a:pt x="74975" y="137760"/>
                </a:moveTo>
                <a:lnTo>
                  <a:pt x="74975" y="143697"/>
                </a:lnTo>
                <a:lnTo>
                  <a:pt x="69039" y="143697"/>
                </a:lnTo>
                <a:lnTo>
                  <a:pt x="69039" y="137760"/>
                </a:lnTo>
                <a:close/>
                <a:moveTo>
                  <a:pt x="81223" y="137760"/>
                </a:moveTo>
                <a:lnTo>
                  <a:pt x="81223" y="143697"/>
                </a:lnTo>
                <a:lnTo>
                  <a:pt x="75286" y="143697"/>
                </a:lnTo>
                <a:lnTo>
                  <a:pt x="75286" y="137760"/>
                </a:lnTo>
                <a:close/>
                <a:moveTo>
                  <a:pt x="87470" y="137760"/>
                </a:moveTo>
                <a:lnTo>
                  <a:pt x="87470" y="143697"/>
                </a:lnTo>
                <a:lnTo>
                  <a:pt x="81535" y="143697"/>
                </a:lnTo>
                <a:lnTo>
                  <a:pt x="81535" y="137760"/>
                </a:lnTo>
                <a:close/>
                <a:moveTo>
                  <a:pt x="93718" y="137760"/>
                </a:moveTo>
                <a:lnTo>
                  <a:pt x="93718" y="143697"/>
                </a:lnTo>
                <a:lnTo>
                  <a:pt x="87784" y="143697"/>
                </a:lnTo>
                <a:lnTo>
                  <a:pt x="87784" y="137760"/>
                </a:lnTo>
                <a:close/>
                <a:moveTo>
                  <a:pt x="99967" y="137760"/>
                </a:moveTo>
                <a:lnTo>
                  <a:pt x="99967" y="143697"/>
                </a:lnTo>
                <a:lnTo>
                  <a:pt x="94031" y="143697"/>
                </a:lnTo>
                <a:lnTo>
                  <a:pt x="94031" y="137760"/>
                </a:lnTo>
                <a:close/>
                <a:moveTo>
                  <a:pt x="106214" y="137760"/>
                </a:moveTo>
                <a:lnTo>
                  <a:pt x="106214" y="143697"/>
                </a:lnTo>
                <a:lnTo>
                  <a:pt x="100278" y="143697"/>
                </a:lnTo>
                <a:lnTo>
                  <a:pt x="100278" y="137760"/>
                </a:lnTo>
                <a:close/>
                <a:moveTo>
                  <a:pt x="112461" y="137760"/>
                </a:moveTo>
                <a:lnTo>
                  <a:pt x="112461" y="143697"/>
                </a:lnTo>
                <a:lnTo>
                  <a:pt x="106527" y="143697"/>
                </a:lnTo>
                <a:lnTo>
                  <a:pt x="106527" y="137760"/>
                </a:lnTo>
                <a:close/>
                <a:moveTo>
                  <a:pt x="118710" y="137760"/>
                </a:moveTo>
                <a:lnTo>
                  <a:pt x="118710" y="143697"/>
                </a:lnTo>
                <a:lnTo>
                  <a:pt x="112774" y="143697"/>
                </a:lnTo>
                <a:lnTo>
                  <a:pt x="112774" y="137760"/>
                </a:lnTo>
                <a:close/>
                <a:moveTo>
                  <a:pt x="124957" y="137760"/>
                </a:moveTo>
                <a:lnTo>
                  <a:pt x="124957" y="143697"/>
                </a:lnTo>
                <a:lnTo>
                  <a:pt x="119021" y="143697"/>
                </a:lnTo>
                <a:lnTo>
                  <a:pt x="119021" y="137760"/>
                </a:lnTo>
                <a:close/>
                <a:moveTo>
                  <a:pt x="131204" y="137760"/>
                </a:moveTo>
                <a:lnTo>
                  <a:pt x="131204" y="143697"/>
                </a:lnTo>
                <a:lnTo>
                  <a:pt x="125270" y="143697"/>
                </a:lnTo>
                <a:lnTo>
                  <a:pt x="125270" y="137760"/>
                </a:lnTo>
                <a:close/>
                <a:moveTo>
                  <a:pt x="137451" y="137760"/>
                </a:moveTo>
                <a:lnTo>
                  <a:pt x="137451" y="143697"/>
                </a:lnTo>
                <a:lnTo>
                  <a:pt x="131517" y="143697"/>
                </a:lnTo>
                <a:lnTo>
                  <a:pt x="131517" y="137760"/>
                </a:lnTo>
                <a:close/>
                <a:moveTo>
                  <a:pt x="143702" y="137760"/>
                </a:moveTo>
                <a:lnTo>
                  <a:pt x="143702" y="143697"/>
                </a:lnTo>
                <a:lnTo>
                  <a:pt x="137766" y="143697"/>
                </a:lnTo>
                <a:lnTo>
                  <a:pt x="137766" y="137760"/>
                </a:lnTo>
                <a:close/>
                <a:moveTo>
                  <a:pt x="149949" y="137760"/>
                </a:moveTo>
                <a:lnTo>
                  <a:pt x="149949" y="143697"/>
                </a:lnTo>
                <a:lnTo>
                  <a:pt x="144015" y="143697"/>
                </a:lnTo>
                <a:lnTo>
                  <a:pt x="144015" y="137760"/>
                </a:lnTo>
                <a:close/>
                <a:moveTo>
                  <a:pt x="156196" y="137760"/>
                </a:moveTo>
                <a:lnTo>
                  <a:pt x="156196" y="143697"/>
                </a:lnTo>
                <a:lnTo>
                  <a:pt x="150262" y="143697"/>
                </a:lnTo>
                <a:lnTo>
                  <a:pt x="150262" y="137760"/>
                </a:lnTo>
                <a:close/>
                <a:moveTo>
                  <a:pt x="162445" y="137760"/>
                </a:moveTo>
                <a:lnTo>
                  <a:pt x="162445" y="143697"/>
                </a:lnTo>
                <a:lnTo>
                  <a:pt x="156509" y="143697"/>
                </a:lnTo>
                <a:lnTo>
                  <a:pt x="156509" y="137760"/>
                </a:lnTo>
                <a:close/>
                <a:moveTo>
                  <a:pt x="168692" y="137760"/>
                </a:moveTo>
                <a:lnTo>
                  <a:pt x="168692" y="143697"/>
                </a:lnTo>
                <a:lnTo>
                  <a:pt x="162756" y="143697"/>
                </a:lnTo>
                <a:lnTo>
                  <a:pt x="162756" y="137760"/>
                </a:lnTo>
                <a:close/>
                <a:moveTo>
                  <a:pt x="174939" y="137760"/>
                </a:moveTo>
                <a:lnTo>
                  <a:pt x="174939" y="143697"/>
                </a:lnTo>
                <a:lnTo>
                  <a:pt x="169005" y="143697"/>
                </a:lnTo>
                <a:lnTo>
                  <a:pt x="169005" y="137760"/>
                </a:lnTo>
                <a:close/>
                <a:moveTo>
                  <a:pt x="181186" y="137760"/>
                </a:moveTo>
                <a:lnTo>
                  <a:pt x="181186" y="143697"/>
                </a:lnTo>
                <a:lnTo>
                  <a:pt x="175252" y="143697"/>
                </a:lnTo>
                <a:lnTo>
                  <a:pt x="175252" y="137760"/>
                </a:lnTo>
                <a:close/>
                <a:moveTo>
                  <a:pt x="187433" y="137760"/>
                </a:moveTo>
                <a:lnTo>
                  <a:pt x="187433" y="143697"/>
                </a:lnTo>
                <a:lnTo>
                  <a:pt x="181499" y="143697"/>
                </a:lnTo>
                <a:lnTo>
                  <a:pt x="181499" y="137760"/>
                </a:lnTo>
                <a:close/>
                <a:moveTo>
                  <a:pt x="193682" y="137760"/>
                </a:moveTo>
                <a:lnTo>
                  <a:pt x="193682" y="143697"/>
                </a:lnTo>
                <a:lnTo>
                  <a:pt x="187746" y="143697"/>
                </a:lnTo>
                <a:lnTo>
                  <a:pt x="187746" y="137760"/>
                </a:lnTo>
                <a:close/>
                <a:moveTo>
                  <a:pt x="199931" y="137760"/>
                </a:moveTo>
                <a:lnTo>
                  <a:pt x="199931" y="143697"/>
                </a:lnTo>
                <a:lnTo>
                  <a:pt x="193996" y="143697"/>
                </a:lnTo>
                <a:lnTo>
                  <a:pt x="193996" y="137760"/>
                </a:lnTo>
                <a:close/>
                <a:moveTo>
                  <a:pt x="206180" y="137760"/>
                </a:moveTo>
                <a:lnTo>
                  <a:pt x="206180" y="143697"/>
                </a:lnTo>
                <a:lnTo>
                  <a:pt x="200244" y="143697"/>
                </a:lnTo>
                <a:lnTo>
                  <a:pt x="200244" y="137760"/>
                </a:lnTo>
                <a:close/>
                <a:moveTo>
                  <a:pt x="212427" y="137760"/>
                </a:moveTo>
                <a:lnTo>
                  <a:pt x="212427" y="143697"/>
                </a:lnTo>
                <a:lnTo>
                  <a:pt x="206491" y="143697"/>
                </a:lnTo>
                <a:lnTo>
                  <a:pt x="206491" y="137760"/>
                </a:lnTo>
                <a:close/>
                <a:moveTo>
                  <a:pt x="218674" y="137760"/>
                </a:moveTo>
                <a:lnTo>
                  <a:pt x="218674" y="143697"/>
                </a:lnTo>
                <a:lnTo>
                  <a:pt x="212739" y="143697"/>
                </a:lnTo>
                <a:lnTo>
                  <a:pt x="212739" y="137760"/>
                </a:lnTo>
                <a:close/>
                <a:moveTo>
                  <a:pt x="224921" y="137760"/>
                </a:moveTo>
                <a:lnTo>
                  <a:pt x="224921" y="143697"/>
                </a:lnTo>
                <a:lnTo>
                  <a:pt x="218987" y="143697"/>
                </a:lnTo>
                <a:lnTo>
                  <a:pt x="218987" y="137760"/>
                </a:lnTo>
                <a:close/>
                <a:moveTo>
                  <a:pt x="231170" y="137760"/>
                </a:moveTo>
                <a:lnTo>
                  <a:pt x="231170" y="143697"/>
                </a:lnTo>
                <a:lnTo>
                  <a:pt x="225234" y="143697"/>
                </a:lnTo>
                <a:lnTo>
                  <a:pt x="225234" y="137760"/>
                </a:lnTo>
                <a:close/>
                <a:moveTo>
                  <a:pt x="237417" y="137760"/>
                </a:moveTo>
                <a:lnTo>
                  <a:pt x="237417" y="143697"/>
                </a:lnTo>
                <a:lnTo>
                  <a:pt x="231481" y="143697"/>
                </a:lnTo>
                <a:lnTo>
                  <a:pt x="231481" y="137760"/>
                </a:lnTo>
                <a:close/>
                <a:moveTo>
                  <a:pt x="243664" y="137760"/>
                </a:moveTo>
                <a:lnTo>
                  <a:pt x="243664" y="143697"/>
                </a:lnTo>
                <a:lnTo>
                  <a:pt x="237729" y="143697"/>
                </a:lnTo>
                <a:lnTo>
                  <a:pt x="237729" y="137760"/>
                </a:lnTo>
                <a:close/>
                <a:moveTo>
                  <a:pt x="249911" y="137760"/>
                </a:moveTo>
                <a:lnTo>
                  <a:pt x="249911" y="143697"/>
                </a:lnTo>
                <a:lnTo>
                  <a:pt x="243977" y="143697"/>
                </a:lnTo>
                <a:lnTo>
                  <a:pt x="243977" y="137760"/>
                </a:lnTo>
                <a:close/>
                <a:moveTo>
                  <a:pt x="256161" y="137760"/>
                </a:moveTo>
                <a:lnTo>
                  <a:pt x="256161" y="143697"/>
                </a:lnTo>
                <a:lnTo>
                  <a:pt x="250225" y="143697"/>
                </a:lnTo>
                <a:lnTo>
                  <a:pt x="250225" y="137760"/>
                </a:lnTo>
                <a:close/>
                <a:moveTo>
                  <a:pt x="262409" y="137760"/>
                </a:moveTo>
                <a:lnTo>
                  <a:pt x="262409" y="143697"/>
                </a:lnTo>
                <a:lnTo>
                  <a:pt x="256474" y="143697"/>
                </a:lnTo>
                <a:lnTo>
                  <a:pt x="256474" y="137760"/>
                </a:lnTo>
                <a:close/>
                <a:moveTo>
                  <a:pt x="268656" y="137760"/>
                </a:moveTo>
                <a:lnTo>
                  <a:pt x="268656" y="143697"/>
                </a:lnTo>
                <a:lnTo>
                  <a:pt x="262721" y="143697"/>
                </a:lnTo>
                <a:lnTo>
                  <a:pt x="262721" y="137760"/>
                </a:lnTo>
                <a:close/>
                <a:moveTo>
                  <a:pt x="274904" y="137760"/>
                </a:moveTo>
                <a:lnTo>
                  <a:pt x="274904" y="143697"/>
                </a:lnTo>
                <a:lnTo>
                  <a:pt x="268968" y="143697"/>
                </a:lnTo>
                <a:lnTo>
                  <a:pt x="268968" y="137760"/>
                </a:lnTo>
                <a:close/>
                <a:moveTo>
                  <a:pt x="6251" y="144011"/>
                </a:moveTo>
                <a:lnTo>
                  <a:pt x="6251" y="149945"/>
                </a:lnTo>
                <a:lnTo>
                  <a:pt x="315" y="149945"/>
                </a:lnTo>
                <a:lnTo>
                  <a:pt x="315" y="144011"/>
                </a:lnTo>
                <a:close/>
                <a:moveTo>
                  <a:pt x="12498" y="144011"/>
                </a:moveTo>
                <a:lnTo>
                  <a:pt x="12498" y="149945"/>
                </a:lnTo>
                <a:lnTo>
                  <a:pt x="6562" y="149945"/>
                </a:lnTo>
                <a:lnTo>
                  <a:pt x="6562" y="144011"/>
                </a:lnTo>
                <a:close/>
                <a:moveTo>
                  <a:pt x="18745" y="144011"/>
                </a:moveTo>
                <a:lnTo>
                  <a:pt x="18745" y="149945"/>
                </a:lnTo>
                <a:lnTo>
                  <a:pt x="12810" y="149945"/>
                </a:lnTo>
                <a:lnTo>
                  <a:pt x="12810" y="144011"/>
                </a:lnTo>
                <a:close/>
                <a:moveTo>
                  <a:pt x="24992" y="144011"/>
                </a:moveTo>
                <a:lnTo>
                  <a:pt x="24992" y="149945"/>
                </a:lnTo>
                <a:lnTo>
                  <a:pt x="19058" y="149945"/>
                </a:lnTo>
                <a:lnTo>
                  <a:pt x="19058" y="144011"/>
                </a:lnTo>
                <a:close/>
                <a:moveTo>
                  <a:pt x="31241" y="144011"/>
                </a:moveTo>
                <a:lnTo>
                  <a:pt x="31241" y="149945"/>
                </a:lnTo>
                <a:lnTo>
                  <a:pt x="25305" y="149945"/>
                </a:lnTo>
                <a:lnTo>
                  <a:pt x="25305" y="144011"/>
                </a:lnTo>
                <a:close/>
                <a:moveTo>
                  <a:pt x="37489" y="144011"/>
                </a:moveTo>
                <a:lnTo>
                  <a:pt x="37489" y="149945"/>
                </a:lnTo>
                <a:lnTo>
                  <a:pt x="31553" y="149945"/>
                </a:lnTo>
                <a:lnTo>
                  <a:pt x="31553" y="144011"/>
                </a:lnTo>
                <a:close/>
                <a:moveTo>
                  <a:pt x="43737" y="144011"/>
                </a:moveTo>
                <a:lnTo>
                  <a:pt x="43737" y="149945"/>
                </a:lnTo>
                <a:lnTo>
                  <a:pt x="37802" y="149945"/>
                </a:lnTo>
                <a:lnTo>
                  <a:pt x="37802" y="144011"/>
                </a:lnTo>
                <a:close/>
                <a:moveTo>
                  <a:pt x="49985" y="144011"/>
                </a:moveTo>
                <a:lnTo>
                  <a:pt x="49985" y="149945"/>
                </a:lnTo>
                <a:lnTo>
                  <a:pt x="44049" y="149945"/>
                </a:lnTo>
                <a:lnTo>
                  <a:pt x="44049" y="144011"/>
                </a:lnTo>
                <a:close/>
                <a:moveTo>
                  <a:pt x="56232" y="144011"/>
                </a:moveTo>
                <a:lnTo>
                  <a:pt x="56232" y="149945"/>
                </a:lnTo>
                <a:lnTo>
                  <a:pt x="50296" y="149945"/>
                </a:lnTo>
                <a:lnTo>
                  <a:pt x="50296" y="144011"/>
                </a:lnTo>
                <a:close/>
                <a:moveTo>
                  <a:pt x="62480" y="144011"/>
                </a:moveTo>
                <a:lnTo>
                  <a:pt x="62480" y="149945"/>
                </a:lnTo>
                <a:lnTo>
                  <a:pt x="56545" y="149945"/>
                </a:lnTo>
                <a:lnTo>
                  <a:pt x="56545" y="144011"/>
                </a:lnTo>
                <a:close/>
                <a:moveTo>
                  <a:pt x="68727" y="144011"/>
                </a:moveTo>
                <a:lnTo>
                  <a:pt x="68727" y="149945"/>
                </a:lnTo>
                <a:lnTo>
                  <a:pt x="62792" y="149945"/>
                </a:lnTo>
                <a:lnTo>
                  <a:pt x="62792" y="144011"/>
                </a:lnTo>
                <a:close/>
                <a:moveTo>
                  <a:pt x="74975" y="144011"/>
                </a:moveTo>
                <a:lnTo>
                  <a:pt x="74975" y="149945"/>
                </a:lnTo>
                <a:lnTo>
                  <a:pt x="69039" y="149945"/>
                </a:lnTo>
                <a:lnTo>
                  <a:pt x="69039" y="144011"/>
                </a:lnTo>
                <a:close/>
                <a:moveTo>
                  <a:pt x="81223" y="144011"/>
                </a:moveTo>
                <a:lnTo>
                  <a:pt x="81223" y="149945"/>
                </a:lnTo>
                <a:lnTo>
                  <a:pt x="75286" y="149945"/>
                </a:lnTo>
                <a:lnTo>
                  <a:pt x="75286" y="144011"/>
                </a:lnTo>
                <a:close/>
                <a:moveTo>
                  <a:pt x="87470" y="144011"/>
                </a:moveTo>
                <a:lnTo>
                  <a:pt x="87470" y="149945"/>
                </a:lnTo>
                <a:lnTo>
                  <a:pt x="81535" y="149945"/>
                </a:lnTo>
                <a:lnTo>
                  <a:pt x="81535" y="144011"/>
                </a:lnTo>
                <a:close/>
                <a:moveTo>
                  <a:pt x="93718" y="144011"/>
                </a:moveTo>
                <a:lnTo>
                  <a:pt x="93718" y="149945"/>
                </a:lnTo>
                <a:lnTo>
                  <a:pt x="87784" y="149945"/>
                </a:lnTo>
                <a:lnTo>
                  <a:pt x="87784" y="144011"/>
                </a:lnTo>
                <a:close/>
                <a:moveTo>
                  <a:pt x="99967" y="144011"/>
                </a:moveTo>
                <a:lnTo>
                  <a:pt x="99967" y="149945"/>
                </a:lnTo>
                <a:lnTo>
                  <a:pt x="94031" y="149945"/>
                </a:lnTo>
                <a:lnTo>
                  <a:pt x="94031" y="144011"/>
                </a:lnTo>
                <a:close/>
                <a:moveTo>
                  <a:pt x="106214" y="144011"/>
                </a:moveTo>
                <a:lnTo>
                  <a:pt x="106214" y="149945"/>
                </a:lnTo>
                <a:lnTo>
                  <a:pt x="100278" y="149945"/>
                </a:lnTo>
                <a:lnTo>
                  <a:pt x="100278" y="144011"/>
                </a:lnTo>
                <a:close/>
                <a:moveTo>
                  <a:pt x="112461" y="144011"/>
                </a:moveTo>
                <a:lnTo>
                  <a:pt x="112461" y="149945"/>
                </a:lnTo>
                <a:lnTo>
                  <a:pt x="106527" y="149945"/>
                </a:lnTo>
                <a:lnTo>
                  <a:pt x="106527" y="144011"/>
                </a:lnTo>
                <a:close/>
                <a:moveTo>
                  <a:pt x="118710" y="144011"/>
                </a:moveTo>
                <a:lnTo>
                  <a:pt x="118710" y="149945"/>
                </a:lnTo>
                <a:lnTo>
                  <a:pt x="112774" y="149945"/>
                </a:lnTo>
                <a:lnTo>
                  <a:pt x="112774" y="144011"/>
                </a:lnTo>
                <a:close/>
                <a:moveTo>
                  <a:pt x="124957" y="144011"/>
                </a:moveTo>
                <a:lnTo>
                  <a:pt x="124957" y="149945"/>
                </a:lnTo>
                <a:lnTo>
                  <a:pt x="119021" y="149945"/>
                </a:lnTo>
                <a:lnTo>
                  <a:pt x="119021" y="144011"/>
                </a:lnTo>
                <a:close/>
                <a:moveTo>
                  <a:pt x="131204" y="144011"/>
                </a:moveTo>
                <a:lnTo>
                  <a:pt x="131204" y="149945"/>
                </a:lnTo>
                <a:lnTo>
                  <a:pt x="125270" y="149945"/>
                </a:lnTo>
                <a:lnTo>
                  <a:pt x="125270" y="144011"/>
                </a:lnTo>
                <a:close/>
                <a:moveTo>
                  <a:pt x="137451" y="144011"/>
                </a:moveTo>
                <a:lnTo>
                  <a:pt x="137451" y="149945"/>
                </a:lnTo>
                <a:lnTo>
                  <a:pt x="131517" y="149945"/>
                </a:lnTo>
                <a:lnTo>
                  <a:pt x="131517" y="144011"/>
                </a:lnTo>
                <a:close/>
                <a:moveTo>
                  <a:pt x="143702" y="144011"/>
                </a:moveTo>
                <a:lnTo>
                  <a:pt x="143702" y="149945"/>
                </a:lnTo>
                <a:lnTo>
                  <a:pt x="137766" y="149945"/>
                </a:lnTo>
                <a:lnTo>
                  <a:pt x="137766" y="144011"/>
                </a:lnTo>
                <a:close/>
                <a:moveTo>
                  <a:pt x="149949" y="144011"/>
                </a:moveTo>
                <a:lnTo>
                  <a:pt x="149949" y="149945"/>
                </a:lnTo>
                <a:lnTo>
                  <a:pt x="144015" y="149945"/>
                </a:lnTo>
                <a:lnTo>
                  <a:pt x="144015" y="144011"/>
                </a:lnTo>
                <a:close/>
                <a:moveTo>
                  <a:pt x="156196" y="144011"/>
                </a:moveTo>
                <a:lnTo>
                  <a:pt x="156196" y="149945"/>
                </a:lnTo>
                <a:lnTo>
                  <a:pt x="150262" y="149945"/>
                </a:lnTo>
                <a:lnTo>
                  <a:pt x="150262" y="144011"/>
                </a:lnTo>
                <a:close/>
                <a:moveTo>
                  <a:pt x="162445" y="144011"/>
                </a:moveTo>
                <a:lnTo>
                  <a:pt x="162445" y="149945"/>
                </a:lnTo>
                <a:lnTo>
                  <a:pt x="156509" y="149945"/>
                </a:lnTo>
                <a:lnTo>
                  <a:pt x="156509" y="144011"/>
                </a:lnTo>
                <a:close/>
                <a:moveTo>
                  <a:pt x="168692" y="144011"/>
                </a:moveTo>
                <a:lnTo>
                  <a:pt x="168692" y="149945"/>
                </a:lnTo>
                <a:lnTo>
                  <a:pt x="162756" y="149945"/>
                </a:lnTo>
                <a:lnTo>
                  <a:pt x="162756" y="144011"/>
                </a:lnTo>
                <a:close/>
                <a:moveTo>
                  <a:pt x="174939" y="144011"/>
                </a:moveTo>
                <a:lnTo>
                  <a:pt x="174939" y="149945"/>
                </a:lnTo>
                <a:lnTo>
                  <a:pt x="169005" y="149945"/>
                </a:lnTo>
                <a:lnTo>
                  <a:pt x="169005" y="144011"/>
                </a:lnTo>
                <a:close/>
                <a:moveTo>
                  <a:pt x="181186" y="144011"/>
                </a:moveTo>
                <a:lnTo>
                  <a:pt x="181186" y="149945"/>
                </a:lnTo>
                <a:lnTo>
                  <a:pt x="175252" y="149945"/>
                </a:lnTo>
                <a:lnTo>
                  <a:pt x="175252" y="144011"/>
                </a:lnTo>
                <a:close/>
                <a:moveTo>
                  <a:pt x="187433" y="144011"/>
                </a:moveTo>
                <a:lnTo>
                  <a:pt x="187433" y="149945"/>
                </a:lnTo>
                <a:lnTo>
                  <a:pt x="181499" y="149945"/>
                </a:lnTo>
                <a:lnTo>
                  <a:pt x="181499" y="144011"/>
                </a:lnTo>
                <a:close/>
                <a:moveTo>
                  <a:pt x="193682" y="144011"/>
                </a:moveTo>
                <a:lnTo>
                  <a:pt x="193682" y="149945"/>
                </a:lnTo>
                <a:lnTo>
                  <a:pt x="187746" y="149945"/>
                </a:lnTo>
                <a:lnTo>
                  <a:pt x="187746" y="144011"/>
                </a:lnTo>
                <a:close/>
                <a:moveTo>
                  <a:pt x="199931" y="144011"/>
                </a:moveTo>
                <a:lnTo>
                  <a:pt x="199931" y="149945"/>
                </a:lnTo>
                <a:lnTo>
                  <a:pt x="193996" y="149945"/>
                </a:lnTo>
                <a:lnTo>
                  <a:pt x="193996" y="144011"/>
                </a:lnTo>
                <a:close/>
                <a:moveTo>
                  <a:pt x="206180" y="144011"/>
                </a:moveTo>
                <a:lnTo>
                  <a:pt x="206180" y="149945"/>
                </a:lnTo>
                <a:lnTo>
                  <a:pt x="200244" y="149945"/>
                </a:lnTo>
                <a:lnTo>
                  <a:pt x="200244" y="144011"/>
                </a:lnTo>
                <a:close/>
                <a:moveTo>
                  <a:pt x="212427" y="144011"/>
                </a:moveTo>
                <a:lnTo>
                  <a:pt x="212427" y="149945"/>
                </a:lnTo>
                <a:lnTo>
                  <a:pt x="206491" y="149945"/>
                </a:lnTo>
                <a:lnTo>
                  <a:pt x="206491" y="144011"/>
                </a:lnTo>
                <a:close/>
                <a:moveTo>
                  <a:pt x="218674" y="144011"/>
                </a:moveTo>
                <a:lnTo>
                  <a:pt x="218674" y="149945"/>
                </a:lnTo>
                <a:lnTo>
                  <a:pt x="212739" y="149945"/>
                </a:lnTo>
                <a:lnTo>
                  <a:pt x="212739" y="144011"/>
                </a:lnTo>
                <a:close/>
                <a:moveTo>
                  <a:pt x="224921" y="144011"/>
                </a:moveTo>
                <a:lnTo>
                  <a:pt x="224921" y="149945"/>
                </a:lnTo>
                <a:lnTo>
                  <a:pt x="218987" y="149945"/>
                </a:lnTo>
                <a:lnTo>
                  <a:pt x="218987" y="144011"/>
                </a:lnTo>
                <a:close/>
                <a:moveTo>
                  <a:pt x="231170" y="144011"/>
                </a:moveTo>
                <a:lnTo>
                  <a:pt x="231170" y="149945"/>
                </a:lnTo>
                <a:lnTo>
                  <a:pt x="225234" y="149945"/>
                </a:lnTo>
                <a:lnTo>
                  <a:pt x="225234" y="144011"/>
                </a:lnTo>
                <a:close/>
                <a:moveTo>
                  <a:pt x="237417" y="144011"/>
                </a:moveTo>
                <a:lnTo>
                  <a:pt x="237417" y="149945"/>
                </a:lnTo>
                <a:lnTo>
                  <a:pt x="231481" y="149945"/>
                </a:lnTo>
                <a:lnTo>
                  <a:pt x="231481" y="144011"/>
                </a:lnTo>
                <a:close/>
                <a:moveTo>
                  <a:pt x="243664" y="144011"/>
                </a:moveTo>
                <a:lnTo>
                  <a:pt x="243664" y="149945"/>
                </a:lnTo>
                <a:lnTo>
                  <a:pt x="237729" y="149945"/>
                </a:lnTo>
                <a:lnTo>
                  <a:pt x="237729" y="144011"/>
                </a:lnTo>
                <a:close/>
                <a:moveTo>
                  <a:pt x="249911" y="144011"/>
                </a:moveTo>
                <a:lnTo>
                  <a:pt x="249911" y="149945"/>
                </a:lnTo>
                <a:lnTo>
                  <a:pt x="243977" y="149945"/>
                </a:lnTo>
                <a:lnTo>
                  <a:pt x="243977" y="144011"/>
                </a:lnTo>
                <a:close/>
                <a:moveTo>
                  <a:pt x="256161" y="144011"/>
                </a:moveTo>
                <a:lnTo>
                  <a:pt x="256161" y="149945"/>
                </a:lnTo>
                <a:lnTo>
                  <a:pt x="250225" y="149945"/>
                </a:lnTo>
                <a:lnTo>
                  <a:pt x="250225" y="144011"/>
                </a:lnTo>
                <a:close/>
                <a:moveTo>
                  <a:pt x="262409" y="144011"/>
                </a:moveTo>
                <a:lnTo>
                  <a:pt x="262409" y="149945"/>
                </a:lnTo>
                <a:lnTo>
                  <a:pt x="256474" y="149945"/>
                </a:lnTo>
                <a:lnTo>
                  <a:pt x="256474" y="144011"/>
                </a:lnTo>
                <a:close/>
                <a:moveTo>
                  <a:pt x="268656" y="144011"/>
                </a:moveTo>
                <a:lnTo>
                  <a:pt x="268656" y="149945"/>
                </a:lnTo>
                <a:lnTo>
                  <a:pt x="262721" y="149945"/>
                </a:lnTo>
                <a:lnTo>
                  <a:pt x="262721" y="144011"/>
                </a:lnTo>
                <a:close/>
                <a:moveTo>
                  <a:pt x="274904" y="144011"/>
                </a:moveTo>
                <a:lnTo>
                  <a:pt x="274904" y="149945"/>
                </a:lnTo>
                <a:lnTo>
                  <a:pt x="268968" y="149945"/>
                </a:lnTo>
                <a:lnTo>
                  <a:pt x="268968" y="144011"/>
                </a:lnTo>
                <a:close/>
                <a:moveTo>
                  <a:pt x="6251" y="150258"/>
                </a:moveTo>
                <a:lnTo>
                  <a:pt x="6251" y="156192"/>
                </a:lnTo>
                <a:lnTo>
                  <a:pt x="315" y="156192"/>
                </a:lnTo>
                <a:lnTo>
                  <a:pt x="315" y="150258"/>
                </a:lnTo>
                <a:close/>
                <a:moveTo>
                  <a:pt x="12498" y="150258"/>
                </a:moveTo>
                <a:lnTo>
                  <a:pt x="12498" y="156192"/>
                </a:lnTo>
                <a:lnTo>
                  <a:pt x="6562" y="156192"/>
                </a:lnTo>
                <a:lnTo>
                  <a:pt x="6562" y="150258"/>
                </a:lnTo>
                <a:close/>
                <a:moveTo>
                  <a:pt x="18745" y="150258"/>
                </a:moveTo>
                <a:lnTo>
                  <a:pt x="18745" y="156192"/>
                </a:lnTo>
                <a:lnTo>
                  <a:pt x="12810" y="156192"/>
                </a:lnTo>
                <a:lnTo>
                  <a:pt x="12810" y="150258"/>
                </a:lnTo>
                <a:close/>
                <a:moveTo>
                  <a:pt x="24992" y="150258"/>
                </a:moveTo>
                <a:lnTo>
                  <a:pt x="24992" y="156192"/>
                </a:lnTo>
                <a:lnTo>
                  <a:pt x="19058" y="156192"/>
                </a:lnTo>
                <a:lnTo>
                  <a:pt x="19058" y="150258"/>
                </a:lnTo>
                <a:close/>
                <a:moveTo>
                  <a:pt x="31241" y="150258"/>
                </a:moveTo>
                <a:lnTo>
                  <a:pt x="31241" y="156192"/>
                </a:lnTo>
                <a:lnTo>
                  <a:pt x="25305" y="156192"/>
                </a:lnTo>
                <a:lnTo>
                  <a:pt x="25305" y="150258"/>
                </a:lnTo>
                <a:close/>
                <a:moveTo>
                  <a:pt x="37489" y="150258"/>
                </a:moveTo>
                <a:lnTo>
                  <a:pt x="37489" y="156192"/>
                </a:lnTo>
                <a:lnTo>
                  <a:pt x="31553" y="156192"/>
                </a:lnTo>
                <a:lnTo>
                  <a:pt x="31553" y="150258"/>
                </a:lnTo>
                <a:close/>
                <a:moveTo>
                  <a:pt x="43737" y="150258"/>
                </a:moveTo>
                <a:lnTo>
                  <a:pt x="43737" y="156192"/>
                </a:lnTo>
                <a:lnTo>
                  <a:pt x="37802" y="156192"/>
                </a:lnTo>
                <a:lnTo>
                  <a:pt x="37802" y="150258"/>
                </a:lnTo>
                <a:close/>
                <a:moveTo>
                  <a:pt x="49985" y="150258"/>
                </a:moveTo>
                <a:lnTo>
                  <a:pt x="49985" y="156192"/>
                </a:lnTo>
                <a:lnTo>
                  <a:pt x="44049" y="156192"/>
                </a:lnTo>
                <a:lnTo>
                  <a:pt x="44049" y="150258"/>
                </a:lnTo>
                <a:close/>
                <a:moveTo>
                  <a:pt x="56232" y="150258"/>
                </a:moveTo>
                <a:lnTo>
                  <a:pt x="56232" y="156192"/>
                </a:lnTo>
                <a:lnTo>
                  <a:pt x="50296" y="156192"/>
                </a:lnTo>
                <a:lnTo>
                  <a:pt x="50296" y="150258"/>
                </a:lnTo>
                <a:close/>
                <a:moveTo>
                  <a:pt x="62480" y="150258"/>
                </a:moveTo>
                <a:lnTo>
                  <a:pt x="62480" y="156192"/>
                </a:lnTo>
                <a:lnTo>
                  <a:pt x="56545" y="156192"/>
                </a:lnTo>
                <a:lnTo>
                  <a:pt x="56545" y="150258"/>
                </a:lnTo>
                <a:close/>
                <a:moveTo>
                  <a:pt x="68727" y="150258"/>
                </a:moveTo>
                <a:lnTo>
                  <a:pt x="68727" y="156192"/>
                </a:lnTo>
                <a:lnTo>
                  <a:pt x="62792" y="156192"/>
                </a:lnTo>
                <a:lnTo>
                  <a:pt x="62792" y="150258"/>
                </a:lnTo>
                <a:close/>
                <a:moveTo>
                  <a:pt x="74975" y="150258"/>
                </a:moveTo>
                <a:lnTo>
                  <a:pt x="74975" y="156192"/>
                </a:lnTo>
                <a:lnTo>
                  <a:pt x="69039" y="156192"/>
                </a:lnTo>
                <a:lnTo>
                  <a:pt x="69039" y="150258"/>
                </a:lnTo>
                <a:close/>
                <a:moveTo>
                  <a:pt x="81223" y="150258"/>
                </a:moveTo>
                <a:lnTo>
                  <a:pt x="81223" y="156192"/>
                </a:lnTo>
                <a:lnTo>
                  <a:pt x="75286" y="156192"/>
                </a:lnTo>
                <a:lnTo>
                  <a:pt x="75286" y="150258"/>
                </a:lnTo>
                <a:close/>
                <a:moveTo>
                  <a:pt x="87470" y="150258"/>
                </a:moveTo>
                <a:lnTo>
                  <a:pt x="87470" y="156192"/>
                </a:lnTo>
                <a:lnTo>
                  <a:pt x="81535" y="156192"/>
                </a:lnTo>
                <a:lnTo>
                  <a:pt x="81535" y="150258"/>
                </a:lnTo>
                <a:close/>
                <a:moveTo>
                  <a:pt x="93718" y="150258"/>
                </a:moveTo>
                <a:lnTo>
                  <a:pt x="93718" y="156192"/>
                </a:lnTo>
                <a:lnTo>
                  <a:pt x="87784" y="156192"/>
                </a:lnTo>
                <a:lnTo>
                  <a:pt x="87784" y="150258"/>
                </a:lnTo>
                <a:close/>
                <a:moveTo>
                  <a:pt x="99967" y="150258"/>
                </a:moveTo>
                <a:lnTo>
                  <a:pt x="99967" y="156192"/>
                </a:lnTo>
                <a:lnTo>
                  <a:pt x="94031" y="156192"/>
                </a:lnTo>
                <a:lnTo>
                  <a:pt x="94031" y="150258"/>
                </a:lnTo>
                <a:close/>
                <a:moveTo>
                  <a:pt x="106214" y="150258"/>
                </a:moveTo>
                <a:lnTo>
                  <a:pt x="106214" y="156192"/>
                </a:lnTo>
                <a:lnTo>
                  <a:pt x="100278" y="156192"/>
                </a:lnTo>
                <a:lnTo>
                  <a:pt x="100278" y="150258"/>
                </a:lnTo>
                <a:close/>
                <a:moveTo>
                  <a:pt x="112461" y="150258"/>
                </a:moveTo>
                <a:lnTo>
                  <a:pt x="112461" y="156192"/>
                </a:lnTo>
                <a:lnTo>
                  <a:pt x="106527" y="156192"/>
                </a:lnTo>
                <a:lnTo>
                  <a:pt x="106527" y="150258"/>
                </a:lnTo>
                <a:close/>
                <a:moveTo>
                  <a:pt x="118710" y="150258"/>
                </a:moveTo>
                <a:lnTo>
                  <a:pt x="118710" y="156192"/>
                </a:lnTo>
                <a:lnTo>
                  <a:pt x="112774" y="156192"/>
                </a:lnTo>
                <a:lnTo>
                  <a:pt x="112774" y="150258"/>
                </a:lnTo>
                <a:close/>
                <a:moveTo>
                  <a:pt x="124957" y="150258"/>
                </a:moveTo>
                <a:lnTo>
                  <a:pt x="124957" y="156192"/>
                </a:lnTo>
                <a:lnTo>
                  <a:pt x="119021" y="156192"/>
                </a:lnTo>
                <a:lnTo>
                  <a:pt x="119021" y="150258"/>
                </a:lnTo>
                <a:close/>
                <a:moveTo>
                  <a:pt x="131204" y="150258"/>
                </a:moveTo>
                <a:lnTo>
                  <a:pt x="131204" y="156192"/>
                </a:lnTo>
                <a:lnTo>
                  <a:pt x="125270" y="156192"/>
                </a:lnTo>
                <a:lnTo>
                  <a:pt x="125270" y="150258"/>
                </a:lnTo>
                <a:close/>
                <a:moveTo>
                  <a:pt x="137451" y="150258"/>
                </a:moveTo>
                <a:lnTo>
                  <a:pt x="137451" y="156192"/>
                </a:lnTo>
                <a:lnTo>
                  <a:pt x="131517" y="156192"/>
                </a:lnTo>
                <a:lnTo>
                  <a:pt x="131517" y="150258"/>
                </a:lnTo>
                <a:close/>
                <a:moveTo>
                  <a:pt x="143702" y="150258"/>
                </a:moveTo>
                <a:lnTo>
                  <a:pt x="143702" y="156192"/>
                </a:lnTo>
                <a:lnTo>
                  <a:pt x="137766" y="156192"/>
                </a:lnTo>
                <a:lnTo>
                  <a:pt x="137766" y="150258"/>
                </a:lnTo>
                <a:close/>
                <a:moveTo>
                  <a:pt x="149949" y="150258"/>
                </a:moveTo>
                <a:lnTo>
                  <a:pt x="149949" y="156192"/>
                </a:lnTo>
                <a:lnTo>
                  <a:pt x="144015" y="156192"/>
                </a:lnTo>
                <a:lnTo>
                  <a:pt x="144015" y="150258"/>
                </a:lnTo>
                <a:close/>
                <a:moveTo>
                  <a:pt x="156196" y="150258"/>
                </a:moveTo>
                <a:lnTo>
                  <a:pt x="156196" y="156192"/>
                </a:lnTo>
                <a:lnTo>
                  <a:pt x="150262" y="156192"/>
                </a:lnTo>
                <a:lnTo>
                  <a:pt x="150262" y="150258"/>
                </a:lnTo>
                <a:close/>
                <a:moveTo>
                  <a:pt x="162445" y="150258"/>
                </a:moveTo>
                <a:lnTo>
                  <a:pt x="162445" y="156192"/>
                </a:lnTo>
                <a:lnTo>
                  <a:pt x="156509" y="156192"/>
                </a:lnTo>
                <a:lnTo>
                  <a:pt x="156509" y="150258"/>
                </a:lnTo>
                <a:close/>
                <a:moveTo>
                  <a:pt x="168692" y="150258"/>
                </a:moveTo>
                <a:lnTo>
                  <a:pt x="168692" y="156192"/>
                </a:lnTo>
                <a:lnTo>
                  <a:pt x="162756" y="156192"/>
                </a:lnTo>
                <a:lnTo>
                  <a:pt x="162756" y="150258"/>
                </a:lnTo>
                <a:close/>
                <a:moveTo>
                  <a:pt x="174939" y="150258"/>
                </a:moveTo>
                <a:lnTo>
                  <a:pt x="174939" y="156192"/>
                </a:lnTo>
                <a:lnTo>
                  <a:pt x="169005" y="156192"/>
                </a:lnTo>
                <a:lnTo>
                  <a:pt x="169005" y="150258"/>
                </a:lnTo>
                <a:close/>
                <a:moveTo>
                  <a:pt x="181186" y="150258"/>
                </a:moveTo>
                <a:lnTo>
                  <a:pt x="181186" y="156192"/>
                </a:lnTo>
                <a:lnTo>
                  <a:pt x="175252" y="156192"/>
                </a:lnTo>
                <a:lnTo>
                  <a:pt x="175252" y="150258"/>
                </a:lnTo>
                <a:close/>
                <a:moveTo>
                  <a:pt x="187433" y="150258"/>
                </a:moveTo>
                <a:lnTo>
                  <a:pt x="187433" y="156192"/>
                </a:lnTo>
                <a:lnTo>
                  <a:pt x="181499" y="156192"/>
                </a:lnTo>
                <a:lnTo>
                  <a:pt x="181499" y="150258"/>
                </a:lnTo>
                <a:close/>
                <a:moveTo>
                  <a:pt x="193682" y="150258"/>
                </a:moveTo>
                <a:lnTo>
                  <a:pt x="193682" y="156192"/>
                </a:lnTo>
                <a:lnTo>
                  <a:pt x="187746" y="156192"/>
                </a:lnTo>
                <a:lnTo>
                  <a:pt x="187746" y="150258"/>
                </a:lnTo>
                <a:close/>
                <a:moveTo>
                  <a:pt x="199931" y="150258"/>
                </a:moveTo>
                <a:lnTo>
                  <a:pt x="199931" y="156192"/>
                </a:lnTo>
                <a:lnTo>
                  <a:pt x="193996" y="156192"/>
                </a:lnTo>
                <a:lnTo>
                  <a:pt x="193996" y="150258"/>
                </a:lnTo>
                <a:close/>
                <a:moveTo>
                  <a:pt x="206180" y="150258"/>
                </a:moveTo>
                <a:lnTo>
                  <a:pt x="206180" y="156192"/>
                </a:lnTo>
                <a:lnTo>
                  <a:pt x="200244" y="156192"/>
                </a:lnTo>
                <a:lnTo>
                  <a:pt x="200244" y="150258"/>
                </a:lnTo>
                <a:close/>
                <a:moveTo>
                  <a:pt x="212427" y="150258"/>
                </a:moveTo>
                <a:lnTo>
                  <a:pt x="212427" y="156192"/>
                </a:lnTo>
                <a:lnTo>
                  <a:pt x="206491" y="156192"/>
                </a:lnTo>
                <a:lnTo>
                  <a:pt x="206491" y="150258"/>
                </a:lnTo>
                <a:close/>
                <a:moveTo>
                  <a:pt x="218674" y="150258"/>
                </a:moveTo>
                <a:lnTo>
                  <a:pt x="218674" y="156192"/>
                </a:lnTo>
                <a:lnTo>
                  <a:pt x="212739" y="156192"/>
                </a:lnTo>
                <a:lnTo>
                  <a:pt x="212739" y="150258"/>
                </a:lnTo>
                <a:close/>
                <a:moveTo>
                  <a:pt x="224921" y="150258"/>
                </a:moveTo>
                <a:lnTo>
                  <a:pt x="224921" y="156192"/>
                </a:lnTo>
                <a:lnTo>
                  <a:pt x="218987" y="156192"/>
                </a:lnTo>
                <a:lnTo>
                  <a:pt x="218987" y="150258"/>
                </a:lnTo>
                <a:close/>
                <a:moveTo>
                  <a:pt x="231170" y="150258"/>
                </a:moveTo>
                <a:lnTo>
                  <a:pt x="231170" y="156192"/>
                </a:lnTo>
                <a:lnTo>
                  <a:pt x="225234" y="156192"/>
                </a:lnTo>
                <a:lnTo>
                  <a:pt x="225234" y="150258"/>
                </a:lnTo>
                <a:close/>
                <a:moveTo>
                  <a:pt x="237417" y="150258"/>
                </a:moveTo>
                <a:lnTo>
                  <a:pt x="237417" y="156192"/>
                </a:lnTo>
                <a:lnTo>
                  <a:pt x="231481" y="156192"/>
                </a:lnTo>
                <a:lnTo>
                  <a:pt x="231481" y="150258"/>
                </a:lnTo>
                <a:close/>
                <a:moveTo>
                  <a:pt x="243664" y="150258"/>
                </a:moveTo>
                <a:lnTo>
                  <a:pt x="243664" y="156192"/>
                </a:lnTo>
                <a:lnTo>
                  <a:pt x="237729" y="156192"/>
                </a:lnTo>
                <a:lnTo>
                  <a:pt x="237729" y="150258"/>
                </a:lnTo>
                <a:close/>
                <a:moveTo>
                  <a:pt x="249911" y="150258"/>
                </a:moveTo>
                <a:lnTo>
                  <a:pt x="249911" y="156192"/>
                </a:lnTo>
                <a:lnTo>
                  <a:pt x="243977" y="156192"/>
                </a:lnTo>
                <a:lnTo>
                  <a:pt x="243977" y="150258"/>
                </a:lnTo>
                <a:close/>
                <a:moveTo>
                  <a:pt x="256161" y="150258"/>
                </a:moveTo>
                <a:lnTo>
                  <a:pt x="256161" y="156192"/>
                </a:lnTo>
                <a:lnTo>
                  <a:pt x="250225" y="156192"/>
                </a:lnTo>
                <a:lnTo>
                  <a:pt x="250225" y="150258"/>
                </a:lnTo>
                <a:close/>
                <a:moveTo>
                  <a:pt x="262409" y="150258"/>
                </a:moveTo>
                <a:lnTo>
                  <a:pt x="262409" y="156192"/>
                </a:lnTo>
                <a:lnTo>
                  <a:pt x="256474" y="156192"/>
                </a:lnTo>
                <a:lnTo>
                  <a:pt x="256474" y="150258"/>
                </a:lnTo>
                <a:close/>
                <a:moveTo>
                  <a:pt x="268656" y="150258"/>
                </a:moveTo>
                <a:lnTo>
                  <a:pt x="268656" y="156192"/>
                </a:lnTo>
                <a:lnTo>
                  <a:pt x="262721" y="156192"/>
                </a:lnTo>
                <a:lnTo>
                  <a:pt x="262721" y="150258"/>
                </a:lnTo>
                <a:close/>
                <a:moveTo>
                  <a:pt x="274904" y="150258"/>
                </a:moveTo>
                <a:lnTo>
                  <a:pt x="274904" y="156192"/>
                </a:lnTo>
                <a:lnTo>
                  <a:pt x="268968" y="156192"/>
                </a:lnTo>
                <a:lnTo>
                  <a:pt x="268968" y="150258"/>
                </a:lnTo>
                <a:close/>
                <a:moveTo>
                  <a:pt x="158" y="0"/>
                </a:moveTo>
                <a:lnTo>
                  <a:pt x="158" y="157"/>
                </a:lnTo>
                <a:lnTo>
                  <a:pt x="0" y="157"/>
                </a:lnTo>
                <a:lnTo>
                  <a:pt x="0" y="156350"/>
                </a:lnTo>
                <a:lnTo>
                  <a:pt x="158" y="156350"/>
                </a:lnTo>
                <a:lnTo>
                  <a:pt x="158" y="156508"/>
                </a:lnTo>
                <a:lnTo>
                  <a:pt x="275059" y="156508"/>
                </a:lnTo>
                <a:lnTo>
                  <a:pt x="275059" y="156350"/>
                </a:lnTo>
                <a:lnTo>
                  <a:pt x="275215" y="156350"/>
                </a:lnTo>
                <a:lnTo>
                  <a:pt x="275215" y="155"/>
                </a:lnTo>
                <a:lnTo>
                  <a:pt x="275059" y="155"/>
                </a:lnTo>
                <a:lnTo>
                  <a:pt x="275059" y="0"/>
                </a:lnTo>
                <a:close/>
              </a:path>
            </a:pathLst>
          </a:custGeom>
          <a:solidFill>
            <a:srgbClr val="E4EA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297;p6"/>
          <p:cNvSpPr/>
          <p:nvPr/>
        </p:nvSpPr>
        <p:spPr>
          <a:xfrm>
            <a:off x="8214112" y="-649262"/>
            <a:ext cx="1058768" cy="1369466"/>
          </a:xfrm>
          <a:custGeom>
            <a:avLst/>
            <a:gdLst/>
            <a:ahLst/>
            <a:cxnLst/>
            <a:rect l="l" t="t" r="r" b="b"/>
            <a:pathLst>
              <a:path w="32881" h="42530" extrusionOk="0">
                <a:moveTo>
                  <a:pt x="28949" y="0"/>
                </a:moveTo>
                <a:lnTo>
                  <a:pt x="28624" y="33"/>
                </a:lnTo>
                <a:lnTo>
                  <a:pt x="28267" y="98"/>
                </a:lnTo>
                <a:lnTo>
                  <a:pt x="27942" y="228"/>
                </a:lnTo>
                <a:lnTo>
                  <a:pt x="27617" y="358"/>
                </a:lnTo>
                <a:lnTo>
                  <a:pt x="27292" y="520"/>
                </a:lnTo>
                <a:lnTo>
                  <a:pt x="27000" y="715"/>
                </a:lnTo>
                <a:lnTo>
                  <a:pt x="26708" y="943"/>
                </a:lnTo>
                <a:lnTo>
                  <a:pt x="26448" y="1203"/>
                </a:lnTo>
                <a:lnTo>
                  <a:pt x="26220" y="1495"/>
                </a:lnTo>
                <a:lnTo>
                  <a:pt x="683" y="36714"/>
                </a:lnTo>
                <a:lnTo>
                  <a:pt x="488" y="37039"/>
                </a:lnTo>
                <a:lnTo>
                  <a:pt x="326" y="37364"/>
                </a:lnTo>
                <a:lnTo>
                  <a:pt x="196" y="37689"/>
                </a:lnTo>
                <a:lnTo>
                  <a:pt x="98" y="38046"/>
                </a:lnTo>
                <a:lnTo>
                  <a:pt x="33" y="38404"/>
                </a:lnTo>
                <a:lnTo>
                  <a:pt x="1" y="38761"/>
                </a:lnTo>
                <a:lnTo>
                  <a:pt x="1" y="39086"/>
                </a:lnTo>
                <a:lnTo>
                  <a:pt x="33" y="39443"/>
                </a:lnTo>
                <a:lnTo>
                  <a:pt x="98" y="39801"/>
                </a:lnTo>
                <a:lnTo>
                  <a:pt x="228" y="40126"/>
                </a:lnTo>
                <a:lnTo>
                  <a:pt x="358" y="40450"/>
                </a:lnTo>
                <a:lnTo>
                  <a:pt x="521" y="40775"/>
                </a:lnTo>
                <a:lnTo>
                  <a:pt x="715" y="41068"/>
                </a:lnTo>
                <a:lnTo>
                  <a:pt x="943" y="41360"/>
                </a:lnTo>
                <a:lnTo>
                  <a:pt x="1235" y="41620"/>
                </a:lnTo>
                <a:lnTo>
                  <a:pt x="1528" y="41847"/>
                </a:lnTo>
                <a:lnTo>
                  <a:pt x="1820" y="42042"/>
                </a:lnTo>
                <a:lnTo>
                  <a:pt x="2145" y="42237"/>
                </a:lnTo>
                <a:lnTo>
                  <a:pt x="2502" y="42367"/>
                </a:lnTo>
                <a:lnTo>
                  <a:pt x="2827" y="42465"/>
                </a:lnTo>
                <a:lnTo>
                  <a:pt x="3185" y="42530"/>
                </a:lnTo>
                <a:lnTo>
                  <a:pt x="3899" y="42530"/>
                </a:lnTo>
                <a:lnTo>
                  <a:pt x="4257" y="42497"/>
                </a:lnTo>
                <a:lnTo>
                  <a:pt x="4582" y="42432"/>
                </a:lnTo>
                <a:lnTo>
                  <a:pt x="4939" y="42335"/>
                </a:lnTo>
                <a:lnTo>
                  <a:pt x="5264" y="42172"/>
                </a:lnTo>
                <a:lnTo>
                  <a:pt x="5589" y="42010"/>
                </a:lnTo>
                <a:lnTo>
                  <a:pt x="5881" y="41815"/>
                </a:lnTo>
                <a:lnTo>
                  <a:pt x="6141" y="41588"/>
                </a:lnTo>
                <a:lnTo>
                  <a:pt x="6401" y="41328"/>
                </a:lnTo>
                <a:lnTo>
                  <a:pt x="6661" y="41035"/>
                </a:lnTo>
                <a:lnTo>
                  <a:pt x="32166" y="5816"/>
                </a:lnTo>
                <a:lnTo>
                  <a:pt x="32361" y="5524"/>
                </a:lnTo>
                <a:lnTo>
                  <a:pt x="32556" y="5166"/>
                </a:lnTo>
                <a:lnTo>
                  <a:pt x="32686" y="4841"/>
                </a:lnTo>
                <a:lnTo>
                  <a:pt x="32783" y="4484"/>
                </a:lnTo>
                <a:lnTo>
                  <a:pt x="32848" y="4159"/>
                </a:lnTo>
                <a:lnTo>
                  <a:pt x="32881" y="3802"/>
                </a:lnTo>
                <a:lnTo>
                  <a:pt x="32848" y="3444"/>
                </a:lnTo>
                <a:lnTo>
                  <a:pt x="32816" y="3087"/>
                </a:lnTo>
                <a:lnTo>
                  <a:pt x="32751" y="2730"/>
                </a:lnTo>
                <a:lnTo>
                  <a:pt x="32653" y="2405"/>
                </a:lnTo>
                <a:lnTo>
                  <a:pt x="32523" y="2080"/>
                </a:lnTo>
                <a:lnTo>
                  <a:pt x="32328" y="1755"/>
                </a:lnTo>
                <a:lnTo>
                  <a:pt x="32133" y="1462"/>
                </a:lnTo>
                <a:lnTo>
                  <a:pt x="31906" y="1170"/>
                </a:lnTo>
                <a:lnTo>
                  <a:pt x="31646" y="910"/>
                </a:lnTo>
                <a:lnTo>
                  <a:pt x="31354" y="683"/>
                </a:lnTo>
                <a:lnTo>
                  <a:pt x="31029" y="488"/>
                </a:lnTo>
                <a:lnTo>
                  <a:pt x="30704" y="325"/>
                </a:lnTo>
                <a:lnTo>
                  <a:pt x="30379" y="195"/>
                </a:lnTo>
                <a:lnTo>
                  <a:pt x="30021" y="98"/>
                </a:lnTo>
                <a:lnTo>
                  <a:pt x="29664" y="33"/>
                </a:lnTo>
                <a:lnTo>
                  <a:pt x="29307" y="0"/>
                </a:lnTo>
                <a:close/>
              </a:path>
            </a:pathLst>
          </a:custGeom>
          <a:solidFill>
            <a:srgbClr val="D1DF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6"/>
          <p:cNvSpPr/>
          <p:nvPr/>
        </p:nvSpPr>
        <p:spPr>
          <a:xfrm flipH="1">
            <a:off x="1966630" y="3452"/>
            <a:ext cx="957274" cy="401759"/>
          </a:xfrm>
          <a:custGeom>
            <a:avLst/>
            <a:gdLst/>
            <a:ahLst/>
            <a:cxnLst/>
            <a:rect l="l" t="t" r="r" b="b"/>
            <a:pathLst>
              <a:path w="29729" h="12477" fill="none" extrusionOk="0">
                <a:moveTo>
                  <a:pt x="27552" y="0"/>
                </a:moveTo>
                <a:lnTo>
                  <a:pt x="27552" y="0"/>
                </a:lnTo>
                <a:lnTo>
                  <a:pt x="27422" y="552"/>
                </a:lnTo>
                <a:lnTo>
                  <a:pt x="27292" y="1072"/>
                </a:lnTo>
                <a:lnTo>
                  <a:pt x="27097" y="1625"/>
                </a:lnTo>
                <a:lnTo>
                  <a:pt x="26934" y="2144"/>
                </a:lnTo>
                <a:lnTo>
                  <a:pt x="26707" y="2632"/>
                </a:lnTo>
                <a:lnTo>
                  <a:pt x="26480" y="3152"/>
                </a:lnTo>
                <a:lnTo>
                  <a:pt x="26220" y="3639"/>
                </a:lnTo>
                <a:lnTo>
                  <a:pt x="25960" y="4094"/>
                </a:lnTo>
                <a:lnTo>
                  <a:pt x="25635" y="4549"/>
                </a:lnTo>
                <a:lnTo>
                  <a:pt x="25342" y="5004"/>
                </a:lnTo>
                <a:lnTo>
                  <a:pt x="25018" y="5458"/>
                </a:lnTo>
                <a:lnTo>
                  <a:pt x="24660" y="5848"/>
                </a:lnTo>
                <a:lnTo>
                  <a:pt x="24303" y="6271"/>
                </a:lnTo>
                <a:lnTo>
                  <a:pt x="23913" y="6661"/>
                </a:lnTo>
                <a:lnTo>
                  <a:pt x="23523" y="7018"/>
                </a:lnTo>
                <a:lnTo>
                  <a:pt x="23101" y="7375"/>
                </a:lnTo>
                <a:lnTo>
                  <a:pt x="22678" y="7733"/>
                </a:lnTo>
                <a:lnTo>
                  <a:pt x="22223" y="8058"/>
                </a:lnTo>
                <a:lnTo>
                  <a:pt x="21769" y="8350"/>
                </a:lnTo>
                <a:lnTo>
                  <a:pt x="21314" y="8642"/>
                </a:lnTo>
                <a:lnTo>
                  <a:pt x="20826" y="8902"/>
                </a:lnTo>
                <a:lnTo>
                  <a:pt x="20339" y="9130"/>
                </a:lnTo>
                <a:lnTo>
                  <a:pt x="19852" y="9357"/>
                </a:lnTo>
                <a:lnTo>
                  <a:pt x="19332" y="9552"/>
                </a:lnTo>
                <a:lnTo>
                  <a:pt x="18812" y="9747"/>
                </a:lnTo>
                <a:lnTo>
                  <a:pt x="18260" y="9910"/>
                </a:lnTo>
                <a:lnTo>
                  <a:pt x="17707" y="10039"/>
                </a:lnTo>
                <a:lnTo>
                  <a:pt x="17155" y="10137"/>
                </a:lnTo>
                <a:lnTo>
                  <a:pt x="16603" y="10234"/>
                </a:lnTo>
                <a:lnTo>
                  <a:pt x="16018" y="10299"/>
                </a:lnTo>
                <a:lnTo>
                  <a:pt x="15465" y="10332"/>
                </a:lnTo>
                <a:lnTo>
                  <a:pt x="14881" y="10332"/>
                </a:lnTo>
                <a:lnTo>
                  <a:pt x="14881" y="10332"/>
                </a:lnTo>
                <a:lnTo>
                  <a:pt x="14296" y="10332"/>
                </a:lnTo>
                <a:lnTo>
                  <a:pt x="13711" y="10299"/>
                </a:lnTo>
                <a:lnTo>
                  <a:pt x="13159" y="10234"/>
                </a:lnTo>
                <a:lnTo>
                  <a:pt x="12574" y="10137"/>
                </a:lnTo>
                <a:lnTo>
                  <a:pt x="12022" y="10039"/>
                </a:lnTo>
                <a:lnTo>
                  <a:pt x="11469" y="9910"/>
                </a:lnTo>
                <a:lnTo>
                  <a:pt x="10949" y="9747"/>
                </a:lnTo>
                <a:lnTo>
                  <a:pt x="10430" y="9552"/>
                </a:lnTo>
                <a:lnTo>
                  <a:pt x="9910" y="9357"/>
                </a:lnTo>
                <a:lnTo>
                  <a:pt x="9390" y="9130"/>
                </a:lnTo>
                <a:lnTo>
                  <a:pt x="8902" y="8902"/>
                </a:lnTo>
                <a:lnTo>
                  <a:pt x="8415" y="8642"/>
                </a:lnTo>
                <a:lnTo>
                  <a:pt x="7960" y="8350"/>
                </a:lnTo>
                <a:lnTo>
                  <a:pt x="7505" y="8058"/>
                </a:lnTo>
                <a:lnTo>
                  <a:pt x="7083" y="7733"/>
                </a:lnTo>
                <a:lnTo>
                  <a:pt x="6628" y="7375"/>
                </a:lnTo>
                <a:lnTo>
                  <a:pt x="6238" y="7018"/>
                </a:lnTo>
                <a:lnTo>
                  <a:pt x="5816" y="6661"/>
                </a:lnTo>
                <a:lnTo>
                  <a:pt x="5459" y="6271"/>
                </a:lnTo>
                <a:lnTo>
                  <a:pt x="5101" y="5848"/>
                </a:lnTo>
                <a:lnTo>
                  <a:pt x="4744" y="5458"/>
                </a:lnTo>
                <a:lnTo>
                  <a:pt x="4419" y="5004"/>
                </a:lnTo>
                <a:lnTo>
                  <a:pt x="4094" y="4549"/>
                </a:lnTo>
                <a:lnTo>
                  <a:pt x="3802" y="4094"/>
                </a:lnTo>
                <a:lnTo>
                  <a:pt x="3542" y="3639"/>
                </a:lnTo>
                <a:lnTo>
                  <a:pt x="3282" y="3152"/>
                </a:lnTo>
                <a:lnTo>
                  <a:pt x="3054" y="2632"/>
                </a:lnTo>
                <a:lnTo>
                  <a:pt x="2827" y="2144"/>
                </a:lnTo>
                <a:lnTo>
                  <a:pt x="2632" y="1625"/>
                </a:lnTo>
                <a:lnTo>
                  <a:pt x="2469" y="1072"/>
                </a:lnTo>
                <a:lnTo>
                  <a:pt x="2307" y="552"/>
                </a:lnTo>
                <a:lnTo>
                  <a:pt x="2210" y="0"/>
                </a:lnTo>
                <a:lnTo>
                  <a:pt x="0" y="0"/>
                </a:lnTo>
                <a:lnTo>
                  <a:pt x="0" y="0"/>
                </a:lnTo>
                <a:lnTo>
                  <a:pt x="130" y="650"/>
                </a:lnTo>
                <a:lnTo>
                  <a:pt x="293" y="1300"/>
                </a:lnTo>
                <a:lnTo>
                  <a:pt x="488" y="1949"/>
                </a:lnTo>
                <a:lnTo>
                  <a:pt x="715" y="2567"/>
                </a:lnTo>
                <a:lnTo>
                  <a:pt x="942" y="3184"/>
                </a:lnTo>
                <a:lnTo>
                  <a:pt x="1202" y="3769"/>
                </a:lnTo>
                <a:lnTo>
                  <a:pt x="1495" y="4354"/>
                </a:lnTo>
                <a:lnTo>
                  <a:pt x="1820" y="4939"/>
                </a:lnTo>
                <a:lnTo>
                  <a:pt x="2145" y="5491"/>
                </a:lnTo>
                <a:lnTo>
                  <a:pt x="2502" y="6043"/>
                </a:lnTo>
                <a:lnTo>
                  <a:pt x="2892" y="6563"/>
                </a:lnTo>
                <a:lnTo>
                  <a:pt x="3282" y="7050"/>
                </a:lnTo>
                <a:lnTo>
                  <a:pt x="3737" y="7538"/>
                </a:lnTo>
                <a:lnTo>
                  <a:pt x="4159" y="8025"/>
                </a:lnTo>
                <a:lnTo>
                  <a:pt x="4646" y="8480"/>
                </a:lnTo>
                <a:lnTo>
                  <a:pt x="5134" y="8902"/>
                </a:lnTo>
                <a:lnTo>
                  <a:pt x="5621" y="9292"/>
                </a:lnTo>
                <a:lnTo>
                  <a:pt x="6141" y="9682"/>
                </a:lnTo>
                <a:lnTo>
                  <a:pt x="6693" y="10072"/>
                </a:lnTo>
                <a:lnTo>
                  <a:pt x="7245" y="10397"/>
                </a:lnTo>
                <a:lnTo>
                  <a:pt x="7798" y="10722"/>
                </a:lnTo>
                <a:lnTo>
                  <a:pt x="8383" y="11014"/>
                </a:lnTo>
                <a:lnTo>
                  <a:pt x="8967" y="11274"/>
                </a:lnTo>
                <a:lnTo>
                  <a:pt x="9585" y="11534"/>
                </a:lnTo>
                <a:lnTo>
                  <a:pt x="10202" y="11761"/>
                </a:lnTo>
                <a:lnTo>
                  <a:pt x="10852" y="11956"/>
                </a:lnTo>
                <a:lnTo>
                  <a:pt x="11502" y="12119"/>
                </a:lnTo>
                <a:lnTo>
                  <a:pt x="12151" y="12249"/>
                </a:lnTo>
                <a:lnTo>
                  <a:pt x="12834" y="12346"/>
                </a:lnTo>
                <a:lnTo>
                  <a:pt x="13484" y="12411"/>
                </a:lnTo>
                <a:lnTo>
                  <a:pt x="14166" y="12476"/>
                </a:lnTo>
                <a:lnTo>
                  <a:pt x="14881" y="12476"/>
                </a:lnTo>
                <a:lnTo>
                  <a:pt x="14881" y="12476"/>
                </a:lnTo>
                <a:lnTo>
                  <a:pt x="15563" y="12476"/>
                </a:lnTo>
                <a:lnTo>
                  <a:pt x="16245" y="12411"/>
                </a:lnTo>
                <a:lnTo>
                  <a:pt x="16928" y="12346"/>
                </a:lnTo>
                <a:lnTo>
                  <a:pt x="17610" y="12249"/>
                </a:lnTo>
                <a:lnTo>
                  <a:pt x="18260" y="12119"/>
                </a:lnTo>
                <a:lnTo>
                  <a:pt x="18909" y="11956"/>
                </a:lnTo>
                <a:lnTo>
                  <a:pt x="19527" y="11761"/>
                </a:lnTo>
                <a:lnTo>
                  <a:pt x="20144" y="11534"/>
                </a:lnTo>
                <a:lnTo>
                  <a:pt x="20761" y="11274"/>
                </a:lnTo>
                <a:lnTo>
                  <a:pt x="21379" y="11014"/>
                </a:lnTo>
                <a:lnTo>
                  <a:pt x="21963" y="10722"/>
                </a:lnTo>
                <a:lnTo>
                  <a:pt x="22516" y="10397"/>
                </a:lnTo>
                <a:lnTo>
                  <a:pt x="23068" y="10072"/>
                </a:lnTo>
                <a:lnTo>
                  <a:pt x="23620" y="9682"/>
                </a:lnTo>
                <a:lnTo>
                  <a:pt x="24140" y="9292"/>
                </a:lnTo>
                <a:lnTo>
                  <a:pt x="24628" y="8902"/>
                </a:lnTo>
                <a:lnTo>
                  <a:pt x="25115" y="8480"/>
                </a:lnTo>
                <a:lnTo>
                  <a:pt x="25570" y="8025"/>
                </a:lnTo>
                <a:lnTo>
                  <a:pt x="26025" y="7538"/>
                </a:lnTo>
                <a:lnTo>
                  <a:pt x="26447" y="7050"/>
                </a:lnTo>
                <a:lnTo>
                  <a:pt x="26837" y="6563"/>
                </a:lnTo>
                <a:lnTo>
                  <a:pt x="27227" y="6043"/>
                </a:lnTo>
                <a:lnTo>
                  <a:pt x="27584" y="5491"/>
                </a:lnTo>
                <a:lnTo>
                  <a:pt x="27942" y="4939"/>
                </a:lnTo>
                <a:lnTo>
                  <a:pt x="28234" y="4354"/>
                </a:lnTo>
                <a:lnTo>
                  <a:pt x="28526" y="3769"/>
                </a:lnTo>
                <a:lnTo>
                  <a:pt x="28819" y="3184"/>
                </a:lnTo>
                <a:lnTo>
                  <a:pt x="29046" y="2567"/>
                </a:lnTo>
                <a:lnTo>
                  <a:pt x="29241" y="1949"/>
                </a:lnTo>
                <a:lnTo>
                  <a:pt x="29436" y="1300"/>
                </a:lnTo>
                <a:lnTo>
                  <a:pt x="29599" y="650"/>
                </a:lnTo>
                <a:lnTo>
                  <a:pt x="29729" y="0"/>
                </a:lnTo>
                <a:lnTo>
                  <a:pt x="27552" y="0"/>
                </a:lnTo>
                <a:close/>
              </a:path>
            </a:pathLst>
          </a:custGeom>
          <a:noFill/>
          <a:ln w="89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6"/>
          <p:cNvSpPr/>
          <p:nvPr/>
        </p:nvSpPr>
        <p:spPr>
          <a:xfrm>
            <a:off x="8518933" y="-360363"/>
            <a:ext cx="1058736" cy="1369498"/>
          </a:xfrm>
          <a:custGeom>
            <a:avLst/>
            <a:gdLst/>
            <a:ahLst/>
            <a:cxnLst/>
            <a:rect l="l" t="t" r="r" b="b"/>
            <a:pathLst>
              <a:path w="32880" h="42531" extrusionOk="0">
                <a:moveTo>
                  <a:pt x="28981" y="1"/>
                </a:moveTo>
                <a:lnTo>
                  <a:pt x="28624" y="33"/>
                </a:lnTo>
                <a:lnTo>
                  <a:pt x="28266" y="98"/>
                </a:lnTo>
                <a:lnTo>
                  <a:pt x="27942" y="196"/>
                </a:lnTo>
                <a:lnTo>
                  <a:pt x="27617" y="358"/>
                </a:lnTo>
                <a:lnTo>
                  <a:pt x="27292" y="521"/>
                </a:lnTo>
                <a:lnTo>
                  <a:pt x="26999" y="715"/>
                </a:lnTo>
                <a:lnTo>
                  <a:pt x="26707" y="943"/>
                </a:lnTo>
                <a:lnTo>
                  <a:pt x="26447" y="1203"/>
                </a:lnTo>
                <a:lnTo>
                  <a:pt x="26220" y="1495"/>
                </a:lnTo>
                <a:lnTo>
                  <a:pt x="715" y="36714"/>
                </a:lnTo>
                <a:lnTo>
                  <a:pt x="487" y="37039"/>
                </a:lnTo>
                <a:lnTo>
                  <a:pt x="325" y="37364"/>
                </a:lnTo>
                <a:lnTo>
                  <a:pt x="195" y="37689"/>
                </a:lnTo>
                <a:lnTo>
                  <a:pt x="98" y="38046"/>
                </a:lnTo>
                <a:lnTo>
                  <a:pt x="33" y="38404"/>
                </a:lnTo>
                <a:lnTo>
                  <a:pt x="0" y="38729"/>
                </a:lnTo>
                <a:lnTo>
                  <a:pt x="0" y="39086"/>
                </a:lnTo>
                <a:lnTo>
                  <a:pt x="33" y="39444"/>
                </a:lnTo>
                <a:lnTo>
                  <a:pt x="130" y="39801"/>
                </a:lnTo>
                <a:lnTo>
                  <a:pt x="228" y="40126"/>
                </a:lnTo>
                <a:lnTo>
                  <a:pt x="357" y="40451"/>
                </a:lnTo>
                <a:lnTo>
                  <a:pt x="520" y="40776"/>
                </a:lnTo>
                <a:lnTo>
                  <a:pt x="747" y="41068"/>
                </a:lnTo>
                <a:lnTo>
                  <a:pt x="975" y="41360"/>
                </a:lnTo>
                <a:lnTo>
                  <a:pt x="1235" y="41620"/>
                </a:lnTo>
                <a:lnTo>
                  <a:pt x="1527" y="41848"/>
                </a:lnTo>
                <a:lnTo>
                  <a:pt x="1852" y="42043"/>
                </a:lnTo>
                <a:lnTo>
                  <a:pt x="2177" y="42238"/>
                </a:lnTo>
                <a:lnTo>
                  <a:pt x="2502" y="42368"/>
                </a:lnTo>
                <a:lnTo>
                  <a:pt x="2859" y="42465"/>
                </a:lnTo>
                <a:lnTo>
                  <a:pt x="3217" y="42530"/>
                </a:lnTo>
                <a:lnTo>
                  <a:pt x="3899" y="42530"/>
                </a:lnTo>
                <a:lnTo>
                  <a:pt x="4256" y="42498"/>
                </a:lnTo>
                <a:lnTo>
                  <a:pt x="4614" y="42433"/>
                </a:lnTo>
                <a:lnTo>
                  <a:pt x="4939" y="42335"/>
                </a:lnTo>
                <a:lnTo>
                  <a:pt x="5263" y="42173"/>
                </a:lnTo>
                <a:lnTo>
                  <a:pt x="5588" y="42010"/>
                </a:lnTo>
                <a:lnTo>
                  <a:pt x="5881" y="41815"/>
                </a:lnTo>
                <a:lnTo>
                  <a:pt x="6173" y="41588"/>
                </a:lnTo>
                <a:lnTo>
                  <a:pt x="6433" y="41328"/>
                </a:lnTo>
                <a:lnTo>
                  <a:pt x="6661" y="41036"/>
                </a:lnTo>
                <a:lnTo>
                  <a:pt x="32165" y="5816"/>
                </a:lnTo>
                <a:lnTo>
                  <a:pt x="32393" y="5524"/>
                </a:lnTo>
                <a:lnTo>
                  <a:pt x="32555" y="5167"/>
                </a:lnTo>
                <a:lnTo>
                  <a:pt x="32685" y="4842"/>
                </a:lnTo>
                <a:lnTo>
                  <a:pt x="32783" y="4484"/>
                </a:lnTo>
                <a:lnTo>
                  <a:pt x="32848" y="4159"/>
                </a:lnTo>
                <a:lnTo>
                  <a:pt x="32880" y="3802"/>
                </a:lnTo>
                <a:lnTo>
                  <a:pt x="32880" y="3445"/>
                </a:lnTo>
                <a:lnTo>
                  <a:pt x="32815" y="3087"/>
                </a:lnTo>
                <a:lnTo>
                  <a:pt x="32750" y="2730"/>
                </a:lnTo>
                <a:lnTo>
                  <a:pt x="32653" y="2405"/>
                </a:lnTo>
                <a:lnTo>
                  <a:pt x="32523" y="2080"/>
                </a:lnTo>
                <a:lnTo>
                  <a:pt x="32360" y="1755"/>
                </a:lnTo>
                <a:lnTo>
                  <a:pt x="32133" y="1463"/>
                </a:lnTo>
                <a:lnTo>
                  <a:pt x="31905" y="1170"/>
                </a:lnTo>
                <a:lnTo>
                  <a:pt x="31645" y="910"/>
                </a:lnTo>
                <a:lnTo>
                  <a:pt x="31353" y="683"/>
                </a:lnTo>
                <a:lnTo>
                  <a:pt x="31028" y="488"/>
                </a:lnTo>
                <a:lnTo>
                  <a:pt x="30703" y="326"/>
                </a:lnTo>
                <a:lnTo>
                  <a:pt x="30378" y="196"/>
                </a:lnTo>
                <a:lnTo>
                  <a:pt x="30021" y="98"/>
                </a:lnTo>
                <a:lnTo>
                  <a:pt x="29664" y="33"/>
                </a:lnTo>
                <a:lnTo>
                  <a:pt x="29339"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6"/>
          <p:cNvSpPr/>
          <p:nvPr/>
        </p:nvSpPr>
        <p:spPr>
          <a:xfrm rot="5400000" flipH="1">
            <a:off x="6929429" y="-287320"/>
            <a:ext cx="402822" cy="957306"/>
          </a:xfrm>
          <a:custGeom>
            <a:avLst/>
            <a:gdLst/>
            <a:ahLst/>
            <a:cxnLst/>
            <a:rect l="l" t="t" r="r" b="b"/>
            <a:pathLst>
              <a:path w="12510" h="29730" fill="none" extrusionOk="0">
                <a:moveTo>
                  <a:pt x="12509" y="27552"/>
                </a:moveTo>
                <a:lnTo>
                  <a:pt x="12509" y="27552"/>
                </a:lnTo>
                <a:lnTo>
                  <a:pt x="11957" y="27423"/>
                </a:lnTo>
                <a:lnTo>
                  <a:pt x="11405" y="27293"/>
                </a:lnTo>
                <a:lnTo>
                  <a:pt x="10885" y="27098"/>
                </a:lnTo>
                <a:lnTo>
                  <a:pt x="10365" y="26903"/>
                </a:lnTo>
                <a:lnTo>
                  <a:pt x="9845" y="26708"/>
                </a:lnTo>
                <a:lnTo>
                  <a:pt x="9358" y="26480"/>
                </a:lnTo>
                <a:lnTo>
                  <a:pt x="8870" y="26220"/>
                </a:lnTo>
                <a:lnTo>
                  <a:pt x="8383" y="25928"/>
                </a:lnTo>
                <a:lnTo>
                  <a:pt x="7928" y="25636"/>
                </a:lnTo>
                <a:lnTo>
                  <a:pt x="7473" y="25343"/>
                </a:lnTo>
                <a:lnTo>
                  <a:pt x="7051" y="25018"/>
                </a:lnTo>
                <a:lnTo>
                  <a:pt x="6629" y="24661"/>
                </a:lnTo>
                <a:lnTo>
                  <a:pt x="6239" y="24303"/>
                </a:lnTo>
                <a:lnTo>
                  <a:pt x="5849" y="23914"/>
                </a:lnTo>
                <a:lnTo>
                  <a:pt x="5459" y="23524"/>
                </a:lnTo>
                <a:lnTo>
                  <a:pt x="5102" y="23101"/>
                </a:lnTo>
                <a:lnTo>
                  <a:pt x="4777" y="22679"/>
                </a:lnTo>
                <a:lnTo>
                  <a:pt x="4452" y="22224"/>
                </a:lnTo>
                <a:lnTo>
                  <a:pt x="4159" y="21769"/>
                </a:lnTo>
                <a:lnTo>
                  <a:pt x="3867" y="21314"/>
                </a:lnTo>
                <a:lnTo>
                  <a:pt x="3607" y="20827"/>
                </a:lnTo>
                <a:lnTo>
                  <a:pt x="3347" y="20340"/>
                </a:lnTo>
                <a:lnTo>
                  <a:pt x="3152" y="19820"/>
                </a:lnTo>
                <a:lnTo>
                  <a:pt x="2925" y="19333"/>
                </a:lnTo>
                <a:lnTo>
                  <a:pt x="2762" y="18780"/>
                </a:lnTo>
                <a:lnTo>
                  <a:pt x="2600" y="18260"/>
                </a:lnTo>
                <a:lnTo>
                  <a:pt x="2470" y="17708"/>
                </a:lnTo>
                <a:lnTo>
                  <a:pt x="2340" y="17156"/>
                </a:lnTo>
                <a:lnTo>
                  <a:pt x="2275" y="16603"/>
                </a:lnTo>
                <a:lnTo>
                  <a:pt x="2210" y="16019"/>
                </a:lnTo>
                <a:lnTo>
                  <a:pt x="2178" y="15466"/>
                </a:lnTo>
                <a:lnTo>
                  <a:pt x="2145" y="14881"/>
                </a:lnTo>
                <a:lnTo>
                  <a:pt x="2145" y="14881"/>
                </a:lnTo>
                <a:lnTo>
                  <a:pt x="2178" y="14297"/>
                </a:lnTo>
                <a:lnTo>
                  <a:pt x="2210" y="13712"/>
                </a:lnTo>
                <a:lnTo>
                  <a:pt x="2275" y="13127"/>
                </a:lnTo>
                <a:lnTo>
                  <a:pt x="2340" y="12575"/>
                </a:lnTo>
                <a:lnTo>
                  <a:pt x="2470" y="12022"/>
                </a:lnTo>
                <a:lnTo>
                  <a:pt x="2600" y="11470"/>
                </a:lnTo>
                <a:lnTo>
                  <a:pt x="2762" y="10950"/>
                </a:lnTo>
                <a:lnTo>
                  <a:pt x="2925" y="10430"/>
                </a:lnTo>
                <a:lnTo>
                  <a:pt x="3152" y="9910"/>
                </a:lnTo>
                <a:lnTo>
                  <a:pt x="3347" y="9391"/>
                </a:lnTo>
                <a:lnTo>
                  <a:pt x="3607" y="8903"/>
                </a:lnTo>
                <a:lnTo>
                  <a:pt x="3867" y="8416"/>
                </a:lnTo>
                <a:lnTo>
                  <a:pt x="4159" y="7961"/>
                </a:lnTo>
                <a:lnTo>
                  <a:pt x="4452" y="7506"/>
                </a:lnTo>
                <a:lnTo>
                  <a:pt x="4777" y="7051"/>
                </a:lnTo>
                <a:lnTo>
                  <a:pt x="5102" y="6629"/>
                </a:lnTo>
                <a:lnTo>
                  <a:pt x="5459" y="6239"/>
                </a:lnTo>
                <a:lnTo>
                  <a:pt x="5849" y="5817"/>
                </a:lnTo>
                <a:lnTo>
                  <a:pt x="6239" y="5459"/>
                </a:lnTo>
                <a:lnTo>
                  <a:pt x="6629" y="5069"/>
                </a:lnTo>
                <a:lnTo>
                  <a:pt x="7051" y="4745"/>
                </a:lnTo>
                <a:lnTo>
                  <a:pt x="7473" y="4420"/>
                </a:lnTo>
                <a:lnTo>
                  <a:pt x="7928" y="4095"/>
                </a:lnTo>
                <a:lnTo>
                  <a:pt x="8383" y="3802"/>
                </a:lnTo>
                <a:lnTo>
                  <a:pt x="8870" y="3510"/>
                </a:lnTo>
                <a:lnTo>
                  <a:pt x="9358" y="3282"/>
                </a:lnTo>
                <a:lnTo>
                  <a:pt x="9845" y="3023"/>
                </a:lnTo>
                <a:lnTo>
                  <a:pt x="10365" y="2828"/>
                </a:lnTo>
                <a:lnTo>
                  <a:pt x="10885" y="2633"/>
                </a:lnTo>
                <a:lnTo>
                  <a:pt x="11405" y="2470"/>
                </a:lnTo>
                <a:lnTo>
                  <a:pt x="11957" y="2308"/>
                </a:lnTo>
                <a:lnTo>
                  <a:pt x="12509" y="2178"/>
                </a:lnTo>
                <a:lnTo>
                  <a:pt x="12509" y="1"/>
                </a:lnTo>
                <a:lnTo>
                  <a:pt x="12509" y="1"/>
                </a:lnTo>
                <a:lnTo>
                  <a:pt x="11860" y="131"/>
                </a:lnTo>
                <a:lnTo>
                  <a:pt x="11210" y="293"/>
                </a:lnTo>
                <a:lnTo>
                  <a:pt x="10560" y="488"/>
                </a:lnTo>
                <a:lnTo>
                  <a:pt x="9943" y="683"/>
                </a:lnTo>
                <a:lnTo>
                  <a:pt x="9325" y="943"/>
                </a:lnTo>
                <a:lnTo>
                  <a:pt x="8708" y="1203"/>
                </a:lnTo>
                <a:lnTo>
                  <a:pt x="8123" y="1496"/>
                </a:lnTo>
                <a:lnTo>
                  <a:pt x="7571" y="1820"/>
                </a:lnTo>
                <a:lnTo>
                  <a:pt x="7019" y="2145"/>
                </a:lnTo>
                <a:lnTo>
                  <a:pt x="6466" y="2503"/>
                </a:lnTo>
                <a:lnTo>
                  <a:pt x="5946" y="2893"/>
                </a:lnTo>
                <a:lnTo>
                  <a:pt x="5427" y="3282"/>
                </a:lnTo>
                <a:lnTo>
                  <a:pt x="4939" y="3705"/>
                </a:lnTo>
                <a:lnTo>
                  <a:pt x="4484" y="4160"/>
                </a:lnTo>
                <a:lnTo>
                  <a:pt x="4029" y="4615"/>
                </a:lnTo>
                <a:lnTo>
                  <a:pt x="3607" y="5102"/>
                </a:lnTo>
                <a:lnTo>
                  <a:pt x="3185" y="5622"/>
                </a:lnTo>
                <a:lnTo>
                  <a:pt x="2795" y="6142"/>
                </a:lnTo>
                <a:lnTo>
                  <a:pt x="2437" y="6661"/>
                </a:lnTo>
                <a:lnTo>
                  <a:pt x="2080" y="7214"/>
                </a:lnTo>
                <a:lnTo>
                  <a:pt x="1788" y="7799"/>
                </a:lnTo>
                <a:lnTo>
                  <a:pt x="1495" y="8383"/>
                </a:lnTo>
                <a:lnTo>
                  <a:pt x="1203" y="8968"/>
                </a:lnTo>
                <a:lnTo>
                  <a:pt x="975" y="9586"/>
                </a:lnTo>
                <a:lnTo>
                  <a:pt x="748" y="10203"/>
                </a:lnTo>
                <a:lnTo>
                  <a:pt x="553" y="10853"/>
                </a:lnTo>
                <a:lnTo>
                  <a:pt x="391" y="11502"/>
                </a:lnTo>
                <a:lnTo>
                  <a:pt x="261" y="12152"/>
                </a:lnTo>
                <a:lnTo>
                  <a:pt x="163" y="12802"/>
                </a:lnTo>
                <a:lnTo>
                  <a:pt x="66" y="13484"/>
                </a:lnTo>
                <a:lnTo>
                  <a:pt x="33" y="14167"/>
                </a:lnTo>
                <a:lnTo>
                  <a:pt x="1" y="14881"/>
                </a:lnTo>
                <a:lnTo>
                  <a:pt x="1" y="14881"/>
                </a:lnTo>
                <a:lnTo>
                  <a:pt x="33" y="15564"/>
                </a:lnTo>
                <a:lnTo>
                  <a:pt x="66" y="16246"/>
                </a:lnTo>
                <a:lnTo>
                  <a:pt x="163" y="16928"/>
                </a:lnTo>
                <a:lnTo>
                  <a:pt x="261" y="17578"/>
                </a:lnTo>
                <a:lnTo>
                  <a:pt x="391" y="18260"/>
                </a:lnTo>
                <a:lnTo>
                  <a:pt x="553" y="18910"/>
                </a:lnTo>
                <a:lnTo>
                  <a:pt x="748" y="19527"/>
                </a:lnTo>
                <a:lnTo>
                  <a:pt x="975" y="20145"/>
                </a:lnTo>
                <a:lnTo>
                  <a:pt x="1203" y="20762"/>
                </a:lnTo>
                <a:lnTo>
                  <a:pt x="1495" y="21347"/>
                </a:lnTo>
                <a:lnTo>
                  <a:pt x="1788" y="21932"/>
                </a:lnTo>
                <a:lnTo>
                  <a:pt x="2080" y="22517"/>
                </a:lnTo>
                <a:lnTo>
                  <a:pt x="2437" y="23069"/>
                </a:lnTo>
                <a:lnTo>
                  <a:pt x="2795" y="23589"/>
                </a:lnTo>
                <a:lnTo>
                  <a:pt x="3185" y="24109"/>
                </a:lnTo>
                <a:lnTo>
                  <a:pt x="3607" y="24628"/>
                </a:lnTo>
                <a:lnTo>
                  <a:pt x="4029" y="25116"/>
                </a:lnTo>
                <a:lnTo>
                  <a:pt x="4484" y="25571"/>
                </a:lnTo>
                <a:lnTo>
                  <a:pt x="4939" y="26025"/>
                </a:lnTo>
                <a:lnTo>
                  <a:pt x="5427" y="26448"/>
                </a:lnTo>
                <a:lnTo>
                  <a:pt x="5946" y="26838"/>
                </a:lnTo>
                <a:lnTo>
                  <a:pt x="6466" y="27228"/>
                </a:lnTo>
                <a:lnTo>
                  <a:pt x="7019" y="27585"/>
                </a:lnTo>
                <a:lnTo>
                  <a:pt x="7571" y="27942"/>
                </a:lnTo>
                <a:lnTo>
                  <a:pt x="8123" y="28235"/>
                </a:lnTo>
                <a:lnTo>
                  <a:pt x="8708" y="28527"/>
                </a:lnTo>
                <a:lnTo>
                  <a:pt x="9325" y="28787"/>
                </a:lnTo>
                <a:lnTo>
                  <a:pt x="9943" y="29047"/>
                </a:lnTo>
                <a:lnTo>
                  <a:pt x="10560" y="29242"/>
                </a:lnTo>
                <a:lnTo>
                  <a:pt x="11210" y="29437"/>
                </a:lnTo>
                <a:lnTo>
                  <a:pt x="11860" y="29599"/>
                </a:lnTo>
                <a:lnTo>
                  <a:pt x="12509" y="29729"/>
                </a:lnTo>
                <a:lnTo>
                  <a:pt x="12509" y="27552"/>
                </a:lnTo>
                <a:close/>
              </a:path>
            </a:pathLst>
          </a:custGeom>
          <a:noFill/>
          <a:ln w="8925" cap="rnd" cmpd="sng">
            <a:solidFill>
              <a:srgbClr val="7DA2D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6"/>
          <p:cNvSpPr/>
          <p:nvPr/>
        </p:nvSpPr>
        <p:spPr>
          <a:xfrm rot="-5400000" flipH="1">
            <a:off x="-496268" y="2593360"/>
            <a:ext cx="1632089" cy="685280"/>
          </a:xfrm>
          <a:custGeom>
            <a:avLst/>
            <a:gdLst/>
            <a:ahLst/>
            <a:cxnLst/>
            <a:rect l="l" t="t" r="r" b="b"/>
            <a:pathLst>
              <a:path w="50686" h="21282" fill="none" extrusionOk="0">
                <a:moveTo>
                  <a:pt x="46982" y="1"/>
                </a:moveTo>
                <a:lnTo>
                  <a:pt x="46982" y="1"/>
                </a:lnTo>
                <a:lnTo>
                  <a:pt x="46754" y="911"/>
                </a:lnTo>
                <a:lnTo>
                  <a:pt x="46494" y="1853"/>
                </a:lnTo>
                <a:lnTo>
                  <a:pt x="46202" y="2730"/>
                </a:lnTo>
                <a:lnTo>
                  <a:pt x="45877" y="3640"/>
                </a:lnTo>
                <a:lnTo>
                  <a:pt x="45520" y="4517"/>
                </a:lnTo>
                <a:lnTo>
                  <a:pt x="45130" y="5362"/>
                </a:lnTo>
                <a:lnTo>
                  <a:pt x="44707" y="6174"/>
                </a:lnTo>
                <a:lnTo>
                  <a:pt x="44220" y="6986"/>
                </a:lnTo>
                <a:lnTo>
                  <a:pt x="43733" y="7766"/>
                </a:lnTo>
                <a:lnTo>
                  <a:pt x="43180" y="8546"/>
                </a:lnTo>
                <a:lnTo>
                  <a:pt x="42628" y="9293"/>
                </a:lnTo>
                <a:lnTo>
                  <a:pt x="42043" y="10008"/>
                </a:lnTo>
                <a:lnTo>
                  <a:pt x="41426" y="10690"/>
                </a:lnTo>
                <a:lnTo>
                  <a:pt x="40776" y="11340"/>
                </a:lnTo>
                <a:lnTo>
                  <a:pt x="40094" y="11990"/>
                </a:lnTo>
                <a:lnTo>
                  <a:pt x="39379" y="12574"/>
                </a:lnTo>
                <a:lnTo>
                  <a:pt x="38664" y="13159"/>
                </a:lnTo>
                <a:lnTo>
                  <a:pt x="37917" y="13712"/>
                </a:lnTo>
                <a:lnTo>
                  <a:pt x="37137" y="14231"/>
                </a:lnTo>
                <a:lnTo>
                  <a:pt x="36325" y="14719"/>
                </a:lnTo>
                <a:lnTo>
                  <a:pt x="35513" y="15174"/>
                </a:lnTo>
                <a:lnTo>
                  <a:pt x="34668" y="15564"/>
                </a:lnTo>
                <a:lnTo>
                  <a:pt x="33823" y="15953"/>
                </a:lnTo>
                <a:lnTo>
                  <a:pt x="32946" y="16311"/>
                </a:lnTo>
                <a:lnTo>
                  <a:pt x="32036" y="16603"/>
                </a:lnTo>
                <a:lnTo>
                  <a:pt x="31126" y="16863"/>
                </a:lnTo>
                <a:lnTo>
                  <a:pt x="30184" y="17123"/>
                </a:lnTo>
                <a:lnTo>
                  <a:pt x="29242" y="17286"/>
                </a:lnTo>
                <a:lnTo>
                  <a:pt x="28300" y="17448"/>
                </a:lnTo>
                <a:lnTo>
                  <a:pt x="27325" y="17545"/>
                </a:lnTo>
                <a:lnTo>
                  <a:pt x="26350" y="17610"/>
                </a:lnTo>
                <a:lnTo>
                  <a:pt x="25343" y="17643"/>
                </a:lnTo>
                <a:lnTo>
                  <a:pt x="25343" y="17643"/>
                </a:lnTo>
                <a:lnTo>
                  <a:pt x="24336" y="17610"/>
                </a:lnTo>
                <a:lnTo>
                  <a:pt x="23361" y="17545"/>
                </a:lnTo>
                <a:lnTo>
                  <a:pt x="22387" y="17448"/>
                </a:lnTo>
                <a:lnTo>
                  <a:pt x="21444" y="17286"/>
                </a:lnTo>
                <a:lnTo>
                  <a:pt x="20502" y="17123"/>
                </a:lnTo>
                <a:lnTo>
                  <a:pt x="19560" y="16863"/>
                </a:lnTo>
                <a:lnTo>
                  <a:pt x="18650" y="16603"/>
                </a:lnTo>
                <a:lnTo>
                  <a:pt x="17741" y="16311"/>
                </a:lnTo>
                <a:lnTo>
                  <a:pt x="16863" y="15953"/>
                </a:lnTo>
                <a:lnTo>
                  <a:pt x="16019" y="15564"/>
                </a:lnTo>
                <a:lnTo>
                  <a:pt x="15174" y="15174"/>
                </a:lnTo>
                <a:lnTo>
                  <a:pt x="14362" y="14719"/>
                </a:lnTo>
                <a:lnTo>
                  <a:pt x="13549" y="14231"/>
                </a:lnTo>
                <a:lnTo>
                  <a:pt x="12770" y="13712"/>
                </a:lnTo>
                <a:lnTo>
                  <a:pt x="12022" y="13159"/>
                </a:lnTo>
                <a:lnTo>
                  <a:pt x="11308" y="12574"/>
                </a:lnTo>
                <a:lnTo>
                  <a:pt x="10593" y="11990"/>
                </a:lnTo>
                <a:lnTo>
                  <a:pt x="9910" y="11340"/>
                </a:lnTo>
                <a:lnTo>
                  <a:pt x="9261" y="10690"/>
                </a:lnTo>
                <a:lnTo>
                  <a:pt x="8643" y="10008"/>
                </a:lnTo>
                <a:lnTo>
                  <a:pt x="8059" y="9293"/>
                </a:lnTo>
                <a:lnTo>
                  <a:pt x="7506" y="8546"/>
                </a:lnTo>
                <a:lnTo>
                  <a:pt x="6954" y="7766"/>
                </a:lnTo>
                <a:lnTo>
                  <a:pt x="6467" y="6986"/>
                </a:lnTo>
                <a:lnTo>
                  <a:pt x="5979" y="6174"/>
                </a:lnTo>
                <a:lnTo>
                  <a:pt x="5557" y="5362"/>
                </a:lnTo>
                <a:lnTo>
                  <a:pt x="5167" y="4517"/>
                </a:lnTo>
                <a:lnTo>
                  <a:pt x="4810" y="3640"/>
                </a:lnTo>
                <a:lnTo>
                  <a:pt x="4485" y="2730"/>
                </a:lnTo>
                <a:lnTo>
                  <a:pt x="4192" y="1853"/>
                </a:lnTo>
                <a:lnTo>
                  <a:pt x="3932" y="911"/>
                </a:lnTo>
                <a:lnTo>
                  <a:pt x="3705" y="1"/>
                </a:lnTo>
                <a:lnTo>
                  <a:pt x="1" y="1"/>
                </a:lnTo>
                <a:lnTo>
                  <a:pt x="1" y="1"/>
                </a:lnTo>
                <a:lnTo>
                  <a:pt x="228" y="1106"/>
                </a:lnTo>
                <a:lnTo>
                  <a:pt x="488" y="2210"/>
                </a:lnTo>
                <a:lnTo>
                  <a:pt x="813" y="3315"/>
                </a:lnTo>
                <a:lnTo>
                  <a:pt x="1171" y="4387"/>
                </a:lnTo>
                <a:lnTo>
                  <a:pt x="1593" y="5427"/>
                </a:lnTo>
                <a:lnTo>
                  <a:pt x="2048" y="6434"/>
                </a:lnTo>
                <a:lnTo>
                  <a:pt x="2535" y="7441"/>
                </a:lnTo>
                <a:lnTo>
                  <a:pt x="3055" y="8416"/>
                </a:lnTo>
                <a:lnTo>
                  <a:pt x="3640" y="9358"/>
                </a:lnTo>
                <a:lnTo>
                  <a:pt x="4257" y="10268"/>
                </a:lnTo>
                <a:lnTo>
                  <a:pt x="4907" y="11177"/>
                </a:lnTo>
                <a:lnTo>
                  <a:pt x="5589" y="12055"/>
                </a:lnTo>
                <a:lnTo>
                  <a:pt x="6337" y="12867"/>
                </a:lnTo>
                <a:lnTo>
                  <a:pt x="7084" y="13679"/>
                </a:lnTo>
                <a:lnTo>
                  <a:pt x="7896" y="14426"/>
                </a:lnTo>
                <a:lnTo>
                  <a:pt x="8708" y="15174"/>
                </a:lnTo>
                <a:lnTo>
                  <a:pt x="9553" y="15856"/>
                </a:lnTo>
                <a:lnTo>
                  <a:pt x="10463" y="16538"/>
                </a:lnTo>
                <a:lnTo>
                  <a:pt x="11373" y="17156"/>
                </a:lnTo>
                <a:lnTo>
                  <a:pt x="12315" y="17740"/>
                </a:lnTo>
                <a:lnTo>
                  <a:pt x="13289" y="18293"/>
                </a:lnTo>
                <a:lnTo>
                  <a:pt x="14264" y="18780"/>
                </a:lnTo>
                <a:lnTo>
                  <a:pt x="15304" y="19235"/>
                </a:lnTo>
                <a:lnTo>
                  <a:pt x="16343" y="19657"/>
                </a:lnTo>
                <a:lnTo>
                  <a:pt x="17383" y="20047"/>
                </a:lnTo>
                <a:lnTo>
                  <a:pt x="18488" y="20372"/>
                </a:lnTo>
                <a:lnTo>
                  <a:pt x="19593" y="20632"/>
                </a:lnTo>
                <a:lnTo>
                  <a:pt x="20697" y="20859"/>
                </a:lnTo>
                <a:lnTo>
                  <a:pt x="21834" y="21054"/>
                </a:lnTo>
                <a:lnTo>
                  <a:pt x="23004" y="21184"/>
                </a:lnTo>
                <a:lnTo>
                  <a:pt x="24174" y="21282"/>
                </a:lnTo>
                <a:lnTo>
                  <a:pt x="25343" y="21282"/>
                </a:lnTo>
                <a:lnTo>
                  <a:pt x="25343" y="21282"/>
                </a:lnTo>
                <a:lnTo>
                  <a:pt x="26513" y="21282"/>
                </a:lnTo>
                <a:lnTo>
                  <a:pt x="27683" y="21184"/>
                </a:lnTo>
                <a:lnTo>
                  <a:pt x="28852" y="21054"/>
                </a:lnTo>
                <a:lnTo>
                  <a:pt x="29989" y="20859"/>
                </a:lnTo>
                <a:lnTo>
                  <a:pt x="31094" y="20632"/>
                </a:lnTo>
                <a:lnTo>
                  <a:pt x="32199" y="20372"/>
                </a:lnTo>
                <a:lnTo>
                  <a:pt x="33303" y="20047"/>
                </a:lnTo>
                <a:lnTo>
                  <a:pt x="34343" y="19657"/>
                </a:lnTo>
                <a:lnTo>
                  <a:pt x="35383" y="19235"/>
                </a:lnTo>
                <a:lnTo>
                  <a:pt x="36422" y="18780"/>
                </a:lnTo>
                <a:lnTo>
                  <a:pt x="37397" y="18293"/>
                </a:lnTo>
                <a:lnTo>
                  <a:pt x="38372" y="17740"/>
                </a:lnTo>
                <a:lnTo>
                  <a:pt x="39314" y="17156"/>
                </a:lnTo>
                <a:lnTo>
                  <a:pt x="40224" y="16538"/>
                </a:lnTo>
                <a:lnTo>
                  <a:pt x="41133" y="15856"/>
                </a:lnTo>
                <a:lnTo>
                  <a:pt x="41978" y="15174"/>
                </a:lnTo>
                <a:lnTo>
                  <a:pt x="42790" y="14426"/>
                </a:lnTo>
                <a:lnTo>
                  <a:pt x="43603" y="13679"/>
                </a:lnTo>
                <a:lnTo>
                  <a:pt x="44350" y="12867"/>
                </a:lnTo>
                <a:lnTo>
                  <a:pt x="45097" y="12055"/>
                </a:lnTo>
                <a:lnTo>
                  <a:pt x="45779" y="11177"/>
                </a:lnTo>
                <a:lnTo>
                  <a:pt x="46429" y="10268"/>
                </a:lnTo>
                <a:lnTo>
                  <a:pt x="47047" y="9358"/>
                </a:lnTo>
                <a:lnTo>
                  <a:pt x="47631" y="8416"/>
                </a:lnTo>
                <a:lnTo>
                  <a:pt x="48151" y="7441"/>
                </a:lnTo>
                <a:lnTo>
                  <a:pt x="48639" y="6434"/>
                </a:lnTo>
                <a:lnTo>
                  <a:pt x="49093" y="5427"/>
                </a:lnTo>
                <a:lnTo>
                  <a:pt x="49516" y="4387"/>
                </a:lnTo>
                <a:lnTo>
                  <a:pt x="49873" y="3315"/>
                </a:lnTo>
                <a:lnTo>
                  <a:pt x="50198" y="2210"/>
                </a:lnTo>
                <a:lnTo>
                  <a:pt x="50458" y="1106"/>
                </a:lnTo>
                <a:lnTo>
                  <a:pt x="50685" y="1"/>
                </a:lnTo>
                <a:lnTo>
                  <a:pt x="46982" y="1"/>
                </a:lnTo>
                <a:close/>
              </a:path>
            </a:pathLst>
          </a:custGeom>
          <a:noFill/>
          <a:ln w="8925" cap="rnd" cmpd="sng">
            <a:solidFill>
              <a:srgbClr val="5C9A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6"/>
          <p:cNvSpPr/>
          <p:nvPr/>
        </p:nvSpPr>
        <p:spPr>
          <a:xfrm flipH="1">
            <a:off x="8482277" y="2407662"/>
            <a:ext cx="1111093" cy="1282655"/>
          </a:xfrm>
          <a:custGeom>
            <a:avLst/>
            <a:gdLst/>
            <a:ahLst/>
            <a:cxnLst/>
            <a:rect l="l" t="t" r="r" b="b"/>
            <a:pathLst>
              <a:path w="34506" h="39834" extrusionOk="0">
                <a:moveTo>
                  <a:pt x="1" y="1"/>
                </a:moveTo>
                <a:lnTo>
                  <a:pt x="1" y="39833"/>
                </a:lnTo>
                <a:lnTo>
                  <a:pt x="34505" y="19917"/>
                </a:lnTo>
                <a:lnTo>
                  <a:pt x="1" y="1"/>
                </a:lnTo>
                <a:close/>
              </a:path>
            </a:pathLst>
          </a:custGeom>
          <a:solidFill>
            <a:srgbClr val="D1DF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6"/>
          <p:cNvSpPr/>
          <p:nvPr/>
        </p:nvSpPr>
        <p:spPr>
          <a:xfrm flipH="1">
            <a:off x="5065778" y="4736197"/>
            <a:ext cx="1282655" cy="1109998"/>
          </a:xfrm>
          <a:custGeom>
            <a:avLst/>
            <a:gdLst/>
            <a:ahLst/>
            <a:cxnLst/>
            <a:rect l="l" t="t" r="r" b="b"/>
            <a:pathLst>
              <a:path w="39834" h="34472" extrusionOk="0">
                <a:moveTo>
                  <a:pt x="19917" y="0"/>
                </a:moveTo>
                <a:lnTo>
                  <a:pt x="1" y="34472"/>
                </a:lnTo>
                <a:lnTo>
                  <a:pt x="39834" y="34472"/>
                </a:lnTo>
                <a:lnTo>
                  <a:pt x="19917"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6"/>
          <p:cNvSpPr/>
          <p:nvPr/>
        </p:nvSpPr>
        <p:spPr>
          <a:xfrm flipH="1">
            <a:off x="4938137" y="4710162"/>
            <a:ext cx="162191" cy="162191"/>
          </a:xfrm>
          <a:custGeom>
            <a:avLst/>
            <a:gdLst/>
            <a:ahLst/>
            <a:cxnLst/>
            <a:rect l="l" t="t" r="r" b="b"/>
            <a:pathLst>
              <a:path w="5037" h="5037" fill="none" extrusionOk="0">
                <a:moveTo>
                  <a:pt x="5036" y="2534"/>
                </a:moveTo>
                <a:lnTo>
                  <a:pt x="5036" y="2534"/>
                </a:lnTo>
                <a:lnTo>
                  <a:pt x="5036" y="2794"/>
                </a:lnTo>
                <a:lnTo>
                  <a:pt x="5004" y="3022"/>
                </a:lnTo>
                <a:lnTo>
                  <a:pt x="4939" y="3282"/>
                </a:lnTo>
                <a:lnTo>
                  <a:pt x="4842" y="3509"/>
                </a:lnTo>
                <a:lnTo>
                  <a:pt x="4744" y="3737"/>
                </a:lnTo>
                <a:lnTo>
                  <a:pt x="4614" y="3932"/>
                </a:lnTo>
                <a:lnTo>
                  <a:pt x="4452" y="4126"/>
                </a:lnTo>
                <a:lnTo>
                  <a:pt x="4289" y="4321"/>
                </a:lnTo>
                <a:lnTo>
                  <a:pt x="4127" y="4484"/>
                </a:lnTo>
                <a:lnTo>
                  <a:pt x="3932" y="4614"/>
                </a:lnTo>
                <a:lnTo>
                  <a:pt x="3737" y="4744"/>
                </a:lnTo>
                <a:lnTo>
                  <a:pt x="3509" y="4841"/>
                </a:lnTo>
                <a:lnTo>
                  <a:pt x="3282" y="4939"/>
                </a:lnTo>
                <a:lnTo>
                  <a:pt x="3022" y="5004"/>
                </a:lnTo>
                <a:lnTo>
                  <a:pt x="2762" y="5036"/>
                </a:lnTo>
                <a:lnTo>
                  <a:pt x="2502" y="5036"/>
                </a:lnTo>
                <a:lnTo>
                  <a:pt x="2502" y="5036"/>
                </a:lnTo>
                <a:lnTo>
                  <a:pt x="2275" y="5036"/>
                </a:lnTo>
                <a:lnTo>
                  <a:pt x="2015" y="5004"/>
                </a:lnTo>
                <a:lnTo>
                  <a:pt x="1755" y="4939"/>
                </a:lnTo>
                <a:lnTo>
                  <a:pt x="1528" y="4841"/>
                </a:lnTo>
                <a:lnTo>
                  <a:pt x="1300" y="4744"/>
                </a:lnTo>
                <a:lnTo>
                  <a:pt x="1105" y="4614"/>
                </a:lnTo>
                <a:lnTo>
                  <a:pt x="910" y="4484"/>
                </a:lnTo>
                <a:lnTo>
                  <a:pt x="748" y="4321"/>
                </a:lnTo>
                <a:lnTo>
                  <a:pt x="585" y="4126"/>
                </a:lnTo>
                <a:lnTo>
                  <a:pt x="423" y="3932"/>
                </a:lnTo>
                <a:lnTo>
                  <a:pt x="293" y="3737"/>
                </a:lnTo>
                <a:lnTo>
                  <a:pt x="195" y="3509"/>
                </a:lnTo>
                <a:lnTo>
                  <a:pt x="98" y="3282"/>
                </a:lnTo>
                <a:lnTo>
                  <a:pt x="33" y="3022"/>
                </a:lnTo>
                <a:lnTo>
                  <a:pt x="0" y="2794"/>
                </a:lnTo>
                <a:lnTo>
                  <a:pt x="0" y="2534"/>
                </a:lnTo>
                <a:lnTo>
                  <a:pt x="0" y="2534"/>
                </a:lnTo>
                <a:lnTo>
                  <a:pt x="0" y="2275"/>
                </a:lnTo>
                <a:lnTo>
                  <a:pt x="33" y="2015"/>
                </a:lnTo>
                <a:lnTo>
                  <a:pt x="98" y="1787"/>
                </a:lnTo>
                <a:lnTo>
                  <a:pt x="195" y="1527"/>
                </a:lnTo>
                <a:lnTo>
                  <a:pt x="293" y="1332"/>
                </a:lnTo>
                <a:lnTo>
                  <a:pt x="423" y="1105"/>
                </a:lnTo>
                <a:lnTo>
                  <a:pt x="585" y="910"/>
                </a:lnTo>
                <a:lnTo>
                  <a:pt x="748" y="748"/>
                </a:lnTo>
                <a:lnTo>
                  <a:pt x="910" y="585"/>
                </a:lnTo>
                <a:lnTo>
                  <a:pt x="1105" y="423"/>
                </a:lnTo>
                <a:lnTo>
                  <a:pt x="1300" y="293"/>
                </a:lnTo>
                <a:lnTo>
                  <a:pt x="1528" y="195"/>
                </a:lnTo>
                <a:lnTo>
                  <a:pt x="1755" y="98"/>
                </a:lnTo>
                <a:lnTo>
                  <a:pt x="2015" y="65"/>
                </a:lnTo>
                <a:lnTo>
                  <a:pt x="2275" y="0"/>
                </a:lnTo>
                <a:lnTo>
                  <a:pt x="2502" y="0"/>
                </a:lnTo>
                <a:lnTo>
                  <a:pt x="2502" y="0"/>
                </a:lnTo>
                <a:lnTo>
                  <a:pt x="2762" y="0"/>
                </a:lnTo>
                <a:lnTo>
                  <a:pt x="3022" y="65"/>
                </a:lnTo>
                <a:lnTo>
                  <a:pt x="3282" y="98"/>
                </a:lnTo>
                <a:lnTo>
                  <a:pt x="3509" y="195"/>
                </a:lnTo>
                <a:lnTo>
                  <a:pt x="3737" y="293"/>
                </a:lnTo>
                <a:lnTo>
                  <a:pt x="3932" y="423"/>
                </a:lnTo>
                <a:lnTo>
                  <a:pt x="4127" y="585"/>
                </a:lnTo>
                <a:lnTo>
                  <a:pt x="4289" y="748"/>
                </a:lnTo>
                <a:lnTo>
                  <a:pt x="4452" y="910"/>
                </a:lnTo>
                <a:lnTo>
                  <a:pt x="4614" y="1105"/>
                </a:lnTo>
                <a:lnTo>
                  <a:pt x="4744" y="1332"/>
                </a:lnTo>
                <a:lnTo>
                  <a:pt x="4842" y="1527"/>
                </a:lnTo>
                <a:lnTo>
                  <a:pt x="4939" y="1787"/>
                </a:lnTo>
                <a:lnTo>
                  <a:pt x="5004" y="2015"/>
                </a:lnTo>
                <a:lnTo>
                  <a:pt x="5036" y="2275"/>
                </a:lnTo>
                <a:lnTo>
                  <a:pt x="5036" y="2534"/>
                </a:lnTo>
                <a:lnTo>
                  <a:pt x="5036" y="2534"/>
                </a:lnTo>
                <a:close/>
              </a:path>
            </a:pathLst>
          </a:custGeom>
          <a:noFill/>
          <a:ln w="8925" cap="rnd" cmpd="sng">
            <a:solidFill>
              <a:srgbClr val="59C3E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6"/>
          <p:cNvSpPr/>
          <p:nvPr/>
        </p:nvSpPr>
        <p:spPr>
          <a:xfrm>
            <a:off x="-363453" y="4682150"/>
            <a:ext cx="1058768" cy="1370496"/>
          </a:xfrm>
          <a:custGeom>
            <a:avLst/>
            <a:gdLst/>
            <a:ahLst/>
            <a:cxnLst/>
            <a:rect l="l" t="t" r="r" b="b"/>
            <a:pathLst>
              <a:path w="32881" h="42562" extrusionOk="0">
                <a:moveTo>
                  <a:pt x="28949" y="0"/>
                </a:moveTo>
                <a:lnTo>
                  <a:pt x="28624" y="33"/>
                </a:lnTo>
                <a:lnTo>
                  <a:pt x="28266" y="130"/>
                </a:lnTo>
                <a:lnTo>
                  <a:pt x="27942" y="228"/>
                </a:lnTo>
                <a:lnTo>
                  <a:pt x="27584" y="358"/>
                </a:lnTo>
                <a:lnTo>
                  <a:pt x="27292" y="520"/>
                </a:lnTo>
                <a:lnTo>
                  <a:pt x="26999" y="715"/>
                </a:lnTo>
                <a:lnTo>
                  <a:pt x="26707" y="975"/>
                </a:lnTo>
                <a:lnTo>
                  <a:pt x="26447" y="1235"/>
                </a:lnTo>
                <a:lnTo>
                  <a:pt x="26220" y="1527"/>
                </a:lnTo>
                <a:lnTo>
                  <a:pt x="682" y="36714"/>
                </a:lnTo>
                <a:lnTo>
                  <a:pt x="487" y="37039"/>
                </a:lnTo>
                <a:lnTo>
                  <a:pt x="325" y="37364"/>
                </a:lnTo>
                <a:lnTo>
                  <a:pt x="195" y="37689"/>
                </a:lnTo>
                <a:lnTo>
                  <a:pt x="98" y="38046"/>
                </a:lnTo>
                <a:lnTo>
                  <a:pt x="33" y="38403"/>
                </a:lnTo>
                <a:lnTo>
                  <a:pt x="0" y="38761"/>
                </a:lnTo>
                <a:lnTo>
                  <a:pt x="0" y="39118"/>
                </a:lnTo>
                <a:lnTo>
                  <a:pt x="33" y="39443"/>
                </a:lnTo>
                <a:lnTo>
                  <a:pt x="98" y="39800"/>
                </a:lnTo>
                <a:lnTo>
                  <a:pt x="228" y="40125"/>
                </a:lnTo>
                <a:lnTo>
                  <a:pt x="357" y="40483"/>
                </a:lnTo>
                <a:lnTo>
                  <a:pt x="520" y="40775"/>
                </a:lnTo>
                <a:lnTo>
                  <a:pt x="715" y="41067"/>
                </a:lnTo>
                <a:lnTo>
                  <a:pt x="942" y="41360"/>
                </a:lnTo>
                <a:lnTo>
                  <a:pt x="1202" y="41620"/>
                </a:lnTo>
                <a:lnTo>
                  <a:pt x="1527" y="41847"/>
                </a:lnTo>
                <a:lnTo>
                  <a:pt x="1820" y="42075"/>
                </a:lnTo>
                <a:lnTo>
                  <a:pt x="2144" y="42237"/>
                </a:lnTo>
                <a:lnTo>
                  <a:pt x="2502" y="42367"/>
                </a:lnTo>
                <a:lnTo>
                  <a:pt x="2827" y="42465"/>
                </a:lnTo>
                <a:lnTo>
                  <a:pt x="3184" y="42530"/>
                </a:lnTo>
                <a:lnTo>
                  <a:pt x="3541" y="42562"/>
                </a:lnTo>
                <a:lnTo>
                  <a:pt x="3899" y="42562"/>
                </a:lnTo>
                <a:lnTo>
                  <a:pt x="4256" y="42497"/>
                </a:lnTo>
                <a:lnTo>
                  <a:pt x="4581" y="42432"/>
                </a:lnTo>
                <a:lnTo>
                  <a:pt x="4939" y="42335"/>
                </a:lnTo>
                <a:lnTo>
                  <a:pt x="5263" y="42205"/>
                </a:lnTo>
                <a:lnTo>
                  <a:pt x="5588" y="42042"/>
                </a:lnTo>
                <a:lnTo>
                  <a:pt x="5881" y="41815"/>
                </a:lnTo>
                <a:lnTo>
                  <a:pt x="6141" y="41587"/>
                </a:lnTo>
                <a:lnTo>
                  <a:pt x="6401" y="41327"/>
                </a:lnTo>
                <a:lnTo>
                  <a:pt x="6661" y="41035"/>
                </a:lnTo>
                <a:lnTo>
                  <a:pt x="32165" y="5848"/>
                </a:lnTo>
                <a:lnTo>
                  <a:pt x="32360" y="5523"/>
                </a:lnTo>
                <a:lnTo>
                  <a:pt x="32555" y="5199"/>
                </a:lnTo>
                <a:lnTo>
                  <a:pt x="32685" y="4841"/>
                </a:lnTo>
                <a:lnTo>
                  <a:pt x="32783" y="4516"/>
                </a:lnTo>
                <a:lnTo>
                  <a:pt x="32848" y="4159"/>
                </a:lnTo>
                <a:lnTo>
                  <a:pt x="32880" y="3801"/>
                </a:lnTo>
                <a:lnTo>
                  <a:pt x="32848" y="3444"/>
                </a:lnTo>
                <a:lnTo>
                  <a:pt x="32815" y="3087"/>
                </a:lnTo>
                <a:lnTo>
                  <a:pt x="32750" y="2762"/>
                </a:lnTo>
                <a:lnTo>
                  <a:pt x="32653" y="2404"/>
                </a:lnTo>
                <a:lnTo>
                  <a:pt x="32490" y="2080"/>
                </a:lnTo>
                <a:lnTo>
                  <a:pt x="32328" y="1787"/>
                </a:lnTo>
                <a:lnTo>
                  <a:pt x="32133" y="1462"/>
                </a:lnTo>
                <a:lnTo>
                  <a:pt x="31905" y="1202"/>
                </a:lnTo>
                <a:lnTo>
                  <a:pt x="31645" y="942"/>
                </a:lnTo>
                <a:lnTo>
                  <a:pt x="31353" y="682"/>
                </a:lnTo>
                <a:lnTo>
                  <a:pt x="31028" y="488"/>
                </a:lnTo>
                <a:lnTo>
                  <a:pt x="30703" y="325"/>
                </a:lnTo>
                <a:lnTo>
                  <a:pt x="30378" y="195"/>
                </a:lnTo>
                <a:lnTo>
                  <a:pt x="30021" y="98"/>
                </a:lnTo>
                <a:lnTo>
                  <a:pt x="29663" y="33"/>
                </a:lnTo>
                <a:lnTo>
                  <a:pt x="29306" y="0"/>
                </a:lnTo>
                <a:close/>
              </a:path>
            </a:pathLst>
          </a:custGeom>
          <a:solidFill>
            <a:srgbClr val="D1DF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6"/>
          <p:cNvSpPr/>
          <p:nvPr/>
        </p:nvSpPr>
        <p:spPr>
          <a:xfrm>
            <a:off x="72827" y="4476995"/>
            <a:ext cx="303421" cy="391327"/>
          </a:xfrm>
          <a:custGeom>
            <a:avLst/>
            <a:gdLst/>
            <a:ahLst/>
            <a:cxnLst/>
            <a:rect l="l" t="t" r="r" b="b"/>
            <a:pathLst>
              <a:path w="9423" h="12153" extrusionOk="0">
                <a:moveTo>
                  <a:pt x="8286" y="1"/>
                </a:moveTo>
                <a:lnTo>
                  <a:pt x="8058" y="33"/>
                </a:lnTo>
                <a:lnTo>
                  <a:pt x="7831" y="98"/>
                </a:lnTo>
                <a:lnTo>
                  <a:pt x="7636" y="196"/>
                </a:lnTo>
                <a:lnTo>
                  <a:pt x="7441" y="326"/>
                </a:lnTo>
                <a:lnTo>
                  <a:pt x="7311" y="488"/>
                </a:lnTo>
                <a:lnTo>
                  <a:pt x="196" y="10268"/>
                </a:lnTo>
                <a:lnTo>
                  <a:pt x="98" y="10495"/>
                </a:lnTo>
                <a:lnTo>
                  <a:pt x="1" y="10690"/>
                </a:lnTo>
                <a:lnTo>
                  <a:pt x="1" y="10918"/>
                </a:lnTo>
                <a:lnTo>
                  <a:pt x="1" y="11145"/>
                </a:lnTo>
                <a:lnTo>
                  <a:pt x="66" y="11372"/>
                </a:lnTo>
                <a:lnTo>
                  <a:pt x="163" y="11567"/>
                </a:lnTo>
                <a:lnTo>
                  <a:pt x="293" y="11762"/>
                </a:lnTo>
                <a:lnTo>
                  <a:pt x="456" y="11925"/>
                </a:lnTo>
                <a:lnTo>
                  <a:pt x="683" y="12022"/>
                </a:lnTo>
                <a:lnTo>
                  <a:pt x="878" y="12120"/>
                </a:lnTo>
                <a:lnTo>
                  <a:pt x="1105" y="12152"/>
                </a:lnTo>
                <a:lnTo>
                  <a:pt x="1333" y="12120"/>
                </a:lnTo>
                <a:lnTo>
                  <a:pt x="1560" y="12055"/>
                </a:lnTo>
                <a:lnTo>
                  <a:pt x="1755" y="11957"/>
                </a:lnTo>
                <a:lnTo>
                  <a:pt x="1950" y="11827"/>
                </a:lnTo>
                <a:lnTo>
                  <a:pt x="2113" y="11665"/>
                </a:lnTo>
                <a:lnTo>
                  <a:pt x="9196" y="1885"/>
                </a:lnTo>
                <a:lnTo>
                  <a:pt x="9325" y="1658"/>
                </a:lnTo>
                <a:lnTo>
                  <a:pt x="9390" y="1463"/>
                </a:lnTo>
                <a:lnTo>
                  <a:pt x="9423" y="1235"/>
                </a:lnTo>
                <a:lnTo>
                  <a:pt x="9390" y="1008"/>
                </a:lnTo>
                <a:lnTo>
                  <a:pt x="9358" y="781"/>
                </a:lnTo>
                <a:lnTo>
                  <a:pt x="9260" y="586"/>
                </a:lnTo>
                <a:lnTo>
                  <a:pt x="9098" y="391"/>
                </a:lnTo>
                <a:lnTo>
                  <a:pt x="8936" y="228"/>
                </a:lnTo>
                <a:lnTo>
                  <a:pt x="8741" y="131"/>
                </a:lnTo>
                <a:lnTo>
                  <a:pt x="8513" y="33"/>
                </a:lnTo>
                <a:lnTo>
                  <a:pt x="8286"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07" name="Google Shape;307;p6"/>
          <p:cNvGrpSpPr/>
          <p:nvPr/>
        </p:nvGrpSpPr>
        <p:grpSpPr>
          <a:xfrm>
            <a:off x="1043396" y="4631845"/>
            <a:ext cx="504284" cy="239600"/>
            <a:chOff x="1043396" y="4631845"/>
            <a:chExt cx="504284" cy="239600"/>
          </a:xfrm>
        </p:grpSpPr>
        <p:sp>
          <p:nvSpPr>
            <p:cNvPr id="308" name="Google Shape;308;p6"/>
            <p:cNvSpPr/>
            <p:nvPr/>
          </p:nvSpPr>
          <p:spPr>
            <a:xfrm flipH="1">
              <a:off x="1502665" y="4631845"/>
              <a:ext cx="45016" cy="45016"/>
            </a:xfrm>
            <a:custGeom>
              <a:avLst/>
              <a:gdLst/>
              <a:ahLst/>
              <a:cxnLst/>
              <a:rect l="l" t="t" r="r" b="b"/>
              <a:pathLst>
                <a:path w="1398" h="1398" extrusionOk="0">
                  <a:moveTo>
                    <a:pt x="552" y="0"/>
                  </a:moveTo>
                  <a:lnTo>
                    <a:pt x="422"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22" y="1332"/>
                  </a:lnTo>
                  <a:lnTo>
                    <a:pt x="552" y="1365"/>
                  </a:lnTo>
                  <a:lnTo>
                    <a:pt x="715" y="1397"/>
                  </a:lnTo>
                  <a:lnTo>
                    <a:pt x="845" y="1365"/>
                  </a:lnTo>
                  <a:lnTo>
                    <a:pt x="975" y="1332"/>
                  </a:lnTo>
                  <a:lnTo>
                    <a:pt x="1105" y="1268"/>
                  </a:lnTo>
                  <a:lnTo>
                    <a:pt x="1202" y="1170"/>
                  </a:lnTo>
                  <a:lnTo>
                    <a:pt x="1300" y="1073"/>
                  </a:lnTo>
                  <a:lnTo>
                    <a:pt x="1365" y="943"/>
                  </a:lnTo>
                  <a:lnTo>
                    <a:pt x="1397" y="813"/>
                  </a:lnTo>
                  <a:lnTo>
                    <a:pt x="1397" y="683"/>
                  </a:lnTo>
                  <a:lnTo>
                    <a:pt x="1397" y="553"/>
                  </a:lnTo>
                  <a:lnTo>
                    <a:pt x="1365" y="423"/>
                  </a:lnTo>
                  <a:lnTo>
                    <a:pt x="1300" y="293"/>
                  </a:lnTo>
                  <a:lnTo>
                    <a:pt x="1202" y="195"/>
                  </a:lnTo>
                  <a:lnTo>
                    <a:pt x="1105" y="98"/>
                  </a:lnTo>
                  <a:lnTo>
                    <a:pt x="975" y="33"/>
                  </a:lnTo>
                  <a:lnTo>
                    <a:pt x="845"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09;p6"/>
            <p:cNvSpPr/>
            <p:nvPr/>
          </p:nvSpPr>
          <p:spPr>
            <a:xfrm flipH="1">
              <a:off x="1387582" y="4631845"/>
              <a:ext cx="45016" cy="45016"/>
            </a:xfrm>
            <a:custGeom>
              <a:avLst/>
              <a:gdLst/>
              <a:ahLst/>
              <a:cxnLst/>
              <a:rect l="l" t="t" r="r" b="b"/>
              <a:pathLst>
                <a:path w="1398" h="1398" extrusionOk="0">
                  <a:moveTo>
                    <a:pt x="552" y="0"/>
                  </a:moveTo>
                  <a:lnTo>
                    <a:pt x="422" y="33"/>
                  </a:lnTo>
                  <a:lnTo>
                    <a:pt x="292" y="98"/>
                  </a:lnTo>
                  <a:lnTo>
                    <a:pt x="195" y="195"/>
                  </a:lnTo>
                  <a:lnTo>
                    <a:pt x="97" y="293"/>
                  </a:lnTo>
                  <a:lnTo>
                    <a:pt x="32" y="423"/>
                  </a:lnTo>
                  <a:lnTo>
                    <a:pt x="0" y="553"/>
                  </a:lnTo>
                  <a:lnTo>
                    <a:pt x="0" y="683"/>
                  </a:lnTo>
                  <a:lnTo>
                    <a:pt x="0" y="813"/>
                  </a:lnTo>
                  <a:lnTo>
                    <a:pt x="32" y="943"/>
                  </a:lnTo>
                  <a:lnTo>
                    <a:pt x="97" y="1073"/>
                  </a:lnTo>
                  <a:lnTo>
                    <a:pt x="195" y="1170"/>
                  </a:lnTo>
                  <a:lnTo>
                    <a:pt x="292" y="1268"/>
                  </a:lnTo>
                  <a:lnTo>
                    <a:pt x="422" y="1332"/>
                  </a:lnTo>
                  <a:lnTo>
                    <a:pt x="552" y="1365"/>
                  </a:lnTo>
                  <a:lnTo>
                    <a:pt x="682" y="1397"/>
                  </a:lnTo>
                  <a:lnTo>
                    <a:pt x="845" y="1365"/>
                  </a:lnTo>
                  <a:lnTo>
                    <a:pt x="975" y="1332"/>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75" y="33"/>
                  </a:lnTo>
                  <a:lnTo>
                    <a:pt x="845"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6"/>
            <p:cNvSpPr/>
            <p:nvPr/>
          </p:nvSpPr>
          <p:spPr>
            <a:xfrm flipH="1">
              <a:off x="1273562" y="4631845"/>
              <a:ext cx="45016" cy="45016"/>
            </a:xfrm>
            <a:custGeom>
              <a:avLst/>
              <a:gdLst/>
              <a:ahLst/>
              <a:cxnLst/>
              <a:rect l="l" t="t" r="r" b="b"/>
              <a:pathLst>
                <a:path w="1398" h="1398" extrusionOk="0">
                  <a:moveTo>
                    <a:pt x="585" y="0"/>
                  </a:moveTo>
                  <a:lnTo>
                    <a:pt x="455"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55" y="1332"/>
                  </a:lnTo>
                  <a:lnTo>
                    <a:pt x="585" y="1365"/>
                  </a:lnTo>
                  <a:lnTo>
                    <a:pt x="715" y="1397"/>
                  </a:lnTo>
                  <a:lnTo>
                    <a:pt x="845" y="1365"/>
                  </a:lnTo>
                  <a:lnTo>
                    <a:pt x="975" y="1332"/>
                  </a:lnTo>
                  <a:lnTo>
                    <a:pt x="1105" y="1268"/>
                  </a:lnTo>
                  <a:lnTo>
                    <a:pt x="1203" y="1170"/>
                  </a:lnTo>
                  <a:lnTo>
                    <a:pt x="1300" y="1073"/>
                  </a:lnTo>
                  <a:lnTo>
                    <a:pt x="1365" y="943"/>
                  </a:lnTo>
                  <a:lnTo>
                    <a:pt x="1397" y="813"/>
                  </a:lnTo>
                  <a:lnTo>
                    <a:pt x="1397" y="683"/>
                  </a:lnTo>
                  <a:lnTo>
                    <a:pt x="1397" y="553"/>
                  </a:lnTo>
                  <a:lnTo>
                    <a:pt x="1365" y="423"/>
                  </a:lnTo>
                  <a:lnTo>
                    <a:pt x="1300" y="293"/>
                  </a:lnTo>
                  <a:lnTo>
                    <a:pt x="1203" y="195"/>
                  </a:lnTo>
                  <a:lnTo>
                    <a:pt x="1105" y="98"/>
                  </a:lnTo>
                  <a:lnTo>
                    <a:pt x="975" y="33"/>
                  </a:lnTo>
                  <a:lnTo>
                    <a:pt x="845"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6"/>
            <p:cNvSpPr/>
            <p:nvPr/>
          </p:nvSpPr>
          <p:spPr>
            <a:xfrm flipH="1">
              <a:off x="1158479" y="4631845"/>
              <a:ext cx="45016" cy="45016"/>
            </a:xfrm>
            <a:custGeom>
              <a:avLst/>
              <a:gdLst/>
              <a:ahLst/>
              <a:cxnLst/>
              <a:rect l="l" t="t" r="r" b="b"/>
              <a:pathLst>
                <a:path w="1398" h="1398" extrusionOk="0">
                  <a:moveTo>
                    <a:pt x="553" y="0"/>
                  </a:moveTo>
                  <a:lnTo>
                    <a:pt x="423" y="33"/>
                  </a:lnTo>
                  <a:lnTo>
                    <a:pt x="293" y="98"/>
                  </a:lnTo>
                  <a:lnTo>
                    <a:pt x="195" y="195"/>
                  </a:lnTo>
                  <a:lnTo>
                    <a:pt x="130" y="293"/>
                  </a:lnTo>
                  <a:lnTo>
                    <a:pt x="65" y="423"/>
                  </a:lnTo>
                  <a:lnTo>
                    <a:pt x="0" y="553"/>
                  </a:lnTo>
                  <a:lnTo>
                    <a:pt x="0" y="683"/>
                  </a:lnTo>
                  <a:lnTo>
                    <a:pt x="0" y="813"/>
                  </a:lnTo>
                  <a:lnTo>
                    <a:pt x="65" y="943"/>
                  </a:lnTo>
                  <a:lnTo>
                    <a:pt x="130" y="1073"/>
                  </a:lnTo>
                  <a:lnTo>
                    <a:pt x="195" y="1170"/>
                  </a:lnTo>
                  <a:lnTo>
                    <a:pt x="293" y="1268"/>
                  </a:lnTo>
                  <a:lnTo>
                    <a:pt x="423" y="1332"/>
                  </a:lnTo>
                  <a:lnTo>
                    <a:pt x="553" y="1365"/>
                  </a:lnTo>
                  <a:lnTo>
                    <a:pt x="683" y="1397"/>
                  </a:lnTo>
                  <a:lnTo>
                    <a:pt x="845" y="1365"/>
                  </a:lnTo>
                  <a:lnTo>
                    <a:pt x="975" y="1332"/>
                  </a:lnTo>
                  <a:lnTo>
                    <a:pt x="1072" y="1268"/>
                  </a:lnTo>
                  <a:lnTo>
                    <a:pt x="1202" y="1170"/>
                  </a:lnTo>
                  <a:lnTo>
                    <a:pt x="1267" y="1073"/>
                  </a:lnTo>
                  <a:lnTo>
                    <a:pt x="1332" y="943"/>
                  </a:lnTo>
                  <a:lnTo>
                    <a:pt x="1397" y="813"/>
                  </a:lnTo>
                  <a:lnTo>
                    <a:pt x="1397" y="683"/>
                  </a:lnTo>
                  <a:lnTo>
                    <a:pt x="1397" y="553"/>
                  </a:lnTo>
                  <a:lnTo>
                    <a:pt x="1332" y="423"/>
                  </a:lnTo>
                  <a:lnTo>
                    <a:pt x="1267" y="293"/>
                  </a:lnTo>
                  <a:lnTo>
                    <a:pt x="1202" y="195"/>
                  </a:lnTo>
                  <a:lnTo>
                    <a:pt x="1072" y="98"/>
                  </a:lnTo>
                  <a:lnTo>
                    <a:pt x="975" y="33"/>
                  </a:lnTo>
                  <a:lnTo>
                    <a:pt x="845"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6"/>
            <p:cNvSpPr/>
            <p:nvPr/>
          </p:nvSpPr>
          <p:spPr>
            <a:xfrm flipH="1">
              <a:off x="1043396" y="4631845"/>
              <a:ext cx="45016" cy="45016"/>
            </a:xfrm>
            <a:custGeom>
              <a:avLst/>
              <a:gdLst/>
              <a:ahLst/>
              <a:cxnLst/>
              <a:rect l="l" t="t" r="r" b="b"/>
              <a:pathLst>
                <a:path w="1398" h="1398" extrusionOk="0">
                  <a:moveTo>
                    <a:pt x="553" y="0"/>
                  </a:moveTo>
                  <a:lnTo>
                    <a:pt x="423" y="33"/>
                  </a:lnTo>
                  <a:lnTo>
                    <a:pt x="293" y="98"/>
                  </a:lnTo>
                  <a:lnTo>
                    <a:pt x="195" y="195"/>
                  </a:lnTo>
                  <a:lnTo>
                    <a:pt x="98" y="293"/>
                  </a:lnTo>
                  <a:lnTo>
                    <a:pt x="33" y="423"/>
                  </a:lnTo>
                  <a:lnTo>
                    <a:pt x="0" y="553"/>
                  </a:lnTo>
                  <a:lnTo>
                    <a:pt x="0" y="683"/>
                  </a:lnTo>
                  <a:lnTo>
                    <a:pt x="0" y="813"/>
                  </a:lnTo>
                  <a:lnTo>
                    <a:pt x="33" y="943"/>
                  </a:lnTo>
                  <a:lnTo>
                    <a:pt x="98" y="1073"/>
                  </a:lnTo>
                  <a:lnTo>
                    <a:pt x="195" y="1170"/>
                  </a:lnTo>
                  <a:lnTo>
                    <a:pt x="293" y="1268"/>
                  </a:lnTo>
                  <a:lnTo>
                    <a:pt x="423" y="1332"/>
                  </a:lnTo>
                  <a:lnTo>
                    <a:pt x="553" y="1365"/>
                  </a:lnTo>
                  <a:lnTo>
                    <a:pt x="683" y="1397"/>
                  </a:lnTo>
                  <a:lnTo>
                    <a:pt x="812" y="1365"/>
                  </a:lnTo>
                  <a:lnTo>
                    <a:pt x="942" y="1332"/>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42" y="33"/>
                  </a:lnTo>
                  <a:lnTo>
                    <a:pt x="812"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313;p6"/>
            <p:cNvSpPr/>
            <p:nvPr/>
          </p:nvSpPr>
          <p:spPr>
            <a:xfrm flipH="1">
              <a:off x="1502665" y="4729121"/>
              <a:ext cx="45016" cy="45048"/>
            </a:xfrm>
            <a:custGeom>
              <a:avLst/>
              <a:gdLst/>
              <a:ahLst/>
              <a:cxnLst/>
              <a:rect l="l" t="t" r="r" b="b"/>
              <a:pathLst>
                <a:path w="1398" h="1399" extrusionOk="0">
                  <a:moveTo>
                    <a:pt x="552" y="1"/>
                  </a:moveTo>
                  <a:lnTo>
                    <a:pt x="422" y="33"/>
                  </a:lnTo>
                  <a:lnTo>
                    <a:pt x="325" y="98"/>
                  </a:lnTo>
                  <a:lnTo>
                    <a:pt x="228" y="196"/>
                  </a:lnTo>
                  <a:lnTo>
                    <a:pt x="130" y="293"/>
                  </a:lnTo>
                  <a:lnTo>
                    <a:pt x="65" y="423"/>
                  </a:lnTo>
                  <a:lnTo>
                    <a:pt x="33" y="553"/>
                  </a:lnTo>
                  <a:lnTo>
                    <a:pt x="0" y="683"/>
                  </a:lnTo>
                  <a:lnTo>
                    <a:pt x="33" y="813"/>
                  </a:lnTo>
                  <a:lnTo>
                    <a:pt x="65" y="943"/>
                  </a:lnTo>
                  <a:lnTo>
                    <a:pt x="130" y="1073"/>
                  </a:lnTo>
                  <a:lnTo>
                    <a:pt x="228" y="1171"/>
                  </a:lnTo>
                  <a:lnTo>
                    <a:pt x="325" y="1268"/>
                  </a:lnTo>
                  <a:lnTo>
                    <a:pt x="422" y="1333"/>
                  </a:lnTo>
                  <a:lnTo>
                    <a:pt x="552" y="1366"/>
                  </a:lnTo>
                  <a:lnTo>
                    <a:pt x="715" y="1398"/>
                  </a:lnTo>
                  <a:lnTo>
                    <a:pt x="845" y="1366"/>
                  </a:lnTo>
                  <a:lnTo>
                    <a:pt x="975" y="1333"/>
                  </a:lnTo>
                  <a:lnTo>
                    <a:pt x="1105" y="1268"/>
                  </a:lnTo>
                  <a:lnTo>
                    <a:pt x="1202" y="1171"/>
                  </a:lnTo>
                  <a:lnTo>
                    <a:pt x="1300" y="1073"/>
                  </a:lnTo>
                  <a:lnTo>
                    <a:pt x="1365" y="943"/>
                  </a:lnTo>
                  <a:lnTo>
                    <a:pt x="1397" y="813"/>
                  </a:lnTo>
                  <a:lnTo>
                    <a:pt x="1397" y="683"/>
                  </a:lnTo>
                  <a:lnTo>
                    <a:pt x="1397" y="553"/>
                  </a:lnTo>
                  <a:lnTo>
                    <a:pt x="1365" y="423"/>
                  </a:lnTo>
                  <a:lnTo>
                    <a:pt x="1300" y="293"/>
                  </a:lnTo>
                  <a:lnTo>
                    <a:pt x="1202" y="196"/>
                  </a:lnTo>
                  <a:lnTo>
                    <a:pt x="1105"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4;p6"/>
            <p:cNvSpPr/>
            <p:nvPr/>
          </p:nvSpPr>
          <p:spPr>
            <a:xfrm flipH="1">
              <a:off x="1387582" y="4729121"/>
              <a:ext cx="45016" cy="45048"/>
            </a:xfrm>
            <a:custGeom>
              <a:avLst/>
              <a:gdLst/>
              <a:ahLst/>
              <a:cxnLst/>
              <a:rect l="l" t="t" r="r" b="b"/>
              <a:pathLst>
                <a:path w="1398" h="1399" extrusionOk="0">
                  <a:moveTo>
                    <a:pt x="552" y="1"/>
                  </a:moveTo>
                  <a:lnTo>
                    <a:pt x="422" y="33"/>
                  </a:lnTo>
                  <a:lnTo>
                    <a:pt x="292" y="98"/>
                  </a:lnTo>
                  <a:lnTo>
                    <a:pt x="195" y="196"/>
                  </a:lnTo>
                  <a:lnTo>
                    <a:pt x="97" y="293"/>
                  </a:lnTo>
                  <a:lnTo>
                    <a:pt x="32" y="423"/>
                  </a:lnTo>
                  <a:lnTo>
                    <a:pt x="0" y="553"/>
                  </a:lnTo>
                  <a:lnTo>
                    <a:pt x="0" y="683"/>
                  </a:lnTo>
                  <a:lnTo>
                    <a:pt x="0" y="813"/>
                  </a:lnTo>
                  <a:lnTo>
                    <a:pt x="32" y="943"/>
                  </a:lnTo>
                  <a:lnTo>
                    <a:pt x="97" y="1073"/>
                  </a:lnTo>
                  <a:lnTo>
                    <a:pt x="195" y="1171"/>
                  </a:lnTo>
                  <a:lnTo>
                    <a:pt x="292" y="1268"/>
                  </a:lnTo>
                  <a:lnTo>
                    <a:pt x="422" y="1333"/>
                  </a:lnTo>
                  <a:lnTo>
                    <a:pt x="552" y="1366"/>
                  </a:lnTo>
                  <a:lnTo>
                    <a:pt x="682" y="1398"/>
                  </a:lnTo>
                  <a:lnTo>
                    <a:pt x="845" y="1366"/>
                  </a:lnTo>
                  <a:lnTo>
                    <a:pt x="975" y="1333"/>
                  </a:lnTo>
                  <a:lnTo>
                    <a:pt x="1072" y="1268"/>
                  </a:lnTo>
                  <a:lnTo>
                    <a:pt x="1170" y="1171"/>
                  </a:lnTo>
                  <a:lnTo>
                    <a:pt x="1267" y="1073"/>
                  </a:lnTo>
                  <a:lnTo>
                    <a:pt x="1332" y="943"/>
                  </a:lnTo>
                  <a:lnTo>
                    <a:pt x="1365" y="813"/>
                  </a:lnTo>
                  <a:lnTo>
                    <a:pt x="1397" y="683"/>
                  </a:lnTo>
                  <a:lnTo>
                    <a:pt x="1365" y="553"/>
                  </a:lnTo>
                  <a:lnTo>
                    <a:pt x="1332" y="423"/>
                  </a:lnTo>
                  <a:lnTo>
                    <a:pt x="1267" y="293"/>
                  </a:lnTo>
                  <a:lnTo>
                    <a:pt x="1170" y="196"/>
                  </a:lnTo>
                  <a:lnTo>
                    <a:pt x="1072"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6"/>
            <p:cNvSpPr/>
            <p:nvPr/>
          </p:nvSpPr>
          <p:spPr>
            <a:xfrm flipH="1">
              <a:off x="1273562" y="4729121"/>
              <a:ext cx="45016" cy="45048"/>
            </a:xfrm>
            <a:custGeom>
              <a:avLst/>
              <a:gdLst/>
              <a:ahLst/>
              <a:cxnLst/>
              <a:rect l="l" t="t" r="r" b="b"/>
              <a:pathLst>
                <a:path w="1398" h="1399" extrusionOk="0">
                  <a:moveTo>
                    <a:pt x="585" y="1"/>
                  </a:moveTo>
                  <a:lnTo>
                    <a:pt x="455" y="33"/>
                  </a:lnTo>
                  <a:lnTo>
                    <a:pt x="325" y="98"/>
                  </a:lnTo>
                  <a:lnTo>
                    <a:pt x="228" y="196"/>
                  </a:lnTo>
                  <a:lnTo>
                    <a:pt x="130" y="293"/>
                  </a:lnTo>
                  <a:lnTo>
                    <a:pt x="65" y="423"/>
                  </a:lnTo>
                  <a:lnTo>
                    <a:pt x="33" y="553"/>
                  </a:lnTo>
                  <a:lnTo>
                    <a:pt x="0" y="683"/>
                  </a:lnTo>
                  <a:lnTo>
                    <a:pt x="33" y="813"/>
                  </a:lnTo>
                  <a:lnTo>
                    <a:pt x="65" y="943"/>
                  </a:lnTo>
                  <a:lnTo>
                    <a:pt x="130" y="1073"/>
                  </a:lnTo>
                  <a:lnTo>
                    <a:pt x="228" y="1171"/>
                  </a:lnTo>
                  <a:lnTo>
                    <a:pt x="325" y="1268"/>
                  </a:lnTo>
                  <a:lnTo>
                    <a:pt x="455" y="1333"/>
                  </a:lnTo>
                  <a:lnTo>
                    <a:pt x="585" y="1366"/>
                  </a:lnTo>
                  <a:lnTo>
                    <a:pt x="715" y="1398"/>
                  </a:lnTo>
                  <a:lnTo>
                    <a:pt x="845" y="1366"/>
                  </a:lnTo>
                  <a:lnTo>
                    <a:pt x="975" y="1333"/>
                  </a:lnTo>
                  <a:lnTo>
                    <a:pt x="1105" y="1268"/>
                  </a:lnTo>
                  <a:lnTo>
                    <a:pt x="1203" y="1171"/>
                  </a:lnTo>
                  <a:lnTo>
                    <a:pt x="1300" y="1073"/>
                  </a:lnTo>
                  <a:lnTo>
                    <a:pt x="1365" y="943"/>
                  </a:lnTo>
                  <a:lnTo>
                    <a:pt x="1397" y="813"/>
                  </a:lnTo>
                  <a:lnTo>
                    <a:pt x="1397" y="683"/>
                  </a:lnTo>
                  <a:lnTo>
                    <a:pt x="1397" y="553"/>
                  </a:lnTo>
                  <a:lnTo>
                    <a:pt x="1365" y="423"/>
                  </a:lnTo>
                  <a:lnTo>
                    <a:pt x="1300" y="293"/>
                  </a:lnTo>
                  <a:lnTo>
                    <a:pt x="1203" y="196"/>
                  </a:lnTo>
                  <a:lnTo>
                    <a:pt x="1105"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6"/>
            <p:cNvSpPr/>
            <p:nvPr/>
          </p:nvSpPr>
          <p:spPr>
            <a:xfrm flipH="1">
              <a:off x="1158479" y="4729121"/>
              <a:ext cx="45016" cy="45048"/>
            </a:xfrm>
            <a:custGeom>
              <a:avLst/>
              <a:gdLst/>
              <a:ahLst/>
              <a:cxnLst/>
              <a:rect l="l" t="t" r="r" b="b"/>
              <a:pathLst>
                <a:path w="1398" h="1399" extrusionOk="0">
                  <a:moveTo>
                    <a:pt x="553" y="1"/>
                  </a:moveTo>
                  <a:lnTo>
                    <a:pt x="423" y="33"/>
                  </a:lnTo>
                  <a:lnTo>
                    <a:pt x="293" y="98"/>
                  </a:lnTo>
                  <a:lnTo>
                    <a:pt x="195" y="196"/>
                  </a:lnTo>
                  <a:lnTo>
                    <a:pt x="130" y="293"/>
                  </a:lnTo>
                  <a:lnTo>
                    <a:pt x="65" y="423"/>
                  </a:lnTo>
                  <a:lnTo>
                    <a:pt x="0" y="553"/>
                  </a:lnTo>
                  <a:lnTo>
                    <a:pt x="0" y="683"/>
                  </a:lnTo>
                  <a:lnTo>
                    <a:pt x="0" y="813"/>
                  </a:lnTo>
                  <a:lnTo>
                    <a:pt x="65" y="943"/>
                  </a:lnTo>
                  <a:lnTo>
                    <a:pt x="130" y="1073"/>
                  </a:lnTo>
                  <a:lnTo>
                    <a:pt x="195" y="1171"/>
                  </a:lnTo>
                  <a:lnTo>
                    <a:pt x="293" y="1268"/>
                  </a:lnTo>
                  <a:lnTo>
                    <a:pt x="423" y="1333"/>
                  </a:lnTo>
                  <a:lnTo>
                    <a:pt x="553" y="1366"/>
                  </a:lnTo>
                  <a:lnTo>
                    <a:pt x="683" y="1398"/>
                  </a:lnTo>
                  <a:lnTo>
                    <a:pt x="845" y="1366"/>
                  </a:lnTo>
                  <a:lnTo>
                    <a:pt x="975" y="1333"/>
                  </a:lnTo>
                  <a:lnTo>
                    <a:pt x="1072" y="1268"/>
                  </a:lnTo>
                  <a:lnTo>
                    <a:pt x="1202" y="1171"/>
                  </a:lnTo>
                  <a:lnTo>
                    <a:pt x="1267" y="1073"/>
                  </a:lnTo>
                  <a:lnTo>
                    <a:pt x="1332" y="943"/>
                  </a:lnTo>
                  <a:lnTo>
                    <a:pt x="1397" y="813"/>
                  </a:lnTo>
                  <a:lnTo>
                    <a:pt x="1397" y="683"/>
                  </a:lnTo>
                  <a:lnTo>
                    <a:pt x="1397" y="553"/>
                  </a:lnTo>
                  <a:lnTo>
                    <a:pt x="1332" y="423"/>
                  </a:lnTo>
                  <a:lnTo>
                    <a:pt x="1267" y="293"/>
                  </a:lnTo>
                  <a:lnTo>
                    <a:pt x="1202" y="196"/>
                  </a:lnTo>
                  <a:lnTo>
                    <a:pt x="1072"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317;p6"/>
            <p:cNvSpPr/>
            <p:nvPr/>
          </p:nvSpPr>
          <p:spPr>
            <a:xfrm flipH="1">
              <a:off x="1043396" y="4729121"/>
              <a:ext cx="45016" cy="45048"/>
            </a:xfrm>
            <a:custGeom>
              <a:avLst/>
              <a:gdLst/>
              <a:ahLst/>
              <a:cxnLst/>
              <a:rect l="l" t="t" r="r" b="b"/>
              <a:pathLst>
                <a:path w="1398" h="1399" extrusionOk="0">
                  <a:moveTo>
                    <a:pt x="553" y="1"/>
                  </a:moveTo>
                  <a:lnTo>
                    <a:pt x="423" y="33"/>
                  </a:lnTo>
                  <a:lnTo>
                    <a:pt x="293" y="98"/>
                  </a:lnTo>
                  <a:lnTo>
                    <a:pt x="195" y="196"/>
                  </a:lnTo>
                  <a:lnTo>
                    <a:pt x="98" y="293"/>
                  </a:lnTo>
                  <a:lnTo>
                    <a:pt x="33" y="423"/>
                  </a:lnTo>
                  <a:lnTo>
                    <a:pt x="0" y="553"/>
                  </a:lnTo>
                  <a:lnTo>
                    <a:pt x="0" y="683"/>
                  </a:lnTo>
                  <a:lnTo>
                    <a:pt x="0" y="813"/>
                  </a:lnTo>
                  <a:lnTo>
                    <a:pt x="33" y="943"/>
                  </a:lnTo>
                  <a:lnTo>
                    <a:pt x="98" y="1073"/>
                  </a:lnTo>
                  <a:lnTo>
                    <a:pt x="195" y="1171"/>
                  </a:lnTo>
                  <a:lnTo>
                    <a:pt x="293" y="1268"/>
                  </a:lnTo>
                  <a:lnTo>
                    <a:pt x="423" y="1333"/>
                  </a:lnTo>
                  <a:lnTo>
                    <a:pt x="553" y="1366"/>
                  </a:lnTo>
                  <a:lnTo>
                    <a:pt x="683" y="1398"/>
                  </a:lnTo>
                  <a:lnTo>
                    <a:pt x="812" y="1366"/>
                  </a:lnTo>
                  <a:lnTo>
                    <a:pt x="942" y="1333"/>
                  </a:lnTo>
                  <a:lnTo>
                    <a:pt x="1072" y="1268"/>
                  </a:lnTo>
                  <a:lnTo>
                    <a:pt x="1170" y="1171"/>
                  </a:lnTo>
                  <a:lnTo>
                    <a:pt x="1267" y="1073"/>
                  </a:lnTo>
                  <a:lnTo>
                    <a:pt x="1332" y="943"/>
                  </a:lnTo>
                  <a:lnTo>
                    <a:pt x="1365" y="813"/>
                  </a:lnTo>
                  <a:lnTo>
                    <a:pt x="1397" y="683"/>
                  </a:lnTo>
                  <a:lnTo>
                    <a:pt x="1365" y="553"/>
                  </a:lnTo>
                  <a:lnTo>
                    <a:pt x="1332" y="423"/>
                  </a:lnTo>
                  <a:lnTo>
                    <a:pt x="1267" y="293"/>
                  </a:lnTo>
                  <a:lnTo>
                    <a:pt x="1170" y="196"/>
                  </a:lnTo>
                  <a:lnTo>
                    <a:pt x="1072" y="98"/>
                  </a:lnTo>
                  <a:lnTo>
                    <a:pt x="942" y="33"/>
                  </a:lnTo>
                  <a:lnTo>
                    <a:pt x="812"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6"/>
            <p:cNvSpPr/>
            <p:nvPr/>
          </p:nvSpPr>
          <p:spPr>
            <a:xfrm flipH="1">
              <a:off x="1502665" y="4826429"/>
              <a:ext cx="45016" cy="45016"/>
            </a:xfrm>
            <a:custGeom>
              <a:avLst/>
              <a:gdLst/>
              <a:ahLst/>
              <a:cxnLst/>
              <a:rect l="l" t="t" r="r" b="b"/>
              <a:pathLst>
                <a:path w="1398" h="1398" extrusionOk="0">
                  <a:moveTo>
                    <a:pt x="552" y="1"/>
                  </a:moveTo>
                  <a:lnTo>
                    <a:pt x="422"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22" y="1333"/>
                  </a:lnTo>
                  <a:lnTo>
                    <a:pt x="552" y="1365"/>
                  </a:lnTo>
                  <a:lnTo>
                    <a:pt x="715" y="1398"/>
                  </a:lnTo>
                  <a:lnTo>
                    <a:pt x="845" y="1365"/>
                  </a:lnTo>
                  <a:lnTo>
                    <a:pt x="975" y="1333"/>
                  </a:lnTo>
                  <a:lnTo>
                    <a:pt x="1105" y="1268"/>
                  </a:lnTo>
                  <a:lnTo>
                    <a:pt x="1202" y="1170"/>
                  </a:lnTo>
                  <a:lnTo>
                    <a:pt x="1300" y="1073"/>
                  </a:lnTo>
                  <a:lnTo>
                    <a:pt x="1365" y="943"/>
                  </a:lnTo>
                  <a:lnTo>
                    <a:pt x="1397" y="813"/>
                  </a:lnTo>
                  <a:lnTo>
                    <a:pt x="1397" y="683"/>
                  </a:lnTo>
                  <a:lnTo>
                    <a:pt x="1397" y="553"/>
                  </a:lnTo>
                  <a:lnTo>
                    <a:pt x="1365" y="423"/>
                  </a:lnTo>
                  <a:lnTo>
                    <a:pt x="1300" y="293"/>
                  </a:lnTo>
                  <a:lnTo>
                    <a:pt x="1202" y="195"/>
                  </a:lnTo>
                  <a:lnTo>
                    <a:pt x="1105"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319;p6"/>
            <p:cNvSpPr/>
            <p:nvPr/>
          </p:nvSpPr>
          <p:spPr>
            <a:xfrm flipH="1">
              <a:off x="1387582" y="4826429"/>
              <a:ext cx="45016" cy="45016"/>
            </a:xfrm>
            <a:custGeom>
              <a:avLst/>
              <a:gdLst/>
              <a:ahLst/>
              <a:cxnLst/>
              <a:rect l="l" t="t" r="r" b="b"/>
              <a:pathLst>
                <a:path w="1398" h="1398" extrusionOk="0">
                  <a:moveTo>
                    <a:pt x="552" y="1"/>
                  </a:moveTo>
                  <a:lnTo>
                    <a:pt x="422" y="33"/>
                  </a:lnTo>
                  <a:lnTo>
                    <a:pt x="292" y="98"/>
                  </a:lnTo>
                  <a:lnTo>
                    <a:pt x="195" y="195"/>
                  </a:lnTo>
                  <a:lnTo>
                    <a:pt x="97" y="293"/>
                  </a:lnTo>
                  <a:lnTo>
                    <a:pt x="32" y="423"/>
                  </a:lnTo>
                  <a:lnTo>
                    <a:pt x="0" y="553"/>
                  </a:lnTo>
                  <a:lnTo>
                    <a:pt x="0" y="683"/>
                  </a:lnTo>
                  <a:lnTo>
                    <a:pt x="0" y="813"/>
                  </a:lnTo>
                  <a:lnTo>
                    <a:pt x="32" y="943"/>
                  </a:lnTo>
                  <a:lnTo>
                    <a:pt x="97" y="1073"/>
                  </a:lnTo>
                  <a:lnTo>
                    <a:pt x="195" y="1170"/>
                  </a:lnTo>
                  <a:lnTo>
                    <a:pt x="292" y="1268"/>
                  </a:lnTo>
                  <a:lnTo>
                    <a:pt x="422" y="1333"/>
                  </a:lnTo>
                  <a:lnTo>
                    <a:pt x="552" y="1365"/>
                  </a:lnTo>
                  <a:lnTo>
                    <a:pt x="682" y="1398"/>
                  </a:lnTo>
                  <a:lnTo>
                    <a:pt x="845" y="1365"/>
                  </a:lnTo>
                  <a:lnTo>
                    <a:pt x="975" y="1333"/>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6"/>
            <p:cNvSpPr/>
            <p:nvPr/>
          </p:nvSpPr>
          <p:spPr>
            <a:xfrm flipH="1">
              <a:off x="1273562" y="4826429"/>
              <a:ext cx="45016" cy="45016"/>
            </a:xfrm>
            <a:custGeom>
              <a:avLst/>
              <a:gdLst/>
              <a:ahLst/>
              <a:cxnLst/>
              <a:rect l="l" t="t" r="r" b="b"/>
              <a:pathLst>
                <a:path w="1398" h="1398" extrusionOk="0">
                  <a:moveTo>
                    <a:pt x="585" y="1"/>
                  </a:moveTo>
                  <a:lnTo>
                    <a:pt x="455"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55" y="1333"/>
                  </a:lnTo>
                  <a:lnTo>
                    <a:pt x="585" y="1365"/>
                  </a:lnTo>
                  <a:lnTo>
                    <a:pt x="715" y="1398"/>
                  </a:lnTo>
                  <a:lnTo>
                    <a:pt x="845" y="1365"/>
                  </a:lnTo>
                  <a:lnTo>
                    <a:pt x="975" y="1333"/>
                  </a:lnTo>
                  <a:lnTo>
                    <a:pt x="1105" y="1268"/>
                  </a:lnTo>
                  <a:lnTo>
                    <a:pt x="1203" y="1170"/>
                  </a:lnTo>
                  <a:lnTo>
                    <a:pt x="1300" y="1073"/>
                  </a:lnTo>
                  <a:lnTo>
                    <a:pt x="1365" y="943"/>
                  </a:lnTo>
                  <a:lnTo>
                    <a:pt x="1397" y="813"/>
                  </a:lnTo>
                  <a:lnTo>
                    <a:pt x="1397" y="683"/>
                  </a:lnTo>
                  <a:lnTo>
                    <a:pt x="1397" y="553"/>
                  </a:lnTo>
                  <a:lnTo>
                    <a:pt x="1365" y="423"/>
                  </a:lnTo>
                  <a:lnTo>
                    <a:pt x="1300" y="293"/>
                  </a:lnTo>
                  <a:lnTo>
                    <a:pt x="1203" y="195"/>
                  </a:lnTo>
                  <a:lnTo>
                    <a:pt x="1105"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6"/>
            <p:cNvSpPr/>
            <p:nvPr/>
          </p:nvSpPr>
          <p:spPr>
            <a:xfrm flipH="1">
              <a:off x="1158479" y="4826429"/>
              <a:ext cx="45016" cy="45016"/>
            </a:xfrm>
            <a:custGeom>
              <a:avLst/>
              <a:gdLst/>
              <a:ahLst/>
              <a:cxnLst/>
              <a:rect l="l" t="t" r="r" b="b"/>
              <a:pathLst>
                <a:path w="1398" h="1398" extrusionOk="0">
                  <a:moveTo>
                    <a:pt x="553" y="1"/>
                  </a:moveTo>
                  <a:lnTo>
                    <a:pt x="423" y="33"/>
                  </a:lnTo>
                  <a:lnTo>
                    <a:pt x="293" y="98"/>
                  </a:lnTo>
                  <a:lnTo>
                    <a:pt x="195" y="195"/>
                  </a:lnTo>
                  <a:lnTo>
                    <a:pt x="130" y="293"/>
                  </a:lnTo>
                  <a:lnTo>
                    <a:pt x="65" y="423"/>
                  </a:lnTo>
                  <a:lnTo>
                    <a:pt x="0" y="553"/>
                  </a:lnTo>
                  <a:lnTo>
                    <a:pt x="0" y="683"/>
                  </a:lnTo>
                  <a:lnTo>
                    <a:pt x="0" y="813"/>
                  </a:lnTo>
                  <a:lnTo>
                    <a:pt x="65" y="943"/>
                  </a:lnTo>
                  <a:lnTo>
                    <a:pt x="130" y="1073"/>
                  </a:lnTo>
                  <a:lnTo>
                    <a:pt x="195" y="1170"/>
                  </a:lnTo>
                  <a:lnTo>
                    <a:pt x="293" y="1268"/>
                  </a:lnTo>
                  <a:lnTo>
                    <a:pt x="423" y="1333"/>
                  </a:lnTo>
                  <a:lnTo>
                    <a:pt x="553" y="1365"/>
                  </a:lnTo>
                  <a:lnTo>
                    <a:pt x="683" y="1398"/>
                  </a:lnTo>
                  <a:lnTo>
                    <a:pt x="845" y="1365"/>
                  </a:lnTo>
                  <a:lnTo>
                    <a:pt x="975" y="1333"/>
                  </a:lnTo>
                  <a:lnTo>
                    <a:pt x="1072" y="1268"/>
                  </a:lnTo>
                  <a:lnTo>
                    <a:pt x="1202" y="1170"/>
                  </a:lnTo>
                  <a:lnTo>
                    <a:pt x="1267" y="1073"/>
                  </a:lnTo>
                  <a:lnTo>
                    <a:pt x="1332" y="943"/>
                  </a:lnTo>
                  <a:lnTo>
                    <a:pt x="1397" y="813"/>
                  </a:lnTo>
                  <a:lnTo>
                    <a:pt x="1397" y="683"/>
                  </a:lnTo>
                  <a:lnTo>
                    <a:pt x="1397" y="553"/>
                  </a:lnTo>
                  <a:lnTo>
                    <a:pt x="1332" y="423"/>
                  </a:lnTo>
                  <a:lnTo>
                    <a:pt x="1267" y="293"/>
                  </a:lnTo>
                  <a:lnTo>
                    <a:pt x="1202" y="195"/>
                  </a:lnTo>
                  <a:lnTo>
                    <a:pt x="1072"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322;p6"/>
            <p:cNvSpPr/>
            <p:nvPr/>
          </p:nvSpPr>
          <p:spPr>
            <a:xfrm flipH="1">
              <a:off x="1043396" y="4826429"/>
              <a:ext cx="45016" cy="45016"/>
            </a:xfrm>
            <a:custGeom>
              <a:avLst/>
              <a:gdLst/>
              <a:ahLst/>
              <a:cxnLst/>
              <a:rect l="l" t="t" r="r" b="b"/>
              <a:pathLst>
                <a:path w="1398" h="1398" extrusionOk="0">
                  <a:moveTo>
                    <a:pt x="553" y="1"/>
                  </a:moveTo>
                  <a:lnTo>
                    <a:pt x="423" y="33"/>
                  </a:lnTo>
                  <a:lnTo>
                    <a:pt x="293" y="98"/>
                  </a:lnTo>
                  <a:lnTo>
                    <a:pt x="195" y="195"/>
                  </a:lnTo>
                  <a:lnTo>
                    <a:pt x="98" y="293"/>
                  </a:lnTo>
                  <a:lnTo>
                    <a:pt x="33" y="423"/>
                  </a:lnTo>
                  <a:lnTo>
                    <a:pt x="0" y="553"/>
                  </a:lnTo>
                  <a:lnTo>
                    <a:pt x="0" y="683"/>
                  </a:lnTo>
                  <a:lnTo>
                    <a:pt x="0" y="813"/>
                  </a:lnTo>
                  <a:lnTo>
                    <a:pt x="33" y="943"/>
                  </a:lnTo>
                  <a:lnTo>
                    <a:pt x="98" y="1073"/>
                  </a:lnTo>
                  <a:lnTo>
                    <a:pt x="195" y="1170"/>
                  </a:lnTo>
                  <a:lnTo>
                    <a:pt x="293" y="1268"/>
                  </a:lnTo>
                  <a:lnTo>
                    <a:pt x="423" y="1333"/>
                  </a:lnTo>
                  <a:lnTo>
                    <a:pt x="553" y="1365"/>
                  </a:lnTo>
                  <a:lnTo>
                    <a:pt x="683" y="1398"/>
                  </a:lnTo>
                  <a:lnTo>
                    <a:pt x="812" y="1365"/>
                  </a:lnTo>
                  <a:lnTo>
                    <a:pt x="942" y="1333"/>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42" y="33"/>
                  </a:lnTo>
                  <a:lnTo>
                    <a:pt x="812"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3" name="Google Shape;323;p6"/>
          <p:cNvSpPr/>
          <p:nvPr/>
        </p:nvSpPr>
        <p:spPr>
          <a:xfrm flipH="1">
            <a:off x="2192788" y="4900033"/>
            <a:ext cx="442557" cy="443587"/>
          </a:xfrm>
          <a:custGeom>
            <a:avLst/>
            <a:gdLst/>
            <a:ahLst/>
            <a:cxnLst/>
            <a:rect l="l" t="t" r="r" b="b"/>
            <a:pathLst>
              <a:path w="13744" h="13776" extrusionOk="0">
                <a:moveTo>
                  <a:pt x="6856" y="0"/>
                </a:moveTo>
                <a:lnTo>
                  <a:pt x="6174" y="65"/>
                </a:lnTo>
                <a:lnTo>
                  <a:pt x="5491" y="163"/>
                </a:lnTo>
                <a:lnTo>
                  <a:pt x="4809" y="325"/>
                </a:lnTo>
                <a:lnTo>
                  <a:pt x="4192" y="553"/>
                </a:lnTo>
                <a:lnTo>
                  <a:pt x="3575" y="845"/>
                </a:lnTo>
                <a:lnTo>
                  <a:pt x="3022" y="1202"/>
                </a:lnTo>
                <a:lnTo>
                  <a:pt x="2502" y="1592"/>
                </a:lnTo>
                <a:lnTo>
                  <a:pt x="2015" y="2047"/>
                </a:lnTo>
                <a:lnTo>
                  <a:pt x="1560" y="2534"/>
                </a:lnTo>
                <a:lnTo>
                  <a:pt x="1170" y="3054"/>
                </a:lnTo>
                <a:lnTo>
                  <a:pt x="813" y="3607"/>
                </a:lnTo>
                <a:lnTo>
                  <a:pt x="521" y="4224"/>
                </a:lnTo>
                <a:lnTo>
                  <a:pt x="293" y="4841"/>
                </a:lnTo>
                <a:lnTo>
                  <a:pt x="131" y="5524"/>
                </a:lnTo>
                <a:lnTo>
                  <a:pt x="33" y="6206"/>
                </a:lnTo>
                <a:lnTo>
                  <a:pt x="1" y="6888"/>
                </a:lnTo>
                <a:lnTo>
                  <a:pt x="33" y="7603"/>
                </a:lnTo>
                <a:lnTo>
                  <a:pt x="131" y="8285"/>
                </a:lnTo>
                <a:lnTo>
                  <a:pt x="293" y="8935"/>
                </a:lnTo>
                <a:lnTo>
                  <a:pt x="521" y="9585"/>
                </a:lnTo>
                <a:lnTo>
                  <a:pt x="813" y="10170"/>
                </a:lnTo>
                <a:lnTo>
                  <a:pt x="1170" y="10754"/>
                </a:lnTo>
                <a:lnTo>
                  <a:pt x="1560" y="11274"/>
                </a:lnTo>
                <a:lnTo>
                  <a:pt x="2015" y="11762"/>
                </a:lnTo>
                <a:lnTo>
                  <a:pt x="2502" y="12216"/>
                </a:lnTo>
                <a:lnTo>
                  <a:pt x="3022" y="12606"/>
                </a:lnTo>
                <a:lnTo>
                  <a:pt x="3575" y="12964"/>
                </a:lnTo>
                <a:lnTo>
                  <a:pt x="4192" y="13224"/>
                </a:lnTo>
                <a:lnTo>
                  <a:pt x="4809" y="13484"/>
                </a:lnTo>
                <a:lnTo>
                  <a:pt x="5491" y="13646"/>
                </a:lnTo>
                <a:lnTo>
                  <a:pt x="6174" y="13743"/>
                </a:lnTo>
                <a:lnTo>
                  <a:pt x="6856" y="13776"/>
                </a:lnTo>
                <a:lnTo>
                  <a:pt x="7571" y="13743"/>
                </a:lnTo>
                <a:lnTo>
                  <a:pt x="8253" y="13646"/>
                </a:lnTo>
                <a:lnTo>
                  <a:pt x="8903" y="13484"/>
                </a:lnTo>
                <a:lnTo>
                  <a:pt x="9553" y="13224"/>
                </a:lnTo>
                <a:lnTo>
                  <a:pt x="10138" y="12964"/>
                </a:lnTo>
                <a:lnTo>
                  <a:pt x="10722" y="12606"/>
                </a:lnTo>
                <a:lnTo>
                  <a:pt x="11242" y="12216"/>
                </a:lnTo>
                <a:lnTo>
                  <a:pt x="11730" y="11762"/>
                </a:lnTo>
                <a:lnTo>
                  <a:pt x="12184" y="11274"/>
                </a:lnTo>
                <a:lnTo>
                  <a:pt x="12574" y="10754"/>
                </a:lnTo>
                <a:lnTo>
                  <a:pt x="12932" y="10170"/>
                </a:lnTo>
                <a:lnTo>
                  <a:pt x="13224" y="9585"/>
                </a:lnTo>
                <a:lnTo>
                  <a:pt x="13452" y="8935"/>
                </a:lnTo>
                <a:lnTo>
                  <a:pt x="13614" y="8285"/>
                </a:lnTo>
                <a:lnTo>
                  <a:pt x="13711" y="7603"/>
                </a:lnTo>
                <a:lnTo>
                  <a:pt x="13744" y="6888"/>
                </a:lnTo>
                <a:lnTo>
                  <a:pt x="13711" y="6206"/>
                </a:lnTo>
                <a:lnTo>
                  <a:pt x="13614" y="5524"/>
                </a:lnTo>
                <a:lnTo>
                  <a:pt x="13452" y="4841"/>
                </a:lnTo>
                <a:lnTo>
                  <a:pt x="13224" y="4224"/>
                </a:lnTo>
                <a:lnTo>
                  <a:pt x="12932" y="3607"/>
                </a:lnTo>
                <a:lnTo>
                  <a:pt x="12574" y="3054"/>
                </a:lnTo>
                <a:lnTo>
                  <a:pt x="12184" y="2534"/>
                </a:lnTo>
                <a:lnTo>
                  <a:pt x="11730" y="2047"/>
                </a:lnTo>
                <a:lnTo>
                  <a:pt x="11242" y="1592"/>
                </a:lnTo>
                <a:lnTo>
                  <a:pt x="10722" y="1202"/>
                </a:lnTo>
                <a:lnTo>
                  <a:pt x="10138" y="845"/>
                </a:lnTo>
                <a:lnTo>
                  <a:pt x="9553" y="553"/>
                </a:lnTo>
                <a:lnTo>
                  <a:pt x="8903" y="325"/>
                </a:lnTo>
                <a:lnTo>
                  <a:pt x="8253" y="163"/>
                </a:lnTo>
                <a:lnTo>
                  <a:pt x="7571" y="65"/>
                </a:lnTo>
                <a:lnTo>
                  <a:pt x="6856"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324;p6"/>
          <p:cNvSpPr txBox="1">
            <a:spLocks noGrp="1"/>
          </p:cNvSpPr>
          <p:nvPr>
            <p:ph type="title"/>
          </p:nvPr>
        </p:nvSpPr>
        <p:spPr>
          <a:xfrm>
            <a:off x="713225" y="539500"/>
            <a:ext cx="7717500" cy="3231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2800"/>
              <a:buFont typeface="Fredoka One"/>
              <a:buNone/>
              <a:defRPr sz="2800">
                <a:latin typeface="Fredoka One"/>
                <a:ea typeface="Fredoka One"/>
                <a:cs typeface="Fredoka One"/>
                <a:sym typeface="Fredoka One"/>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lt1"/>
        </a:solidFill>
        <a:effectLst/>
      </p:bgPr>
    </p:bg>
    <p:spTree>
      <p:nvGrpSpPr>
        <p:cNvPr id="1" name="Shape 697"/>
        <p:cNvGrpSpPr/>
        <p:nvPr/>
      </p:nvGrpSpPr>
      <p:grpSpPr>
        <a:xfrm>
          <a:off x="0" y="0"/>
          <a:ext cx="0" cy="0"/>
          <a:chOff x="0" y="0"/>
          <a:chExt cx="0" cy="0"/>
        </a:xfrm>
      </p:grpSpPr>
      <p:sp>
        <p:nvSpPr>
          <p:cNvPr id="698" name="Google Shape;698;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1">
  <p:cSld name="CUSTOM_3">
    <p:spTree>
      <p:nvGrpSpPr>
        <p:cNvPr id="1" name="Shape 1127"/>
        <p:cNvGrpSpPr/>
        <p:nvPr/>
      </p:nvGrpSpPr>
      <p:grpSpPr>
        <a:xfrm>
          <a:off x="0" y="0"/>
          <a:ext cx="0" cy="0"/>
          <a:chOff x="0" y="0"/>
          <a:chExt cx="0" cy="0"/>
        </a:xfrm>
      </p:grpSpPr>
      <p:sp>
        <p:nvSpPr>
          <p:cNvPr id="1128" name="Google Shape;1128;p18"/>
          <p:cNvSpPr/>
          <p:nvPr/>
        </p:nvSpPr>
        <p:spPr>
          <a:xfrm>
            <a:off x="0" y="0"/>
            <a:ext cx="9144052" cy="5187100"/>
          </a:xfrm>
          <a:custGeom>
            <a:avLst/>
            <a:gdLst/>
            <a:ahLst/>
            <a:cxnLst/>
            <a:rect l="l" t="t" r="r" b="b"/>
            <a:pathLst>
              <a:path w="275216" h="156509" extrusionOk="0">
                <a:moveTo>
                  <a:pt x="6251" y="311"/>
                </a:moveTo>
                <a:lnTo>
                  <a:pt x="6251" y="6247"/>
                </a:lnTo>
                <a:lnTo>
                  <a:pt x="315" y="6247"/>
                </a:lnTo>
                <a:lnTo>
                  <a:pt x="315" y="311"/>
                </a:lnTo>
                <a:close/>
                <a:moveTo>
                  <a:pt x="12498" y="311"/>
                </a:moveTo>
                <a:lnTo>
                  <a:pt x="12498" y="6247"/>
                </a:lnTo>
                <a:lnTo>
                  <a:pt x="6562" y="6247"/>
                </a:lnTo>
                <a:lnTo>
                  <a:pt x="6562" y="311"/>
                </a:lnTo>
                <a:close/>
                <a:moveTo>
                  <a:pt x="18745" y="311"/>
                </a:moveTo>
                <a:lnTo>
                  <a:pt x="18745" y="6247"/>
                </a:lnTo>
                <a:lnTo>
                  <a:pt x="12810" y="6247"/>
                </a:lnTo>
                <a:lnTo>
                  <a:pt x="12810" y="311"/>
                </a:lnTo>
                <a:close/>
                <a:moveTo>
                  <a:pt x="24992" y="311"/>
                </a:moveTo>
                <a:lnTo>
                  <a:pt x="24992" y="6247"/>
                </a:lnTo>
                <a:lnTo>
                  <a:pt x="19058" y="6247"/>
                </a:lnTo>
                <a:lnTo>
                  <a:pt x="19058" y="311"/>
                </a:lnTo>
                <a:close/>
                <a:moveTo>
                  <a:pt x="31241" y="311"/>
                </a:moveTo>
                <a:lnTo>
                  <a:pt x="31241" y="6247"/>
                </a:lnTo>
                <a:lnTo>
                  <a:pt x="25305" y="6247"/>
                </a:lnTo>
                <a:lnTo>
                  <a:pt x="25305" y="311"/>
                </a:lnTo>
                <a:close/>
                <a:moveTo>
                  <a:pt x="37489" y="311"/>
                </a:moveTo>
                <a:lnTo>
                  <a:pt x="37489" y="6247"/>
                </a:lnTo>
                <a:lnTo>
                  <a:pt x="31553" y="6247"/>
                </a:lnTo>
                <a:lnTo>
                  <a:pt x="31553" y="311"/>
                </a:lnTo>
                <a:close/>
                <a:moveTo>
                  <a:pt x="43737" y="311"/>
                </a:moveTo>
                <a:lnTo>
                  <a:pt x="43737" y="6247"/>
                </a:lnTo>
                <a:lnTo>
                  <a:pt x="37802" y="6247"/>
                </a:lnTo>
                <a:lnTo>
                  <a:pt x="37802" y="311"/>
                </a:lnTo>
                <a:close/>
                <a:moveTo>
                  <a:pt x="49985" y="311"/>
                </a:moveTo>
                <a:lnTo>
                  <a:pt x="49985" y="6247"/>
                </a:lnTo>
                <a:lnTo>
                  <a:pt x="44049" y="6247"/>
                </a:lnTo>
                <a:lnTo>
                  <a:pt x="44049" y="311"/>
                </a:lnTo>
                <a:close/>
                <a:moveTo>
                  <a:pt x="56232" y="311"/>
                </a:moveTo>
                <a:lnTo>
                  <a:pt x="56232" y="6247"/>
                </a:lnTo>
                <a:lnTo>
                  <a:pt x="50296" y="6247"/>
                </a:lnTo>
                <a:lnTo>
                  <a:pt x="50296" y="311"/>
                </a:lnTo>
                <a:close/>
                <a:moveTo>
                  <a:pt x="62480" y="311"/>
                </a:moveTo>
                <a:lnTo>
                  <a:pt x="62480" y="6247"/>
                </a:lnTo>
                <a:lnTo>
                  <a:pt x="56545" y="6247"/>
                </a:lnTo>
                <a:lnTo>
                  <a:pt x="56545" y="311"/>
                </a:lnTo>
                <a:close/>
                <a:moveTo>
                  <a:pt x="68727" y="311"/>
                </a:moveTo>
                <a:lnTo>
                  <a:pt x="68727" y="6247"/>
                </a:lnTo>
                <a:lnTo>
                  <a:pt x="62792" y="6247"/>
                </a:lnTo>
                <a:lnTo>
                  <a:pt x="62792" y="311"/>
                </a:lnTo>
                <a:close/>
                <a:moveTo>
                  <a:pt x="74975" y="311"/>
                </a:moveTo>
                <a:lnTo>
                  <a:pt x="74975" y="6247"/>
                </a:lnTo>
                <a:lnTo>
                  <a:pt x="69039" y="6247"/>
                </a:lnTo>
                <a:lnTo>
                  <a:pt x="69039" y="311"/>
                </a:lnTo>
                <a:close/>
                <a:moveTo>
                  <a:pt x="81223" y="311"/>
                </a:moveTo>
                <a:lnTo>
                  <a:pt x="81223" y="6247"/>
                </a:lnTo>
                <a:lnTo>
                  <a:pt x="75286" y="6247"/>
                </a:lnTo>
                <a:lnTo>
                  <a:pt x="75286" y="311"/>
                </a:lnTo>
                <a:close/>
                <a:moveTo>
                  <a:pt x="87470" y="311"/>
                </a:moveTo>
                <a:lnTo>
                  <a:pt x="87470" y="6247"/>
                </a:lnTo>
                <a:lnTo>
                  <a:pt x="81535" y="6247"/>
                </a:lnTo>
                <a:lnTo>
                  <a:pt x="81535" y="311"/>
                </a:lnTo>
                <a:close/>
                <a:moveTo>
                  <a:pt x="93720" y="311"/>
                </a:moveTo>
                <a:lnTo>
                  <a:pt x="93720" y="6247"/>
                </a:lnTo>
                <a:lnTo>
                  <a:pt x="87784" y="6247"/>
                </a:lnTo>
                <a:lnTo>
                  <a:pt x="87784" y="311"/>
                </a:lnTo>
                <a:close/>
                <a:moveTo>
                  <a:pt x="99967" y="311"/>
                </a:moveTo>
                <a:lnTo>
                  <a:pt x="99967" y="6247"/>
                </a:lnTo>
                <a:lnTo>
                  <a:pt x="94031" y="6247"/>
                </a:lnTo>
                <a:lnTo>
                  <a:pt x="94031" y="311"/>
                </a:lnTo>
                <a:close/>
                <a:moveTo>
                  <a:pt x="106214" y="311"/>
                </a:moveTo>
                <a:lnTo>
                  <a:pt x="106214" y="6247"/>
                </a:lnTo>
                <a:lnTo>
                  <a:pt x="100280" y="6247"/>
                </a:lnTo>
                <a:lnTo>
                  <a:pt x="100280" y="311"/>
                </a:lnTo>
                <a:close/>
                <a:moveTo>
                  <a:pt x="112461" y="311"/>
                </a:moveTo>
                <a:lnTo>
                  <a:pt x="112461" y="6247"/>
                </a:lnTo>
                <a:lnTo>
                  <a:pt x="106527" y="6247"/>
                </a:lnTo>
                <a:lnTo>
                  <a:pt x="106527" y="311"/>
                </a:lnTo>
                <a:close/>
                <a:moveTo>
                  <a:pt x="118710" y="311"/>
                </a:moveTo>
                <a:lnTo>
                  <a:pt x="118710" y="6247"/>
                </a:lnTo>
                <a:lnTo>
                  <a:pt x="112774" y="6247"/>
                </a:lnTo>
                <a:lnTo>
                  <a:pt x="112774" y="311"/>
                </a:lnTo>
                <a:close/>
                <a:moveTo>
                  <a:pt x="124957" y="311"/>
                </a:moveTo>
                <a:lnTo>
                  <a:pt x="124957" y="6247"/>
                </a:lnTo>
                <a:lnTo>
                  <a:pt x="119021" y="6247"/>
                </a:lnTo>
                <a:lnTo>
                  <a:pt x="119021" y="311"/>
                </a:lnTo>
                <a:close/>
                <a:moveTo>
                  <a:pt x="131204" y="311"/>
                </a:moveTo>
                <a:lnTo>
                  <a:pt x="131204" y="6247"/>
                </a:lnTo>
                <a:lnTo>
                  <a:pt x="125270" y="6247"/>
                </a:lnTo>
                <a:lnTo>
                  <a:pt x="125270" y="311"/>
                </a:lnTo>
                <a:close/>
                <a:moveTo>
                  <a:pt x="137451" y="311"/>
                </a:moveTo>
                <a:lnTo>
                  <a:pt x="137451" y="6247"/>
                </a:lnTo>
                <a:lnTo>
                  <a:pt x="131517" y="6247"/>
                </a:lnTo>
                <a:lnTo>
                  <a:pt x="131517" y="311"/>
                </a:lnTo>
                <a:close/>
                <a:moveTo>
                  <a:pt x="143702" y="311"/>
                </a:moveTo>
                <a:lnTo>
                  <a:pt x="143702" y="6247"/>
                </a:lnTo>
                <a:lnTo>
                  <a:pt x="137766" y="6247"/>
                </a:lnTo>
                <a:lnTo>
                  <a:pt x="137766" y="311"/>
                </a:lnTo>
                <a:close/>
                <a:moveTo>
                  <a:pt x="149949" y="311"/>
                </a:moveTo>
                <a:lnTo>
                  <a:pt x="149949" y="6247"/>
                </a:lnTo>
                <a:lnTo>
                  <a:pt x="144015" y="6247"/>
                </a:lnTo>
                <a:lnTo>
                  <a:pt x="144015" y="311"/>
                </a:lnTo>
                <a:close/>
                <a:moveTo>
                  <a:pt x="156196" y="311"/>
                </a:moveTo>
                <a:lnTo>
                  <a:pt x="156196" y="6247"/>
                </a:lnTo>
                <a:lnTo>
                  <a:pt x="150262" y="6247"/>
                </a:lnTo>
                <a:lnTo>
                  <a:pt x="150262" y="311"/>
                </a:lnTo>
                <a:close/>
                <a:moveTo>
                  <a:pt x="162445" y="311"/>
                </a:moveTo>
                <a:lnTo>
                  <a:pt x="162445" y="6247"/>
                </a:lnTo>
                <a:lnTo>
                  <a:pt x="156509" y="6247"/>
                </a:lnTo>
                <a:lnTo>
                  <a:pt x="156509" y="311"/>
                </a:lnTo>
                <a:close/>
                <a:moveTo>
                  <a:pt x="168692" y="311"/>
                </a:moveTo>
                <a:lnTo>
                  <a:pt x="168692" y="6247"/>
                </a:lnTo>
                <a:lnTo>
                  <a:pt x="162756" y="6247"/>
                </a:lnTo>
                <a:lnTo>
                  <a:pt x="162756" y="311"/>
                </a:lnTo>
                <a:close/>
                <a:moveTo>
                  <a:pt x="174939" y="311"/>
                </a:moveTo>
                <a:lnTo>
                  <a:pt x="174939" y="6247"/>
                </a:lnTo>
                <a:lnTo>
                  <a:pt x="169005" y="6247"/>
                </a:lnTo>
                <a:lnTo>
                  <a:pt x="169005" y="311"/>
                </a:lnTo>
                <a:close/>
                <a:moveTo>
                  <a:pt x="181186" y="311"/>
                </a:moveTo>
                <a:lnTo>
                  <a:pt x="181186" y="6247"/>
                </a:lnTo>
                <a:lnTo>
                  <a:pt x="175252" y="6247"/>
                </a:lnTo>
                <a:lnTo>
                  <a:pt x="175252" y="311"/>
                </a:lnTo>
                <a:close/>
                <a:moveTo>
                  <a:pt x="187435" y="311"/>
                </a:moveTo>
                <a:lnTo>
                  <a:pt x="187435" y="6247"/>
                </a:lnTo>
                <a:lnTo>
                  <a:pt x="181499" y="6247"/>
                </a:lnTo>
                <a:lnTo>
                  <a:pt x="181499" y="311"/>
                </a:lnTo>
                <a:close/>
                <a:moveTo>
                  <a:pt x="193684" y="311"/>
                </a:moveTo>
                <a:lnTo>
                  <a:pt x="193684" y="6247"/>
                </a:lnTo>
                <a:lnTo>
                  <a:pt x="187749" y="6247"/>
                </a:lnTo>
                <a:lnTo>
                  <a:pt x="187749" y="311"/>
                </a:lnTo>
                <a:close/>
                <a:moveTo>
                  <a:pt x="199931" y="311"/>
                </a:moveTo>
                <a:lnTo>
                  <a:pt x="199931" y="6247"/>
                </a:lnTo>
                <a:lnTo>
                  <a:pt x="193996" y="6247"/>
                </a:lnTo>
                <a:lnTo>
                  <a:pt x="193996" y="311"/>
                </a:lnTo>
                <a:close/>
                <a:moveTo>
                  <a:pt x="206180" y="311"/>
                </a:moveTo>
                <a:lnTo>
                  <a:pt x="206180" y="6247"/>
                </a:lnTo>
                <a:lnTo>
                  <a:pt x="200244" y="6247"/>
                </a:lnTo>
                <a:lnTo>
                  <a:pt x="200244" y="311"/>
                </a:lnTo>
                <a:close/>
                <a:moveTo>
                  <a:pt x="212427" y="311"/>
                </a:moveTo>
                <a:lnTo>
                  <a:pt x="212427" y="6247"/>
                </a:lnTo>
                <a:lnTo>
                  <a:pt x="206491" y="6247"/>
                </a:lnTo>
                <a:lnTo>
                  <a:pt x="206491" y="311"/>
                </a:lnTo>
                <a:close/>
                <a:moveTo>
                  <a:pt x="218674" y="311"/>
                </a:moveTo>
                <a:lnTo>
                  <a:pt x="218674" y="6247"/>
                </a:lnTo>
                <a:lnTo>
                  <a:pt x="212739" y="6247"/>
                </a:lnTo>
                <a:lnTo>
                  <a:pt x="212739" y="311"/>
                </a:lnTo>
                <a:close/>
                <a:moveTo>
                  <a:pt x="224921" y="311"/>
                </a:moveTo>
                <a:lnTo>
                  <a:pt x="224921" y="6247"/>
                </a:lnTo>
                <a:lnTo>
                  <a:pt x="218987" y="6247"/>
                </a:lnTo>
                <a:lnTo>
                  <a:pt x="218987" y="311"/>
                </a:lnTo>
                <a:close/>
                <a:moveTo>
                  <a:pt x="231170" y="311"/>
                </a:moveTo>
                <a:lnTo>
                  <a:pt x="231170" y="6247"/>
                </a:lnTo>
                <a:lnTo>
                  <a:pt x="225234" y="6247"/>
                </a:lnTo>
                <a:lnTo>
                  <a:pt x="225234" y="311"/>
                </a:lnTo>
                <a:close/>
                <a:moveTo>
                  <a:pt x="237417" y="311"/>
                </a:moveTo>
                <a:lnTo>
                  <a:pt x="237417" y="6247"/>
                </a:lnTo>
                <a:lnTo>
                  <a:pt x="231481" y="6247"/>
                </a:lnTo>
                <a:lnTo>
                  <a:pt x="231481" y="311"/>
                </a:lnTo>
                <a:close/>
                <a:moveTo>
                  <a:pt x="243664" y="311"/>
                </a:moveTo>
                <a:lnTo>
                  <a:pt x="243664" y="6247"/>
                </a:lnTo>
                <a:lnTo>
                  <a:pt x="237729" y="6247"/>
                </a:lnTo>
                <a:lnTo>
                  <a:pt x="237729" y="311"/>
                </a:lnTo>
                <a:close/>
                <a:moveTo>
                  <a:pt x="249914" y="311"/>
                </a:moveTo>
                <a:lnTo>
                  <a:pt x="249914" y="6247"/>
                </a:lnTo>
                <a:lnTo>
                  <a:pt x="243978" y="6247"/>
                </a:lnTo>
                <a:lnTo>
                  <a:pt x="243978" y="311"/>
                </a:lnTo>
                <a:close/>
                <a:moveTo>
                  <a:pt x="256161" y="311"/>
                </a:moveTo>
                <a:lnTo>
                  <a:pt x="256161" y="6247"/>
                </a:lnTo>
                <a:lnTo>
                  <a:pt x="250225" y="6247"/>
                </a:lnTo>
                <a:lnTo>
                  <a:pt x="250225" y="311"/>
                </a:lnTo>
                <a:close/>
                <a:moveTo>
                  <a:pt x="262409" y="311"/>
                </a:moveTo>
                <a:lnTo>
                  <a:pt x="262409" y="6247"/>
                </a:lnTo>
                <a:lnTo>
                  <a:pt x="256474" y="6247"/>
                </a:lnTo>
                <a:lnTo>
                  <a:pt x="256474" y="311"/>
                </a:lnTo>
                <a:close/>
                <a:moveTo>
                  <a:pt x="268656" y="311"/>
                </a:moveTo>
                <a:lnTo>
                  <a:pt x="268656" y="6247"/>
                </a:lnTo>
                <a:lnTo>
                  <a:pt x="262721" y="6247"/>
                </a:lnTo>
                <a:lnTo>
                  <a:pt x="262721" y="311"/>
                </a:lnTo>
                <a:close/>
                <a:moveTo>
                  <a:pt x="274904" y="311"/>
                </a:moveTo>
                <a:lnTo>
                  <a:pt x="274904" y="6247"/>
                </a:lnTo>
                <a:lnTo>
                  <a:pt x="268968" y="6247"/>
                </a:lnTo>
                <a:lnTo>
                  <a:pt x="268968" y="311"/>
                </a:lnTo>
                <a:close/>
                <a:moveTo>
                  <a:pt x="6251" y="6560"/>
                </a:moveTo>
                <a:lnTo>
                  <a:pt x="6251" y="12494"/>
                </a:lnTo>
                <a:lnTo>
                  <a:pt x="315" y="12494"/>
                </a:lnTo>
                <a:lnTo>
                  <a:pt x="315" y="6560"/>
                </a:lnTo>
                <a:close/>
                <a:moveTo>
                  <a:pt x="12498" y="6560"/>
                </a:moveTo>
                <a:lnTo>
                  <a:pt x="12498" y="12494"/>
                </a:lnTo>
                <a:lnTo>
                  <a:pt x="6562" y="12494"/>
                </a:lnTo>
                <a:lnTo>
                  <a:pt x="6562" y="6560"/>
                </a:lnTo>
                <a:close/>
                <a:moveTo>
                  <a:pt x="18745" y="6560"/>
                </a:moveTo>
                <a:lnTo>
                  <a:pt x="18745" y="12494"/>
                </a:lnTo>
                <a:lnTo>
                  <a:pt x="12810" y="12494"/>
                </a:lnTo>
                <a:lnTo>
                  <a:pt x="12810" y="6560"/>
                </a:lnTo>
                <a:close/>
                <a:moveTo>
                  <a:pt x="24992" y="6560"/>
                </a:moveTo>
                <a:lnTo>
                  <a:pt x="24992" y="12494"/>
                </a:lnTo>
                <a:lnTo>
                  <a:pt x="19058" y="12494"/>
                </a:lnTo>
                <a:lnTo>
                  <a:pt x="19058" y="6560"/>
                </a:lnTo>
                <a:close/>
                <a:moveTo>
                  <a:pt x="31241" y="6560"/>
                </a:moveTo>
                <a:lnTo>
                  <a:pt x="31241" y="12494"/>
                </a:lnTo>
                <a:lnTo>
                  <a:pt x="25305" y="12494"/>
                </a:lnTo>
                <a:lnTo>
                  <a:pt x="25305" y="6560"/>
                </a:lnTo>
                <a:close/>
                <a:moveTo>
                  <a:pt x="37489" y="6560"/>
                </a:moveTo>
                <a:lnTo>
                  <a:pt x="37489" y="12494"/>
                </a:lnTo>
                <a:lnTo>
                  <a:pt x="31553" y="12494"/>
                </a:lnTo>
                <a:lnTo>
                  <a:pt x="31553" y="6560"/>
                </a:lnTo>
                <a:close/>
                <a:moveTo>
                  <a:pt x="43737" y="6560"/>
                </a:moveTo>
                <a:lnTo>
                  <a:pt x="43737" y="12494"/>
                </a:lnTo>
                <a:lnTo>
                  <a:pt x="37802" y="12494"/>
                </a:lnTo>
                <a:lnTo>
                  <a:pt x="37802" y="6560"/>
                </a:lnTo>
                <a:close/>
                <a:moveTo>
                  <a:pt x="49985" y="6560"/>
                </a:moveTo>
                <a:lnTo>
                  <a:pt x="49985" y="12494"/>
                </a:lnTo>
                <a:lnTo>
                  <a:pt x="44049" y="12494"/>
                </a:lnTo>
                <a:lnTo>
                  <a:pt x="44049" y="6560"/>
                </a:lnTo>
                <a:close/>
                <a:moveTo>
                  <a:pt x="56232" y="6560"/>
                </a:moveTo>
                <a:lnTo>
                  <a:pt x="56232" y="12494"/>
                </a:lnTo>
                <a:lnTo>
                  <a:pt x="50296" y="12494"/>
                </a:lnTo>
                <a:lnTo>
                  <a:pt x="50296" y="6560"/>
                </a:lnTo>
                <a:close/>
                <a:moveTo>
                  <a:pt x="62480" y="6560"/>
                </a:moveTo>
                <a:lnTo>
                  <a:pt x="62480" y="12494"/>
                </a:lnTo>
                <a:lnTo>
                  <a:pt x="56545" y="12494"/>
                </a:lnTo>
                <a:lnTo>
                  <a:pt x="56545" y="6560"/>
                </a:lnTo>
                <a:close/>
                <a:moveTo>
                  <a:pt x="68727" y="6560"/>
                </a:moveTo>
                <a:lnTo>
                  <a:pt x="68727" y="12494"/>
                </a:lnTo>
                <a:lnTo>
                  <a:pt x="62792" y="12494"/>
                </a:lnTo>
                <a:lnTo>
                  <a:pt x="62792" y="6560"/>
                </a:lnTo>
                <a:close/>
                <a:moveTo>
                  <a:pt x="74975" y="6560"/>
                </a:moveTo>
                <a:lnTo>
                  <a:pt x="74975" y="12494"/>
                </a:lnTo>
                <a:lnTo>
                  <a:pt x="69039" y="12494"/>
                </a:lnTo>
                <a:lnTo>
                  <a:pt x="69039" y="6560"/>
                </a:lnTo>
                <a:close/>
                <a:moveTo>
                  <a:pt x="81223" y="6560"/>
                </a:moveTo>
                <a:lnTo>
                  <a:pt x="81223" y="12494"/>
                </a:lnTo>
                <a:lnTo>
                  <a:pt x="75286" y="12494"/>
                </a:lnTo>
                <a:lnTo>
                  <a:pt x="75286" y="6560"/>
                </a:lnTo>
                <a:close/>
                <a:moveTo>
                  <a:pt x="87470" y="6560"/>
                </a:moveTo>
                <a:lnTo>
                  <a:pt x="87470" y="12494"/>
                </a:lnTo>
                <a:lnTo>
                  <a:pt x="81535" y="12494"/>
                </a:lnTo>
                <a:lnTo>
                  <a:pt x="81535" y="6560"/>
                </a:lnTo>
                <a:close/>
                <a:moveTo>
                  <a:pt x="93720" y="6560"/>
                </a:moveTo>
                <a:lnTo>
                  <a:pt x="93720" y="12494"/>
                </a:lnTo>
                <a:lnTo>
                  <a:pt x="87784" y="12494"/>
                </a:lnTo>
                <a:lnTo>
                  <a:pt x="87784" y="6560"/>
                </a:lnTo>
                <a:close/>
                <a:moveTo>
                  <a:pt x="99967" y="6560"/>
                </a:moveTo>
                <a:lnTo>
                  <a:pt x="99967" y="12494"/>
                </a:lnTo>
                <a:lnTo>
                  <a:pt x="94031" y="12494"/>
                </a:lnTo>
                <a:lnTo>
                  <a:pt x="94031" y="6560"/>
                </a:lnTo>
                <a:close/>
                <a:moveTo>
                  <a:pt x="106214" y="6560"/>
                </a:moveTo>
                <a:lnTo>
                  <a:pt x="106214" y="12494"/>
                </a:lnTo>
                <a:lnTo>
                  <a:pt x="100280" y="12494"/>
                </a:lnTo>
                <a:lnTo>
                  <a:pt x="100280" y="6560"/>
                </a:lnTo>
                <a:close/>
                <a:moveTo>
                  <a:pt x="112461" y="6560"/>
                </a:moveTo>
                <a:lnTo>
                  <a:pt x="112461" y="12494"/>
                </a:lnTo>
                <a:lnTo>
                  <a:pt x="106527" y="12494"/>
                </a:lnTo>
                <a:lnTo>
                  <a:pt x="106527" y="6560"/>
                </a:lnTo>
                <a:close/>
                <a:moveTo>
                  <a:pt x="118710" y="6560"/>
                </a:moveTo>
                <a:lnTo>
                  <a:pt x="118710" y="12494"/>
                </a:lnTo>
                <a:lnTo>
                  <a:pt x="112774" y="12494"/>
                </a:lnTo>
                <a:lnTo>
                  <a:pt x="112774" y="6560"/>
                </a:lnTo>
                <a:close/>
                <a:moveTo>
                  <a:pt x="124957" y="6560"/>
                </a:moveTo>
                <a:lnTo>
                  <a:pt x="124957" y="12494"/>
                </a:lnTo>
                <a:lnTo>
                  <a:pt x="119021" y="12494"/>
                </a:lnTo>
                <a:lnTo>
                  <a:pt x="119021" y="6560"/>
                </a:lnTo>
                <a:close/>
                <a:moveTo>
                  <a:pt x="131204" y="6560"/>
                </a:moveTo>
                <a:lnTo>
                  <a:pt x="131204" y="12494"/>
                </a:lnTo>
                <a:lnTo>
                  <a:pt x="125270" y="12494"/>
                </a:lnTo>
                <a:lnTo>
                  <a:pt x="125270" y="6560"/>
                </a:lnTo>
                <a:close/>
                <a:moveTo>
                  <a:pt x="137451" y="6560"/>
                </a:moveTo>
                <a:lnTo>
                  <a:pt x="137451" y="12494"/>
                </a:lnTo>
                <a:lnTo>
                  <a:pt x="131517" y="12494"/>
                </a:lnTo>
                <a:lnTo>
                  <a:pt x="131517" y="6560"/>
                </a:lnTo>
                <a:close/>
                <a:moveTo>
                  <a:pt x="143702" y="6560"/>
                </a:moveTo>
                <a:lnTo>
                  <a:pt x="143702" y="12494"/>
                </a:lnTo>
                <a:lnTo>
                  <a:pt x="137766" y="12494"/>
                </a:lnTo>
                <a:lnTo>
                  <a:pt x="137766" y="6560"/>
                </a:lnTo>
                <a:close/>
                <a:moveTo>
                  <a:pt x="149949" y="6560"/>
                </a:moveTo>
                <a:lnTo>
                  <a:pt x="149949" y="12494"/>
                </a:lnTo>
                <a:lnTo>
                  <a:pt x="144015" y="12494"/>
                </a:lnTo>
                <a:lnTo>
                  <a:pt x="144015" y="6560"/>
                </a:lnTo>
                <a:close/>
                <a:moveTo>
                  <a:pt x="156196" y="6560"/>
                </a:moveTo>
                <a:lnTo>
                  <a:pt x="156196" y="12494"/>
                </a:lnTo>
                <a:lnTo>
                  <a:pt x="150262" y="12494"/>
                </a:lnTo>
                <a:lnTo>
                  <a:pt x="150262" y="6560"/>
                </a:lnTo>
                <a:close/>
                <a:moveTo>
                  <a:pt x="162445" y="6560"/>
                </a:moveTo>
                <a:lnTo>
                  <a:pt x="162445" y="12494"/>
                </a:lnTo>
                <a:lnTo>
                  <a:pt x="156509" y="12494"/>
                </a:lnTo>
                <a:lnTo>
                  <a:pt x="156509" y="6560"/>
                </a:lnTo>
                <a:close/>
                <a:moveTo>
                  <a:pt x="168692" y="6560"/>
                </a:moveTo>
                <a:lnTo>
                  <a:pt x="168692" y="12494"/>
                </a:lnTo>
                <a:lnTo>
                  <a:pt x="162756" y="12494"/>
                </a:lnTo>
                <a:lnTo>
                  <a:pt x="162756" y="6560"/>
                </a:lnTo>
                <a:close/>
                <a:moveTo>
                  <a:pt x="174939" y="6560"/>
                </a:moveTo>
                <a:lnTo>
                  <a:pt x="174939" y="12494"/>
                </a:lnTo>
                <a:lnTo>
                  <a:pt x="169005" y="12494"/>
                </a:lnTo>
                <a:lnTo>
                  <a:pt x="169005" y="6560"/>
                </a:lnTo>
                <a:close/>
                <a:moveTo>
                  <a:pt x="181186" y="6560"/>
                </a:moveTo>
                <a:lnTo>
                  <a:pt x="181186" y="12494"/>
                </a:lnTo>
                <a:lnTo>
                  <a:pt x="175252" y="12494"/>
                </a:lnTo>
                <a:lnTo>
                  <a:pt x="175252" y="6560"/>
                </a:lnTo>
                <a:close/>
                <a:moveTo>
                  <a:pt x="187435" y="6560"/>
                </a:moveTo>
                <a:lnTo>
                  <a:pt x="187435" y="12494"/>
                </a:lnTo>
                <a:lnTo>
                  <a:pt x="181499" y="12494"/>
                </a:lnTo>
                <a:lnTo>
                  <a:pt x="181499" y="6560"/>
                </a:lnTo>
                <a:close/>
                <a:moveTo>
                  <a:pt x="193684" y="6560"/>
                </a:moveTo>
                <a:lnTo>
                  <a:pt x="193684" y="12494"/>
                </a:lnTo>
                <a:lnTo>
                  <a:pt x="187749" y="12494"/>
                </a:lnTo>
                <a:lnTo>
                  <a:pt x="187749" y="6560"/>
                </a:lnTo>
                <a:close/>
                <a:moveTo>
                  <a:pt x="199931" y="6560"/>
                </a:moveTo>
                <a:lnTo>
                  <a:pt x="199931" y="12494"/>
                </a:lnTo>
                <a:lnTo>
                  <a:pt x="193996" y="12494"/>
                </a:lnTo>
                <a:lnTo>
                  <a:pt x="193996" y="6560"/>
                </a:lnTo>
                <a:close/>
                <a:moveTo>
                  <a:pt x="206180" y="6560"/>
                </a:moveTo>
                <a:lnTo>
                  <a:pt x="206180" y="12494"/>
                </a:lnTo>
                <a:lnTo>
                  <a:pt x="200244" y="12494"/>
                </a:lnTo>
                <a:lnTo>
                  <a:pt x="200244" y="6560"/>
                </a:lnTo>
                <a:close/>
                <a:moveTo>
                  <a:pt x="212427" y="6560"/>
                </a:moveTo>
                <a:lnTo>
                  <a:pt x="212427" y="12494"/>
                </a:lnTo>
                <a:lnTo>
                  <a:pt x="206491" y="12494"/>
                </a:lnTo>
                <a:lnTo>
                  <a:pt x="206491" y="6560"/>
                </a:lnTo>
                <a:close/>
                <a:moveTo>
                  <a:pt x="218674" y="6560"/>
                </a:moveTo>
                <a:lnTo>
                  <a:pt x="218674" y="12494"/>
                </a:lnTo>
                <a:lnTo>
                  <a:pt x="212739" y="12494"/>
                </a:lnTo>
                <a:lnTo>
                  <a:pt x="212739" y="6560"/>
                </a:lnTo>
                <a:close/>
                <a:moveTo>
                  <a:pt x="224921" y="6560"/>
                </a:moveTo>
                <a:lnTo>
                  <a:pt x="224921" y="12494"/>
                </a:lnTo>
                <a:lnTo>
                  <a:pt x="218987" y="12494"/>
                </a:lnTo>
                <a:lnTo>
                  <a:pt x="218987" y="6560"/>
                </a:lnTo>
                <a:close/>
                <a:moveTo>
                  <a:pt x="231170" y="6560"/>
                </a:moveTo>
                <a:lnTo>
                  <a:pt x="231170" y="12494"/>
                </a:lnTo>
                <a:lnTo>
                  <a:pt x="225234" y="12494"/>
                </a:lnTo>
                <a:lnTo>
                  <a:pt x="225234" y="6560"/>
                </a:lnTo>
                <a:close/>
                <a:moveTo>
                  <a:pt x="237417" y="6560"/>
                </a:moveTo>
                <a:lnTo>
                  <a:pt x="237417" y="12494"/>
                </a:lnTo>
                <a:lnTo>
                  <a:pt x="231481" y="12494"/>
                </a:lnTo>
                <a:lnTo>
                  <a:pt x="231481" y="6560"/>
                </a:lnTo>
                <a:close/>
                <a:moveTo>
                  <a:pt x="243664" y="6560"/>
                </a:moveTo>
                <a:lnTo>
                  <a:pt x="243664" y="12494"/>
                </a:lnTo>
                <a:lnTo>
                  <a:pt x="237729" y="12494"/>
                </a:lnTo>
                <a:lnTo>
                  <a:pt x="237729" y="6560"/>
                </a:lnTo>
                <a:close/>
                <a:moveTo>
                  <a:pt x="249914" y="6560"/>
                </a:moveTo>
                <a:lnTo>
                  <a:pt x="249914" y="12494"/>
                </a:lnTo>
                <a:lnTo>
                  <a:pt x="243978" y="12494"/>
                </a:lnTo>
                <a:lnTo>
                  <a:pt x="243978" y="6560"/>
                </a:lnTo>
                <a:close/>
                <a:moveTo>
                  <a:pt x="256161" y="6560"/>
                </a:moveTo>
                <a:lnTo>
                  <a:pt x="256161" y="12494"/>
                </a:lnTo>
                <a:lnTo>
                  <a:pt x="250225" y="12494"/>
                </a:lnTo>
                <a:lnTo>
                  <a:pt x="250225" y="6560"/>
                </a:lnTo>
                <a:close/>
                <a:moveTo>
                  <a:pt x="262409" y="6560"/>
                </a:moveTo>
                <a:lnTo>
                  <a:pt x="262409" y="12494"/>
                </a:lnTo>
                <a:lnTo>
                  <a:pt x="256474" y="12494"/>
                </a:lnTo>
                <a:lnTo>
                  <a:pt x="256474" y="6560"/>
                </a:lnTo>
                <a:close/>
                <a:moveTo>
                  <a:pt x="268656" y="6560"/>
                </a:moveTo>
                <a:lnTo>
                  <a:pt x="268656" y="12494"/>
                </a:lnTo>
                <a:lnTo>
                  <a:pt x="262721" y="12494"/>
                </a:lnTo>
                <a:lnTo>
                  <a:pt x="262721" y="6560"/>
                </a:lnTo>
                <a:close/>
                <a:moveTo>
                  <a:pt x="274904" y="6560"/>
                </a:moveTo>
                <a:lnTo>
                  <a:pt x="274904" y="12494"/>
                </a:lnTo>
                <a:lnTo>
                  <a:pt x="268968" y="12494"/>
                </a:lnTo>
                <a:lnTo>
                  <a:pt x="268968" y="6560"/>
                </a:lnTo>
                <a:close/>
                <a:moveTo>
                  <a:pt x="6251" y="12807"/>
                </a:moveTo>
                <a:lnTo>
                  <a:pt x="6251" y="18742"/>
                </a:lnTo>
                <a:lnTo>
                  <a:pt x="315" y="18742"/>
                </a:lnTo>
                <a:lnTo>
                  <a:pt x="315" y="12807"/>
                </a:lnTo>
                <a:close/>
                <a:moveTo>
                  <a:pt x="12498" y="12807"/>
                </a:moveTo>
                <a:lnTo>
                  <a:pt x="12498" y="18742"/>
                </a:lnTo>
                <a:lnTo>
                  <a:pt x="6562" y="18742"/>
                </a:lnTo>
                <a:lnTo>
                  <a:pt x="6562" y="12807"/>
                </a:lnTo>
                <a:close/>
                <a:moveTo>
                  <a:pt x="18745" y="12807"/>
                </a:moveTo>
                <a:lnTo>
                  <a:pt x="18745" y="18742"/>
                </a:lnTo>
                <a:lnTo>
                  <a:pt x="12810" y="18742"/>
                </a:lnTo>
                <a:lnTo>
                  <a:pt x="12810" y="12807"/>
                </a:lnTo>
                <a:close/>
                <a:moveTo>
                  <a:pt x="24992" y="12807"/>
                </a:moveTo>
                <a:lnTo>
                  <a:pt x="24992" y="18742"/>
                </a:lnTo>
                <a:lnTo>
                  <a:pt x="19058" y="18742"/>
                </a:lnTo>
                <a:lnTo>
                  <a:pt x="19058" y="12807"/>
                </a:lnTo>
                <a:close/>
                <a:moveTo>
                  <a:pt x="31241" y="12807"/>
                </a:moveTo>
                <a:lnTo>
                  <a:pt x="31241" y="18742"/>
                </a:lnTo>
                <a:lnTo>
                  <a:pt x="25305" y="18742"/>
                </a:lnTo>
                <a:lnTo>
                  <a:pt x="25305" y="12807"/>
                </a:lnTo>
                <a:close/>
                <a:moveTo>
                  <a:pt x="37489" y="12807"/>
                </a:moveTo>
                <a:lnTo>
                  <a:pt x="37489" y="18742"/>
                </a:lnTo>
                <a:lnTo>
                  <a:pt x="31553" y="18742"/>
                </a:lnTo>
                <a:lnTo>
                  <a:pt x="31553" y="12807"/>
                </a:lnTo>
                <a:close/>
                <a:moveTo>
                  <a:pt x="43737" y="12807"/>
                </a:moveTo>
                <a:lnTo>
                  <a:pt x="43737" y="18742"/>
                </a:lnTo>
                <a:lnTo>
                  <a:pt x="37802" y="18742"/>
                </a:lnTo>
                <a:lnTo>
                  <a:pt x="37802" y="12807"/>
                </a:lnTo>
                <a:close/>
                <a:moveTo>
                  <a:pt x="49985" y="12807"/>
                </a:moveTo>
                <a:lnTo>
                  <a:pt x="49985" y="18742"/>
                </a:lnTo>
                <a:lnTo>
                  <a:pt x="44049" y="18742"/>
                </a:lnTo>
                <a:lnTo>
                  <a:pt x="44049" y="12807"/>
                </a:lnTo>
                <a:close/>
                <a:moveTo>
                  <a:pt x="56232" y="12807"/>
                </a:moveTo>
                <a:lnTo>
                  <a:pt x="56232" y="18742"/>
                </a:lnTo>
                <a:lnTo>
                  <a:pt x="50296" y="18742"/>
                </a:lnTo>
                <a:lnTo>
                  <a:pt x="50296" y="12807"/>
                </a:lnTo>
                <a:close/>
                <a:moveTo>
                  <a:pt x="62480" y="12807"/>
                </a:moveTo>
                <a:lnTo>
                  <a:pt x="62480" y="18742"/>
                </a:lnTo>
                <a:lnTo>
                  <a:pt x="56545" y="18742"/>
                </a:lnTo>
                <a:lnTo>
                  <a:pt x="56545" y="12807"/>
                </a:lnTo>
                <a:close/>
                <a:moveTo>
                  <a:pt x="68727" y="12807"/>
                </a:moveTo>
                <a:lnTo>
                  <a:pt x="68727" y="18742"/>
                </a:lnTo>
                <a:lnTo>
                  <a:pt x="62792" y="18742"/>
                </a:lnTo>
                <a:lnTo>
                  <a:pt x="62792" y="12807"/>
                </a:lnTo>
                <a:close/>
                <a:moveTo>
                  <a:pt x="74975" y="12807"/>
                </a:moveTo>
                <a:lnTo>
                  <a:pt x="74975" y="18742"/>
                </a:lnTo>
                <a:lnTo>
                  <a:pt x="69039" y="18742"/>
                </a:lnTo>
                <a:lnTo>
                  <a:pt x="69039" y="12807"/>
                </a:lnTo>
                <a:close/>
                <a:moveTo>
                  <a:pt x="81223" y="12807"/>
                </a:moveTo>
                <a:lnTo>
                  <a:pt x="81223" y="18742"/>
                </a:lnTo>
                <a:lnTo>
                  <a:pt x="75286" y="18742"/>
                </a:lnTo>
                <a:lnTo>
                  <a:pt x="75286" y="12807"/>
                </a:lnTo>
                <a:close/>
                <a:moveTo>
                  <a:pt x="87470" y="12807"/>
                </a:moveTo>
                <a:lnTo>
                  <a:pt x="87470" y="18742"/>
                </a:lnTo>
                <a:lnTo>
                  <a:pt x="81535" y="18742"/>
                </a:lnTo>
                <a:lnTo>
                  <a:pt x="81535" y="12807"/>
                </a:lnTo>
                <a:close/>
                <a:moveTo>
                  <a:pt x="93720" y="12807"/>
                </a:moveTo>
                <a:lnTo>
                  <a:pt x="93720" y="18742"/>
                </a:lnTo>
                <a:lnTo>
                  <a:pt x="87784" y="18742"/>
                </a:lnTo>
                <a:lnTo>
                  <a:pt x="87784" y="12807"/>
                </a:lnTo>
                <a:close/>
                <a:moveTo>
                  <a:pt x="99967" y="12807"/>
                </a:moveTo>
                <a:lnTo>
                  <a:pt x="99967" y="18742"/>
                </a:lnTo>
                <a:lnTo>
                  <a:pt x="94031" y="18742"/>
                </a:lnTo>
                <a:lnTo>
                  <a:pt x="94031" y="12807"/>
                </a:lnTo>
                <a:close/>
                <a:moveTo>
                  <a:pt x="106214" y="12807"/>
                </a:moveTo>
                <a:lnTo>
                  <a:pt x="106214" y="18742"/>
                </a:lnTo>
                <a:lnTo>
                  <a:pt x="100280" y="18742"/>
                </a:lnTo>
                <a:lnTo>
                  <a:pt x="100280" y="12807"/>
                </a:lnTo>
                <a:close/>
                <a:moveTo>
                  <a:pt x="112461" y="12807"/>
                </a:moveTo>
                <a:lnTo>
                  <a:pt x="112461" y="18742"/>
                </a:lnTo>
                <a:lnTo>
                  <a:pt x="106527" y="18742"/>
                </a:lnTo>
                <a:lnTo>
                  <a:pt x="106527" y="12807"/>
                </a:lnTo>
                <a:close/>
                <a:moveTo>
                  <a:pt x="118710" y="12807"/>
                </a:moveTo>
                <a:lnTo>
                  <a:pt x="118710" y="18742"/>
                </a:lnTo>
                <a:lnTo>
                  <a:pt x="112774" y="18742"/>
                </a:lnTo>
                <a:lnTo>
                  <a:pt x="112774" y="12807"/>
                </a:lnTo>
                <a:close/>
                <a:moveTo>
                  <a:pt x="124957" y="12807"/>
                </a:moveTo>
                <a:lnTo>
                  <a:pt x="124957" y="18742"/>
                </a:lnTo>
                <a:lnTo>
                  <a:pt x="119021" y="18742"/>
                </a:lnTo>
                <a:lnTo>
                  <a:pt x="119021" y="12807"/>
                </a:lnTo>
                <a:close/>
                <a:moveTo>
                  <a:pt x="131204" y="12807"/>
                </a:moveTo>
                <a:lnTo>
                  <a:pt x="131204" y="18742"/>
                </a:lnTo>
                <a:lnTo>
                  <a:pt x="125270" y="18742"/>
                </a:lnTo>
                <a:lnTo>
                  <a:pt x="125270" y="12807"/>
                </a:lnTo>
                <a:close/>
                <a:moveTo>
                  <a:pt x="137451" y="12807"/>
                </a:moveTo>
                <a:lnTo>
                  <a:pt x="137451" y="18742"/>
                </a:lnTo>
                <a:lnTo>
                  <a:pt x="131517" y="18742"/>
                </a:lnTo>
                <a:lnTo>
                  <a:pt x="131517" y="12807"/>
                </a:lnTo>
                <a:close/>
                <a:moveTo>
                  <a:pt x="143702" y="12807"/>
                </a:moveTo>
                <a:lnTo>
                  <a:pt x="143702" y="18742"/>
                </a:lnTo>
                <a:lnTo>
                  <a:pt x="137766" y="18742"/>
                </a:lnTo>
                <a:lnTo>
                  <a:pt x="137766" y="12807"/>
                </a:lnTo>
                <a:close/>
                <a:moveTo>
                  <a:pt x="149949" y="12807"/>
                </a:moveTo>
                <a:lnTo>
                  <a:pt x="149949" y="18742"/>
                </a:lnTo>
                <a:lnTo>
                  <a:pt x="144015" y="18742"/>
                </a:lnTo>
                <a:lnTo>
                  <a:pt x="144015" y="12807"/>
                </a:lnTo>
                <a:close/>
                <a:moveTo>
                  <a:pt x="156196" y="12807"/>
                </a:moveTo>
                <a:lnTo>
                  <a:pt x="156196" y="18742"/>
                </a:lnTo>
                <a:lnTo>
                  <a:pt x="150262" y="18742"/>
                </a:lnTo>
                <a:lnTo>
                  <a:pt x="150262" y="12807"/>
                </a:lnTo>
                <a:close/>
                <a:moveTo>
                  <a:pt x="162445" y="12807"/>
                </a:moveTo>
                <a:lnTo>
                  <a:pt x="162445" y="18742"/>
                </a:lnTo>
                <a:lnTo>
                  <a:pt x="156509" y="18742"/>
                </a:lnTo>
                <a:lnTo>
                  <a:pt x="156509" y="12807"/>
                </a:lnTo>
                <a:close/>
                <a:moveTo>
                  <a:pt x="168692" y="12807"/>
                </a:moveTo>
                <a:lnTo>
                  <a:pt x="168692" y="18742"/>
                </a:lnTo>
                <a:lnTo>
                  <a:pt x="162756" y="18742"/>
                </a:lnTo>
                <a:lnTo>
                  <a:pt x="162756" y="12807"/>
                </a:lnTo>
                <a:close/>
                <a:moveTo>
                  <a:pt x="174939" y="12807"/>
                </a:moveTo>
                <a:lnTo>
                  <a:pt x="174939" y="18742"/>
                </a:lnTo>
                <a:lnTo>
                  <a:pt x="169005" y="18742"/>
                </a:lnTo>
                <a:lnTo>
                  <a:pt x="169005" y="12807"/>
                </a:lnTo>
                <a:close/>
                <a:moveTo>
                  <a:pt x="181186" y="12807"/>
                </a:moveTo>
                <a:lnTo>
                  <a:pt x="181186" y="18742"/>
                </a:lnTo>
                <a:lnTo>
                  <a:pt x="175252" y="18742"/>
                </a:lnTo>
                <a:lnTo>
                  <a:pt x="175252" y="12807"/>
                </a:lnTo>
                <a:close/>
                <a:moveTo>
                  <a:pt x="187435" y="12807"/>
                </a:moveTo>
                <a:lnTo>
                  <a:pt x="187435" y="18742"/>
                </a:lnTo>
                <a:lnTo>
                  <a:pt x="181499" y="18742"/>
                </a:lnTo>
                <a:lnTo>
                  <a:pt x="181499" y="12807"/>
                </a:lnTo>
                <a:close/>
                <a:moveTo>
                  <a:pt x="193684" y="12807"/>
                </a:moveTo>
                <a:lnTo>
                  <a:pt x="193684" y="18742"/>
                </a:lnTo>
                <a:lnTo>
                  <a:pt x="187749" y="18742"/>
                </a:lnTo>
                <a:lnTo>
                  <a:pt x="187749" y="12807"/>
                </a:lnTo>
                <a:close/>
                <a:moveTo>
                  <a:pt x="199931" y="12807"/>
                </a:moveTo>
                <a:lnTo>
                  <a:pt x="199931" y="18742"/>
                </a:lnTo>
                <a:lnTo>
                  <a:pt x="193996" y="18742"/>
                </a:lnTo>
                <a:lnTo>
                  <a:pt x="193996" y="12807"/>
                </a:lnTo>
                <a:close/>
                <a:moveTo>
                  <a:pt x="206180" y="12807"/>
                </a:moveTo>
                <a:lnTo>
                  <a:pt x="206180" y="18742"/>
                </a:lnTo>
                <a:lnTo>
                  <a:pt x="200244" y="18742"/>
                </a:lnTo>
                <a:lnTo>
                  <a:pt x="200244" y="12807"/>
                </a:lnTo>
                <a:close/>
                <a:moveTo>
                  <a:pt x="212427" y="12807"/>
                </a:moveTo>
                <a:lnTo>
                  <a:pt x="212427" y="18742"/>
                </a:lnTo>
                <a:lnTo>
                  <a:pt x="206491" y="18742"/>
                </a:lnTo>
                <a:lnTo>
                  <a:pt x="206491" y="12807"/>
                </a:lnTo>
                <a:close/>
                <a:moveTo>
                  <a:pt x="218674" y="12807"/>
                </a:moveTo>
                <a:lnTo>
                  <a:pt x="218674" y="18742"/>
                </a:lnTo>
                <a:lnTo>
                  <a:pt x="212739" y="18742"/>
                </a:lnTo>
                <a:lnTo>
                  <a:pt x="212739" y="12807"/>
                </a:lnTo>
                <a:close/>
                <a:moveTo>
                  <a:pt x="224921" y="12807"/>
                </a:moveTo>
                <a:lnTo>
                  <a:pt x="224921" y="18742"/>
                </a:lnTo>
                <a:lnTo>
                  <a:pt x="218987" y="18742"/>
                </a:lnTo>
                <a:lnTo>
                  <a:pt x="218987" y="12807"/>
                </a:lnTo>
                <a:close/>
                <a:moveTo>
                  <a:pt x="231170" y="12807"/>
                </a:moveTo>
                <a:lnTo>
                  <a:pt x="231170" y="18742"/>
                </a:lnTo>
                <a:lnTo>
                  <a:pt x="225234" y="18742"/>
                </a:lnTo>
                <a:lnTo>
                  <a:pt x="225234" y="12807"/>
                </a:lnTo>
                <a:close/>
                <a:moveTo>
                  <a:pt x="237417" y="12807"/>
                </a:moveTo>
                <a:lnTo>
                  <a:pt x="237417" y="18742"/>
                </a:lnTo>
                <a:lnTo>
                  <a:pt x="231481" y="18742"/>
                </a:lnTo>
                <a:lnTo>
                  <a:pt x="231481" y="12807"/>
                </a:lnTo>
                <a:close/>
                <a:moveTo>
                  <a:pt x="243664" y="12807"/>
                </a:moveTo>
                <a:lnTo>
                  <a:pt x="243664" y="18742"/>
                </a:lnTo>
                <a:lnTo>
                  <a:pt x="237729" y="18742"/>
                </a:lnTo>
                <a:lnTo>
                  <a:pt x="237729" y="12807"/>
                </a:lnTo>
                <a:close/>
                <a:moveTo>
                  <a:pt x="249914" y="12807"/>
                </a:moveTo>
                <a:lnTo>
                  <a:pt x="249914" y="18742"/>
                </a:lnTo>
                <a:lnTo>
                  <a:pt x="243978" y="18742"/>
                </a:lnTo>
                <a:lnTo>
                  <a:pt x="243978" y="12807"/>
                </a:lnTo>
                <a:close/>
                <a:moveTo>
                  <a:pt x="256161" y="12807"/>
                </a:moveTo>
                <a:lnTo>
                  <a:pt x="256161" y="18742"/>
                </a:lnTo>
                <a:lnTo>
                  <a:pt x="250225" y="18742"/>
                </a:lnTo>
                <a:lnTo>
                  <a:pt x="250225" y="12807"/>
                </a:lnTo>
                <a:close/>
                <a:moveTo>
                  <a:pt x="262409" y="12807"/>
                </a:moveTo>
                <a:lnTo>
                  <a:pt x="262409" y="18742"/>
                </a:lnTo>
                <a:lnTo>
                  <a:pt x="256474" y="18742"/>
                </a:lnTo>
                <a:lnTo>
                  <a:pt x="256474" y="12807"/>
                </a:lnTo>
                <a:close/>
                <a:moveTo>
                  <a:pt x="268656" y="12807"/>
                </a:moveTo>
                <a:lnTo>
                  <a:pt x="268656" y="18742"/>
                </a:lnTo>
                <a:lnTo>
                  <a:pt x="262721" y="18742"/>
                </a:lnTo>
                <a:lnTo>
                  <a:pt x="262721" y="12807"/>
                </a:lnTo>
                <a:close/>
                <a:moveTo>
                  <a:pt x="274904" y="12807"/>
                </a:moveTo>
                <a:lnTo>
                  <a:pt x="274904" y="18742"/>
                </a:lnTo>
                <a:lnTo>
                  <a:pt x="268968" y="18742"/>
                </a:lnTo>
                <a:lnTo>
                  <a:pt x="268968" y="12807"/>
                </a:lnTo>
                <a:close/>
                <a:moveTo>
                  <a:pt x="6251" y="19054"/>
                </a:moveTo>
                <a:lnTo>
                  <a:pt x="6251" y="24990"/>
                </a:lnTo>
                <a:lnTo>
                  <a:pt x="315" y="24990"/>
                </a:lnTo>
                <a:lnTo>
                  <a:pt x="315" y="19054"/>
                </a:lnTo>
                <a:close/>
                <a:moveTo>
                  <a:pt x="12498" y="19054"/>
                </a:moveTo>
                <a:lnTo>
                  <a:pt x="12498" y="24990"/>
                </a:lnTo>
                <a:lnTo>
                  <a:pt x="6562" y="24990"/>
                </a:lnTo>
                <a:lnTo>
                  <a:pt x="6562" y="19054"/>
                </a:lnTo>
                <a:close/>
                <a:moveTo>
                  <a:pt x="18745" y="19054"/>
                </a:moveTo>
                <a:lnTo>
                  <a:pt x="18745" y="24990"/>
                </a:lnTo>
                <a:lnTo>
                  <a:pt x="12810" y="24990"/>
                </a:lnTo>
                <a:lnTo>
                  <a:pt x="12810" y="19054"/>
                </a:lnTo>
                <a:close/>
                <a:moveTo>
                  <a:pt x="24992" y="19054"/>
                </a:moveTo>
                <a:lnTo>
                  <a:pt x="24992" y="24990"/>
                </a:lnTo>
                <a:lnTo>
                  <a:pt x="19058" y="24990"/>
                </a:lnTo>
                <a:lnTo>
                  <a:pt x="19058" y="19054"/>
                </a:lnTo>
                <a:close/>
                <a:moveTo>
                  <a:pt x="31241" y="19054"/>
                </a:moveTo>
                <a:lnTo>
                  <a:pt x="31241" y="24990"/>
                </a:lnTo>
                <a:lnTo>
                  <a:pt x="25305" y="24990"/>
                </a:lnTo>
                <a:lnTo>
                  <a:pt x="25305" y="19054"/>
                </a:lnTo>
                <a:close/>
                <a:moveTo>
                  <a:pt x="37489" y="19054"/>
                </a:moveTo>
                <a:lnTo>
                  <a:pt x="37489" y="24990"/>
                </a:lnTo>
                <a:lnTo>
                  <a:pt x="31553" y="24990"/>
                </a:lnTo>
                <a:lnTo>
                  <a:pt x="31553" y="19054"/>
                </a:lnTo>
                <a:close/>
                <a:moveTo>
                  <a:pt x="43737" y="19054"/>
                </a:moveTo>
                <a:lnTo>
                  <a:pt x="43737" y="24990"/>
                </a:lnTo>
                <a:lnTo>
                  <a:pt x="37802" y="24990"/>
                </a:lnTo>
                <a:lnTo>
                  <a:pt x="37802" y="19054"/>
                </a:lnTo>
                <a:close/>
                <a:moveTo>
                  <a:pt x="49985" y="19054"/>
                </a:moveTo>
                <a:lnTo>
                  <a:pt x="49985" y="24990"/>
                </a:lnTo>
                <a:lnTo>
                  <a:pt x="44049" y="24990"/>
                </a:lnTo>
                <a:lnTo>
                  <a:pt x="44049" y="19054"/>
                </a:lnTo>
                <a:close/>
                <a:moveTo>
                  <a:pt x="56232" y="19054"/>
                </a:moveTo>
                <a:lnTo>
                  <a:pt x="56232" y="24990"/>
                </a:lnTo>
                <a:lnTo>
                  <a:pt x="50296" y="24990"/>
                </a:lnTo>
                <a:lnTo>
                  <a:pt x="50296" y="19054"/>
                </a:lnTo>
                <a:close/>
                <a:moveTo>
                  <a:pt x="62480" y="19054"/>
                </a:moveTo>
                <a:lnTo>
                  <a:pt x="62480" y="24990"/>
                </a:lnTo>
                <a:lnTo>
                  <a:pt x="56545" y="24990"/>
                </a:lnTo>
                <a:lnTo>
                  <a:pt x="56545" y="19054"/>
                </a:lnTo>
                <a:close/>
                <a:moveTo>
                  <a:pt x="68727" y="19054"/>
                </a:moveTo>
                <a:lnTo>
                  <a:pt x="68727" y="24990"/>
                </a:lnTo>
                <a:lnTo>
                  <a:pt x="62792" y="24990"/>
                </a:lnTo>
                <a:lnTo>
                  <a:pt x="62792" y="19054"/>
                </a:lnTo>
                <a:close/>
                <a:moveTo>
                  <a:pt x="74975" y="19054"/>
                </a:moveTo>
                <a:lnTo>
                  <a:pt x="74975" y="24990"/>
                </a:lnTo>
                <a:lnTo>
                  <a:pt x="69039" y="24990"/>
                </a:lnTo>
                <a:lnTo>
                  <a:pt x="69039" y="19054"/>
                </a:lnTo>
                <a:close/>
                <a:moveTo>
                  <a:pt x="81223" y="19054"/>
                </a:moveTo>
                <a:lnTo>
                  <a:pt x="81223" y="24990"/>
                </a:lnTo>
                <a:lnTo>
                  <a:pt x="75286" y="24990"/>
                </a:lnTo>
                <a:lnTo>
                  <a:pt x="75286" y="19054"/>
                </a:lnTo>
                <a:close/>
                <a:moveTo>
                  <a:pt x="87470" y="19054"/>
                </a:moveTo>
                <a:lnTo>
                  <a:pt x="87470" y="24990"/>
                </a:lnTo>
                <a:lnTo>
                  <a:pt x="81535" y="24990"/>
                </a:lnTo>
                <a:lnTo>
                  <a:pt x="81535" y="19054"/>
                </a:lnTo>
                <a:close/>
                <a:moveTo>
                  <a:pt x="93720" y="19054"/>
                </a:moveTo>
                <a:lnTo>
                  <a:pt x="93720" y="24990"/>
                </a:lnTo>
                <a:lnTo>
                  <a:pt x="87784" y="24990"/>
                </a:lnTo>
                <a:lnTo>
                  <a:pt x="87784" y="19054"/>
                </a:lnTo>
                <a:close/>
                <a:moveTo>
                  <a:pt x="99967" y="19054"/>
                </a:moveTo>
                <a:lnTo>
                  <a:pt x="99967" y="24990"/>
                </a:lnTo>
                <a:lnTo>
                  <a:pt x="94031" y="24990"/>
                </a:lnTo>
                <a:lnTo>
                  <a:pt x="94031" y="19054"/>
                </a:lnTo>
                <a:close/>
                <a:moveTo>
                  <a:pt x="106214" y="19054"/>
                </a:moveTo>
                <a:lnTo>
                  <a:pt x="106214" y="24990"/>
                </a:lnTo>
                <a:lnTo>
                  <a:pt x="100280" y="24990"/>
                </a:lnTo>
                <a:lnTo>
                  <a:pt x="100280" y="19054"/>
                </a:lnTo>
                <a:close/>
                <a:moveTo>
                  <a:pt x="112461" y="19054"/>
                </a:moveTo>
                <a:lnTo>
                  <a:pt x="112461" y="24990"/>
                </a:lnTo>
                <a:lnTo>
                  <a:pt x="106527" y="24990"/>
                </a:lnTo>
                <a:lnTo>
                  <a:pt x="106527" y="19054"/>
                </a:lnTo>
                <a:close/>
                <a:moveTo>
                  <a:pt x="118710" y="19054"/>
                </a:moveTo>
                <a:lnTo>
                  <a:pt x="118710" y="24990"/>
                </a:lnTo>
                <a:lnTo>
                  <a:pt x="112774" y="24990"/>
                </a:lnTo>
                <a:lnTo>
                  <a:pt x="112774" y="19054"/>
                </a:lnTo>
                <a:close/>
                <a:moveTo>
                  <a:pt x="124957" y="19054"/>
                </a:moveTo>
                <a:lnTo>
                  <a:pt x="124957" y="24990"/>
                </a:lnTo>
                <a:lnTo>
                  <a:pt x="119021" y="24990"/>
                </a:lnTo>
                <a:lnTo>
                  <a:pt x="119021" y="19054"/>
                </a:lnTo>
                <a:close/>
                <a:moveTo>
                  <a:pt x="131204" y="19054"/>
                </a:moveTo>
                <a:lnTo>
                  <a:pt x="131204" y="24990"/>
                </a:lnTo>
                <a:lnTo>
                  <a:pt x="125270" y="24990"/>
                </a:lnTo>
                <a:lnTo>
                  <a:pt x="125270" y="19054"/>
                </a:lnTo>
                <a:close/>
                <a:moveTo>
                  <a:pt x="137451" y="19054"/>
                </a:moveTo>
                <a:lnTo>
                  <a:pt x="137451" y="24990"/>
                </a:lnTo>
                <a:lnTo>
                  <a:pt x="131517" y="24990"/>
                </a:lnTo>
                <a:lnTo>
                  <a:pt x="131517" y="19054"/>
                </a:lnTo>
                <a:close/>
                <a:moveTo>
                  <a:pt x="143702" y="19054"/>
                </a:moveTo>
                <a:lnTo>
                  <a:pt x="143702" y="24990"/>
                </a:lnTo>
                <a:lnTo>
                  <a:pt x="137766" y="24990"/>
                </a:lnTo>
                <a:lnTo>
                  <a:pt x="137766" y="19054"/>
                </a:lnTo>
                <a:close/>
                <a:moveTo>
                  <a:pt x="149949" y="19054"/>
                </a:moveTo>
                <a:lnTo>
                  <a:pt x="149949" y="24990"/>
                </a:lnTo>
                <a:lnTo>
                  <a:pt x="144015" y="24990"/>
                </a:lnTo>
                <a:lnTo>
                  <a:pt x="144015" y="19054"/>
                </a:lnTo>
                <a:close/>
                <a:moveTo>
                  <a:pt x="156196" y="19054"/>
                </a:moveTo>
                <a:lnTo>
                  <a:pt x="156196" y="24990"/>
                </a:lnTo>
                <a:lnTo>
                  <a:pt x="150262" y="24990"/>
                </a:lnTo>
                <a:lnTo>
                  <a:pt x="150262" y="19054"/>
                </a:lnTo>
                <a:close/>
                <a:moveTo>
                  <a:pt x="162445" y="19054"/>
                </a:moveTo>
                <a:lnTo>
                  <a:pt x="162445" y="24990"/>
                </a:lnTo>
                <a:lnTo>
                  <a:pt x="156509" y="24990"/>
                </a:lnTo>
                <a:lnTo>
                  <a:pt x="156509" y="19054"/>
                </a:lnTo>
                <a:close/>
                <a:moveTo>
                  <a:pt x="168692" y="19054"/>
                </a:moveTo>
                <a:lnTo>
                  <a:pt x="168692" y="24990"/>
                </a:lnTo>
                <a:lnTo>
                  <a:pt x="162756" y="24990"/>
                </a:lnTo>
                <a:lnTo>
                  <a:pt x="162756" y="19054"/>
                </a:lnTo>
                <a:close/>
                <a:moveTo>
                  <a:pt x="174939" y="19054"/>
                </a:moveTo>
                <a:lnTo>
                  <a:pt x="174939" y="24990"/>
                </a:lnTo>
                <a:lnTo>
                  <a:pt x="169005" y="24990"/>
                </a:lnTo>
                <a:lnTo>
                  <a:pt x="169005" y="19054"/>
                </a:lnTo>
                <a:close/>
                <a:moveTo>
                  <a:pt x="181186" y="19054"/>
                </a:moveTo>
                <a:lnTo>
                  <a:pt x="181186" y="24990"/>
                </a:lnTo>
                <a:lnTo>
                  <a:pt x="175252" y="24990"/>
                </a:lnTo>
                <a:lnTo>
                  <a:pt x="175252" y="19054"/>
                </a:lnTo>
                <a:close/>
                <a:moveTo>
                  <a:pt x="187435" y="19054"/>
                </a:moveTo>
                <a:lnTo>
                  <a:pt x="187435" y="24990"/>
                </a:lnTo>
                <a:lnTo>
                  <a:pt x="181499" y="24990"/>
                </a:lnTo>
                <a:lnTo>
                  <a:pt x="181499" y="19054"/>
                </a:lnTo>
                <a:close/>
                <a:moveTo>
                  <a:pt x="193684" y="19054"/>
                </a:moveTo>
                <a:lnTo>
                  <a:pt x="193684" y="24990"/>
                </a:lnTo>
                <a:lnTo>
                  <a:pt x="187749" y="24990"/>
                </a:lnTo>
                <a:lnTo>
                  <a:pt x="187749" y="19054"/>
                </a:lnTo>
                <a:close/>
                <a:moveTo>
                  <a:pt x="199931" y="19054"/>
                </a:moveTo>
                <a:lnTo>
                  <a:pt x="199931" y="24990"/>
                </a:lnTo>
                <a:lnTo>
                  <a:pt x="193996" y="24990"/>
                </a:lnTo>
                <a:lnTo>
                  <a:pt x="193996" y="19054"/>
                </a:lnTo>
                <a:close/>
                <a:moveTo>
                  <a:pt x="206180" y="19054"/>
                </a:moveTo>
                <a:lnTo>
                  <a:pt x="206180" y="24990"/>
                </a:lnTo>
                <a:lnTo>
                  <a:pt x="200244" y="24990"/>
                </a:lnTo>
                <a:lnTo>
                  <a:pt x="200244" y="19054"/>
                </a:lnTo>
                <a:close/>
                <a:moveTo>
                  <a:pt x="212427" y="19054"/>
                </a:moveTo>
                <a:lnTo>
                  <a:pt x="212427" y="24990"/>
                </a:lnTo>
                <a:lnTo>
                  <a:pt x="206491" y="24990"/>
                </a:lnTo>
                <a:lnTo>
                  <a:pt x="206491" y="19054"/>
                </a:lnTo>
                <a:close/>
                <a:moveTo>
                  <a:pt x="218674" y="19054"/>
                </a:moveTo>
                <a:lnTo>
                  <a:pt x="218674" y="24990"/>
                </a:lnTo>
                <a:lnTo>
                  <a:pt x="212739" y="24990"/>
                </a:lnTo>
                <a:lnTo>
                  <a:pt x="212739" y="19054"/>
                </a:lnTo>
                <a:close/>
                <a:moveTo>
                  <a:pt x="224921" y="19054"/>
                </a:moveTo>
                <a:lnTo>
                  <a:pt x="224921" y="24990"/>
                </a:lnTo>
                <a:lnTo>
                  <a:pt x="218987" y="24990"/>
                </a:lnTo>
                <a:lnTo>
                  <a:pt x="218987" y="19054"/>
                </a:lnTo>
                <a:close/>
                <a:moveTo>
                  <a:pt x="231170" y="19054"/>
                </a:moveTo>
                <a:lnTo>
                  <a:pt x="231170" y="24990"/>
                </a:lnTo>
                <a:lnTo>
                  <a:pt x="225234" y="24990"/>
                </a:lnTo>
                <a:lnTo>
                  <a:pt x="225234" y="19054"/>
                </a:lnTo>
                <a:close/>
                <a:moveTo>
                  <a:pt x="237417" y="19054"/>
                </a:moveTo>
                <a:lnTo>
                  <a:pt x="237417" y="24990"/>
                </a:lnTo>
                <a:lnTo>
                  <a:pt x="231481" y="24990"/>
                </a:lnTo>
                <a:lnTo>
                  <a:pt x="231481" y="19054"/>
                </a:lnTo>
                <a:close/>
                <a:moveTo>
                  <a:pt x="243664" y="19054"/>
                </a:moveTo>
                <a:lnTo>
                  <a:pt x="243664" y="24990"/>
                </a:lnTo>
                <a:lnTo>
                  <a:pt x="237729" y="24990"/>
                </a:lnTo>
                <a:lnTo>
                  <a:pt x="237729" y="19054"/>
                </a:lnTo>
                <a:close/>
                <a:moveTo>
                  <a:pt x="249911" y="19054"/>
                </a:moveTo>
                <a:lnTo>
                  <a:pt x="249911" y="24990"/>
                </a:lnTo>
                <a:lnTo>
                  <a:pt x="243977" y="24990"/>
                </a:lnTo>
                <a:lnTo>
                  <a:pt x="243977" y="19054"/>
                </a:lnTo>
                <a:close/>
                <a:moveTo>
                  <a:pt x="256161" y="19054"/>
                </a:moveTo>
                <a:lnTo>
                  <a:pt x="256161" y="24990"/>
                </a:lnTo>
                <a:lnTo>
                  <a:pt x="250225" y="24990"/>
                </a:lnTo>
                <a:lnTo>
                  <a:pt x="250225" y="19054"/>
                </a:lnTo>
                <a:close/>
                <a:moveTo>
                  <a:pt x="262409" y="19054"/>
                </a:moveTo>
                <a:lnTo>
                  <a:pt x="262409" y="24990"/>
                </a:lnTo>
                <a:lnTo>
                  <a:pt x="256474" y="24990"/>
                </a:lnTo>
                <a:lnTo>
                  <a:pt x="256474" y="19054"/>
                </a:lnTo>
                <a:close/>
                <a:moveTo>
                  <a:pt x="268656" y="19054"/>
                </a:moveTo>
                <a:lnTo>
                  <a:pt x="268656" y="24990"/>
                </a:lnTo>
                <a:lnTo>
                  <a:pt x="262721" y="24990"/>
                </a:lnTo>
                <a:lnTo>
                  <a:pt x="262721" y="19054"/>
                </a:lnTo>
                <a:close/>
                <a:moveTo>
                  <a:pt x="274904" y="19054"/>
                </a:moveTo>
                <a:lnTo>
                  <a:pt x="274904" y="24990"/>
                </a:lnTo>
                <a:lnTo>
                  <a:pt x="268968" y="24990"/>
                </a:lnTo>
                <a:lnTo>
                  <a:pt x="268968" y="19054"/>
                </a:lnTo>
                <a:close/>
                <a:moveTo>
                  <a:pt x="6251" y="25301"/>
                </a:moveTo>
                <a:lnTo>
                  <a:pt x="6251" y="31237"/>
                </a:lnTo>
                <a:lnTo>
                  <a:pt x="315" y="31237"/>
                </a:lnTo>
                <a:lnTo>
                  <a:pt x="315" y="25301"/>
                </a:lnTo>
                <a:close/>
                <a:moveTo>
                  <a:pt x="12498" y="25301"/>
                </a:moveTo>
                <a:lnTo>
                  <a:pt x="12498" y="31237"/>
                </a:lnTo>
                <a:lnTo>
                  <a:pt x="6562" y="31237"/>
                </a:lnTo>
                <a:lnTo>
                  <a:pt x="6562" y="25301"/>
                </a:lnTo>
                <a:close/>
                <a:moveTo>
                  <a:pt x="18745" y="25301"/>
                </a:moveTo>
                <a:lnTo>
                  <a:pt x="18745" y="31237"/>
                </a:lnTo>
                <a:lnTo>
                  <a:pt x="12810" y="31237"/>
                </a:lnTo>
                <a:lnTo>
                  <a:pt x="12810" y="25301"/>
                </a:lnTo>
                <a:close/>
                <a:moveTo>
                  <a:pt x="24992" y="25301"/>
                </a:moveTo>
                <a:lnTo>
                  <a:pt x="24992" y="31237"/>
                </a:lnTo>
                <a:lnTo>
                  <a:pt x="19058" y="31237"/>
                </a:lnTo>
                <a:lnTo>
                  <a:pt x="19058" y="25301"/>
                </a:lnTo>
                <a:close/>
                <a:moveTo>
                  <a:pt x="31241" y="25301"/>
                </a:moveTo>
                <a:lnTo>
                  <a:pt x="31241" y="31237"/>
                </a:lnTo>
                <a:lnTo>
                  <a:pt x="25305" y="31237"/>
                </a:lnTo>
                <a:lnTo>
                  <a:pt x="25305" y="25301"/>
                </a:lnTo>
                <a:close/>
                <a:moveTo>
                  <a:pt x="37489" y="25301"/>
                </a:moveTo>
                <a:lnTo>
                  <a:pt x="37489" y="31237"/>
                </a:lnTo>
                <a:lnTo>
                  <a:pt x="31553" y="31237"/>
                </a:lnTo>
                <a:lnTo>
                  <a:pt x="31553" y="25301"/>
                </a:lnTo>
                <a:close/>
                <a:moveTo>
                  <a:pt x="43737" y="25301"/>
                </a:moveTo>
                <a:lnTo>
                  <a:pt x="43737" y="31237"/>
                </a:lnTo>
                <a:lnTo>
                  <a:pt x="37802" y="31237"/>
                </a:lnTo>
                <a:lnTo>
                  <a:pt x="37802" y="25301"/>
                </a:lnTo>
                <a:close/>
                <a:moveTo>
                  <a:pt x="49985" y="25301"/>
                </a:moveTo>
                <a:lnTo>
                  <a:pt x="49985" y="31237"/>
                </a:lnTo>
                <a:lnTo>
                  <a:pt x="44049" y="31237"/>
                </a:lnTo>
                <a:lnTo>
                  <a:pt x="44049" y="25301"/>
                </a:lnTo>
                <a:close/>
                <a:moveTo>
                  <a:pt x="56232" y="25301"/>
                </a:moveTo>
                <a:lnTo>
                  <a:pt x="56232" y="31237"/>
                </a:lnTo>
                <a:lnTo>
                  <a:pt x="50296" y="31237"/>
                </a:lnTo>
                <a:lnTo>
                  <a:pt x="50296" y="25301"/>
                </a:lnTo>
                <a:close/>
                <a:moveTo>
                  <a:pt x="62480" y="25301"/>
                </a:moveTo>
                <a:lnTo>
                  <a:pt x="62480" y="31237"/>
                </a:lnTo>
                <a:lnTo>
                  <a:pt x="56545" y="31237"/>
                </a:lnTo>
                <a:lnTo>
                  <a:pt x="56545" y="25301"/>
                </a:lnTo>
                <a:close/>
                <a:moveTo>
                  <a:pt x="68727" y="25301"/>
                </a:moveTo>
                <a:lnTo>
                  <a:pt x="68727" y="31237"/>
                </a:lnTo>
                <a:lnTo>
                  <a:pt x="62792" y="31237"/>
                </a:lnTo>
                <a:lnTo>
                  <a:pt x="62792" y="25301"/>
                </a:lnTo>
                <a:close/>
                <a:moveTo>
                  <a:pt x="74975" y="25301"/>
                </a:moveTo>
                <a:lnTo>
                  <a:pt x="74975" y="31237"/>
                </a:lnTo>
                <a:lnTo>
                  <a:pt x="69039" y="31237"/>
                </a:lnTo>
                <a:lnTo>
                  <a:pt x="69039" y="25301"/>
                </a:lnTo>
                <a:close/>
                <a:moveTo>
                  <a:pt x="81223" y="25301"/>
                </a:moveTo>
                <a:lnTo>
                  <a:pt x="81223" y="31237"/>
                </a:lnTo>
                <a:lnTo>
                  <a:pt x="75286" y="31237"/>
                </a:lnTo>
                <a:lnTo>
                  <a:pt x="75286" y="25301"/>
                </a:lnTo>
                <a:close/>
                <a:moveTo>
                  <a:pt x="87470" y="25301"/>
                </a:moveTo>
                <a:lnTo>
                  <a:pt x="87470" y="31237"/>
                </a:lnTo>
                <a:lnTo>
                  <a:pt x="81535" y="31237"/>
                </a:lnTo>
                <a:lnTo>
                  <a:pt x="81535" y="25301"/>
                </a:lnTo>
                <a:close/>
                <a:moveTo>
                  <a:pt x="93720" y="25301"/>
                </a:moveTo>
                <a:lnTo>
                  <a:pt x="93720" y="31237"/>
                </a:lnTo>
                <a:lnTo>
                  <a:pt x="87784" y="31237"/>
                </a:lnTo>
                <a:lnTo>
                  <a:pt x="87784" y="25301"/>
                </a:lnTo>
                <a:close/>
                <a:moveTo>
                  <a:pt x="99967" y="25301"/>
                </a:moveTo>
                <a:lnTo>
                  <a:pt x="99967" y="31237"/>
                </a:lnTo>
                <a:lnTo>
                  <a:pt x="94031" y="31237"/>
                </a:lnTo>
                <a:lnTo>
                  <a:pt x="94031" y="25301"/>
                </a:lnTo>
                <a:close/>
                <a:moveTo>
                  <a:pt x="106214" y="25301"/>
                </a:moveTo>
                <a:lnTo>
                  <a:pt x="106214" y="31237"/>
                </a:lnTo>
                <a:lnTo>
                  <a:pt x="100280" y="31237"/>
                </a:lnTo>
                <a:lnTo>
                  <a:pt x="100280" y="25301"/>
                </a:lnTo>
                <a:close/>
                <a:moveTo>
                  <a:pt x="112461" y="25301"/>
                </a:moveTo>
                <a:lnTo>
                  <a:pt x="112461" y="31237"/>
                </a:lnTo>
                <a:lnTo>
                  <a:pt x="106527" y="31237"/>
                </a:lnTo>
                <a:lnTo>
                  <a:pt x="106527" y="25301"/>
                </a:lnTo>
                <a:close/>
                <a:moveTo>
                  <a:pt x="118710" y="25301"/>
                </a:moveTo>
                <a:lnTo>
                  <a:pt x="118710" y="31237"/>
                </a:lnTo>
                <a:lnTo>
                  <a:pt x="112774" y="31237"/>
                </a:lnTo>
                <a:lnTo>
                  <a:pt x="112774" y="25301"/>
                </a:lnTo>
                <a:close/>
                <a:moveTo>
                  <a:pt x="124957" y="25301"/>
                </a:moveTo>
                <a:lnTo>
                  <a:pt x="124957" y="31237"/>
                </a:lnTo>
                <a:lnTo>
                  <a:pt x="119021" y="31237"/>
                </a:lnTo>
                <a:lnTo>
                  <a:pt x="119021" y="25301"/>
                </a:lnTo>
                <a:close/>
                <a:moveTo>
                  <a:pt x="131204" y="25301"/>
                </a:moveTo>
                <a:lnTo>
                  <a:pt x="131204" y="31237"/>
                </a:lnTo>
                <a:lnTo>
                  <a:pt x="125270" y="31237"/>
                </a:lnTo>
                <a:lnTo>
                  <a:pt x="125270" y="25301"/>
                </a:lnTo>
                <a:close/>
                <a:moveTo>
                  <a:pt x="137451" y="25301"/>
                </a:moveTo>
                <a:lnTo>
                  <a:pt x="137451" y="31237"/>
                </a:lnTo>
                <a:lnTo>
                  <a:pt x="131517" y="31237"/>
                </a:lnTo>
                <a:lnTo>
                  <a:pt x="131517" y="25301"/>
                </a:lnTo>
                <a:close/>
                <a:moveTo>
                  <a:pt x="143702" y="25301"/>
                </a:moveTo>
                <a:lnTo>
                  <a:pt x="143702" y="31237"/>
                </a:lnTo>
                <a:lnTo>
                  <a:pt x="137766" y="31237"/>
                </a:lnTo>
                <a:lnTo>
                  <a:pt x="137766" y="25301"/>
                </a:lnTo>
                <a:close/>
                <a:moveTo>
                  <a:pt x="149949" y="25301"/>
                </a:moveTo>
                <a:lnTo>
                  <a:pt x="149949" y="31237"/>
                </a:lnTo>
                <a:lnTo>
                  <a:pt x="144015" y="31237"/>
                </a:lnTo>
                <a:lnTo>
                  <a:pt x="144015" y="25301"/>
                </a:lnTo>
                <a:close/>
                <a:moveTo>
                  <a:pt x="156196" y="25301"/>
                </a:moveTo>
                <a:lnTo>
                  <a:pt x="156196" y="31237"/>
                </a:lnTo>
                <a:lnTo>
                  <a:pt x="150262" y="31237"/>
                </a:lnTo>
                <a:lnTo>
                  <a:pt x="150262" y="25301"/>
                </a:lnTo>
                <a:close/>
                <a:moveTo>
                  <a:pt x="162445" y="25301"/>
                </a:moveTo>
                <a:lnTo>
                  <a:pt x="162445" y="31237"/>
                </a:lnTo>
                <a:lnTo>
                  <a:pt x="156509" y="31237"/>
                </a:lnTo>
                <a:lnTo>
                  <a:pt x="156509" y="25301"/>
                </a:lnTo>
                <a:close/>
                <a:moveTo>
                  <a:pt x="168692" y="25301"/>
                </a:moveTo>
                <a:lnTo>
                  <a:pt x="168692" y="31237"/>
                </a:lnTo>
                <a:lnTo>
                  <a:pt x="162756" y="31237"/>
                </a:lnTo>
                <a:lnTo>
                  <a:pt x="162756" y="25301"/>
                </a:lnTo>
                <a:close/>
                <a:moveTo>
                  <a:pt x="174939" y="25301"/>
                </a:moveTo>
                <a:lnTo>
                  <a:pt x="174939" y="31237"/>
                </a:lnTo>
                <a:lnTo>
                  <a:pt x="169005" y="31237"/>
                </a:lnTo>
                <a:lnTo>
                  <a:pt x="169005" y="25301"/>
                </a:lnTo>
                <a:close/>
                <a:moveTo>
                  <a:pt x="181186" y="25301"/>
                </a:moveTo>
                <a:lnTo>
                  <a:pt x="181186" y="31237"/>
                </a:lnTo>
                <a:lnTo>
                  <a:pt x="175252" y="31237"/>
                </a:lnTo>
                <a:lnTo>
                  <a:pt x="175252" y="25301"/>
                </a:lnTo>
                <a:close/>
                <a:moveTo>
                  <a:pt x="187435" y="25301"/>
                </a:moveTo>
                <a:lnTo>
                  <a:pt x="187435" y="31237"/>
                </a:lnTo>
                <a:lnTo>
                  <a:pt x="181499" y="31237"/>
                </a:lnTo>
                <a:lnTo>
                  <a:pt x="181499" y="25301"/>
                </a:lnTo>
                <a:close/>
                <a:moveTo>
                  <a:pt x="193684" y="25301"/>
                </a:moveTo>
                <a:lnTo>
                  <a:pt x="193684" y="31237"/>
                </a:lnTo>
                <a:lnTo>
                  <a:pt x="187749" y="31237"/>
                </a:lnTo>
                <a:lnTo>
                  <a:pt x="187749" y="25301"/>
                </a:lnTo>
                <a:close/>
                <a:moveTo>
                  <a:pt x="199931" y="25301"/>
                </a:moveTo>
                <a:lnTo>
                  <a:pt x="199931" y="31237"/>
                </a:lnTo>
                <a:lnTo>
                  <a:pt x="193996" y="31237"/>
                </a:lnTo>
                <a:lnTo>
                  <a:pt x="193996" y="25301"/>
                </a:lnTo>
                <a:close/>
                <a:moveTo>
                  <a:pt x="206180" y="25301"/>
                </a:moveTo>
                <a:lnTo>
                  <a:pt x="206180" y="31237"/>
                </a:lnTo>
                <a:lnTo>
                  <a:pt x="200244" y="31237"/>
                </a:lnTo>
                <a:lnTo>
                  <a:pt x="200244" y="25301"/>
                </a:lnTo>
                <a:close/>
                <a:moveTo>
                  <a:pt x="212427" y="25301"/>
                </a:moveTo>
                <a:lnTo>
                  <a:pt x="212427" y="31237"/>
                </a:lnTo>
                <a:lnTo>
                  <a:pt x="206491" y="31237"/>
                </a:lnTo>
                <a:lnTo>
                  <a:pt x="206491" y="25301"/>
                </a:lnTo>
                <a:close/>
                <a:moveTo>
                  <a:pt x="218674" y="25301"/>
                </a:moveTo>
                <a:lnTo>
                  <a:pt x="218674" y="31237"/>
                </a:lnTo>
                <a:lnTo>
                  <a:pt x="212739" y="31237"/>
                </a:lnTo>
                <a:lnTo>
                  <a:pt x="212739" y="25301"/>
                </a:lnTo>
                <a:close/>
                <a:moveTo>
                  <a:pt x="224921" y="25301"/>
                </a:moveTo>
                <a:lnTo>
                  <a:pt x="224921" y="31237"/>
                </a:lnTo>
                <a:lnTo>
                  <a:pt x="218987" y="31237"/>
                </a:lnTo>
                <a:lnTo>
                  <a:pt x="218987" y="25301"/>
                </a:lnTo>
                <a:close/>
                <a:moveTo>
                  <a:pt x="231170" y="25301"/>
                </a:moveTo>
                <a:lnTo>
                  <a:pt x="231170" y="31237"/>
                </a:lnTo>
                <a:lnTo>
                  <a:pt x="225234" y="31237"/>
                </a:lnTo>
                <a:lnTo>
                  <a:pt x="225234" y="25301"/>
                </a:lnTo>
                <a:close/>
                <a:moveTo>
                  <a:pt x="237417" y="25301"/>
                </a:moveTo>
                <a:lnTo>
                  <a:pt x="237417" y="31237"/>
                </a:lnTo>
                <a:lnTo>
                  <a:pt x="231481" y="31237"/>
                </a:lnTo>
                <a:lnTo>
                  <a:pt x="231481" y="25301"/>
                </a:lnTo>
                <a:close/>
                <a:moveTo>
                  <a:pt x="243664" y="25301"/>
                </a:moveTo>
                <a:lnTo>
                  <a:pt x="243664" y="31237"/>
                </a:lnTo>
                <a:lnTo>
                  <a:pt x="237729" y="31237"/>
                </a:lnTo>
                <a:lnTo>
                  <a:pt x="237729" y="25301"/>
                </a:lnTo>
                <a:close/>
                <a:moveTo>
                  <a:pt x="249911" y="25301"/>
                </a:moveTo>
                <a:lnTo>
                  <a:pt x="249911" y="31237"/>
                </a:lnTo>
                <a:lnTo>
                  <a:pt x="243977" y="31237"/>
                </a:lnTo>
                <a:lnTo>
                  <a:pt x="243977" y="25301"/>
                </a:lnTo>
                <a:close/>
                <a:moveTo>
                  <a:pt x="256161" y="25301"/>
                </a:moveTo>
                <a:lnTo>
                  <a:pt x="256161" y="31237"/>
                </a:lnTo>
                <a:lnTo>
                  <a:pt x="250225" y="31237"/>
                </a:lnTo>
                <a:lnTo>
                  <a:pt x="250225" y="25301"/>
                </a:lnTo>
                <a:close/>
                <a:moveTo>
                  <a:pt x="262409" y="25301"/>
                </a:moveTo>
                <a:lnTo>
                  <a:pt x="262409" y="31237"/>
                </a:lnTo>
                <a:lnTo>
                  <a:pt x="256474" y="31237"/>
                </a:lnTo>
                <a:lnTo>
                  <a:pt x="256474" y="25301"/>
                </a:lnTo>
                <a:close/>
                <a:moveTo>
                  <a:pt x="268656" y="25301"/>
                </a:moveTo>
                <a:lnTo>
                  <a:pt x="268656" y="31237"/>
                </a:lnTo>
                <a:lnTo>
                  <a:pt x="262721" y="31237"/>
                </a:lnTo>
                <a:lnTo>
                  <a:pt x="262721" y="25301"/>
                </a:lnTo>
                <a:close/>
                <a:moveTo>
                  <a:pt x="274904" y="25301"/>
                </a:moveTo>
                <a:lnTo>
                  <a:pt x="274904" y="31237"/>
                </a:lnTo>
                <a:lnTo>
                  <a:pt x="268968" y="31237"/>
                </a:lnTo>
                <a:lnTo>
                  <a:pt x="268968" y="25301"/>
                </a:lnTo>
                <a:close/>
                <a:moveTo>
                  <a:pt x="6251" y="31548"/>
                </a:moveTo>
                <a:lnTo>
                  <a:pt x="6251" y="31550"/>
                </a:lnTo>
                <a:lnTo>
                  <a:pt x="6251" y="37484"/>
                </a:lnTo>
                <a:lnTo>
                  <a:pt x="315" y="37484"/>
                </a:lnTo>
                <a:lnTo>
                  <a:pt x="315" y="31548"/>
                </a:lnTo>
                <a:close/>
                <a:moveTo>
                  <a:pt x="12498" y="31548"/>
                </a:moveTo>
                <a:lnTo>
                  <a:pt x="12498" y="31550"/>
                </a:lnTo>
                <a:lnTo>
                  <a:pt x="12498" y="37484"/>
                </a:lnTo>
                <a:lnTo>
                  <a:pt x="6562" y="37484"/>
                </a:lnTo>
                <a:lnTo>
                  <a:pt x="6562" y="31548"/>
                </a:lnTo>
                <a:close/>
                <a:moveTo>
                  <a:pt x="18745" y="31548"/>
                </a:moveTo>
                <a:lnTo>
                  <a:pt x="18745" y="31550"/>
                </a:lnTo>
                <a:lnTo>
                  <a:pt x="18745" y="37484"/>
                </a:lnTo>
                <a:lnTo>
                  <a:pt x="12810" y="37484"/>
                </a:lnTo>
                <a:lnTo>
                  <a:pt x="12810" y="31548"/>
                </a:lnTo>
                <a:close/>
                <a:moveTo>
                  <a:pt x="24992" y="31548"/>
                </a:moveTo>
                <a:lnTo>
                  <a:pt x="24992" y="31550"/>
                </a:lnTo>
                <a:lnTo>
                  <a:pt x="24992" y="37484"/>
                </a:lnTo>
                <a:lnTo>
                  <a:pt x="19058" y="37484"/>
                </a:lnTo>
                <a:lnTo>
                  <a:pt x="19058" y="31548"/>
                </a:lnTo>
                <a:close/>
                <a:moveTo>
                  <a:pt x="31242" y="31548"/>
                </a:moveTo>
                <a:lnTo>
                  <a:pt x="31242" y="31550"/>
                </a:lnTo>
                <a:lnTo>
                  <a:pt x="31242" y="37484"/>
                </a:lnTo>
                <a:lnTo>
                  <a:pt x="25305" y="37484"/>
                </a:lnTo>
                <a:lnTo>
                  <a:pt x="25305" y="31548"/>
                </a:lnTo>
                <a:close/>
                <a:moveTo>
                  <a:pt x="162445" y="31548"/>
                </a:moveTo>
                <a:lnTo>
                  <a:pt x="162445" y="31550"/>
                </a:lnTo>
                <a:lnTo>
                  <a:pt x="162445" y="37484"/>
                </a:lnTo>
                <a:lnTo>
                  <a:pt x="156509" y="37484"/>
                </a:lnTo>
                <a:lnTo>
                  <a:pt x="156509" y="31548"/>
                </a:lnTo>
                <a:close/>
                <a:moveTo>
                  <a:pt x="168692" y="31548"/>
                </a:moveTo>
                <a:lnTo>
                  <a:pt x="168692" y="31550"/>
                </a:lnTo>
                <a:lnTo>
                  <a:pt x="168692" y="37484"/>
                </a:lnTo>
                <a:lnTo>
                  <a:pt x="162756" y="37484"/>
                </a:lnTo>
                <a:lnTo>
                  <a:pt x="162756" y="31548"/>
                </a:lnTo>
                <a:close/>
                <a:moveTo>
                  <a:pt x="174939" y="31548"/>
                </a:moveTo>
                <a:lnTo>
                  <a:pt x="174939" y="31550"/>
                </a:lnTo>
                <a:lnTo>
                  <a:pt x="174939" y="37484"/>
                </a:lnTo>
                <a:lnTo>
                  <a:pt x="169005" y="37484"/>
                </a:lnTo>
                <a:lnTo>
                  <a:pt x="169005" y="31548"/>
                </a:lnTo>
                <a:close/>
                <a:moveTo>
                  <a:pt x="181186" y="31548"/>
                </a:moveTo>
                <a:lnTo>
                  <a:pt x="181186" y="31550"/>
                </a:lnTo>
                <a:lnTo>
                  <a:pt x="181186" y="37484"/>
                </a:lnTo>
                <a:lnTo>
                  <a:pt x="175252" y="37484"/>
                </a:lnTo>
                <a:lnTo>
                  <a:pt x="175252" y="31548"/>
                </a:lnTo>
                <a:close/>
                <a:moveTo>
                  <a:pt x="187435" y="31548"/>
                </a:moveTo>
                <a:lnTo>
                  <a:pt x="187435" y="31550"/>
                </a:lnTo>
                <a:lnTo>
                  <a:pt x="187435" y="37484"/>
                </a:lnTo>
                <a:lnTo>
                  <a:pt x="181499" y="37484"/>
                </a:lnTo>
                <a:lnTo>
                  <a:pt x="181499" y="31548"/>
                </a:lnTo>
                <a:close/>
                <a:moveTo>
                  <a:pt x="37489" y="31552"/>
                </a:moveTo>
                <a:lnTo>
                  <a:pt x="37489" y="37486"/>
                </a:lnTo>
                <a:lnTo>
                  <a:pt x="31553" y="37486"/>
                </a:lnTo>
                <a:lnTo>
                  <a:pt x="31553" y="31552"/>
                </a:lnTo>
                <a:close/>
                <a:moveTo>
                  <a:pt x="43737" y="31552"/>
                </a:moveTo>
                <a:lnTo>
                  <a:pt x="43737" y="37486"/>
                </a:lnTo>
                <a:lnTo>
                  <a:pt x="37802" y="37486"/>
                </a:lnTo>
                <a:lnTo>
                  <a:pt x="37802" y="31552"/>
                </a:lnTo>
                <a:close/>
                <a:moveTo>
                  <a:pt x="49985" y="31552"/>
                </a:moveTo>
                <a:lnTo>
                  <a:pt x="49985" y="37486"/>
                </a:lnTo>
                <a:lnTo>
                  <a:pt x="44049" y="37486"/>
                </a:lnTo>
                <a:lnTo>
                  <a:pt x="44049" y="31552"/>
                </a:lnTo>
                <a:close/>
                <a:moveTo>
                  <a:pt x="56232" y="31552"/>
                </a:moveTo>
                <a:lnTo>
                  <a:pt x="56232" y="37486"/>
                </a:lnTo>
                <a:lnTo>
                  <a:pt x="50296" y="37486"/>
                </a:lnTo>
                <a:lnTo>
                  <a:pt x="50296" y="31552"/>
                </a:lnTo>
                <a:close/>
                <a:moveTo>
                  <a:pt x="62480" y="31552"/>
                </a:moveTo>
                <a:lnTo>
                  <a:pt x="62480" y="37486"/>
                </a:lnTo>
                <a:lnTo>
                  <a:pt x="56545" y="37486"/>
                </a:lnTo>
                <a:lnTo>
                  <a:pt x="56545" y="31552"/>
                </a:lnTo>
                <a:close/>
                <a:moveTo>
                  <a:pt x="68727" y="31552"/>
                </a:moveTo>
                <a:lnTo>
                  <a:pt x="68727" y="37486"/>
                </a:lnTo>
                <a:lnTo>
                  <a:pt x="62792" y="37486"/>
                </a:lnTo>
                <a:lnTo>
                  <a:pt x="62792" y="31552"/>
                </a:lnTo>
                <a:close/>
                <a:moveTo>
                  <a:pt x="74975" y="31552"/>
                </a:moveTo>
                <a:lnTo>
                  <a:pt x="74975" y="37486"/>
                </a:lnTo>
                <a:lnTo>
                  <a:pt x="69039" y="37486"/>
                </a:lnTo>
                <a:lnTo>
                  <a:pt x="69039" y="31552"/>
                </a:lnTo>
                <a:close/>
                <a:moveTo>
                  <a:pt x="81223" y="31552"/>
                </a:moveTo>
                <a:lnTo>
                  <a:pt x="81223" y="37486"/>
                </a:lnTo>
                <a:lnTo>
                  <a:pt x="75286" y="37486"/>
                </a:lnTo>
                <a:lnTo>
                  <a:pt x="75286" y="31552"/>
                </a:lnTo>
                <a:close/>
                <a:moveTo>
                  <a:pt x="87470" y="31552"/>
                </a:moveTo>
                <a:lnTo>
                  <a:pt x="87470" y="37486"/>
                </a:lnTo>
                <a:lnTo>
                  <a:pt x="81535" y="37486"/>
                </a:lnTo>
                <a:lnTo>
                  <a:pt x="81535" y="31552"/>
                </a:lnTo>
                <a:close/>
                <a:moveTo>
                  <a:pt x="93720" y="31552"/>
                </a:moveTo>
                <a:lnTo>
                  <a:pt x="93720" y="37486"/>
                </a:lnTo>
                <a:lnTo>
                  <a:pt x="87784" y="37486"/>
                </a:lnTo>
                <a:lnTo>
                  <a:pt x="87784" y="31552"/>
                </a:lnTo>
                <a:close/>
                <a:moveTo>
                  <a:pt x="99967" y="31552"/>
                </a:moveTo>
                <a:lnTo>
                  <a:pt x="99967" y="37486"/>
                </a:lnTo>
                <a:lnTo>
                  <a:pt x="94031" y="37486"/>
                </a:lnTo>
                <a:lnTo>
                  <a:pt x="94031" y="31552"/>
                </a:lnTo>
                <a:close/>
                <a:moveTo>
                  <a:pt x="106214" y="31552"/>
                </a:moveTo>
                <a:lnTo>
                  <a:pt x="106214" y="37486"/>
                </a:lnTo>
                <a:lnTo>
                  <a:pt x="100280" y="37486"/>
                </a:lnTo>
                <a:lnTo>
                  <a:pt x="100280" y="31552"/>
                </a:lnTo>
                <a:close/>
                <a:moveTo>
                  <a:pt x="112461" y="31552"/>
                </a:moveTo>
                <a:lnTo>
                  <a:pt x="112461" y="37486"/>
                </a:lnTo>
                <a:lnTo>
                  <a:pt x="106527" y="37486"/>
                </a:lnTo>
                <a:lnTo>
                  <a:pt x="106527" y="31552"/>
                </a:lnTo>
                <a:close/>
                <a:moveTo>
                  <a:pt x="118710" y="31552"/>
                </a:moveTo>
                <a:lnTo>
                  <a:pt x="118710" y="37486"/>
                </a:lnTo>
                <a:lnTo>
                  <a:pt x="112774" y="37486"/>
                </a:lnTo>
                <a:lnTo>
                  <a:pt x="112774" y="31552"/>
                </a:lnTo>
                <a:close/>
                <a:moveTo>
                  <a:pt x="124957" y="31552"/>
                </a:moveTo>
                <a:lnTo>
                  <a:pt x="124957" y="37486"/>
                </a:lnTo>
                <a:lnTo>
                  <a:pt x="119021" y="37486"/>
                </a:lnTo>
                <a:lnTo>
                  <a:pt x="119021" y="31552"/>
                </a:lnTo>
                <a:close/>
                <a:moveTo>
                  <a:pt x="131204" y="31552"/>
                </a:moveTo>
                <a:lnTo>
                  <a:pt x="131204" y="37486"/>
                </a:lnTo>
                <a:lnTo>
                  <a:pt x="125270" y="37486"/>
                </a:lnTo>
                <a:lnTo>
                  <a:pt x="125270" y="31552"/>
                </a:lnTo>
                <a:close/>
                <a:moveTo>
                  <a:pt x="137451" y="31552"/>
                </a:moveTo>
                <a:lnTo>
                  <a:pt x="137451" y="37486"/>
                </a:lnTo>
                <a:lnTo>
                  <a:pt x="131517" y="37486"/>
                </a:lnTo>
                <a:lnTo>
                  <a:pt x="131517" y="31552"/>
                </a:lnTo>
                <a:close/>
                <a:moveTo>
                  <a:pt x="143702" y="31552"/>
                </a:moveTo>
                <a:lnTo>
                  <a:pt x="143702" y="37486"/>
                </a:lnTo>
                <a:lnTo>
                  <a:pt x="137766" y="37486"/>
                </a:lnTo>
                <a:lnTo>
                  <a:pt x="137766" y="31552"/>
                </a:lnTo>
                <a:close/>
                <a:moveTo>
                  <a:pt x="149949" y="31552"/>
                </a:moveTo>
                <a:lnTo>
                  <a:pt x="149949" y="37486"/>
                </a:lnTo>
                <a:lnTo>
                  <a:pt x="144015" y="37486"/>
                </a:lnTo>
                <a:lnTo>
                  <a:pt x="144015" y="31552"/>
                </a:lnTo>
                <a:close/>
                <a:moveTo>
                  <a:pt x="156196" y="31552"/>
                </a:moveTo>
                <a:lnTo>
                  <a:pt x="156196" y="37486"/>
                </a:lnTo>
                <a:lnTo>
                  <a:pt x="150262" y="37486"/>
                </a:lnTo>
                <a:lnTo>
                  <a:pt x="150262" y="31552"/>
                </a:lnTo>
                <a:close/>
                <a:moveTo>
                  <a:pt x="193684" y="31552"/>
                </a:moveTo>
                <a:lnTo>
                  <a:pt x="193684" y="37486"/>
                </a:lnTo>
                <a:lnTo>
                  <a:pt x="187749" y="37486"/>
                </a:lnTo>
                <a:lnTo>
                  <a:pt x="187749" y="31552"/>
                </a:lnTo>
                <a:close/>
                <a:moveTo>
                  <a:pt x="199931" y="31552"/>
                </a:moveTo>
                <a:lnTo>
                  <a:pt x="199931" y="37486"/>
                </a:lnTo>
                <a:lnTo>
                  <a:pt x="193996" y="37486"/>
                </a:lnTo>
                <a:lnTo>
                  <a:pt x="193996" y="31552"/>
                </a:lnTo>
                <a:close/>
                <a:moveTo>
                  <a:pt x="206180" y="31552"/>
                </a:moveTo>
                <a:lnTo>
                  <a:pt x="206180" y="37486"/>
                </a:lnTo>
                <a:lnTo>
                  <a:pt x="200244" y="37486"/>
                </a:lnTo>
                <a:lnTo>
                  <a:pt x="200244" y="31552"/>
                </a:lnTo>
                <a:close/>
                <a:moveTo>
                  <a:pt x="212427" y="31552"/>
                </a:moveTo>
                <a:lnTo>
                  <a:pt x="212427" y="37486"/>
                </a:lnTo>
                <a:lnTo>
                  <a:pt x="206491" y="37486"/>
                </a:lnTo>
                <a:lnTo>
                  <a:pt x="206491" y="31552"/>
                </a:lnTo>
                <a:close/>
                <a:moveTo>
                  <a:pt x="218674" y="31552"/>
                </a:moveTo>
                <a:lnTo>
                  <a:pt x="218674" y="37486"/>
                </a:lnTo>
                <a:lnTo>
                  <a:pt x="212739" y="37486"/>
                </a:lnTo>
                <a:lnTo>
                  <a:pt x="212739" y="31552"/>
                </a:lnTo>
                <a:close/>
                <a:moveTo>
                  <a:pt x="224921" y="31552"/>
                </a:moveTo>
                <a:lnTo>
                  <a:pt x="224921" y="37486"/>
                </a:lnTo>
                <a:lnTo>
                  <a:pt x="218987" y="37486"/>
                </a:lnTo>
                <a:lnTo>
                  <a:pt x="218987" y="31552"/>
                </a:lnTo>
                <a:close/>
                <a:moveTo>
                  <a:pt x="231170" y="31552"/>
                </a:moveTo>
                <a:lnTo>
                  <a:pt x="231170" y="37486"/>
                </a:lnTo>
                <a:lnTo>
                  <a:pt x="225234" y="37486"/>
                </a:lnTo>
                <a:lnTo>
                  <a:pt x="225234" y="31552"/>
                </a:lnTo>
                <a:close/>
                <a:moveTo>
                  <a:pt x="237417" y="31552"/>
                </a:moveTo>
                <a:lnTo>
                  <a:pt x="237417" y="37486"/>
                </a:lnTo>
                <a:lnTo>
                  <a:pt x="231481" y="37486"/>
                </a:lnTo>
                <a:lnTo>
                  <a:pt x="231481" y="31552"/>
                </a:lnTo>
                <a:close/>
                <a:moveTo>
                  <a:pt x="243664" y="31552"/>
                </a:moveTo>
                <a:lnTo>
                  <a:pt x="243664" y="37486"/>
                </a:lnTo>
                <a:lnTo>
                  <a:pt x="237729" y="37486"/>
                </a:lnTo>
                <a:lnTo>
                  <a:pt x="237729" y="31552"/>
                </a:lnTo>
                <a:close/>
                <a:moveTo>
                  <a:pt x="249911" y="31552"/>
                </a:moveTo>
                <a:lnTo>
                  <a:pt x="249911" y="37486"/>
                </a:lnTo>
                <a:lnTo>
                  <a:pt x="243977" y="37486"/>
                </a:lnTo>
                <a:lnTo>
                  <a:pt x="243977" y="31552"/>
                </a:lnTo>
                <a:close/>
                <a:moveTo>
                  <a:pt x="256161" y="31552"/>
                </a:moveTo>
                <a:lnTo>
                  <a:pt x="256161" y="37486"/>
                </a:lnTo>
                <a:lnTo>
                  <a:pt x="250225" y="37486"/>
                </a:lnTo>
                <a:lnTo>
                  <a:pt x="250225" y="31552"/>
                </a:lnTo>
                <a:close/>
                <a:moveTo>
                  <a:pt x="262409" y="31552"/>
                </a:moveTo>
                <a:lnTo>
                  <a:pt x="262409" y="37486"/>
                </a:lnTo>
                <a:lnTo>
                  <a:pt x="256474" y="37486"/>
                </a:lnTo>
                <a:lnTo>
                  <a:pt x="256474" y="31552"/>
                </a:lnTo>
                <a:close/>
                <a:moveTo>
                  <a:pt x="268656" y="31552"/>
                </a:moveTo>
                <a:lnTo>
                  <a:pt x="268656" y="37486"/>
                </a:lnTo>
                <a:lnTo>
                  <a:pt x="262721" y="37486"/>
                </a:lnTo>
                <a:lnTo>
                  <a:pt x="262721" y="31552"/>
                </a:lnTo>
                <a:close/>
                <a:moveTo>
                  <a:pt x="274904" y="31552"/>
                </a:moveTo>
                <a:lnTo>
                  <a:pt x="274904" y="37486"/>
                </a:lnTo>
                <a:lnTo>
                  <a:pt x="268968" y="37486"/>
                </a:lnTo>
                <a:lnTo>
                  <a:pt x="268968" y="31552"/>
                </a:lnTo>
                <a:close/>
                <a:moveTo>
                  <a:pt x="6251" y="37799"/>
                </a:moveTo>
                <a:lnTo>
                  <a:pt x="6251" y="43735"/>
                </a:lnTo>
                <a:lnTo>
                  <a:pt x="315" y="43735"/>
                </a:lnTo>
                <a:lnTo>
                  <a:pt x="315" y="37799"/>
                </a:lnTo>
                <a:close/>
                <a:moveTo>
                  <a:pt x="12498" y="37799"/>
                </a:moveTo>
                <a:lnTo>
                  <a:pt x="12498" y="43735"/>
                </a:lnTo>
                <a:lnTo>
                  <a:pt x="6562" y="43735"/>
                </a:lnTo>
                <a:lnTo>
                  <a:pt x="6562" y="37799"/>
                </a:lnTo>
                <a:close/>
                <a:moveTo>
                  <a:pt x="18745" y="37799"/>
                </a:moveTo>
                <a:lnTo>
                  <a:pt x="18745" y="43735"/>
                </a:lnTo>
                <a:lnTo>
                  <a:pt x="12810" y="43735"/>
                </a:lnTo>
                <a:lnTo>
                  <a:pt x="12810" y="37799"/>
                </a:lnTo>
                <a:close/>
                <a:moveTo>
                  <a:pt x="24992" y="37799"/>
                </a:moveTo>
                <a:lnTo>
                  <a:pt x="24992" y="43735"/>
                </a:lnTo>
                <a:lnTo>
                  <a:pt x="19058" y="43735"/>
                </a:lnTo>
                <a:lnTo>
                  <a:pt x="19058" y="37799"/>
                </a:lnTo>
                <a:close/>
                <a:moveTo>
                  <a:pt x="31242" y="37799"/>
                </a:moveTo>
                <a:lnTo>
                  <a:pt x="31242" y="43735"/>
                </a:lnTo>
                <a:lnTo>
                  <a:pt x="25305" y="43735"/>
                </a:lnTo>
                <a:lnTo>
                  <a:pt x="25305" y="37799"/>
                </a:lnTo>
                <a:close/>
                <a:moveTo>
                  <a:pt x="37489" y="37799"/>
                </a:moveTo>
                <a:lnTo>
                  <a:pt x="37489" y="43735"/>
                </a:lnTo>
                <a:lnTo>
                  <a:pt x="31553" y="43735"/>
                </a:lnTo>
                <a:lnTo>
                  <a:pt x="31553" y="37799"/>
                </a:lnTo>
                <a:close/>
                <a:moveTo>
                  <a:pt x="43737" y="37799"/>
                </a:moveTo>
                <a:lnTo>
                  <a:pt x="43737" y="43735"/>
                </a:lnTo>
                <a:lnTo>
                  <a:pt x="37802" y="43735"/>
                </a:lnTo>
                <a:lnTo>
                  <a:pt x="37802" y="37799"/>
                </a:lnTo>
                <a:close/>
                <a:moveTo>
                  <a:pt x="49985" y="37799"/>
                </a:moveTo>
                <a:lnTo>
                  <a:pt x="49985" y="43735"/>
                </a:lnTo>
                <a:lnTo>
                  <a:pt x="44049" y="43735"/>
                </a:lnTo>
                <a:lnTo>
                  <a:pt x="44049" y="37799"/>
                </a:lnTo>
                <a:close/>
                <a:moveTo>
                  <a:pt x="56232" y="37799"/>
                </a:moveTo>
                <a:lnTo>
                  <a:pt x="56232" y="43735"/>
                </a:lnTo>
                <a:lnTo>
                  <a:pt x="50296" y="43735"/>
                </a:lnTo>
                <a:lnTo>
                  <a:pt x="50296" y="37799"/>
                </a:lnTo>
                <a:close/>
                <a:moveTo>
                  <a:pt x="62480" y="37799"/>
                </a:moveTo>
                <a:lnTo>
                  <a:pt x="62480" y="43735"/>
                </a:lnTo>
                <a:lnTo>
                  <a:pt x="56545" y="43735"/>
                </a:lnTo>
                <a:lnTo>
                  <a:pt x="56545" y="37799"/>
                </a:lnTo>
                <a:close/>
                <a:moveTo>
                  <a:pt x="68727" y="37799"/>
                </a:moveTo>
                <a:lnTo>
                  <a:pt x="68727" y="43735"/>
                </a:lnTo>
                <a:lnTo>
                  <a:pt x="62792" y="43735"/>
                </a:lnTo>
                <a:lnTo>
                  <a:pt x="62792" y="37799"/>
                </a:lnTo>
                <a:close/>
                <a:moveTo>
                  <a:pt x="74975" y="37799"/>
                </a:moveTo>
                <a:lnTo>
                  <a:pt x="74975" y="43735"/>
                </a:lnTo>
                <a:lnTo>
                  <a:pt x="69039" y="43735"/>
                </a:lnTo>
                <a:lnTo>
                  <a:pt x="69039" y="37799"/>
                </a:lnTo>
                <a:close/>
                <a:moveTo>
                  <a:pt x="81223" y="37799"/>
                </a:moveTo>
                <a:lnTo>
                  <a:pt x="81223" y="43735"/>
                </a:lnTo>
                <a:lnTo>
                  <a:pt x="75286" y="43735"/>
                </a:lnTo>
                <a:lnTo>
                  <a:pt x="75286" y="37799"/>
                </a:lnTo>
                <a:close/>
                <a:moveTo>
                  <a:pt x="87470" y="37799"/>
                </a:moveTo>
                <a:lnTo>
                  <a:pt x="87470" y="43735"/>
                </a:lnTo>
                <a:lnTo>
                  <a:pt x="81535" y="43735"/>
                </a:lnTo>
                <a:lnTo>
                  <a:pt x="81535" y="37799"/>
                </a:lnTo>
                <a:close/>
                <a:moveTo>
                  <a:pt x="93720" y="37799"/>
                </a:moveTo>
                <a:lnTo>
                  <a:pt x="93720" y="43735"/>
                </a:lnTo>
                <a:lnTo>
                  <a:pt x="87784" y="43735"/>
                </a:lnTo>
                <a:lnTo>
                  <a:pt x="87784" y="37799"/>
                </a:lnTo>
                <a:close/>
                <a:moveTo>
                  <a:pt x="99967" y="37799"/>
                </a:moveTo>
                <a:lnTo>
                  <a:pt x="99967" y="43735"/>
                </a:lnTo>
                <a:lnTo>
                  <a:pt x="94031" y="43735"/>
                </a:lnTo>
                <a:lnTo>
                  <a:pt x="94031" y="37799"/>
                </a:lnTo>
                <a:close/>
                <a:moveTo>
                  <a:pt x="106214" y="37799"/>
                </a:moveTo>
                <a:lnTo>
                  <a:pt x="106214" y="43735"/>
                </a:lnTo>
                <a:lnTo>
                  <a:pt x="100280" y="43735"/>
                </a:lnTo>
                <a:lnTo>
                  <a:pt x="100280" y="37799"/>
                </a:lnTo>
                <a:close/>
                <a:moveTo>
                  <a:pt x="112461" y="37799"/>
                </a:moveTo>
                <a:lnTo>
                  <a:pt x="112461" y="43735"/>
                </a:lnTo>
                <a:lnTo>
                  <a:pt x="106527" y="43735"/>
                </a:lnTo>
                <a:lnTo>
                  <a:pt x="106527" y="37799"/>
                </a:lnTo>
                <a:close/>
                <a:moveTo>
                  <a:pt x="118710" y="37799"/>
                </a:moveTo>
                <a:lnTo>
                  <a:pt x="118710" y="43735"/>
                </a:lnTo>
                <a:lnTo>
                  <a:pt x="112774" y="43735"/>
                </a:lnTo>
                <a:lnTo>
                  <a:pt x="112774" y="37799"/>
                </a:lnTo>
                <a:close/>
                <a:moveTo>
                  <a:pt x="124957" y="37799"/>
                </a:moveTo>
                <a:lnTo>
                  <a:pt x="124957" y="43735"/>
                </a:lnTo>
                <a:lnTo>
                  <a:pt x="119021" y="43735"/>
                </a:lnTo>
                <a:lnTo>
                  <a:pt x="119021" y="37799"/>
                </a:lnTo>
                <a:close/>
                <a:moveTo>
                  <a:pt x="131204" y="37799"/>
                </a:moveTo>
                <a:lnTo>
                  <a:pt x="131204" y="43735"/>
                </a:lnTo>
                <a:lnTo>
                  <a:pt x="125270" y="43735"/>
                </a:lnTo>
                <a:lnTo>
                  <a:pt x="125270" y="37799"/>
                </a:lnTo>
                <a:close/>
                <a:moveTo>
                  <a:pt x="137451" y="37799"/>
                </a:moveTo>
                <a:lnTo>
                  <a:pt x="137451" y="43735"/>
                </a:lnTo>
                <a:lnTo>
                  <a:pt x="131517" y="43735"/>
                </a:lnTo>
                <a:lnTo>
                  <a:pt x="131517" y="37799"/>
                </a:lnTo>
                <a:close/>
                <a:moveTo>
                  <a:pt x="143702" y="37799"/>
                </a:moveTo>
                <a:lnTo>
                  <a:pt x="143702" y="43735"/>
                </a:lnTo>
                <a:lnTo>
                  <a:pt x="137766" y="43735"/>
                </a:lnTo>
                <a:lnTo>
                  <a:pt x="137766" y="37799"/>
                </a:lnTo>
                <a:close/>
                <a:moveTo>
                  <a:pt x="149949" y="37799"/>
                </a:moveTo>
                <a:lnTo>
                  <a:pt x="149949" y="43735"/>
                </a:lnTo>
                <a:lnTo>
                  <a:pt x="144015" y="43735"/>
                </a:lnTo>
                <a:lnTo>
                  <a:pt x="144015" y="37799"/>
                </a:lnTo>
                <a:close/>
                <a:moveTo>
                  <a:pt x="156196" y="37799"/>
                </a:moveTo>
                <a:lnTo>
                  <a:pt x="156196" y="43735"/>
                </a:lnTo>
                <a:lnTo>
                  <a:pt x="150262" y="43735"/>
                </a:lnTo>
                <a:lnTo>
                  <a:pt x="150262" y="37799"/>
                </a:lnTo>
                <a:close/>
                <a:moveTo>
                  <a:pt x="162445" y="37799"/>
                </a:moveTo>
                <a:lnTo>
                  <a:pt x="162445" y="43735"/>
                </a:lnTo>
                <a:lnTo>
                  <a:pt x="156509" y="43735"/>
                </a:lnTo>
                <a:lnTo>
                  <a:pt x="156509" y="37799"/>
                </a:lnTo>
                <a:close/>
                <a:moveTo>
                  <a:pt x="168692" y="37799"/>
                </a:moveTo>
                <a:lnTo>
                  <a:pt x="168692" y="43735"/>
                </a:lnTo>
                <a:lnTo>
                  <a:pt x="162756" y="43735"/>
                </a:lnTo>
                <a:lnTo>
                  <a:pt x="162756" y="37799"/>
                </a:lnTo>
                <a:close/>
                <a:moveTo>
                  <a:pt x="174939" y="37799"/>
                </a:moveTo>
                <a:lnTo>
                  <a:pt x="174939" y="43735"/>
                </a:lnTo>
                <a:lnTo>
                  <a:pt x="169005" y="43735"/>
                </a:lnTo>
                <a:lnTo>
                  <a:pt x="169005" y="37799"/>
                </a:lnTo>
                <a:close/>
                <a:moveTo>
                  <a:pt x="181186" y="37799"/>
                </a:moveTo>
                <a:lnTo>
                  <a:pt x="181186" y="43735"/>
                </a:lnTo>
                <a:lnTo>
                  <a:pt x="175252" y="43735"/>
                </a:lnTo>
                <a:lnTo>
                  <a:pt x="175252" y="37799"/>
                </a:lnTo>
                <a:close/>
                <a:moveTo>
                  <a:pt x="187435" y="37799"/>
                </a:moveTo>
                <a:lnTo>
                  <a:pt x="187435" y="43735"/>
                </a:lnTo>
                <a:lnTo>
                  <a:pt x="181499" y="43735"/>
                </a:lnTo>
                <a:lnTo>
                  <a:pt x="181499" y="37799"/>
                </a:lnTo>
                <a:close/>
                <a:moveTo>
                  <a:pt x="193684" y="37799"/>
                </a:moveTo>
                <a:lnTo>
                  <a:pt x="193684" y="43735"/>
                </a:lnTo>
                <a:lnTo>
                  <a:pt x="187749" y="43735"/>
                </a:lnTo>
                <a:lnTo>
                  <a:pt x="187749" y="37799"/>
                </a:lnTo>
                <a:close/>
                <a:moveTo>
                  <a:pt x="199931" y="37799"/>
                </a:moveTo>
                <a:lnTo>
                  <a:pt x="199931" y="43735"/>
                </a:lnTo>
                <a:lnTo>
                  <a:pt x="193996" y="43735"/>
                </a:lnTo>
                <a:lnTo>
                  <a:pt x="193996" y="37799"/>
                </a:lnTo>
                <a:close/>
                <a:moveTo>
                  <a:pt x="206180" y="37799"/>
                </a:moveTo>
                <a:lnTo>
                  <a:pt x="206180" y="43735"/>
                </a:lnTo>
                <a:lnTo>
                  <a:pt x="200244" y="43735"/>
                </a:lnTo>
                <a:lnTo>
                  <a:pt x="200244" y="37799"/>
                </a:lnTo>
                <a:close/>
                <a:moveTo>
                  <a:pt x="212427" y="37799"/>
                </a:moveTo>
                <a:lnTo>
                  <a:pt x="212427" y="43735"/>
                </a:lnTo>
                <a:lnTo>
                  <a:pt x="206491" y="43735"/>
                </a:lnTo>
                <a:lnTo>
                  <a:pt x="206491" y="37799"/>
                </a:lnTo>
                <a:close/>
                <a:moveTo>
                  <a:pt x="218674" y="37799"/>
                </a:moveTo>
                <a:lnTo>
                  <a:pt x="218674" y="43735"/>
                </a:lnTo>
                <a:lnTo>
                  <a:pt x="212739" y="43735"/>
                </a:lnTo>
                <a:lnTo>
                  <a:pt x="212739" y="37799"/>
                </a:lnTo>
                <a:close/>
                <a:moveTo>
                  <a:pt x="224921" y="37799"/>
                </a:moveTo>
                <a:lnTo>
                  <a:pt x="224921" y="43735"/>
                </a:lnTo>
                <a:lnTo>
                  <a:pt x="218987" y="43735"/>
                </a:lnTo>
                <a:lnTo>
                  <a:pt x="218987" y="37799"/>
                </a:lnTo>
                <a:close/>
                <a:moveTo>
                  <a:pt x="231170" y="37799"/>
                </a:moveTo>
                <a:lnTo>
                  <a:pt x="231170" y="43735"/>
                </a:lnTo>
                <a:lnTo>
                  <a:pt x="225234" y="43735"/>
                </a:lnTo>
                <a:lnTo>
                  <a:pt x="225234" y="37799"/>
                </a:lnTo>
                <a:close/>
                <a:moveTo>
                  <a:pt x="237417" y="37799"/>
                </a:moveTo>
                <a:lnTo>
                  <a:pt x="237417" y="43735"/>
                </a:lnTo>
                <a:lnTo>
                  <a:pt x="231481" y="43735"/>
                </a:lnTo>
                <a:lnTo>
                  <a:pt x="231481" y="37799"/>
                </a:lnTo>
                <a:close/>
                <a:moveTo>
                  <a:pt x="243664" y="37799"/>
                </a:moveTo>
                <a:lnTo>
                  <a:pt x="243664" y="43735"/>
                </a:lnTo>
                <a:lnTo>
                  <a:pt x="237729" y="43735"/>
                </a:lnTo>
                <a:lnTo>
                  <a:pt x="237729" y="37799"/>
                </a:lnTo>
                <a:close/>
                <a:moveTo>
                  <a:pt x="249911" y="37799"/>
                </a:moveTo>
                <a:lnTo>
                  <a:pt x="249911" y="43735"/>
                </a:lnTo>
                <a:lnTo>
                  <a:pt x="243977" y="43735"/>
                </a:lnTo>
                <a:lnTo>
                  <a:pt x="243977" y="37799"/>
                </a:lnTo>
                <a:close/>
                <a:moveTo>
                  <a:pt x="256161" y="37799"/>
                </a:moveTo>
                <a:lnTo>
                  <a:pt x="256161" y="43735"/>
                </a:lnTo>
                <a:lnTo>
                  <a:pt x="250225" y="43735"/>
                </a:lnTo>
                <a:lnTo>
                  <a:pt x="250225" y="37799"/>
                </a:lnTo>
                <a:close/>
                <a:moveTo>
                  <a:pt x="262409" y="37799"/>
                </a:moveTo>
                <a:lnTo>
                  <a:pt x="262409" y="43735"/>
                </a:lnTo>
                <a:lnTo>
                  <a:pt x="256474" y="43735"/>
                </a:lnTo>
                <a:lnTo>
                  <a:pt x="256474" y="37799"/>
                </a:lnTo>
                <a:close/>
                <a:moveTo>
                  <a:pt x="268656" y="37799"/>
                </a:moveTo>
                <a:lnTo>
                  <a:pt x="268656" y="43735"/>
                </a:lnTo>
                <a:lnTo>
                  <a:pt x="262721" y="43735"/>
                </a:lnTo>
                <a:lnTo>
                  <a:pt x="262721" y="37799"/>
                </a:lnTo>
                <a:close/>
                <a:moveTo>
                  <a:pt x="274904" y="37799"/>
                </a:moveTo>
                <a:lnTo>
                  <a:pt x="274904" y="43735"/>
                </a:lnTo>
                <a:lnTo>
                  <a:pt x="268968" y="43735"/>
                </a:lnTo>
                <a:lnTo>
                  <a:pt x="268968" y="37799"/>
                </a:lnTo>
                <a:close/>
                <a:moveTo>
                  <a:pt x="6251" y="44046"/>
                </a:moveTo>
                <a:lnTo>
                  <a:pt x="6251" y="49982"/>
                </a:lnTo>
                <a:lnTo>
                  <a:pt x="315" y="49982"/>
                </a:lnTo>
                <a:lnTo>
                  <a:pt x="315" y="44046"/>
                </a:lnTo>
                <a:close/>
                <a:moveTo>
                  <a:pt x="12498" y="44046"/>
                </a:moveTo>
                <a:lnTo>
                  <a:pt x="12498" y="49982"/>
                </a:lnTo>
                <a:lnTo>
                  <a:pt x="6562" y="49982"/>
                </a:lnTo>
                <a:lnTo>
                  <a:pt x="6562" y="44046"/>
                </a:lnTo>
                <a:close/>
                <a:moveTo>
                  <a:pt x="18745" y="44046"/>
                </a:moveTo>
                <a:lnTo>
                  <a:pt x="18745" y="49982"/>
                </a:lnTo>
                <a:lnTo>
                  <a:pt x="12810" y="49982"/>
                </a:lnTo>
                <a:lnTo>
                  <a:pt x="12810" y="44046"/>
                </a:lnTo>
                <a:close/>
                <a:moveTo>
                  <a:pt x="24992" y="44046"/>
                </a:moveTo>
                <a:lnTo>
                  <a:pt x="24992" y="49982"/>
                </a:lnTo>
                <a:lnTo>
                  <a:pt x="19058" y="49982"/>
                </a:lnTo>
                <a:lnTo>
                  <a:pt x="19058" y="44046"/>
                </a:lnTo>
                <a:close/>
                <a:moveTo>
                  <a:pt x="31242" y="44046"/>
                </a:moveTo>
                <a:lnTo>
                  <a:pt x="31242" y="49982"/>
                </a:lnTo>
                <a:lnTo>
                  <a:pt x="25305" y="49982"/>
                </a:lnTo>
                <a:lnTo>
                  <a:pt x="25305" y="44046"/>
                </a:lnTo>
                <a:close/>
                <a:moveTo>
                  <a:pt x="37489" y="44046"/>
                </a:moveTo>
                <a:lnTo>
                  <a:pt x="37489" y="49982"/>
                </a:lnTo>
                <a:lnTo>
                  <a:pt x="31553" y="49982"/>
                </a:lnTo>
                <a:lnTo>
                  <a:pt x="31553" y="44046"/>
                </a:lnTo>
                <a:close/>
                <a:moveTo>
                  <a:pt x="43737" y="44046"/>
                </a:moveTo>
                <a:lnTo>
                  <a:pt x="43737" y="49982"/>
                </a:lnTo>
                <a:lnTo>
                  <a:pt x="37802" y="49982"/>
                </a:lnTo>
                <a:lnTo>
                  <a:pt x="37802" y="44046"/>
                </a:lnTo>
                <a:close/>
                <a:moveTo>
                  <a:pt x="49985" y="44046"/>
                </a:moveTo>
                <a:lnTo>
                  <a:pt x="49985" y="49982"/>
                </a:lnTo>
                <a:lnTo>
                  <a:pt x="44049" y="49982"/>
                </a:lnTo>
                <a:lnTo>
                  <a:pt x="44049" y="44046"/>
                </a:lnTo>
                <a:close/>
                <a:moveTo>
                  <a:pt x="56232" y="44046"/>
                </a:moveTo>
                <a:lnTo>
                  <a:pt x="56232" y="49982"/>
                </a:lnTo>
                <a:lnTo>
                  <a:pt x="50296" y="49982"/>
                </a:lnTo>
                <a:lnTo>
                  <a:pt x="50296" y="44046"/>
                </a:lnTo>
                <a:close/>
                <a:moveTo>
                  <a:pt x="62480" y="44046"/>
                </a:moveTo>
                <a:lnTo>
                  <a:pt x="62480" y="49982"/>
                </a:lnTo>
                <a:lnTo>
                  <a:pt x="56545" y="49982"/>
                </a:lnTo>
                <a:lnTo>
                  <a:pt x="56545" y="44046"/>
                </a:lnTo>
                <a:close/>
                <a:moveTo>
                  <a:pt x="68727" y="44046"/>
                </a:moveTo>
                <a:lnTo>
                  <a:pt x="68727" y="49982"/>
                </a:lnTo>
                <a:lnTo>
                  <a:pt x="62792" y="49982"/>
                </a:lnTo>
                <a:lnTo>
                  <a:pt x="62792" y="44046"/>
                </a:lnTo>
                <a:close/>
                <a:moveTo>
                  <a:pt x="74975" y="44046"/>
                </a:moveTo>
                <a:lnTo>
                  <a:pt x="74975" y="49982"/>
                </a:lnTo>
                <a:lnTo>
                  <a:pt x="69039" y="49982"/>
                </a:lnTo>
                <a:lnTo>
                  <a:pt x="69039" y="44046"/>
                </a:lnTo>
                <a:close/>
                <a:moveTo>
                  <a:pt x="81223" y="44046"/>
                </a:moveTo>
                <a:lnTo>
                  <a:pt x="81223" y="49982"/>
                </a:lnTo>
                <a:lnTo>
                  <a:pt x="75286" y="49982"/>
                </a:lnTo>
                <a:lnTo>
                  <a:pt x="75286" y="44046"/>
                </a:lnTo>
                <a:close/>
                <a:moveTo>
                  <a:pt x="87470" y="44046"/>
                </a:moveTo>
                <a:lnTo>
                  <a:pt x="87470" y="49982"/>
                </a:lnTo>
                <a:lnTo>
                  <a:pt x="81535" y="49982"/>
                </a:lnTo>
                <a:lnTo>
                  <a:pt x="81535" y="44046"/>
                </a:lnTo>
                <a:close/>
                <a:moveTo>
                  <a:pt x="93720" y="44046"/>
                </a:moveTo>
                <a:lnTo>
                  <a:pt x="93720" y="49982"/>
                </a:lnTo>
                <a:lnTo>
                  <a:pt x="87784" y="49982"/>
                </a:lnTo>
                <a:lnTo>
                  <a:pt x="87784" y="44046"/>
                </a:lnTo>
                <a:close/>
                <a:moveTo>
                  <a:pt x="99967" y="44046"/>
                </a:moveTo>
                <a:lnTo>
                  <a:pt x="99967" y="49982"/>
                </a:lnTo>
                <a:lnTo>
                  <a:pt x="94031" y="49982"/>
                </a:lnTo>
                <a:lnTo>
                  <a:pt x="94031" y="44046"/>
                </a:lnTo>
                <a:close/>
                <a:moveTo>
                  <a:pt x="106214" y="44046"/>
                </a:moveTo>
                <a:lnTo>
                  <a:pt x="106214" y="49982"/>
                </a:lnTo>
                <a:lnTo>
                  <a:pt x="100278" y="49982"/>
                </a:lnTo>
                <a:lnTo>
                  <a:pt x="100278" y="44046"/>
                </a:lnTo>
                <a:close/>
                <a:moveTo>
                  <a:pt x="112461" y="44046"/>
                </a:moveTo>
                <a:lnTo>
                  <a:pt x="112461" y="49982"/>
                </a:lnTo>
                <a:lnTo>
                  <a:pt x="106527" y="49982"/>
                </a:lnTo>
                <a:lnTo>
                  <a:pt x="106527" y="44046"/>
                </a:lnTo>
                <a:close/>
                <a:moveTo>
                  <a:pt x="118710" y="44046"/>
                </a:moveTo>
                <a:lnTo>
                  <a:pt x="118710" y="49982"/>
                </a:lnTo>
                <a:lnTo>
                  <a:pt x="112774" y="49982"/>
                </a:lnTo>
                <a:lnTo>
                  <a:pt x="112774" y="44046"/>
                </a:lnTo>
                <a:close/>
                <a:moveTo>
                  <a:pt x="124957" y="44046"/>
                </a:moveTo>
                <a:lnTo>
                  <a:pt x="124957" y="49982"/>
                </a:lnTo>
                <a:lnTo>
                  <a:pt x="119021" y="49982"/>
                </a:lnTo>
                <a:lnTo>
                  <a:pt x="119021" y="44046"/>
                </a:lnTo>
                <a:close/>
                <a:moveTo>
                  <a:pt x="131204" y="44046"/>
                </a:moveTo>
                <a:lnTo>
                  <a:pt x="131204" y="49982"/>
                </a:lnTo>
                <a:lnTo>
                  <a:pt x="125270" y="49982"/>
                </a:lnTo>
                <a:lnTo>
                  <a:pt x="125270" y="44046"/>
                </a:lnTo>
                <a:close/>
                <a:moveTo>
                  <a:pt x="137451" y="44046"/>
                </a:moveTo>
                <a:lnTo>
                  <a:pt x="137451" y="49982"/>
                </a:lnTo>
                <a:lnTo>
                  <a:pt x="131517" y="49982"/>
                </a:lnTo>
                <a:lnTo>
                  <a:pt x="131517" y="44046"/>
                </a:lnTo>
                <a:close/>
                <a:moveTo>
                  <a:pt x="143702" y="44046"/>
                </a:moveTo>
                <a:lnTo>
                  <a:pt x="143702" y="49982"/>
                </a:lnTo>
                <a:lnTo>
                  <a:pt x="137766" y="49982"/>
                </a:lnTo>
                <a:lnTo>
                  <a:pt x="137766" y="44046"/>
                </a:lnTo>
                <a:close/>
                <a:moveTo>
                  <a:pt x="149949" y="44046"/>
                </a:moveTo>
                <a:lnTo>
                  <a:pt x="149949" y="49982"/>
                </a:lnTo>
                <a:lnTo>
                  <a:pt x="144015" y="49982"/>
                </a:lnTo>
                <a:lnTo>
                  <a:pt x="144015" y="44046"/>
                </a:lnTo>
                <a:close/>
                <a:moveTo>
                  <a:pt x="156196" y="44046"/>
                </a:moveTo>
                <a:lnTo>
                  <a:pt x="156196" y="49982"/>
                </a:lnTo>
                <a:lnTo>
                  <a:pt x="150262" y="49982"/>
                </a:lnTo>
                <a:lnTo>
                  <a:pt x="150262" y="44046"/>
                </a:lnTo>
                <a:close/>
                <a:moveTo>
                  <a:pt x="162445" y="44046"/>
                </a:moveTo>
                <a:lnTo>
                  <a:pt x="162445" y="49982"/>
                </a:lnTo>
                <a:lnTo>
                  <a:pt x="156509" y="49982"/>
                </a:lnTo>
                <a:lnTo>
                  <a:pt x="156509" y="44046"/>
                </a:lnTo>
                <a:close/>
                <a:moveTo>
                  <a:pt x="168692" y="44046"/>
                </a:moveTo>
                <a:lnTo>
                  <a:pt x="168692" y="49982"/>
                </a:lnTo>
                <a:lnTo>
                  <a:pt x="162756" y="49982"/>
                </a:lnTo>
                <a:lnTo>
                  <a:pt x="162756" y="44046"/>
                </a:lnTo>
                <a:close/>
                <a:moveTo>
                  <a:pt x="174939" y="44046"/>
                </a:moveTo>
                <a:lnTo>
                  <a:pt x="174939" y="49982"/>
                </a:lnTo>
                <a:lnTo>
                  <a:pt x="169005" y="49982"/>
                </a:lnTo>
                <a:lnTo>
                  <a:pt x="169005" y="44046"/>
                </a:lnTo>
                <a:close/>
                <a:moveTo>
                  <a:pt x="181186" y="44046"/>
                </a:moveTo>
                <a:lnTo>
                  <a:pt x="181186" y="49982"/>
                </a:lnTo>
                <a:lnTo>
                  <a:pt x="175252" y="49982"/>
                </a:lnTo>
                <a:lnTo>
                  <a:pt x="175252" y="44046"/>
                </a:lnTo>
                <a:close/>
                <a:moveTo>
                  <a:pt x="187435" y="44046"/>
                </a:moveTo>
                <a:lnTo>
                  <a:pt x="187435" y="49982"/>
                </a:lnTo>
                <a:lnTo>
                  <a:pt x="181499" y="49982"/>
                </a:lnTo>
                <a:lnTo>
                  <a:pt x="181499" y="44046"/>
                </a:lnTo>
                <a:close/>
                <a:moveTo>
                  <a:pt x="193684" y="44046"/>
                </a:moveTo>
                <a:lnTo>
                  <a:pt x="193684" y="49982"/>
                </a:lnTo>
                <a:lnTo>
                  <a:pt x="187749" y="49982"/>
                </a:lnTo>
                <a:lnTo>
                  <a:pt x="187749" y="44046"/>
                </a:lnTo>
                <a:close/>
                <a:moveTo>
                  <a:pt x="199931" y="44046"/>
                </a:moveTo>
                <a:lnTo>
                  <a:pt x="199931" y="49982"/>
                </a:lnTo>
                <a:lnTo>
                  <a:pt x="193996" y="49982"/>
                </a:lnTo>
                <a:lnTo>
                  <a:pt x="193996" y="44046"/>
                </a:lnTo>
                <a:close/>
                <a:moveTo>
                  <a:pt x="206180" y="44046"/>
                </a:moveTo>
                <a:lnTo>
                  <a:pt x="206180" y="49982"/>
                </a:lnTo>
                <a:lnTo>
                  <a:pt x="200244" y="49982"/>
                </a:lnTo>
                <a:lnTo>
                  <a:pt x="200244" y="44046"/>
                </a:lnTo>
                <a:close/>
                <a:moveTo>
                  <a:pt x="212427" y="44046"/>
                </a:moveTo>
                <a:lnTo>
                  <a:pt x="212427" y="49982"/>
                </a:lnTo>
                <a:lnTo>
                  <a:pt x="206491" y="49982"/>
                </a:lnTo>
                <a:lnTo>
                  <a:pt x="206491" y="44046"/>
                </a:lnTo>
                <a:close/>
                <a:moveTo>
                  <a:pt x="218674" y="44046"/>
                </a:moveTo>
                <a:lnTo>
                  <a:pt x="218674" y="49982"/>
                </a:lnTo>
                <a:lnTo>
                  <a:pt x="212739" y="49982"/>
                </a:lnTo>
                <a:lnTo>
                  <a:pt x="212739" y="44046"/>
                </a:lnTo>
                <a:close/>
                <a:moveTo>
                  <a:pt x="224921" y="44046"/>
                </a:moveTo>
                <a:lnTo>
                  <a:pt x="224921" y="49982"/>
                </a:lnTo>
                <a:lnTo>
                  <a:pt x="218987" y="49982"/>
                </a:lnTo>
                <a:lnTo>
                  <a:pt x="218987" y="44046"/>
                </a:lnTo>
                <a:close/>
                <a:moveTo>
                  <a:pt x="231170" y="44046"/>
                </a:moveTo>
                <a:lnTo>
                  <a:pt x="231170" y="49982"/>
                </a:lnTo>
                <a:lnTo>
                  <a:pt x="225234" y="49982"/>
                </a:lnTo>
                <a:lnTo>
                  <a:pt x="225234" y="44046"/>
                </a:lnTo>
                <a:close/>
                <a:moveTo>
                  <a:pt x="237417" y="44046"/>
                </a:moveTo>
                <a:lnTo>
                  <a:pt x="237417" y="49982"/>
                </a:lnTo>
                <a:lnTo>
                  <a:pt x="231481" y="49982"/>
                </a:lnTo>
                <a:lnTo>
                  <a:pt x="231481" y="44046"/>
                </a:lnTo>
                <a:close/>
                <a:moveTo>
                  <a:pt x="243664" y="44046"/>
                </a:moveTo>
                <a:lnTo>
                  <a:pt x="243664" y="49982"/>
                </a:lnTo>
                <a:lnTo>
                  <a:pt x="237729" y="49982"/>
                </a:lnTo>
                <a:lnTo>
                  <a:pt x="237729" y="44046"/>
                </a:lnTo>
                <a:close/>
                <a:moveTo>
                  <a:pt x="249911" y="44046"/>
                </a:moveTo>
                <a:lnTo>
                  <a:pt x="249911" y="49982"/>
                </a:lnTo>
                <a:lnTo>
                  <a:pt x="243977" y="49982"/>
                </a:lnTo>
                <a:lnTo>
                  <a:pt x="243977" y="44046"/>
                </a:lnTo>
                <a:close/>
                <a:moveTo>
                  <a:pt x="256161" y="44046"/>
                </a:moveTo>
                <a:lnTo>
                  <a:pt x="256161" y="49982"/>
                </a:lnTo>
                <a:lnTo>
                  <a:pt x="250225" y="49982"/>
                </a:lnTo>
                <a:lnTo>
                  <a:pt x="250225" y="44046"/>
                </a:lnTo>
                <a:close/>
                <a:moveTo>
                  <a:pt x="262409" y="44046"/>
                </a:moveTo>
                <a:lnTo>
                  <a:pt x="262409" y="49982"/>
                </a:lnTo>
                <a:lnTo>
                  <a:pt x="256474" y="49982"/>
                </a:lnTo>
                <a:lnTo>
                  <a:pt x="256474" y="44046"/>
                </a:lnTo>
                <a:close/>
                <a:moveTo>
                  <a:pt x="268656" y="44046"/>
                </a:moveTo>
                <a:lnTo>
                  <a:pt x="268656" y="49982"/>
                </a:lnTo>
                <a:lnTo>
                  <a:pt x="262721" y="49982"/>
                </a:lnTo>
                <a:lnTo>
                  <a:pt x="262721" y="44046"/>
                </a:lnTo>
                <a:close/>
                <a:moveTo>
                  <a:pt x="274904" y="44046"/>
                </a:moveTo>
                <a:lnTo>
                  <a:pt x="274904" y="49982"/>
                </a:lnTo>
                <a:lnTo>
                  <a:pt x="268968" y="49982"/>
                </a:lnTo>
                <a:lnTo>
                  <a:pt x="268968" y="44046"/>
                </a:lnTo>
                <a:close/>
                <a:moveTo>
                  <a:pt x="6251" y="50295"/>
                </a:moveTo>
                <a:lnTo>
                  <a:pt x="6251" y="56229"/>
                </a:lnTo>
                <a:lnTo>
                  <a:pt x="315" y="56229"/>
                </a:lnTo>
                <a:lnTo>
                  <a:pt x="315" y="50295"/>
                </a:lnTo>
                <a:close/>
                <a:moveTo>
                  <a:pt x="12498" y="50295"/>
                </a:moveTo>
                <a:lnTo>
                  <a:pt x="12498" y="56229"/>
                </a:lnTo>
                <a:lnTo>
                  <a:pt x="6562" y="56229"/>
                </a:lnTo>
                <a:lnTo>
                  <a:pt x="6562" y="50295"/>
                </a:lnTo>
                <a:close/>
                <a:moveTo>
                  <a:pt x="18745" y="50295"/>
                </a:moveTo>
                <a:lnTo>
                  <a:pt x="18745" y="56229"/>
                </a:lnTo>
                <a:lnTo>
                  <a:pt x="12810" y="56229"/>
                </a:lnTo>
                <a:lnTo>
                  <a:pt x="12810" y="50295"/>
                </a:lnTo>
                <a:close/>
                <a:moveTo>
                  <a:pt x="24992" y="50295"/>
                </a:moveTo>
                <a:lnTo>
                  <a:pt x="24992" y="56229"/>
                </a:lnTo>
                <a:lnTo>
                  <a:pt x="19058" y="56229"/>
                </a:lnTo>
                <a:lnTo>
                  <a:pt x="19058" y="50295"/>
                </a:lnTo>
                <a:close/>
                <a:moveTo>
                  <a:pt x="31242" y="50295"/>
                </a:moveTo>
                <a:lnTo>
                  <a:pt x="31242" y="56229"/>
                </a:lnTo>
                <a:lnTo>
                  <a:pt x="25305" y="56229"/>
                </a:lnTo>
                <a:lnTo>
                  <a:pt x="25305" y="50295"/>
                </a:lnTo>
                <a:close/>
                <a:moveTo>
                  <a:pt x="37489" y="50295"/>
                </a:moveTo>
                <a:lnTo>
                  <a:pt x="37489" y="56229"/>
                </a:lnTo>
                <a:lnTo>
                  <a:pt x="31553" y="56229"/>
                </a:lnTo>
                <a:lnTo>
                  <a:pt x="31553" y="50295"/>
                </a:lnTo>
                <a:close/>
                <a:moveTo>
                  <a:pt x="43737" y="50295"/>
                </a:moveTo>
                <a:lnTo>
                  <a:pt x="43737" y="56229"/>
                </a:lnTo>
                <a:lnTo>
                  <a:pt x="37802" y="56229"/>
                </a:lnTo>
                <a:lnTo>
                  <a:pt x="37802" y="50295"/>
                </a:lnTo>
                <a:close/>
                <a:moveTo>
                  <a:pt x="49985" y="50295"/>
                </a:moveTo>
                <a:lnTo>
                  <a:pt x="49985" y="56229"/>
                </a:lnTo>
                <a:lnTo>
                  <a:pt x="44049" y="56229"/>
                </a:lnTo>
                <a:lnTo>
                  <a:pt x="44049" y="50295"/>
                </a:lnTo>
                <a:close/>
                <a:moveTo>
                  <a:pt x="56232" y="50295"/>
                </a:moveTo>
                <a:lnTo>
                  <a:pt x="56232" y="56229"/>
                </a:lnTo>
                <a:lnTo>
                  <a:pt x="50296" y="56229"/>
                </a:lnTo>
                <a:lnTo>
                  <a:pt x="50296" y="50295"/>
                </a:lnTo>
                <a:close/>
                <a:moveTo>
                  <a:pt x="62480" y="50295"/>
                </a:moveTo>
                <a:lnTo>
                  <a:pt x="62480" y="56229"/>
                </a:lnTo>
                <a:lnTo>
                  <a:pt x="56545" y="56229"/>
                </a:lnTo>
                <a:lnTo>
                  <a:pt x="56545" y="50295"/>
                </a:lnTo>
                <a:close/>
                <a:moveTo>
                  <a:pt x="68727" y="50295"/>
                </a:moveTo>
                <a:lnTo>
                  <a:pt x="68727" y="56229"/>
                </a:lnTo>
                <a:lnTo>
                  <a:pt x="62792" y="56229"/>
                </a:lnTo>
                <a:lnTo>
                  <a:pt x="62792" y="50295"/>
                </a:lnTo>
                <a:close/>
                <a:moveTo>
                  <a:pt x="74975" y="50295"/>
                </a:moveTo>
                <a:lnTo>
                  <a:pt x="74975" y="56229"/>
                </a:lnTo>
                <a:lnTo>
                  <a:pt x="69039" y="56229"/>
                </a:lnTo>
                <a:lnTo>
                  <a:pt x="69039" y="50295"/>
                </a:lnTo>
                <a:close/>
                <a:moveTo>
                  <a:pt x="81223" y="50295"/>
                </a:moveTo>
                <a:lnTo>
                  <a:pt x="81223" y="56229"/>
                </a:lnTo>
                <a:lnTo>
                  <a:pt x="75286" y="56229"/>
                </a:lnTo>
                <a:lnTo>
                  <a:pt x="75286" y="50295"/>
                </a:lnTo>
                <a:close/>
                <a:moveTo>
                  <a:pt x="87470" y="50295"/>
                </a:moveTo>
                <a:lnTo>
                  <a:pt x="87470" y="56229"/>
                </a:lnTo>
                <a:lnTo>
                  <a:pt x="81535" y="56229"/>
                </a:lnTo>
                <a:lnTo>
                  <a:pt x="81535" y="50295"/>
                </a:lnTo>
                <a:close/>
                <a:moveTo>
                  <a:pt x="93720" y="50295"/>
                </a:moveTo>
                <a:lnTo>
                  <a:pt x="93720" y="56229"/>
                </a:lnTo>
                <a:lnTo>
                  <a:pt x="87784" y="56229"/>
                </a:lnTo>
                <a:lnTo>
                  <a:pt x="87784" y="50295"/>
                </a:lnTo>
                <a:close/>
                <a:moveTo>
                  <a:pt x="99967" y="50295"/>
                </a:moveTo>
                <a:lnTo>
                  <a:pt x="99967" y="56229"/>
                </a:lnTo>
                <a:lnTo>
                  <a:pt x="94031" y="56229"/>
                </a:lnTo>
                <a:lnTo>
                  <a:pt x="94031" y="50295"/>
                </a:lnTo>
                <a:close/>
                <a:moveTo>
                  <a:pt x="106214" y="50295"/>
                </a:moveTo>
                <a:lnTo>
                  <a:pt x="106214" y="56229"/>
                </a:lnTo>
                <a:lnTo>
                  <a:pt x="100278" y="56229"/>
                </a:lnTo>
                <a:lnTo>
                  <a:pt x="100278" y="50295"/>
                </a:lnTo>
                <a:close/>
                <a:moveTo>
                  <a:pt x="112461" y="50295"/>
                </a:moveTo>
                <a:lnTo>
                  <a:pt x="112461" y="56229"/>
                </a:lnTo>
                <a:lnTo>
                  <a:pt x="106527" y="56229"/>
                </a:lnTo>
                <a:lnTo>
                  <a:pt x="106527" y="50295"/>
                </a:lnTo>
                <a:close/>
                <a:moveTo>
                  <a:pt x="118710" y="50295"/>
                </a:moveTo>
                <a:lnTo>
                  <a:pt x="118710" y="56229"/>
                </a:lnTo>
                <a:lnTo>
                  <a:pt x="112774" y="56229"/>
                </a:lnTo>
                <a:lnTo>
                  <a:pt x="112774" y="50295"/>
                </a:lnTo>
                <a:close/>
                <a:moveTo>
                  <a:pt x="124957" y="50295"/>
                </a:moveTo>
                <a:lnTo>
                  <a:pt x="124957" y="56229"/>
                </a:lnTo>
                <a:lnTo>
                  <a:pt x="119021" y="56229"/>
                </a:lnTo>
                <a:lnTo>
                  <a:pt x="119021" y="50295"/>
                </a:lnTo>
                <a:close/>
                <a:moveTo>
                  <a:pt x="131204" y="50295"/>
                </a:moveTo>
                <a:lnTo>
                  <a:pt x="131204" y="56229"/>
                </a:lnTo>
                <a:lnTo>
                  <a:pt x="125270" y="56229"/>
                </a:lnTo>
                <a:lnTo>
                  <a:pt x="125270" y="50295"/>
                </a:lnTo>
                <a:close/>
                <a:moveTo>
                  <a:pt x="137451" y="50295"/>
                </a:moveTo>
                <a:lnTo>
                  <a:pt x="137451" y="56229"/>
                </a:lnTo>
                <a:lnTo>
                  <a:pt x="131517" y="56229"/>
                </a:lnTo>
                <a:lnTo>
                  <a:pt x="131517" y="50295"/>
                </a:lnTo>
                <a:close/>
                <a:moveTo>
                  <a:pt x="143702" y="50295"/>
                </a:moveTo>
                <a:lnTo>
                  <a:pt x="143702" y="56229"/>
                </a:lnTo>
                <a:lnTo>
                  <a:pt x="137766" y="56229"/>
                </a:lnTo>
                <a:lnTo>
                  <a:pt x="137766" y="50295"/>
                </a:lnTo>
                <a:close/>
                <a:moveTo>
                  <a:pt x="149949" y="50295"/>
                </a:moveTo>
                <a:lnTo>
                  <a:pt x="149949" y="56229"/>
                </a:lnTo>
                <a:lnTo>
                  <a:pt x="144015" y="56229"/>
                </a:lnTo>
                <a:lnTo>
                  <a:pt x="144015" y="50295"/>
                </a:lnTo>
                <a:close/>
                <a:moveTo>
                  <a:pt x="156196" y="50295"/>
                </a:moveTo>
                <a:lnTo>
                  <a:pt x="156196" y="56229"/>
                </a:lnTo>
                <a:lnTo>
                  <a:pt x="150262" y="56229"/>
                </a:lnTo>
                <a:lnTo>
                  <a:pt x="150262" y="50295"/>
                </a:lnTo>
                <a:close/>
                <a:moveTo>
                  <a:pt x="162445" y="50295"/>
                </a:moveTo>
                <a:lnTo>
                  <a:pt x="162445" y="56229"/>
                </a:lnTo>
                <a:lnTo>
                  <a:pt x="156509" y="56229"/>
                </a:lnTo>
                <a:lnTo>
                  <a:pt x="156509" y="50295"/>
                </a:lnTo>
                <a:close/>
                <a:moveTo>
                  <a:pt x="168692" y="50295"/>
                </a:moveTo>
                <a:lnTo>
                  <a:pt x="168692" y="56229"/>
                </a:lnTo>
                <a:lnTo>
                  <a:pt x="162756" y="56229"/>
                </a:lnTo>
                <a:lnTo>
                  <a:pt x="162756" y="50295"/>
                </a:lnTo>
                <a:close/>
                <a:moveTo>
                  <a:pt x="174939" y="50295"/>
                </a:moveTo>
                <a:lnTo>
                  <a:pt x="174939" y="56229"/>
                </a:lnTo>
                <a:lnTo>
                  <a:pt x="169005" y="56229"/>
                </a:lnTo>
                <a:lnTo>
                  <a:pt x="169005" y="50295"/>
                </a:lnTo>
                <a:close/>
                <a:moveTo>
                  <a:pt x="181186" y="50295"/>
                </a:moveTo>
                <a:lnTo>
                  <a:pt x="181186" y="56229"/>
                </a:lnTo>
                <a:lnTo>
                  <a:pt x="175252" y="56229"/>
                </a:lnTo>
                <a:lnTo>
                  <a:pt x="175252" y="50295"/>
                </a:lnTo>
                <a:close/>
                <a:moveTo>
                  <a:pt x="187435" y="50295"/>
                </a:moveTo>
                <a:lnTo>
                  <a:pt x="187435" y="56229"/>
                </a:lnTo>
                <a:lnTo>
                  <a:pt x="181499" y="56229"/>
                </a:lnTo>
                <a:lnTo>
                  <a:pt x="181499" y="50295"/>
                </a:lnTo>
                <a:close/>
                <a:moveTo>
                  <a:pt x="193684" y="50295"/>
                </a:moveTo>
                <a:lnTo>
                  <a:pt x="193684" y="56229"/>
                </a:lnTo>
                <a:lnTo>
                  <a:pt x="187749" y="56229"/>
                </a:lnTo>
                <a:lnTo>
                  <a:pt x="187749" y="50295"/>
                </a:lnTo>
                <a:close/>
                <a:moveTo>
                  <a:pt x="199931" y="50295"/>
                </a:moveTo>
                <a:lnTo>
                  <a:pt x="199931" y="56229"/>
                </a:lnTo>
                <a:lnTo>
                  <a:pt x="193996" y="56229"/>
                </a:lnTo>
                <a:lnTo>
                  <a:pt x="193996" y="50295"/>
                </a:lnTo>
                <a:close/>
                <a:moveTo>
                  <a:pt x="206180" y="50295"/>
                </a:moveTo>
                <a:lnTo>
                  <a:pt x="206180" y="56229"/>
                </a:lnTo>
                <a:lnTo>
                  <a:pt x="200244" y="56229"/>
                </a:lnTo>
                <a:lnTo>
                  <a:pt x="200244" y="50295"/>
                </a:lnTo>
                <a:close/>
                <a:moveTo>
                  <a:pt x="212427" y="50295"/>
                </a:moveTo>
                <a:lnTo>
                  <a:pt x="212427" y="56229"/>
                </a:lnTo>
                <a:lnTo>
                  <a:pt x="206491" y="56229"/>
                </a:lnTo>
                <a:lnTo>
                  <a:pt x="206491" y="50295"/>
                </a:lnTo>
                <a:close/>
                <a:moveTo>
                  <a:pt x="218674" y="50295"/>
                </a:moveTo>
                <a:lnTo>
                  <a:pt x="218674" y="56229"/>
                </a:lnTo>
                <a:lnTo>
                  <a:pt x="212739" y="56229"/>
                </a:lnTo>
                <a:lnTo>
                  <a:pt x="212739" y="50295"/>
                </a:lnTo>
                <a:close/>
                <a:moveTo>
                  <a:pt x="224921" y="50295"/>
                </a:moveTo>
                <a:lnTo>
                  <a:pt x="224921" y="56229"/>
                </a:lnTo>
                <a:lnTo>
                  <a:pt x="218987" y="56229"/>
                </a:lnTo>
                <a:lnTo>
                  <a:pt x="218987" y="50295"/>
                </a:lnTo>
                <a:close/>
                <a:moveTo>
                  <a:pt x="231170" y="50295"/>
                </a:moveTo>
                <a:lnTo>
                  <a:pt x="231170" y="56229"/>
                </a:lnTo>
                <a:lnTo>
                  <a:pt x="225234" y="56229"/>
                </a:lnTo>
                <a:lnTo>
                  <a:pt x="225234" y="50295"/>
                </a:lnTo>
                <a:close/>
                <a:moveTo>
                  <a:pt x="237417" y="50295"/>
                </a:moveTo>
                <a:lnTo>
                  <a:pt x="237417" y="56229"/>
                </a:lnTo>
                <a:lnTo>
                  <a:pt x="231481" y="56229"/>
                </a:lnTo>
                <a:lnTo>
                  <a:pt x="231481" y="50295"/>
                </a:lnTo>
                <a:close/>
                <a:moveTo>
                  <a:pt x="243664" y="50295"/>
                </a:moveTo>
                <a:lnTo>
                  <a:pt x="243664" y="56229"/>
                </a:lnTo>
                <a:lnTo>
                  <a:pt x="237729" y="56229"/>
                </a:lnTo>
                <a:lnTo>
                  <a:pt x="237729" y="50295"/>
                </a:lnTo>
                <a:close/>
                <a:moveTo>
                  <a:pt x="249911" y="50295"/>
                </a:moveTo>
                <a:lnTo>
                  <a:pt x="249911" y="56229"/>
                </a:lnTo>
                <a:lnTo>
                  <a:pt x="243977" y="56229"/>
                </a:lnTo>
                <a:lnTo>
                  <a:pt x="243977" y="50295"/>
                </a:lnTo>
                <a:close/>
                <a:moveTo>
                  <a:pt x="256161" y="50295"/>
                </a:moveTo>
                <a:lnTo>
                  <a:pt x="256161" y="56229"/>
                </a:lnTo>
                <a:lnTo>
                  <a:pt x="250225" y="56229"/>
                </a:lnTo>
                <a:lnTo>
                  <a:pt x="250225" y="50295"/>
                </a:lnTo>
                <a:close/>
                <a:moveTo>
                  <a:pt x="262409" y="50295"/>
                </a:moveTo>
                <a:lnTo>
                  <a:pt x="262409" y="56229"/>
                </a:lnTo>
                <a:lnTo>
                  <a:pt x="256474" y="56229"/>
                </a:lnTo>
                <a:lnTo>
                  <a:pt x="256474" y="50295"/>
                </a:lnTo>
                <a:close/>
                <a:moveTo>
                  <a:pt x="268656" y="50295"/>
                </a:moveTo>
                <a:lnTo>
                  <a:pt x="268656" y="56229"/>
                </a:lnTo>
                <a:lnTo>
                  <a:pt x="262721" y="56229"/>
                </a:lnTo>
                <a:lnTo>
                  <a:pt x="262721" y="50295"/>
                </a:lnTo>
                <a:close/>
                <a:moveTo>
                  <a:pt x="274904" y="50295"/>
                </a:moveTo>
                <a:lnTo>
                  <a:pt x="274904" y="56229"/>
                </a:lnTo>
                <a:lnTo>
                  <a:pt x="268968" y="56229"/>
                </a:lnTo>
                <a:lnTo>
                  <a:pt x="268968" y="50295"/>
                </a:lnTo>
                <a:close/>
                <a:moveTo>
                  <a:pt x="6251" y="56542"/>
                </a:moveTo>
                <a:lnTo>
                  <a:pt x="6251" y="62476"/>
                </a:lnTo>
                <a:lnTo>
                  <a:pt x="315" y="62476"/>
                </a:lnTo>
                <a:lnTo>
                  <a:pt x="315" y="56542"/>
                </a:lnTo>
                <a:close/>
                <a:moveTo>
                  <a:pt x="12498" y="56542"/>
                </a:moveTo>
                <a:lnTo>
                  <a:pt x="12498" y="62476"/>
                </a:lnTo>
                <a:lnTo>
                  <a:pt x="6562" y="62476"/>
                </a:lnTo>
                <a:lnTo>
                  <a:pt x="6562" y="56542"/>
                </a:lnTo>
                <a:close/>
                <a:moveTo>
                  <a:pt x="18745" y="56542"/>
                </a:moveTo>
                <a:lnTo>
                  <a:pt x="18745" y="62476"/>
                </a:lnTo>
                <a:lnTo>
                  <a:pt x="12810" y="62476"/>
                </a:lnTo>
                <a:lnTo>
                  <a:pt x="12810" y="56542"/>
                </a:lnTo>
                <a:close/>
                <a:moveTo>
                  <a:pt x="24992" y="56542"/>
                </a:moveTo>
                <a:lnTo>
                  <a:pt x="24992" y="62476"/>
                </a:lnTo>
                <a:lnTo>
                  <a:pt x="19058" y="62476"/>
                </a:lnTo>
                <a:lnTo>
                  <a:pt x="19058" y="56542"/>
                </a:lnTo>
                <a:close/>
                <a:moveTo>
                  <a:pt x="31242" y="56542"/>
                </a:moveTo>
                <a:lnTo>
                  <a:pt x="31242" y="62476"/>
                </a:lnTo>
                <a:lnTo>
                  <a:pt x="25305" y="62476"/>
                </a:lnTo>
                <a:lnTo>
                  <a:pt x="25305" y="56542"/>
                </a:lnTo>
                <a:close/>
                <a:moveTo>
                  <a:pt x="37489" y="56542"/>
                </a:moveTo>
                <a:lnTo>
                  <a:pt x="37489" y="62476"/>
                </a:lnTo>
                <a:lnTo>
                  <a:pt x="31553" y="62476"/>
                </a:lnTo>
                <a:lnTo>
                  <a:pt x="31553" y="56542"/>
                </a:lnTo>
                <a:close/>
                <a:moveTo>
                  <a:pt x="43737" y="56542"/>
                </a:moveTo>
                <a:lnTo>
                  <a:pt x="43737" y="62476"/>
                </a:lnTo>
                <a:lnTo>
                  <a:pt x="37802" y="62476"/>
                </a:lnTo>
                <a:lnTo>
                  <a:pt x="37802" y="56542"/>
                </a:lnTo>
                <a:close/>
                <a:moveTo>
                  <a:pt x="49985" y="56542"/>
                </a:moveTo>
                <a:lnTo>
                  <a:pt x="49985" y="62476"/>
                </a:lnTo>
                <a:lnTo>
                  <a:pt x="44049" y="62476"/>
                </a:lnTo>
                <a:lnTo>
                  <a:pt x="44049" y="56542"/>
                </a:lnTo>
                <a:close/>
                <a:moveTo>
                  <a:pt x="56232" y="56542"/>
                </a:moveTo>
                <a:lnTo>
                  <a:pt x="56232" y="62476"/>
                </a:lnTo>
                <a:lnTo>
                  <a:pt x="50296" y="62476"/>
                </a:lnTo>
                <a:lnTo>
                  <a:pt x="50296" y="56542"/>
                </a:lnTo>
                <a:close/>
                <a:moveTo>
                  <a:pt x="62480" y="56542"/>
                </a:moveTo>
                <a:lnTo>
                  <a:pt x="62480" y="62476"/>
                </a:lnTo>
                <a:lnTo>
                  <a:pt x="56545" y="62476"/>
                </a:lnTo>
                <a:lnTo>
                  <a:pt x="56545" y="56542"/>
                </a:lnTo>
                <a:close/>
                <a:moveTo>
                  <a:pt x="68727" y="56542"/>
                </a:moveTo>
                <a:lnTo>
                  <a:pt x="68727" y="62476"/>
                </a:lnTo>
                <a:lnTo>
                  <a:pt x="62792" y="62476"/>
                </a:lnTo>
                <a:lnTo>
                  <a:pt x="62792" y="56542"/>
                </a:lnTo>
                <a:close/>
                <a:moveTo>
                  <a:pt x="74975" y="56542"/>
                </a:moveTo>
                <a:lnTo>
                  <a:pt x="74975" y="62476"/>
                </a:lnTo>
                <a:lnTo>
                  <a:pt x="69039" y="62476"/>
                </a:lnTo>
                <a:lnTo>
                  <a:pt x="69039" y="56542"/>
                </a:lnTo>
                <a:close/>
                <a:moveTo>
                  <a:pt x="81223" y="56542"/>
                </a:moveTo>
                <a:lnTo>
                  <a:pt x="81223" y="62476"/>
                </a:lnTo>
                <a:lnTo>
                  <a:pt x="75286" y="62476"/>
                </a:lnTo>
                <a:lnTo>
                  <a:pt x="75286" y="56542"/>
                </a:lnTo>
                <a:close/>
                <a:moveTo>
                  <a:pt x="87470" y="56542"/>
                </a:moveTo>
                <a:lnTo>
                  <a:pt x="87470" y="62476"/>
                </a:lnTo>
                <a:lnTo>
                  <a:pt x="81535" y="62476"/>
                </a:lnTo>
                <a:lnTo>
                  <a:pt x="81535" y="56542"/>
                </a:lnTo>
                <a:close/>
                <a:moveTo>
                  <a:pt x="93718" y="56542"/>
                </a:moveTo>
                <a:lnTo>
                  <a:pt x="93718" y="62476"/>
                </a:lnTo>
                <a:lnTo>
                  <a:pt x="87784" y="62476"/>
                </a:lnTo>
                <a:lnTo>
                  <a:pt x="87784" y="56542"/>
                </a:lnTo>
                <a:close/>
                <a:moveTo>
                  <a:pt x="99967" y="56542"/>
                </a:moveTo>
                <a:lnTo>
                  <a:pt x="99967" y="62476"/>
                </a:lnTo>
                <a:lnTo>
                  <a:pt x="94031" y="62476"/>
                </a:lnTo>
                <a:lnTo>
                  <a:pt x="94031" y="56542"/>
                </a:lnTo>
                <a:close/>
                <a:moveTo>
                  <a:pt x="106214" y="56542"/>
                </a:moveTo>
                <a:lnTo>
                  <a:pt x="106214" y="62476"/>
                </a:lnTo>
                <a:lnTo>
                  <a:pt x="100278" y="62476"/>
                </a:lnTo>
                <a:lnTo>
                  <a:pt x="100278" y="56542"/>
                </a:lnTo>
                <a:close/>
                <a:moveTo>
                  <a:pt x="112461" y="56542"/>
                </a:moveTo>
                <a:lnTo>
                  <a:pt x="112461" y="62476"/>
                </a:lnTo>
                <a:lnTo>
                  <a:pt x="106527" y="62476"/>
                </a:lnTo>
                <a:lnTo>
                  <a:pt x="106527" y="56542"/>
                </a:lnTo>
                <a:close/>
                <a:moveTo>
                  <a:pt x="118710" y="56542"/>
                </a:moveTo>
                <a:lnTo>
                  <a:pt x="118710" y="62476"/>
                </a:lnTo>
                <a:lnTo>
                  <a:pt x="112774" y="62476"/>
                </a:lnTo>
                <a:lnTo>
                  <a:pt x="112774" y="56542"/>
                </a:lnTo>
                <a:close/>
                <a:moveTo>
                  <a:pt x="124957" y="56542"/>
                </a:moveTo>
                <a:lnTo>
                  <a:pt x="124957" y="62476"/>
                </a:lnTo>
                <a:lnTo>
                  <a:pt x="119021" y="62476"/>
                </a:lnTo>
                <a:lnTo>
                  <a:pt x="119021" y="56542"/>
                </a:lnTo>
                <a:close/>
                <a:moveTo>
                  <a:pt x="131204" y="56542"/>
                </a:moveTo>
                <a:lnTo>
                  <a:pt x="131204" y="62476"/>
                </a:lnTo>
                <a:lnTo>
                  <a:pt x="125270" y="62476"/>
                </a:lnTo>
                <a:lnTo>
                  <a:pt x="125270" y="56542"/>
                </a:lnTo>
                <a:close/>
                <a:moveTo>
                  <a:pt x="137451" y="56542"/>
                </a:moveTo>
                <a:lnTo>
                  <a:pt x="137451" y="62476"/>
                </a:lnTo>
                <a:lnTo>
                  <a:pt x="131517" y="62476"/>
                </a:lnTo>
                <a:lnTo>
                  <a:pt x="131517" y="56542"/>
                </a:lnTo>
                <a:close/>
                <a:moveTo>
                  <a:pt x="143702" y="56542"/>
                </a:moveTo>
                <a:lnTo>
                  <a:pt x="143702" y="62476"/>
                </a:lnTo>
                <a:lnTo>
                  <a:pt x="137766" y="62476"/>
                </a:lnTo>
                <a:lnTo>
                  <a:pt x="137766" y="56542"/>
                </a:lnTo>
                <a:close/>
                <a:moveTo>
                  <a:pt x="149949" y="56542"/>
                </a:moveTo>
                <a:lnTo>
                  <a:pt x="149949" y="62476"/>
                </a:lnTo>
                <a:lnTo>
                  <a:pt x="144015" y="62476"/>
                </a:lnTo>
                <a:lnTo>
                  <a:pt x="144015" y="56542"/>
                </a:lnTo>
                <a:close/>
                <a:moveTo>
                  <a:pt x="156196" y="56542"/>
                </a:moveTo>
                <a:lnTo>
                  <a:pt x="156196" y="62476"/>
                </a:lnTo>
                <a:lnTo>
                  <a:pt x="150262" y="62476"/>
                </a:lnTo>
                <a:lnTo>
                  <a:pt x="150262" y="56542"/>
                </a:lnTo>
                <a:close/>
                <a:moveTo>
                  <a:pt x="162445" y="56542"/>
                </a:moveTo>
                <a:lnTo>
                  <a:pt x="162445" y="62476"/>
                </a:lnTo>
                <a:lnTo>
                  <a:pt x="156509" y="62476"/>
                </a:lnTo>
                <a:lnTo>
                  <a:pt x="156509" y="56542"/>
                </a:lnTo>
                <a:close/>
                <a:moveTo>
                  <a:pt x="168692" y="56542"/>
                </a:moveTo>
                <a:lnTo>
                  <a:pt x="168692" y="62476"/>
                </a:lnTo>
                <a:lnTo>
                  <a:pt x="162756" y="62476"/>
                </a:lnTo>
                <a:lnTo>
                  <a:pt x="162756" y="56542"/>
                </a:lnTo>
                <a:close/>
                <a:moveTo>
                  <a:pt x="174939" y="56542"/>
                </a:moveTo>
                <a:lnTo>
                  <a:pt x="174939" y="62476"/>
                </a:lnTo>
                <a:lnTo>
                  <a:pt x="169005" y="62476"/>
                </a:lnTo>
                <a:lnTo>
                  <a:pt x="169005" y="56542"/>
                </a:lnTo>
                <a:close/>
                <a:moveTo>
                  <a:pt x="181186" y="56542"/>
                </a:moveTo>
                <a:lnTo>
                  <a:pt x="181186" y="62476"/>
                </a:lnTo>
                <a:lnTo>
                  <a:pt x="175252" y="62476"/>
                </a:lnTo>
                <a:lnTo>
                  <a:pt x="175252" y="56542"/>
                </a:lnTo>
                <a:close/>
                <a:moveTo>
                  <a:pt x="187435" y="56542"/>
                </a:moveTo>
                <a:lnTo>
                  <a:pt x="187435" y="62476"/>
                </a:lnTo>
                <a:lnTo>
                  <a:pt x="181499" y="62476"/>
                </a:lnTo>
                <a:lnTo>
                  <a:pt x="181499" y="56542"/>
                </a:lnTo>
                <a:close/>
                <a:moveTo>
                  <a:pt x="193684" y="56542"/>
                </a:moveTo>
                <a:lnTo>
                  <a:pt x="193684" y="62476"/>
                </a:lnTo>
                <a:lnTo>
                  <a:pt x="187749" y="62476"/>
                </a:lnTo>
                <a:lnTo>
                  <a:pt x="187749" y="56542"/>
                </a:lnTo>
                <a:close/>
                <a:moveTo>
                  <a:pt x="199931" y="56542"/>
                </a:moveTo>
                <a:lnTo>
                  <a:pt x="199931" y="62476"/>
                </a:lnTo>
                <a:lnTo>
                  <a:pt x="193996" y="62476"/>
                </a:lnTo>
                <a:lnTo>
                  <a:pt x="193996" y="56542"/>
                </a:lnTo>
                <a:close/>
                <a:moveTo>
                  <a:pt x="206180" y="56542"/>
                </a:moveTo>
                <a:lnTo>
                  <a:pt x="206180" y="62476"/>
                </a:lnTo>
                <a:lnTo>
                  <a:pt x="200244" y="62476"/>
                </a:lnTo>
                <a:lnTo>
                  <a:pt x="200244" y="56542"/>
                </a:lnTo>
                <a:close/>
                <a:moveTo>
                  <a:pt x="212427" y="56542"/>
                </a:moveTo>
                <a:lnTo>
                  <a:pt x="212427" y="62476"/>
                </a:lnTo>
                <a:lnTo>
                  <a:pt x="206491" y="62476"/>
                </a:lnTo>
                <a:lnTo>
                  <a:pt x="206491" y="56542"/>
                </a:lnTo>
                <a:close/>
                <a:moveTo>
                  <a:pt x="218674" y="56542"/>
                </a:moveTo>
                <a:lnTo>
                  <a:pt x="218674" y="62476"/>
                </a:lnTo>
                <a:lnTo>
                  <a:pt x="212739" y="62476"/>
                </a:lnTo>
                <a:lnTo>
                  <a:pt x="212739" y="56542"/>
                </a:lnTo>
                <a:close/>
                <a:moveTo>
                  <a:pt x="224921" y="56542"/>
                </a:moveTo>
                <a:lnTo>
                  <a:pt x="224921" y="62476"/>
                </a:lnTo>
                <a:lnTo>
                  <a:pt x="218987" y="62476"/>
                </a:lnTo>
                <a:lnTo>
                  <a:pt x="218987" y="56542"/>
                </a:lnTo>
                <a:close/>
                <a:moveTo>
                  <a:pt x="231170" y="56542"/>
                </a:moveTo>
                <a:lnTo>
                  <a:pt x="231170" y="62476"/>
                </a:lnTo>
                <a:lnTo>
                  <a:pt x="225234" y="62476"/>
                </a:lnTo>
                <a:lnTo>
                  <a:pt x="225234" y="56542"/>
                </a:lnTo>
                <a:close/>
                <a:moveTo>
                  <a:pt x="237417" y="56542"/>
                </a:moveTo>
                <a:lnTo>
                  <a:pt x="237417" y="62476"/>
                </a:lnTo>
                <a:lnTo>
                  <a:pt x="231481" y="62476"/>
                </a:lnTo>
                <a:lnTo>
                  <a:pt x="231481" y="56542"/>
                </a:lnTo>
                <a:close/>
                <a:moveTo>
                  <a:pt x="243664" y="56542"/>
                </a:moveTo>
                <a:lnTo>
                  <a:pt x="243664" y="62476"/>
                </a:lnTo>
                <a:lnTo>
                  <a:pt x="237729" y="62476"/>
                </a:lnTo>
                <a:lnTo>
                  <a:pt x="237729" y="56542"/>
                </a:lnTo>
                <a:close/>
                <a:moveTo>
                  <a:pt x="249911" y="56542"/>
                </a:moveTo>
                <a:lnTo>
                  <a:pt x="249911" y="62476"/>
                </a:lnTo>
                <a:lnTo>
                  <a:pt x="243977" y="62476"/>
                </a:lnTo>
                <a:lnTo>
                  <a:pt x="243977" y="56542"/>
                </a:lnTo>
                <a:close/>
                <a:moveTo>
                  <a:pt x="256161" y="56542"/>
                </a:moveTo>
                <a:lnTo>
                  <a:pt x="256161" y="62476"/>
                </a:lnTo>
                <a:lnTo>
                  <a:pt x="250225" y="62476"/>
                </a:lnTo>
                <a:lnTo>
                  <a:pt x="250225" y="56542"/>
                </a:lnTo>
                <a:close/>
                <a:moveTo>
                  <a:pt x="262409" y="56542"/>
                </a:moveTo>
                <a:lnTo>
                  <a:pt x="262409" y="62476"/>
                </a:lnTo>
                <a:lnTo>
                  <a:pt x="256474" y="62476"/>
                </a:lnTo>
                <a:lnTo>
                  <a:pt x="256474" y="56542"/>
                </a:lnTo>
                <a:close/>
                <a:moveTo>
                  <a:pt x="268656" y="56542"/>
                </a:moveTo>
                <a:lnTo>
                  <a:pt x="268656" y="62476"/>
                </a:lnTo>
                <a:lnTo>
                  <a:pt x="262721" y="62476"/>
                </a:lnTo>
                <a:lnTo>
                  <a:pt x="262721" y="56542"/>
                </a:lnTo>
                <a:close/>
                <a:moveTo>
                  <a:pt x="274904" y="56542"/>
                </a:moveTo>
                <a:lnTo>
                  <a:pt x="274904" y="62476"/>
                </a:lnTo>
                <a:lnTo>
                  <a:pt x="268968" y="62476"/>
                </a:lnTo>
                <a:lnTo>
                  <a:pt x="268968" y="56542"/>
                </a:lnTo>
                <a:close/>
                <a:moveTo>
                  <a:pt x="6251" y="62789"/>
                </a:moveTo>
                <a:lnTo>
                  <a:pt x="6251" y="68725"/>
                </a:lnTo>
                <a:lnTo>
                  <a:pt x="315" y="68725"/>
                </a:lnTo>
                <a:lnTo>
                  <a:pt x="315" y="62789"/>
                </a:lnTo>
                <a:close/>
                <a:moveTo>
                  <a:pt x="12498" y="62789"/>
                </a:moveTo>
                <a:lnTo>
                  <a:pt x="12498" y="68725"/>
                </a:lnTo>
                <a:lnTo>
                  <a:pt x="6562" y="68725"/>
                </a:lnTo>
                <a:lnTo>
                  <a:pt x="6562" y="62789"/>
                </a:lnTo>
                <a:close/>
                <a:moveTo>
                  <a:pt x="18745" y="62789"/>
                </a:moveTo>
                <a:lnTo>
                  <a:pt x="18745" y="68725"/>
                </a:lnTo>
                <a:lnTo>
                  <a:pt x="12810" y="68725"/>
                </a:lnTo>
                <a:lnTo>
                  <a:pt x="12810" y="62789"/>
                </a:lnTo>
                <a:close/>
                <a:moveTo>
                  <a:pt x="24992" y="62789"/>
                </a:moveTo>
                <a:lnTo>
                  <a:pt x="24992" y="68725"/>
                </a:lnTo>
                <a:lnTo>
                  <a:pt x="19058" y="68725"/>
                </a:lnTo>
                <a:lnTo>
                  <a:pt x="19058" y="62789"/>
                </a:lnTo>
                <a:close/>
                <a:moveTo>
                  <a:pt x="31242" y="62789"/>
                </a:moveTo>
                <a:lnTo>
                  <a:pt x="31242" y="68725"/>
                </a:lnTo>
                <a:lnTo>
                  <a:pt x="25305" y="68725"/>
                </a:lnTo>
                <a:lnTo>
                  <a:pt x="25305" y="62789"/>
                </a:lnTo>
                <a:close/>
                <a:moveTo>
                  <a:pt x="37489" y="62789"/>
                </a:moveTo>
                <a:lnTo>
                  <a:pt x="37489" y="68725"/>
                </a:lnTo>
                <a:lnTo>
                  <a:pt x="31553" y="68725"/>
                </a:lnTo>
                <a:lnTo>
                  <a:pt x="31553" y="62789"/>
                </a:lnTo>
                <a:close/>
                <a:moveTo>
                  <a:pt x="43737" y="62789"/>
                </a:moveTo>
                <a:lnTo>
                  <a:pt x="43737" y="68725"/>
                </a:lnTo>
                <a:lnTo>
                  <a:pt x="37802" y="68725"/>
                </a:lnTo>
                <a:lnTo>
                  <a:pt x="37802" y="62789"/>
                </a:lnTo>
                <a:close/>
                <a:moveTo>
                  <a:pt x="49985" y="62789"/>
                </a:moveTo>
                <a:lnTo>
                  <a:pt x="49985" y="68725"/>
                </a:lnTo>
                <a:lnTo>
                  <a:pt x="44049" y="68725"/>
                </a:lnTo>
                <a:lnTo>
                  <a:pt x="44049" y="62789"/>
                </a:lnTo>
                <a:close/>
                <a:moveTo>
                  <a:pt x="56232" y="62789"/>
                </a:moveTo>
                <a:lnTo>
                  <a:pt x="56232" y="68725"/>
                </a:lnTo>
                <a:lnTo>
                  <a:pt x="50296" y="68725"/>
                </a:lnTo>
                <a:lnTo>
                  <a:pt x="50296" y="62789"/>
                </a:lnTo>
                <a:close/>
                <a:moveTo>
                  <a:pt x="62480" y="62789"/>
                </a:moveTo>
                <a:lnTo>
                  <a:pt x="62480" y="68725"/>
                </a:lnTo>
                <a:lnTo>
                  <a:pt x="56545" y="68725"/>
                </a:lnTo>
                <a:lnTo>
                  <a:pt x="56545" y="62789"/>
                </a:lnTo>
                <a:close/>
                <a:moveTo>
                  <a:pt x="68727" y="62789"/>
                </a:moveTo>
                <a:lnTo>
                  <a:pt x="68727" y="68725"/>
                </a:lnTo>
                <a:lnTo>
                  <a:pt x="62792" y="68725"/>
                </a:lnTo>
                <a:lnTo>
                  <a:pt x="62792" y="62789"/>
                </a:lnTo>
                <a:close/>
                <a:moveTo>
                  <a:pt x="74975" y="62789"/>
                </a:moveTo>
                <a:lnTo>
                  <a:pt x="74975" y="68725"/>
                </a:lnTo>
                <a:lnTo>
                  <a:pt x="69039" y="68725"/>
                </a:lnTo>
                <a:lnTo>
                  <a:pt x="69039" y="62789"/>
                </a:lnTo>
                <a:close/>
                <a:moveTo>
                  <a:pt x="81223" y="62789"/>
                </a:moveTo>
                <a:lnTo>
                  <a:pt x="81223" y="68725"/>
                </a:lnTo>
                <a:lnTo>
                  <a:pt x="75286" y="68725"/>
                </a:lnTo>
                <a:lnTo>
                  <a:pt x="75286" y="62789"/>
                </a:lnTo>
                <a:close/>
                <a:moveTo>
                  <a:pt x="87470" y="62789"/>
                </a:moveTo>
                <a:lnTo>
                  <a:pt x="87470" y="68725"/>
                </a:lnTo>
                <a:lnTo>
                  <a:pt x="81535" y="68725"/>
                </a:lnTo>
                <a:lnTo>
                  <a:pt x="81535" y="62789"/>
                </a:lnTo>
                <a:close/>
                <a:moveTo>
                  <a:pt x="93718" y="62789"/>
                </a:moveTo>
                <a:lnTo>
                  <a:pt x="93718" y="68725"/>
                </a:lnTo>
                <a:lnTo>
                  <a:pt x="87784" y="68725"/>
                </a:lnTo>
                <a:lnTo>
                  <a:pt x="87784" y="62789"/>
                </a:lnTo>
                <a:close/>
                <a:moveTo>
                  <a:pt x="99967" y="62789"/>
                </a:moveTo>
                <a:lnTo>
                  <a:pt x="99967" y="68725"/>
                </a:lnTo>
                <a:lnTo>
                  <a:pt x="94031" y="68725"/>
                </a:lnTo>
                <a:lnTo>
                  <a:pt x="94031" y="62789"/>
                </a:lnTo>
                <a:close/>
                <a:moveTo>
                  <a:pt x="106214" y="62789"/>
                </a:moveTo>
                <a:lnTo>
                  <a:pt x="106214" y="68725"/>
                </a:lnTo>
                <a:lnTo>
                  <a:pt x="100278" y="68725"/>
                </a:lnTo>
                <a:lnTo>
                  <a:pt x="100278" y="62789"/>
                </a:lnTo>
                <a:close/>
                <a:moveTo>
                  <a:pt x="112461" y="62789"/>
                </a:moveTo>
                <a:lnTo>
                  <a:pt x="112461" y="68725"/>
                </a:lnTo>
                <a:lnTo>
                  <a:pt x="106527" y="68725"/>
                </a:lnTo>
                <a:lnTo>
                  <a:pt x="106527" y="62789"/>
                </a:lnTo>
                <a:close/>
                <a:moveTo>
                  <a:pt x="118710" y="62789"/>
                </a:moveTo>
                <a:lnTo>
                  <a:pt x="118710" y="68725"/>
                </a:lnTo>
                <a:lnTo>
                  <a:pt x="112774" y="68725"/>
                </a:lnTo>
                <a:lnTo>
                  <a:pt x="112774" y="62789"/>
                </a:lnTo>
                <a:close/>
                <a:moveTo>
                  <a:pt x="124957" y="62789"/>
                </a:moveTo>
                <a:lnTo>
                  <a:pt x="124957" y="68725"/>
                </a:lnTo>
                <a:lnTo>
                  <a:pt x="119021" y="68725"/>
                </a:lnTo>
                <a:lnTo>
                  <a:pt x="119021" y="62789"/>
                </a:lnTo>
                <a:close/>
                <a:moveTo>
                  <a:pt x="131204" y="62789"/>
                </a:moveTo>
                <a:lnTo>
                  <a:pt x="131204" y="68725"/>
                </a:lnTo>
                <a:lnTo>
                  <a:pt x="125270" y="68725"/>
                </a:lnTo>
                <a:lnTo>
                  <a:pt x="125270" y="62789"/>
                </a:lnTo>
                <a:close/>
                <a:moveTo>
                  <a:pt x="137451" y="62789"/>
                </a:moveTo>
                <a:lnTo>
                  <a:pt x="137451" y="68725"/>
                </a:lnTo>
                <a:lnTo>
                  <a:pt x="131517" y="68725"/>
                </a:lnTo>
                <a:lnTo>
                  <a:pt x="131517" y="62789"/>
                </a:lnTo>
                <a:close/>
                <a:moveTo>
                  <a:pt x="143702" y="62789"/>
                </a:moveTo>
                <a:lnTo>
                  <a:pt x="143702" y="68725"/>
                </a:lnTo>
                <a:lnTo>
                  <a:pt x="137766" y="68725"/>
                </a:lnTo>
                <a:lnTo>
                  <a:pt x="137766" y="62789"/>
                </a:lnTo>
                <a:close/>
                <a:moveTo>
                  <a:pt x="149949" y="62789"/>
                </a:moveTo>
                <a:lnTo>
                  <a:pt x="149949" y="68725"/>
                </a:lnTo>
                <a:lnTo>
                  <a:pt x="144015" y="68725"/>
                </a:lnTo>
                <a:lnTo>
                  <a:pt x="144015" y="62789"/>
                </a:lnTo>
                <a:close/>
                <a:moveTo>
                  <a:pt x="156196" y="62789"/>
                </a:moveTo>
                <a:lnTo>
                  <a:pt x="156196" y="68725"/>
                </a:lnTo>
                <a:lnTo>
                  <a:pt x="150262" y="68725"/>
                </a:lnTo>
                <a:lnTo>
                  <a:pt x="150262" y="62789"/>
                </a:lnTo>
                <a:close/>
                <a:moveTo>
                  <a:pt x="162445" y="62789"/>
                </a:moveTo>
                <a:lnTo>
                  <a:pt x="162445" y="68725"/>
                </a:lnTo>
                <a:lnTo>
                  <a:pt x="156509" y="68725"/>
                </a:lnTo>
                <a:lnTo>
                  <a:pt x="156509" y="62789"/>
                </a:lnTo>
                <a:close/>
                <a:moveTo>
                  <a:pt x="168692" y="62789"/>
                </a:moveTo>
                <a:lnTo>
                  <a:pt x="168692" y="68725"/>
                </a:lnTo>
                <a:lnTo>
                  <a:pt x="162756" y="68725"/>
                </a:lnTo>
                <a:lnTo>
                  <a:pt x="162756" y="62789"/>
                </a:lnTo>
                <a:close/>
                <a:moveTo>
                  <a:pt x="174939" y="62789"/>
                </a:moveTo>
                <a:lnTo>
                  <a:pt x="174939" y="68725"/>
                </a:lnTo>
                <a:lnTo>
                  <a:pt x="169005" y="68725"/>
                </a:lnTo>
                <a:lnTo>
                  <a:pt x="169005" y="62789"/>
                </a:lnTo>
                <a:close/>
                <a:moveTo>
                  <a:pt x="181186" y="62789"/>
                </a:moveTo>
                <a:lnTo>
                  <a:pt x="181186" y="68725"/>
                </a:lnTo>
                <a:lnTo>
                  <a:pt x="175252" y="68725"/>
                </a:lnTo>
                <a:lnTo>
                  <a:pt x="175252" y="62789"/>
                </a:lnTo>
                <a:close/>
                <a:moveTo>
                  <a:pt x="187435" y="62789"/>
                </a:moveTo>
                <a:lnTo>
                  <a:pt x="187435" y="68725"/>
                </a:lnTo>
                <a:lnTo>
                  <a:pt x="181499" y="68725"/>
                </a:lnTo>
                <a:lnTo>
                  <a:pt x="181499" y="62789"/>
                </a:lnTo>
                <a:close/>
                <a:moveTo>
                  <a:pt x="193684" y="62789"/>
                </a:moveTo>
                <a:lnTo>
                  <a:pt x="193684" y="68725"/>
                </a:lnTo>
                <a:lnTo>
                  <a:pt x="187749" y="68725"/>
                </a:lnTo>
                <a:lnTo>
                  <a:pt x="187749" y="62789"/>
                </a:lnTo>
                <a:close/>
                <a:moveTo>
                  <a:pt x="199931" y="62789"/>
                </a:moveTo>
                <a:lnTo>
                  <a:pt x="199931" y="68725"/>
                </a:lnTo>
                <a:lnTo>
                  <a:pt x="193996" y="68725"/>
                </a:lnTo>
                <a:lnTo>
                  <a:pt x="193996" y="62789"/>
                </a:lnTo>
                <a:close/>
                <a:moveTo>
                  <a:pt x="206180" y="62789"/>
                </a:moveTo>
                <a:lnTo>
                  <a:pt x="206180" y="68725"/>
                </a:lnTo>
                <a:lnTo>
                  <a:pt x="200244" y="68725"/>
                </a:lnTo>
                <a:lnTo>
                  <a:pt x="200244" y="62789"/>
                </a:lnTo>
                <a:close/>
                <a:moveTo>
                  <a:pt x="212427" y="62789"/>
                </a:moveTo>
                <a:lnTo>
                  <a:pt x="212427" y="68725"/>
                </a:lnTo>
                <a:lnTo>
                  <a:pt x="206491" y="68725"/>
                </a:lnTo>
                <a:lnTo>
                  <a:pt x="206491" y="62789"/>
                </a:lnTo>
                <a:close/>
                <a:moveTo>
                  <a:pt x="218674" y="62789"/>
                </a:moveTo>
                <a:lnTo>
                  <a:pt x="218674" y="68725"/>
                </a:lnTo>
                <a:lnTo>
                  <a:pt x="212739" y="68725"/>
                </a:lnTo>
                <a:lnTo>
                  <a:pt x="212739" y="62789"/>
                </a:lnTo>
                <a:close/>
                <a:moveTo>
                  <a:pt x="224921" y="62789"/>
                </a:moveTo>
                <a:lnTo>
                  <a:pt x="224921" y="68725"/>
                </a:lnTo>
                <a:lnTo>
                  <a:pt x="218987" y="68725"/>
                </a:lnTo>
                <a:lnTo>
                  <a:pt x="218987" y="62789"/>
                </a:lnTo>
                <a:close/>
                <a:moveTo>
                  <a:pt x="231170" y="62789"/>
                </a:moveTo>
                <a:lnTo>
                  <a:pt x="231170" y="68725"/>
                </a:lnTo>
                <a:lnTo>
                  <a:pt x="225234" y="68725"/>
                </a:lnTo>
                <a:lnTo>
                  <a:pt x="225234" y="62789"/>
                </a:lnTo>
                <a:close/>
                <a:moveTo>
                  <a:pt x="237417" y="62789"/>
                </a:moveTo>
                <a:lnTo>
                  <a:pt x="237417" y="68725"/>
                </a:lnTo>
                <a:lnTo>
                  <a:pt x="231481" y="68725"/>
                </a:lnTo>
                <a:lnTo>
                  <a:pt x="231481" y="62789"/>
                </a:lnTo>
                <a:close/>
                <a:moveTo>
                  <a:pt x="243664" y="62789"/>
                </a:moveTo>
                <a:lnTo>
                  <a:pt x="243664" y="68725"/>
                </a:lnTo>
                <a:lnTo>
                  <a:pt x="237729" y="68725"/>
                </a:lnTo>
                <a:lnTo>
                  <a:pt x="237729" y="62789"/>
                </a:lnTo>
                <a:close/>
                <a:moveTo>
                  <a:pt x="249911" y="62789"/>
                </a:moveTo>
                <a:lnTo>
                  <a:pt x="249911" y="68725"/>
                </a:lnTo>
                <a:lnTo>
                  <a:pt x="243977" y="68725"/>
                </a:lnTo>
                <a:lnTo>
                  <a:pt x="243977" y="62789"/>
                </a:lnTo>
                <a:close/>
                <a:moveTo>
                  <a:pt x="256161" y="62789"/>
                </a:moveTo>
                <a:lnTo>
                  <a:pt x="256161" y="68725"/>
                </a:lnTo>
                <a:lnTo>
                  <a:pt x="250225" y="68725"/>
                </a:lnTo>
                <a:lnTo>
                  <a:pt x="250225" y="62789"/>
                </a:lnTo>
                <a:close/>
                <a:moveTo>
                  <a:pt x="262409" y="62789"/>
                </a:moveTo>
                <a:lnTo>
                  <a:pt x="262409" y="68725"/>
                </a:lnTo>
                <a:lnTo>
                  <a:pt x="256474" y="68725"/>
                </a:lnTo>
                <a:lnTo>
                  <a:pt x="256474" y="62789"/>
                </a:lnTo>
                <a:close/>
                <a:moveTo>
                  <a:pt x="268656" y="62789"/>
                </a:moveTo>
                <a:lnTo>
                  <a:pt x="268656" y="68725"/>
                </a:lnTo>
                <a:lnTo>
                  <a:pt x="262721" y="68725"/>
                </a:lnTo>
                <a:lnTo>
                  <a:pt x="262721" y="62789"/>
                </a:lnTo>
                <a:close/>
                <a:moveTo>
                  <a:pt x="274904" y="62789"/>
                </a:moveTo>
                <a:lnTo>
                  <a:pt x="274904" y="68725"/>
                </a:lnTo>
                <a:lnTo>
                  <a:pt x="268968" y="68725"/>
                </a:lnTo>
                <a:lnTo>
                  <a:pt x="268968" y="62789"/>
                </a:lnTo>
                <a:close/>
                <a:moveTo>
                  <a:pt x="6251" y="69036"/>
                </a:moveTo>
                <a:lnTo>
                  <a:pt x="6251" y="74972"/>
                </a:lnTo>
                <a:lnTo>
                  <a:pt x="315" y="74972"/>
                </a:lnTo>
                <a:lnTo>
                  <a:pt x="315" y="69036"/>
                </a:lnTo>
                <a:close/>
                <a:moveTo>
                  <a:pt x="12498" y="69036"/>
                </a:moveTo>
                <a:lnTo>
                  <a:pt x="12498" y="74972"/>
                </a:lnTo>
                <a:lnTo>
                  <a:pt x="6562" y="74972"/>
                </a:lnTo>
                <a:lnTo>
                  <a:pt x="6562" y="69036"/>
                </a:lnTo>
                <a:close/>
                <a:moveTo>
                  <a:pt x="18745" y="69036"/>
                </a:moveTo>
                <a:lnTo>
                  <a:pt x="18745" y="74972"/>
                </a:lnTo>
                <a:lnTo>
                  <a:pt x="12810" y="74972"/>
                </a:lnTo>
                <a:lnTo>
                  <a:pt x="12810" y="69036"/>
                </a:lnTo>
                <a:close/>
                <a:moveTo>
                  <a:pt x="24992" y="69036"/>
                </a:moveTo>
                <a:lnTo>
                  <a:pt x="24992" y="74972"/>
                </a:lnTo>
                <a:lnTo>
                  <a:pt x="19058" y="74972"/>
                </a:lnTo>
                <a:lnTo>
                  <a:pt x="19058" y="69036"/>
                </a:lnTo>
                <a:close/>
                <a:moveTo>
                  <a:pt x="31242" y="69036"/>
                </a:moveTo>
                <a:lnTo>
                  <a:pt x="31242" y="74972"/>
                </a:lnTo>
                <a:lnTo>
                  <a:pt x="25305" y="74972"/>
                </a:lnTo>
                <a:lnTo>
                  <a:pt x="25305" y="69036"/>
                </a:lnTo>
                <a:close/>
                <a:moveTo>
                  <a:pt x="37489" y="69036"/>
                </a:moveTo>
                <a:lnTo>
                  <a:pt x="37489" y="74972"/>
                </a:lnTo>
                <a:lnTo>
                  <a:pt x="31553" y="74972"/>
                </a:lnTo>
                <a:lnTo>
                  <a:pt x="31553" y="69036"/>
                </a:lnTo>
                <a:close/>
                <a:moveTo>
                  <a:pt x="43737" y="69036"/>
                </a:moveTo>
                <a:lnTo>
                  <a:pt x="43737" y="74972"/>
                </a:lnTo>
                <a:lnTo>
                  <a:pt x="37802" y="74972"/>
                </a:lnTo>
                <a:lnTo>
                  <a:pt x="37802" y="69036"/>
                </a:lnTo>
                <a:close/>
                <a:moveTo>
                  <a:pt x="49985" y="69036"/>
                </a:moveTo>
                <a:lnTo>
                  <a:pt x="49985" y="74972"/>
                </a:lnTo>
                <a:lnTo>
                  <a:pt x="44049" y="74972"/>
                </a:lnTo>
                <a:lnTo>
                  <a:pt x="44049" y="69036"/>
                </a:lnTo>
                <a:close/>
                <a:moveTo>
                  <a:pt x="56232" y="69036"/>
                </a:moveTo>
                <a:lnTo>
                  <a:pt x="56232" y="74972"/>
                </a:lnTo>
                <a:lnTo>
                  <a:pt x="50296" y="74972"/>
                </a:lnTo>
                <a:lnTo>
                  <a:pt x="50296" y="69036"/>
                </a:lnTo>
                <a:close/>
                <a:moveTo>
                  <a:pt x="62480" y="69036"/>
                </a:moveTo>
                <a:lnTo>
                  <a:pt x="62480" y="74972"/>
                </a:lnTo>
                <a:lnTo>
                  <a:pt x="56545" y="74972"/>
                </a:lnTo>
                <a:lnTo>
                  <a:pt x="56545" y="69036"/>
                </a:lnTo>
                <a:close/>
                <a:moveTo>
                  <a:pt x="68727" y="69036"/>
                </a:moveTo>
                <a:lnTo>
                  <a:pt x="68727" y="74972"/>
                </a:lnTo>
                <a:lnTo>
                  <a:pt x="62792" y="74972"/>
                </a:lnTo>
                <a:lnTo>
                  <a:pt x="62792" y="69036"/>
                </a:lnTo>
                <a:close/>
                <a:moveTo>
                  <a:pt x="74975" y="69036"/>
                </a:moveTo>
                <a:lnTo>
                  <a:pt x="74975" y="74972"/>
                </a:lnTo>
                <a:lnTo>
                  <a:pt x="69039" y="74972"/>
                </a:lnTo>
                <a:lnTo>
                  <a:pt x="69039" y="69036"/>
                </a:lnTo>
                <a:close/>
                <a:moveTo>
                  <a:pt x="81223" y="69036"/>
                </a:moveTo>
                <a:lnTo>
                  <a:pt x="81223" y="74972"/>
                </a:lnTo>
                <a:lnTo>
                  <a:pt x="75286" y="74972"/>
                </a:lnTo>
                <a:lnTo>
                  <a:pt x="75286" y="69036"/>
                </a:lnTo>
                <a:close/>
                <a:moveTo>
                  <a:pt x="87470" y="69036"/>
                </a:moveTo>
                <a:lnTo>
                  <a:pt x="87470" y="74972"/>
                </a:lnTo>
                <a:lnTo>
                  <a:pt x="81535" y="74972"/>
                </a:lnTo>
                <a:lnTo>
                  <a:pt x="81535" y="69036"/>
                </a:lnTo>
                <a:close/>
                <a:moveTo>
                  <a:pt x="93718" y="69036"/>
                </a:moveTo>
                <a:lnTo>
                  <a:pt x="93718" y="74972"/>
                </a:lnTo>
                <a:lnTo>
                  <a:pt x="87784" y="74972"/>
                </a:lnTo>
                <a:lnTo>
                  <a:pt x="87784" y="69036"/>
                </a:lnTo>
                <a:close/>
                <a:moveTo>
                  <a:pt x="99967" y="69036"/>
                </a:moveTo>
                <a:lnTo>
                  <a:pt x="99967" y="74972"/>
                </a:lnTo>
                <a:lnTo>
                  <a:pt x="94031" y="74972"/>
                </a:lnTo>
                <a:lnTo>
                  <a:pt x="94031" y="69036"/>
                </a:lnTo>
                <a:close/>
                <a:moveTo>
                  <a:pt x="106214" y="69036"/>
                </a:moveTo>
                <a:lnTo>
                  <a:pt x="106214" y="74972"/>
                </a:lnTo>
                <a:lnTo>
                  <a:pt x="100278" y="74972"/>
                </a:lnTo>
                <a:lnTo>
                  <a:pt x="100278" y="69036"/>
                </a:lnTo>
                <a:close/>
                <a:moveTo>
                  <a:pt x="112461" y="69036"/>
                </a:moveTo>
                <a:lnTo>
                  <a:pt x="112461" y="74972"/>
                </a:lnTo>
                <a:lnTo>
                  <a:pt x="106527" y="74972"/>
                </a:lnTo>
                <a:lnTo>
                  <a:pt x="106527" y="69036"/>
                </a:lnTo>
                <a:close/>
                <a:moveTo>
                  <a:pt x="118710" y="69036"/>
                </a:moveTo>
                <a:lnTo>
                  <a:pt x="118710" y="74972"/>
                </a:lnTo>
                <a:lnTo>
                  <a:pt x="112774" y="74972"/>
                </a:lnTo>
                <a:lnTo>
                  <a:pt x="112774" y="69036"/>
                </a:lnTo>
                <a:close/>
                <a:moveTo>
                  <a:pt x="124957" y="69036"/>
                </a:moveTo>
                <a:lnTo>
                  <a:pt x="124957" y="74972"/>
                </a:lnTo>
                <a:lnTo>
                  <a:pt x="119021" y="74972"/>
                </a:lnTo>
                <a:lnTo>
                  <a:pt x="119021" y="69036"/>
                </a:lnTo>
                <a:close/>
                <a:moveTo>
                  <a:pt x="131204" y="69036"/>
                </a:moveTo>
                <a:lnTo>
                  <a:pt x="131204" y="74972"/>
                </a:lnTo>
                <a:lnTo>
                  <a:pt x="125270" y="74972"/>
                </a:lnTo>
                <a:lnTo>
                  <a:pt x="125270" y="69036"/>
                </a:lnTo>
                <a:close/>
                <a:moveTo>
                  <a:pt x="137451" y="69036"/>
                </a:moveTo>
                <a:lnTo>
                  <a:pt x="137451" y="74972"/>
                </a:lnTo>
                <a:lnTo>
                  <a:pt x="131517" y="74972"/>
                </a:lnTo>
                <a:lnTo>
                  <a:pt x="131517" y="69036"/>
                </a:lnTo>
                <a:close/>
                <a:moveTo>
                  <a:pt x="143702" y="69036"/>
                </a:moveTo>
                <a:lnTo>
                  <a:pt x="143702" y="74972"/>
                </a:lnTo>
                <a:lnTo>
                  <a:pt x="137766" y="74972"/>
                </a:lnTo>
                <a:lnTo>
                  <a:pt x="137766" y="69036"/>
                </a:lnTo>
                <a:close/>
                <a:moveTo>
                  <a:pt x="149949" y="69036"/>
                </a:moveTo>
                <a:lnTo>
                  <a:pt x="149949" y="74972"/>
                </a:lnTo>
                <a:lnTo>
                  <a:pt x="144015" y="74972"/>
                </a:lnTo>
                <a:lnTo>
                  <a:pt x="144015" y="69036"/>
                </a:lnTo>
                <a:close/>
                <a:moveTo>
                  <a:pt x="156196" y="69036"/>
                </a:moveTo>
                <a:lnTo>
                  <a:pt x="156196" y="74972"/>
                </a:lnTo>
                <a:lnTo>
                  <a:pt x="150262" y="74972"/>
                </a:lnTo>
                <a:lnTo>
                  <a:pt x="150262" y="69036"/>
                </a:lnTo>
                <a:close/>
                <a:moveTo>
                  <a:pt x="162445" y="69036"/>
                </a:moveTo>
                <a:lnTo>
                  <a:pt x="162445" y="74972"/>
                </a:lnTo>
                <a:lnTo>
                  <a:pt x="156509" y="74972"/>
                </a:lnTo>
                <a:lnTo>
                  <a:pt x="156509" y="69036"/>
                </a:lnTo>
                <a:close/>
                <a:moveTo>
                  <a:pt x="168692" y="69036"/>
                </a:moveTo>
                <a:lnTo>
                  <a:pt x="168692" y="74972"/>
                </a:lnTo>
                <a:lnTo>
                  <a:pt x="162756" y="74972"/>
                </a:lnTo>
                <a:lnTo>
                  <a:pt x="162756" y="69036"/>
                </a:lnTo>
                <a:close/>
                <a:moveTo>
                  <a:pt x="174939" y="69036"/>
                </a:moveTo>
                <a:lnTo>
                  <a:pt x="174939" y="74972"/>
                </a:lnTo>
                <a:lnTo>
                  <a:pt x="169005" y="74972"/>
                </a:lnTo>
                <a:lnTo>
                  <a:pt x="169005" y="69036"/>
                </a:lnTo>
                <a:close/>
                <a:moveTo>
                  <a:pt x="181186" y="69036"/>
                </a:moveTo>
                <a:lnTo>
                  <a:pt x="181186" y="74972"/>
                </a:lnTo>
                <a:lnTo>
                  <a:pt x="175252" y="74972"/>
                </a:lnTo>
                <a:lnTo>
                  <a:pt x="175252" y="69036"/>
                </a:lnTo>
                <a:close/>
                <a:moveTo>
                  <a:pt x="187435" y="69036"/>
                </a:moveTo>
                <a:lnTo>
                  <a:pt x="187435" y="74972"/>
                </a:lnTo>
                <a:lnTo>
                  <a:pt x="181499" y="74972"/>
                </a:lnTo>
                <a:lnTo>
                  <a:pt x="181499" y="69036"/>
                </a:lnTo>
                <a:close/>
                <a:moveTo>
                  <a:pt x="193684" y="69036"/>
                </a:moveTo>
                <a:lnTo>
                  <a:pt x="193684" y="74972"/>
                </a:lnTo>
                <a:lnTo>
                  <a:pt x="187749" y="74972"/>
                </a:lnTo>
                <a:lnTo>
                  <a:pt x="187749" y="69036"/>
                </a:lnTo>
                <a:close/>
                <a:moveTo>
                  <a:pt x="199931" y="69036"/>
                </a:moveTo>
                <a:lnTo>
                  <a:pt x="199931" y="74972"/>
                </a:lnTo>
                <a:lnTo>
                  <a:pt x="193996" y="74972"/>
                </a:lnTo>
                <a:lnTo>
                  <a:pt x="193996" y="69036"/>
                </a:lnTo>
                <a:close/>
                <a:moveTo>
                  <a:pt x="206180" y="69036"/>
                </a:moveTo>
                <a:lnTo>
                  <a:pt x="206180" y="74972"/>
                </a:lnTo>
                <a:lnTo>
                  <a:pt x="200244" y="74972"/>
                </a:lnTo>
                <a:lnTo>
                  <a:pt x="200244" y="69036"/>
                </a:lnTo>
                <a:close/>
                <a:moveTo>
                  <a:pt x="212427" y="69036"/>
                </a:moveTo>
                <a:lnTo>
                  <a:pt x="212427" y="74972"/>
                </a:lnTo>
                <a:lnTo>
                  <a:pt x="206491" y="74972"/>
                </a:lnTo>
                <a:lnTo>
                  <a:pt x="206491" y="69036"/>
                </a:lnTo>
                <a:close/>
                <a:moveTo>
                  <a:pt x="218674" y="69036"/>
                </a:moveTo>
                <a:lnTo>
                  <a:pt x="218674" y="74972"/>
                </a:lnTo>
                <a:lnTo>
                  <a:pt x="212739" y="74972"/>
                </a:lnTo>
                <a:lnTo>
                  <a:pt x="212739" y="69036"/>
                </a:lnTo>
                <a:close/>
                <a:moveTo>
                  <a:pt x="224921" y="69036"/>
                </a:moveTo>
                <a:lnTo>
                  <a:pt x="224921" y="74972"/>
                </a:lnTo>
                <a:lnTo>
                  <a:pt x="218987" y="74972"/>
                </a:lnTo>
                <a:lnTo>
                  <a:pt x="218987" y="69036"/>
                </a:lnTo>
                <a:close/>
                <a:moveTo>
                  <a:pt x="231170" y="69036"/>
                </a:moveTo>
                <a:lnTo>
                  <a:pt x="231170" y="74972"/>
                </a:lnTo>
                <a:lnTo>
                  <a:pt x="225234" y="74972"/>
                </a:lnTo>
                <a:lnTo>
                  <a:pt x="225234" y="69036"/>
                </a:lnTo>
                <a:close/>
                <a:moveTo>
                  <a:pt x="237417" y="69036"/>
                </a:moveTo>
                <a:lnTo>
                  <a:pt x="237417" y="74972"/>
                </a:lnTo>
                <a:lnTo>
                  <a:pt x="231481" y="74972"/>
                </a:lnTo>
                <a:lnTo>
                  <a:pt x="231481" y="69036"/>
                </a:lnTo>
                <a:close/>
                <a:moveTo>
                  <a:pt x="243664" y="69036"/>
                </a:moveTo>
                <a:lnTo>
                  <a:pt x="243664" y="74972"/>
                </a:lnTo>
                <a:lnTo>
                  <a:pt x="237729" y="74972"/>
                </a:lnTo>
                <a:lnTo>
                  <a:pt x="237729" y="69036"/>
                </a:lnTo>
                <a:close/>
                <a:moveTo>
                  <a:pt x="249911" y="69036"/>
                </a:moveTo>
                <a:lnTo>
                  <a:pt x="249911" y="74972"/>
                </a:lnTo>
                <a:lnTo>
                  <a:pt x="243977" y="74972"/>
                </a:lnTo>
                <a:lnTo>
                  <a:pt x="243977" y="69036"/>
                </a:lnTo>
                <a:close/>
                <a:moveTo>
                  <a:pt x="256161" y="69036"/>
                </a:moveTo>
                <a:lnTo>
                  <a:pt x="256161" y="74972"/>
                </a:lnTo>
                <a:lnTo>
                  <a:pt x="250225" y="74972"/>
                </a:lnTo>
                <a:lnTo>
                  <a:pt x="250225" y="69036"/>
                </a:lnTo>
                <a:close/>
                <a:moveTo>
                  <a:pt x="262409" y="69036"/>
                </a:moveTo>
                <a:lnTo>
                  <a:pt x="262409" y="74972"/>
                </a:lnTo>
                <a:lnTo>
                  <a:pt x="256474" y="74972"/>
                </a:lnTo>
                <a:lnTo>
                  <a:pt x="256474" y="69036"/>
                </a:lnTo>
                <a:close/>
                <a:moveTo>
                  <a:pt x="268656" y="69036"/>
                </a:moveTo>
                <a:lnTo>
                  <a:pt x="268656" y="74972"/>
                </a:lnTo>
                <a:lnTo>
                  <a:pt x="262721" y="74972"/>
                </a:lnTo>
                <a:lnTo>
                  <a:pt x="262721" y="69036"/>
                </a:lnTo>
                <a:close/>
                <a:moveTo>
                  <a:pt x="274904" y="69036"/>
                </a:moveTo>
                <a:lnTo>
                  <a:pt x="274904" y="74972"/>
                </a:lnTo>
                <a:lnTo>
                  <a:pt x="268968" y="74972"/>
                </a:lnTo>
                <a:lnTo>
                  <a:pt x="268968" y="69036"/>
                </a:lnTo>
                <a:close/>
                <a:moveTo>
                  <a:pt x="6251" y="75285"/>
                </a:moveTo>
                <a:lnTo>
                  <a:pt x="6251" y="81219"/>
                </a:lnTo>
                <a:lnTo>
                  <a:pt x="315" y="81219"/>
                </a:lnTo>
                <a:lnTo>
                  <a:pt x="315" y="75285"/>
                </a:lnTo>
                <a:close/>
                <a:moveTo>
                  <a:pt x="12498" y="75285"/>
                </a:moveTo>
                <a:lnTo>
                  <a:pt x="12498" y="81219"/>
                </a:lnTo>
                <a:lnTo>
                  <a:pt x="6562" y="81219"/>
                </a:lnTo>
                <a:lnTo>
                  <a:pt x="6562" y="75285"/>
                </a:lnTo>
                <a:close/>
                <a:moveTo>
                  <a:pt x="18745" y="75285"/>
                </a:moveTo>
                <a:lnTo>
                  <a:pt x="18745" y="81219"/>
                </a:lnTo>
                <a:lnTo>
                  <a:pt x="12810" y="81219"/>
                </a:lnTo>
                <a:lnTo>
                  <a:pt x="12810" y="75285"/>
                </a:lnTo>
                <a:close/>
                <a:moveTo>
                  <a:pt x="24992" y="75285"/>
                </a:moveTo>
                <a:lnTo>
                  <a:pt x="24992" y="81219"/>
                </a:lnTo>
                <a:lnTo>
                  <a:pt x="19058" y="81219"/>
                </a:lnTo>
                <a:lnTo>
                  <a:pt x="19058" y="75285"/>
                </a:lnTo>
                <a:close/>
                <a:moveTo>
                  <a:pt x="31242" y="75285"/>
                </a:moveTo>
                <a:lnTo>
                  <a:pt x="31242" y="81219"/>
                </a:lnTo>
                <a:lnTo>
                  <a:pt x="25305" y="81219"/>
                </a:lnTo>
                <a:lnTo>
                  <a:pt x="25305" y="75285"/>
                </a:lnTo>
                <a:close/>
                <a:moveTo>
                  <a:pt x="37489" y="75285"/>
                </a:moveTo>
                <a:lnTo>
                  <a:pt x="37489" y="81219"/>
                </a:lnTo>
                <a:lnTo>
                  <a:pt x="31553" y="81219"/>
                </a:lnTo>
                <a:lnTo>
                  <a:pt x="31553" y="75285"/>
                </a:lnTo>
                <a:close/>
                <a:moveTo>
                  <a:pt x="43737" y="75285"/>
                </a:moveTo>
                <a:lnTo>
                  <a:pt x="43737" y="81219"/>
                </a:lnTo>
                <a:lnTo>
                  <a:pt x="37802" y="81219"/>
                </a:lnTo>
                <a:lnTo>
                  <a:pt x="37802" y="75285"/>
                </a:lnTo>
                <a:close/>
                <a:moveTo>
                  <a:pt x="49985" y="75285"/>
                </a:moveTo>
                <a:lnTo>
                  <a:pt x="49985" y="81219"/>
                </a:lnTo>
                <a:lnTo>
                  <a:pt x="44049" y="81219"/>
                </a:lnTo>
                <a:lnTo>
                  <a:pt x="44049" y="75285"/>
                </a:lnTo>
                <a:close/>
                <a:moveTo>
                  <a:pt x="56232" y="75285"/>
                </a:moveTo>
                <a:lnTo>
                  <a:pt x="56232" y="81219"/>
                </a:lnTo>
                <a:lnTo>
                  <a:pt x="50296" y="81219"/>
                </a:lnTo>
                <a:lnTo>
                  <a:pt x="50296" y="75285"/>
                </a:lnTo>
                <a:close/>
                <a:moveTo>
                  <a:pt x="62480" y="75285"/>
                </a:moveTo>
                <a:lnTo>
                  <a:pt x="62480" y="81219"/>
                </a:lnTo>
                <a:lnTo>
                  <a:pt x="56545" y="81219"/>
                </a:lnTo>
                <a:lnTo>
                  <a:pt x="56545" y="75285"/>
                </a:lnTo>
                <a:close/>
                <a:moveTo>
                  <a:pt x="68727" y="75285"/>
                </a:moveTo>
                <a:lnTo>
                  <a:pt x="68727" y="81219"/>
                </a:lnTo>
                <a:lnTo>
                  <a:pt x="62792" y="81219"/>
                </a:lnTo>
                <a:lnTo>
                  <a:pt x="62792" y="75285"/>
                </a:lnTo>
                <a:close/>
                <a:moveTo>
                  <a:pt x="74975" y="75285"/>
                </a:moveTo>
                <a:lnTo>
                  <a:pt x="74975" y="81219"/>
                </a:lnTo>
                <a:lnTo>
                  <a:pt x="69039" y="81219"/>
                </a:lnTo>
                <a:lnTo>
                  <a:pt x="69039" y="75285"/>
                </a:lnTo>
                <a:close/>
                <a:moveTo>
                  <a:pt x="81223" y="75285"/>
                </a:moveTo>
                <a:lnTo>
                  <a:pt x="81223" y="81219"/>
                </a:lnTo>
                <a:lnTo>
                  <a:pt x="75286" y="81219"/>
                </a:lnTo>
                <a:lnTo>
                  <a:pt x="75286" y="75285"/>
                </a:lnTo>
                <a:close/>
                <a:moveTo>
                  <a:pt x="87470" y="75285"/>
                </a:moveTo>
                <a:lnTo>
                  <a:pt x="87470" y="81219"/>
                </a:lnTo>
                <a:lnTo>
                  <a:pt x="81535" y="81219"/>
                </a:lnTo>
                <a:lnTo>
                  <a:pt x="81535" y="75285"/>
                </a:lnTo>
                <a:close/>
                <a:moveTo>
                  <a:pt x="93718" y="75285"/>
                </a:moveTo>
                <a:lnTo>
                  <a:pt x="93718" y="81219"/>
                </a:lnTo>
                <a:lnTo>
                  <a:pt x="87784" y="81219"/>
                </a:lnTo>
                <a:lnTo>
                  <a:pt x="87784" y="75285"/>
                </a:lnTo>
                <a:close/>
                <a:moveTo>
                  <a:pt x="99967" y="75285"/>
                </a:moveTo>
                <a:lnTo>
                  <a:pt x="99967" y="81219"/>
                </a:lnTo>
                <a:lnTo>
                  <a:pt x="94031" y="81219"/>
                </a:lnTo>
                <a:lnTo>
                  <a:pt x="94031" y="75285"/>
                </a:lnTo>
                <a:close/>
                <a:moveTo>
                  <a:pt x="106214" y="75285"/>
                </a:moveTo>
                <a:lnTo>
                  <a:pt x="106214" y="81219"/>
                </a:lnTo>
                <a:lnTo>
                  <a:pt x="100278" y="81219"/>
                </a:lnTo>
                <a:lnTo>
                  <a:pt x="100278" y="75285"/>
                </a:lnTo>
                <a:close/>
                <a:moveTo>
                  <a:pt x="112461" y="75285"/>
                </a:moveTo>
                <a:lnTo>
                  <a:pt x="112461" y="81219"/>
                </a:lnTo>
                <a:lnTo>
                  <a:pt x="106527" y="81219"/>
                </a:lnTo>
                <a:lnTo>
                  <a:pt x="106527" y="75285"/>
                </a:lnTo>
                <a:close/>
                <a:moveTo>
                  <a:pt x="118710" y="75285"/>
                </a:moveTo>
                <a:lnTo>
                  <a:pt x="118710" y="81219"/>
                </a:lnTo>
                <a:lnTo>
                  <a:pt x="112774" y="81219"/>
                </a:lnTo>
                <a:lnTo>
                  <a:pt x="112774" y="75285"/>
                </a:lnTo>
                <a:close/>
                <a:moveTo>
                  <a:pt x="124957" y="75285"/>
                </a:moveTo>
                <a:lnTo>
                  <a:pt x="124957" y="81219"/>
                </a:lnTo>
                <a:lnTo>
                  <a:pt x="119021" y="81219"/>
                </a:lnTo>
                <a:lnTo>
                  <a:pt x="119021" y="75285"/>
                </a:lnTo>
                <a:close/>
                <a:moveTo>
                  <a:pt x="131204" y="75285"/>
                </a:moveTo>
                <a:lnTo>
                  <a:pt x="131204" y="81219"/>
                </a:lnTo>
                <a:lnTo>
                  <a:pt x="125270" y="81219"/>
                </a:lnTo>
                <a:lnTo>
                  <a:pt x="125270" y="75285"/>
                </a:lnTo>
                <a:close/>
                <a:moveTo>
                  <a:pt x="137451" y="75285"/>
                </a:moveTo>
                <a:lnTo>
                  <a:pt x="137451" y="81219"/>
                </a:lnTo>
                <a:lnTo>
                  <a:pt x="131517" y="81219"/>
                </a:lnTo>
                <a:lnTo>
                  <a:pt x="131517" y="75285"/>
                </a:lnTo>
                <a:close/>
                <a:moveTo>
                  <a:pt x="143702" y="75285"/>
                </a:moveTo>
                <a:lnTo>
                  <a:pt x="143702" y="81219"/>
                </a:lnTo>
                <a:lnTo>
                  <a:pt x="137766" y="81219"/>
                </a:lnTo>
                <a:lnTo>
                  <a:pt x="137766" y="75285"/>
                </a:lnTo>
                <a:close/>
                <a:moveTo>
                  <a:pt x="149949" y="75285"/>
                </a:moveTo>
                <a:lnTo>
                  <a:pt x="149949" y="81219"/>
                </a:lnTo>
                <a:lnTo>
                  <a:pt x="144015" y="81219"/>
                </a:lnTo>
                <a:lnTo>
                  <a:pt x="144015" y="75285"/>
                </a:lnTo>
                <a:close/>
                <a:moveTo>
                  <a:pt x="156196" y="75285"/>
                </a:moveTo>
                <a:lnTo>
                  <a:pt x="156196" y="81219"/>
                </a:lnTo>
                <a:lnTo>
                  <a:pt x="150262" y="81219"/>
                </a:lnTo>
                <a:lnTo>
                  <a:pt x="150262" y="75285"/>
                </a:lnTo>
                <a:close/>
                <a:moveTo>
                  <a:pt x="162445" y="75285"/>
                </a:moveTo>
                <a:lnTo>
                  <a:pt x="162445" y="81219"/>
                </a:lnTo>
                <a:lnTo>
                  <a:pt x="156509" y="81219"/>
                </a:lnTo>
                <a:lnTo>
                  <a:pt x="156509" y="75285"/>
                </a:lnTo>
                <a:close/>
                <a:moveTo>
                  <a:pt x="168692" y="75285"/>
                </a:moveTo>
                <a:lnTo>
                  <a:pt x="168692" y="81219"/>
                </a:lnTo>
                <a:lnTo>
                  <a:pt x="162756" y="81219"/>
                </a:lnTo>
                <a:lnTo>
                  <a:pt x="162756" y="75285"/>
                </a:lnTo>
                <a:close/>
                <a:moveTo>
                  <a:pt x="174939" y="75285"/>
                </a:moveTo>
                <a:lnTo>
                  <a:pt x="174939" y="81219"/>
                </a:lnTo>
                <a:lnTo>
                  <a:pt x="169005" y="81219"/>
                </a:lnTo>
                <a:lnTo>
                  <a:pt x="169005" y="75285"/>
                </a:lnTo>
                <a:close/>
                <a:moveTo>
                  <a:pt x="181186" y="75285"/>
                </a:moveTo>
                <a:lnTo>
                  <a:pt x="181186" y="81219"/>
                </a:lnTo>
                <a:lnTo>
                  <a:pt x="175252" y="81219"/>
                </a:lnTo>
                <a:lnTo>
                  <a:pt x="175252" y="75285"/>
                </a:lnTo>
                <a:close/>
                <a:moveTo>
                  <a:pt x="187435" y="75285"/>
                </a:moveTo>
                <a:lnTo>
                  <a:pt x="187435" y="81219"/>
                </a:lnTo>
                <a:lnTo>
                  <a:pt x="181499" y="81219"/>
                </a:lnTo>
                <a:lnTo>
                  <a:pt x="181499" y="75285"/>
                </a:lnTo>
                <a:close/>
                <a:moveTo>
                  <a:pt x="193684" y="75285"/>
                </a:moveTo>
                <a:lnTo>
                  <a:pt x="193684" y="81219"/>
                </a:lnTo>
                <a:lnTo>
                  <a:pt x="187749" y="81219"/>
                </a:lnTo>
                <a:lnTo>
                  <a:pt x="187749" y="75285"/>
                </a:lnTo>
                <a:close/>
                <a:moveTo>
                  <a:pt x="199931" y="75285"/>
                </a:moveTo>
                <a:lnTo>
                  <a:pt x="199931" y="81219"/>
                </a:lnTo>
                <a:lnTo>
                  <a:pt x="193996" y="81219"/>
                </a:lnTo>
                <a:lnTo>
                  <a:pt x="193996" y="75285"/>
                </a:lnTo>
                <a:close/>
                <a:moveTo>
                  <a:pt x="206180" y="75285"/>
                </a:moveTo>
                <a:lnTo>
                  <a:pt x="206180" y="81219"/>
                </a:lnTo>
                <a:lnTo>
                  <a:pt x="200244" y="81219"/>
                </a:lnTo>
                <a:lnTo>
                  <a:pt x="200244" y="75285"/>
                </a:lnTo>
                <a:close/>
                <a:moveTo>
                  <a:pt x="212427" y="75285"/>
                </a:moveTo>
                <a:lnTo>
                  <a:pt x="212427" y="81219"/>
                </a:lnTo>
                <a:lnTo>
                  <a:pt x="206491" y="81219"/>
                </a:lnTo>
                <a:lnTo>
                  <a:pt x="206491" y="75285"/>
                </a:lnTo>
                <a:close/>
                <a:moveTo>
                  <a:pt x="218674" y="75285"/>
                </a:moveTo>
                <a:lnTo>
                  <a:pt x="218674" y="81219"/>
                </a:lnTo>
                <a:lnTo>
                  <a:pt x="212739" y="81219"/>
                </a:lnTo>
                <a:lnTo>
                  <a:pt x="212739" y="75285"/>
                </a:lnTo>
                <a:close/>
                <a:moveTo>
                  <a:pt x="224921" y="75285"/>
                </a:moveTo>
                <a:lnTo>
                  <a:pt x="224921" y="81219"/>
                </a:lnTo>
                <a:lnTo>
                  <a:pt x="218987" y="81219"/>
                </a:lnTo>
                <a:lnTo>
                  <a:pt x="218987" y="75285"/>
                </a:lnTo>
                <a:close/>
                <a:moveTo>
                  <a:pt x="231170" y="75285"/>
                </a:moveTo>
                <a:lnTo>
                  <a:pt x="231170" y="81219"/>
                </a:lnTo>
                <a:lnTo>
                  <a:pt x="225234" y="81219"/>
                </a:lnTo>
                <a:lnTo>
                  <a:pt x="225234" y="75285"/>
                </a:lnTo>
                <a:close/>
                <a:moveTo>
                  <a:pt x="237417" y="75285"/>
                </a:moveTo>
                <a:lnTo>
                  <a:pt x="237417" y="81219"/>
                </a:lnTo>
                <a:lnTo>
                  <a:pt x="231481" y="81219"/>
                </a:lnTo>
                <a:lnTo>
                  <a:pt x="231481" y="75285"/>
                </a:lnTo>
                <a:close/>
                <a:moveTo>
                  <a:pt x="243664" y="75285"/>
                </a:moveTo>
                <a:lnTo>
                  <a:pt x="243664" y="81219"/>
                </a:lnTo>
                <a:lnTo>
                  <a:pt x="237729" y="81219"/>
                </a:lnTo>
                <a:lnTo>
                  <a:pt x="237729" y="75285"/>
                </a:lnTo>
                <a:close/>
                <a:moveTo>
                  <a:pt x="249911" y="75285"/>
                </a:moveTo>
                <a:lnTo>
                  <a:pt x="249911" y="81219"/>
                </a:lnTo>
                <a:lnTo>
                  <a:pt x="243977" y="81219"/>
                </a:lnTo>
                <a:lnTo>
                  <a:pt x="243977" y="75285"/>
                </a:lnTo>
                <a:close/>
                <a:moveTo>
                  <a:pt x="256161" y="75285"/>
                </a:moveTo>
                <a:lnTo>
                  <a:pt x="256161" y="81219"/>
                </a:lnTo>
                <a:lnTo>
                  <a:pt x="250225" y="81219"/>
                </a:lnTo>
                <a:lnTo>
                  <a:pt x="250225" y="75285"/>
                </a:lnTo>
                <a:close/>
                <a:moveTo>
                  <a:pt x="262409" y="75285"/>
                </a:moveTo>
                <a:lnTo>
                  <a:pt x="262409" y="81219"/>
                </a:lnTo>
                <a:lnTo>
                  <a:pt x="256474" y="81219"/>
                </a:lnTo>
                <a:lnTo>
                  <a:pt x="256474" y="75285"/>
                </a:lnTo>
                <a:close/>
                <a:moveTo>
                  <a:pt x="268656" y="75285"/>
                </a:moveTo>
                <a:lnTo>
                  <a:pt x="268656" y="81219"/>
                </a:lnTo>
                <a:lnTo>
                  <a:pt x="262721" y="81219"/>
                </a:lnTo>
                <a:lnTo>
                  <a:pt x="262721" y="75285"/>
                </a:lnTo>
                <a:close/>
                <a:moveTo>
                  <a:pt x="274904" y="75285"/>
                </a:moveTo>
                <a:lnTo>
                  <a:pt x="274904" y="81219"/>
                </a:lnTo>
                <a:lnTo>
                  <a:pt x="268968" y="81219"/>
                </a:lnTo>
                <a:lnTo>
                  <a:pt x="268968" y="75285"/>
                </a:lnTo>
                <a:close/>
                <a:moveTo>
                  <a:pt x="6251" y="81532"/>
                </a:moveTo>
                <a:lnTo>
                  <a:pt x="6251" y="87466"/>
                </a:lnTo>
                <a:lnTo>
                  <a:pt x="315" y="87466"/>
                </a:lnTo>
                <a:lnTo>
                  <a:pt x="315" y="81532"/>
                </a:lnTo>
                <a:close/>
                <a:moveTo>
                  <a:pt x="12498" y="81532"/>
                </a:moveTo>
                <a:lnTo>
                  <a:pt x="12498" y="87466"/>
                </a:lnTo>
                <a:lnTo>
                  <a:pt x="6562" y="87466"/>
                </a:lnTo>
                <a:lnTo>
                  <a:pt x="6562" y="81532"/>
                </a:lnTo>
                <a:close/>
                <a:moveTo>
                  <a:pt x="18745" y="81532"/>
                </a:moveTo>
                <a:lnTo>
                  <a:pt x="18745" y="87466"/>
                </a:lnTo>
                <a:lnTo>
                  <a:pt x="12810" y="87466"/>
                </a:lnTo>
                <a:lnTo>
                  <a:pt x="12810" y="81532"/>
                </a:lnTo>
                <a:close/>
                <a:moveTo>
                  <a:pt x="24992" y="81532"/>
                </a:moveTo>
                <a:lnTo>
                  <a:pt x="24992" y="87466"/>
                </a:lnTo>
                <a:lnTo>
                  <a:pt x="19058" y="87466"/>
                </a:lnTo>
                <a:lnTo>
                  <a:pt x="19058" y="81532"/>
                </a:lnTo>
                <a:close/>
                <a:moveTo>
                  <a:pt x="31242" y="81532"/>
                </a:moveTo>
                <a:lnTo>
                  <a:pt x="31242" y="87466"/>
                </a:lnTo>
                <a:lnTo>
                  <a:pt x="25305" y="87466"/>
                </a:lnTo>
                <a:lnTo>
                  <a:pt x="25305" y="81532"/>
                </a:lnTo>
                <a:close/>
                <a:moveTo>
                  <a:pt x="37489" y="81532"/>
                </a:moveTo>
                <a:lnTo>
                  <a:pt x="37489" y="87466"/>
                </a:lnTo>
                <a:lnTo>
                  <a:pt x="31553" y="87466"/>
                </a:lnTo>
                <a:lnTo>
                  <a:pt x="31553" y="81532"/>
                </a:lnTo>
                <a:close/>
                <a:moveTo>
                  <a:pt x="43737" y="81532"/>
                </a:moveTo>
                <a:lnTo>
                  <a:pt x="43737" y="87466"/>
                </a:lnTo>
                <a:lnTo>
                  <a:pt x="37802" y="87466"/>
                </a:lnTo>
                <a:lnTo>
                  <a:pt x="37802" y="81532"/>
                </a:lnTo>
                <a:close/>
                <a:moveTo>
                  <a:pt x="49985" y="81532"/>
                </a:moveTo>
                <a:lnTo>
                  <a:pt x="49985" y="87466"/>
                </a:lnTo>
                <a:lnTo>
                  <a:pt x="44049" y="87466"/>
                </a:lnTo>
                <a:lnTo>
                  <a:pt x="44049" y="81532"/>
                </a:lnTo>
                <a:close/>
                <a:moveTo>
                  <a:pt x="56232" y="81532"/>
                </a:moveTo>
                <a:lnTo>
                  <a:pt x="56232" y="87466"/>
                </a:lnTo>
                <a:lnTo>
                  <a:pt x="50296" y="87466"/>
                </a:lnTo>
                <a:lnTo>
                  <a:pt x="50296" y="81532"/>
                </a:lnTo>
                <a:close/>
                <a:moveTo>
                  <a:pt x="62480" y="81532"/>
                </a:moveTo>
                <a:lnTo>
                  <a:pt x="62480" y="87466"/>
                </a:lnTo>
                <a:lnTo>
                  <a:pt x="56545" y="87466"/>
                </a:lnTo>
                <a:lnTo>
                  <a:pt x="56545" y="81532"/>
                </a:lnTo>
                <a:close/>
                <a:moveTo>
                  <a:pt x="68727" y="81532"/>
                </a:moveTo>
                <a:lnTo>
                  <a:pt x="68727" y="87466"/>
                </a:lnTo>
                <a:lnTo>
                  <a:pt x="62792" y="87466"/>
                </a:lnTo>
                <a:lnTo>
                  <a:pt x="62792" y="81532"/>
                </a:lnTo>
                <a:close/>
                <a:moveTo>
                  <a:pt x="74975" y="81532"/>
                </a:moveTo>
                <a:lnTo>
                  <a:pt x="74975" y="87466"/>
                </a:lnTo>
                <a:lnTo>
                  <a:pt x="69039" y="87466"/>
                </a:lnTo>
                <a:lnTo>
                  <a:pt x="69039" y="81532"/>
                </a:lnTo>
                <a:close/>
                <a:moveTo>
                  <a:pt x="81223" y="81532"/>
                </a:moveTo>
                <a:lnTo>
                  <a:pt x="81223" y="87466"/>
                </a:lnTo>
                <a:lnTo>
                  <a:pt x="75286" y="87466"/>
                </a:lnTo>
                <a:lnTo>
                  <a:pt x="75286" y="81532"/>
                </a:lnTo>
                <a:close/>
                <a:moveTo>
                  <a:pt x="87470" y="81532"/>
                </a:moveTo>
                <a:lnTo>
                  <a:pt x="87470" y="87466"/>
                </a:lnTo>
                <a:lnTo>
                  <a:pt x="81535" y="87466"/>
                </a:lnTo>
                <a:lnTo>
                  <a:pt x="81535" y="81532"/>
                </a:lnTo>
                <a:close/>
                <a:moveTo>
                  <a:pt x="93718" y="81532"/>
                </a:moveTo>
                <a:lnTo>
                  <a:pt x="93718" y="87466"/>
                </a:lnTo>
                <a:lnTo>
                  <a:pt x="87784" y="87466"/>
                </a:lnTo>
                <a:lnTo>
                  <a:pt x="87784" y="81532"/>
                </a:lnTo>
                <a:close/>
                <a:moveTo>
                  <a:pt x="99967" y="81532"/>
                </a:moveTo>
                <a:lnTo>
                  <a:pt x="99967" y="87466"/>
                </a:lnTo>
                <a:lnTo>
                  <a:pt x="94031" y="87466"/>
                </a:lnTo>
                <a:lnTo>
                  <a:pt x="94031" y="81532"/>
                </a:lnTo>
                <a:close/>
                <a:moveTo>
                  <a:pt x="106214" y="81532"/>
                </a:moveTo>
                <a:lnTo>
                  <a:pt x="106214" y="87466"/>
                </a:lnTo>
                <a:lnTo>
                  <a:pt x="100278" y="87466"/>
                </a:lnTo>
                <a:lnTo>
                  <a:pt x="100278" y="81532"/>
                </a:lnTo>
                <a:close/>
                <a:moveTo>
                  <a:pt x="112461" y="81532"/>
                </a:moveTo>
                <a:lnTo>
                  <a:pt x="112461" y="87466"/>
                </a:lnTo>
                <a:lnTo>
                  <a:pt x="106527" y="87466"/>
                </a:lnTo>
                <a:lnTo>
                  <a:pt x="106527" y="81532"/>
                </a:lnTo>
                <a:close/>
                <a:moveTo>
                  <a:pt x="118710" y="81532"/>
                </a:moveTo>
                <a:lnTo>
                  <a:pt x="118710" y="87466"/>
                </a:lnTo>
                <a:lnTo>
                  <a:pt x="112774" y="87466"/>
                </a:lnTo>
                <a:lnTo>
                  <a:pt x="112774" y="81532"/>
                </a:lnTo>
                <a:close/>
                <a:moveTo>
                  <a:pt x="124957" y="81532"/>
                </a:moveTo>
                <a:lnTo>
                  <a:pt x="124957" y="87466"/>
                </a:lnTo>
                <a:lnTo>
                  <a:pt x="119021" y="87466"/>
                </a:lnTo>
                <a:lnTo>
                  <a:pt x="119021" y="81532"/>
                </a:lnTo>
                <a:close/>
                <a:moveTo>
                  <a:pt x="131204" y="81532"/>
                </a:moveTo>
                <a:lnTo>
                  <a:pt x="131204" y="87466"/>
                </a:lnTo>
                <a:lnTo>
                  <a:pt x="125270" y="87466"/>
                </a:lnTo>
                <a:lnTo>
                  <a:pt x="125270" y="81532"/>
                </a:lnTo>
                <a:close/>
                <a:moveTo>
                  <a:pt x="137451" y="81532"/>
                </a:moveTo>
                <a:lnTo>
                  <a:pt x="137451" y="87466"/>
                </a:lnTo>
                <a:lnTo>
                  <a:pt x="131517" y="87466"/>
                </a:lnTo>
                <a:lnTo>
                  <a:pt x="131517" y="81532"/>
                </a:lnTo>
                <a:close/>
                <a:moveTo>
                  <a:pt x="143702" y="81532"/>
                </a:moveTo>
                <a:lnTo>
                  <a:pt x="143702" y="87466"/>
                </a:lnTo>
                <a:lnTo>
                  <a:pt x="137766" y="87466"/>
                </a:lnTo>
                <a:lnTo>
                  <a:pt x="137766" y="81532"/>
                </a:lnTo>
                <a:close/>
                <a:moveTo>
                  <a:pt x="149949" y="81532"/>
                </a:moveTo>
                <a:lnTo>
                  <a:pt x="149949" y="87466"/>
                </a:lnTo>
                <a:lnTo>
                  <a:pt x="144015" y="87466"/>
                </a:lnTo>
                <a:lnTo>
                  <a:pt x="144015" y="81532"/>
                </a:lnTo>
                <a:close/>
                <a:moveTo>
                  <a:pt x="156196" y="81532"/>
                </a:moveTo>
                <a:lnTo>
                  <a:pt x="156196" y="87466"/>
                </a:lnTo>
                <a:lnTo>
                  <a:pt x="150262" y="87466"/>
                </a:lnTo>
                <a:lnTo>
                  <a:pt x="150262" y="81532"/>
                </a:lnTo>
                <a:close/>
                <a:moveTo>
                  <a:pt x="162445" y="81532"/>
                </a:moveTo>
                <a:lnTo>
                  <a:pt x="162445" y="87466"/>
                </a:lnTo>
                <a:lnTo>
                  <a:pt x="156509" y="87466"/>
                </a:lnTo>
                <a:lnTo>
                  <a:pt x="156509" y="81532"/>
                </a:lnTo>
                <a:close/>
                <a:moveTo>
                  <a:pt x="168692" y="81532"/>
                </a:moveTo>
                <a:lnTo>
                  <a:pt x="168692" y="87466"/>
                </a:lnTo>
                <a:lnTo>
                  <a:pt x="162756" y="87466"/>
                </a:lnTo>
                <a:lnTo>
                  <a:pt x="162756" y="81532"/>
                </a:lnTo>
                <a:close/>
                <a:moveTo>
                  <a:pt x="174939" y="81532"/>
                </a:moveTo>
                <a:lnTo>
                  <a:pt x="174939" y="87466"/>
                </a:lnTo>
                <a:lnTo>
                  <a:pt x="169005" y="87466"/>
                </a:lnTo>
                <a:lnTo>
                  <a:pt x="169005" y="81532"/>
                </a:lnTo>
                <a:close/>
                <a:moveTo>
                  <a:pt x="181186" y="81532"/>
                </a:moveTo>
                <a:lnTo>
                  <a:pt x="181186" y="87466"/>
                </a:lnTo>
                <a:lnTo>
                  <a:pt x="175252" y="87466"/>
                </a:lnTo>
                <a:lnTo>
                  <a:pt x="175252" y="81532"/>
                </a:lnTo>
                <a:close/>
                <a:moveTo>
                  <a:pt x="187435" y="81532"/>
                </a:moveTo>
                <a:lnTo>
                  <a:pt x="187435" y="87466"/>
                </a:lnTo>
                <a:lnTo>
                  <a:pt x="181499" y="87466"/>
                </a:lnTo>
                <a:lnTo>
                  <a:pt x="181499" y="81532"/>
                </a:lnTo>
                <a:close/>
                <a:moveTo>
                  <a:pt x="193684" y="81532"/>
                </a:moveTo>
                <a:lnTo>
                  <a:pt x="193684" y="87466"/>
                </a:lnTo>
                <a:lnTo>
                  <a:pt x="187749" y="87466"/>
                </a:lnTo>
                <a:lnTo>
                  <a:pt x="187749" y="81532"/>
                </a:lnTo>
                <a:close/>
                <a:moveTo>
                  <a:pt x="199931" y="81532"/>
                </a:moveTo>
                <a:lnTo>
                  <a:pt x="199931" y="87466"/>
                </a:lnTo>
                <a:lnTo>
                  <a:pt x="193996" y="87466"/>
                </a:lnTo>
                <a:lnTo>
                  <a:pt x="193996" y="81532"/>
                </a:lnTo>
                <a:close/>
                <a:moveTo>
                  <a:pt x="206180" y="81532"/>
                </a:moveTo>
                <a:lnTo>
                  <a:pt x="206180" y="87466"/>
                </a:lnTo>
                <a:lnTo>
                  <a:pt x="200244" y="87466"/>
                </a:lnTo>
                <a:lnTo>
                  <a:pt x="200244" y="81532"/>
                </a:lnTo>
                <a:close/>
                <a:moveTo>
                  <a:pt x="212427" y="81532"/>
                </a:moveTo>
                <a:lnTo>
                  <a:pt x="212427" y="87466"/>
                </a:lnTo>
                <a:lnTo>
                  <a:pt x="206491" y="87466"/>
                </a:lnTo>
                <a:lnTo>
                  <a:pt x="206491" y="81532"/>
                </a:lnTo>
                <a:close/>
                <a:moveTo>
                  <a:pt x="218674" y="81532"/>
                </a:moveTo>
                <a:lnTo>
                  <a:pt x="218674" y="87466"/>
                </a:lnTo>
                <a:lnTo>
                  <a:pt x="212739" y="87466"/>
                </a:lnTo>
                <a:lnTo>
                  <a:pt x="212739" y="81532"/>
                </a:lnTo>
                <a:close/>
                <a:moveTo>
                  <a:pt x="224921" y="81532"/>
                </a:moveTo>
                <a:lnTo>
                  <a:pt x="224921" y="87466"/>
                </a:lnTo>
                <a:lnTo>
                  <a:pt x="218987" y="87466"/>
                </a:lnTo>
                <a:lnTo>
                  <a:pt x="218987" y="81532"/>
                </a:lnTo>
                <a:close/>
                <a:moveTo>
                  <a:pt x="231170" y="81532"/>
                </a:moveTo>
                <a:lnTo>
                  <a:pt x="231170" y="87466"/>
                </a:lnTo>
                <a:lnTo>
                  <a:pt x="225234" y="87466"/>
                </a:lnTo>
                <a:lnTo>
                  <a:pt x="225234" y="81532"/>
                </a:lnTo>
                <a:close/>
                <a:moveTo>
                  <a:pt x="237417" y="81532"/>
                </a:moveTo>
                <a:lnTo>
                  <a:pt x="237417" y="87466"/>
                </a:lnTo>
                <a:lnTo>
                  <a:pt x="231481" y="87466"/>
                </a:lnTo>
                <a:lnTo>
                  <a:pt x="231481" y="81532"/>
                </a:lnTo>
                <a:close/>
                <a:moveTo>
                  <a:pt x="243664" y="81532"/>
                </a:moveTo>
                <a:lnTo>
                  <a:pt x="243664" y="87466"/>
                </a:lnTo>
                <a:lnTo>
                  <a:pt x="237729" y="87466"/>
                </a:lnTo>
                <a:lnTo>
                  <a:pt x="237729" y="81532"/>
                </a:lnTo>
                <a:close/>
                <a:moveTo>
                  <a:pt x="249911" y="81532"/>
                </a:moveTo>
                <a:lnTo>
                  <a:pt x="249911" y="87466"/>
                </a:lnTo>
                <a:lnTo>
                  <a:pt x="243977" y="87466"/>
                </a:lnTo>
                <a:lnTo>
                  <a:pt x="243977" y="81532"/>
                </a:lnTo>
                <a:close/>
                <a:moveTo>
                  <a:pt x="256161" y="81532"/>
                </a:moveTo>
                <a:lnTo>
                  <a:pt x="256161" y="87466"/>
                </a:lnTo>
                <a:lnTo>
                  <a:pt x="250225" y="87466"/>
                </a:lnTo>
                <a:lnTo>
                  <a:pt x="250225" y="81532"/>
                </a:lnTo>
                <a:close/>
                <a:moveTo>
                  <a:pt x="262409" y="81532"/>
                </a:moveTo>
                <a:lnTo>
                  <a:pt x="262409" y="87466"/>
                </a:lnTo>
                <a:lnTo>
                  <a:pt x="256474" y="87466"/>
                </a:lnTo>
                <a:lnTo>
                  <a:pt x="256474" y="81532"/>
                </a:lnTo>
                <a:close/>
                <a:moveTo>
                  <a:pt x="268656" y="81532"/>
                </a:moveTo>
                <a:lnTo>
                  <a:pt x="268656" y="87466"/>
                </a:lnTo>
                <a:lnTo>
                  <a:pt x="262721" y="87466"/>
                </a:lnTo>
                <a:lnTo>
                  <a:pt x="262721" y="81532"/>
                </a:lnTo>
                <a:close/>
                <a:moveTo>
                  <a:pt x="274904" y="81532"/>
                </a:moveTo>
                <a:lnTo>
                  <a:pt x="274904" y="87466"/>
                </a:lnTo>
                <a:lnTo>
                  <a:pt x="268968" y="87466"/>
                </a:lnTo>
                <a:lnTo>
                  <a:pt x="268968" y="81532"/>
                </a:lnTo>
                <a:close/>
                <a:moveTo>
                  <a:pt x="6251" y="87779"/>
                </a:moveTo>
                <a:lnTo>
                  <a:pt x="6251" y="93713"/>
                </a:lnTo>
                <a:lnTo>
                  <a:pt x="315" y="93713"/>
                </a:lnTo>
                <a:lnTo>
                  <a:pt x="315" y="87779"/>
                </a:lnTo>
                <a:close/>
                <a:moveTo>
                  <a:pt x="12498" y="87779"/>
                </a:moveTo>
                <a:lnTo>
                  <a:pt x="12498" y="93713"/>
                </a:lnTo>
                <a:lnTo>
                  <a:pt x="6562" y="93713"/>
                </a:lnTo>
                <a:lnTo>
                  <a:pt x="6562" y="87779"/>
                </a:lnTo>
                <a:close/>
                <a:moveTo>
                  <a:pt x="18745" y="87779"/>
                </a:moveTo>
                <a:lnTo>
                  <a:pt x="18745" y="93713"/>
                </a:lnTo>
                <a:lnTo>
                  <a:pt x="12810" y="93713"/>
                </a:lnTo>
                <a:lnTo>
                  <a:pt x="12810" y="87779"/>
                </a:lnTo>
                <a:close/>
                <a:moveTo>
                  <a:pt x="24992" y="87779"/>
                </a:moveTo>
                <a:lnTo>
                  <a:pt x="24992" y="93713"/>
                </a:lnTo>
                <a:lnTo>
                  <a:pt x="19058" y="93713"/>
                </a:lnTo>
                <a:lnTo>
                  <a:pt x="19058" y="87779"/>
                </a:lnTo>
                <a:close/>
                <a:moveTo>
                  <a:pt x="31242" y="87779"/>
                </a:moveTo>
                <a:lnTo>
                  <a:pt x="31242" y="93713"/>
                </a:lnTo>
                <a:lnTo>
                  <a:pt x="25305" y="93713"/>
                </a:lnTo>
                <a:lnTo>
                  <a:pt x="25305" y="87779"/>
                </a:lnTo>
                <a:close/>
                <a:moveTo>
                  <a:pt x="37489" y="87779"/>
                </a:moveTo>
                <a:lnTo>
                  <a:pt x="37489" y="93713"/>
                </a:lnTo>
                <a:lnTo>
                  <a:pt x="31553" y="93713"/>
                </a:lnTo>
                <a:lnTo>
                  <a:pt x="31553" y="87779"/>
                </a:lnTo>
                <a:close/>
                <a:moveTo>
                  <a:pt x="43737" y="87779"/>
                </a:moveTo>
                <a:lnTo>
                  <a:pt x="43737" y="93713"/>
                </a:lnTo>
                <a:lnTo>
                  <a:pt x="37802" y="93713"/>
                </a:lnTo>
                <a:lnTo>
                  <a:pt x="37802" y="87779"/>
                </a:lnTo>
                <a:close/>
                <a:moveTo>
                  <a:pt x="49985" y="87779"/>
                </a:moveTo>
                <a:lnTo>
                  <a:pt x="49985" y="93713"/>
                </a:lnTo>
                <a:lnTo>
                  <a:pt x="44049" y="93713"/>
                </a:lnTo>
                <a:lnTo>
                  <a:pt x="44049" y="87779"/>
                </a:lnTo>
                <a:close/>
                <a:moveTo>
                  <a:pt x="56232" y="87779"/>
                </a:moveTo>
                <a:lnTo>
                  <a:pt x="56232" y="93713"/>
                </a:lnTo>
                <a:lnTo>
                  <a:pt x="50296" y="93713"/>
                </a:lnTo>
                <a:lnTo>
                  <a:pt x="50296" y="87779"/>
                </a:lnTo>
                <a:close/>
                <a:moveTo>
                  <a:pt x="62480" y="87779"/>
                </a:moveTo>
                <a:lnTo>
                  <a:pt x="62480" y="93713"/>
                </a:lnTo>
                <a:lnTo>
                  <a:pt x="56545" y="93713"/>
                </a:lnTo>
                <a:lnTo>
                  <a:pt x="56545" y="87779"/>
                </a:lnTo>
                <a:close/>
                <a:moveTo>
                  <a:pt x="68727" y="87779"/>
                </a:moveTo>
                <a:lnTo>
                  <a:pt x="68727" y="93713"/>
                </a:lnTo>
                <a:lnTo>
                  <a:pt x="62792" y="93713"/>
                </a:lnTo>
                <a:lnTo>
                  <a:pt x="62792" y="87779"/>
                </a:lnTo>
                <a:close/>
                <a:moveTo>
                  <a:pt x="74975" y="87779"/>
                </a:moveTo>
                <a:lnTo>
                  <a:pt x="74975" y="93713"/>
                </a:lnTo>
                <a:lnTo>
                  <a:pt x="69039" y="93713"/>
                </a:lnTo>
                <a:lnTo>
                  <a:pt x="69039" y="87779"/>
                </a:lnTo>
                <a:close/>
                <a:moveTo>
                  <a:pt x="81223" y="87779"/>
                </a:moveTo>
                <a:lnTo>
                  <a:pt x="81223" y="93713"/>
                </a:lnTo>
                <a:lnTo>
                  <a:pt x="75286" y="93713"/>
                </a:lnTo>
                <a:lnTo>
                  <a:pt x="75286" y="87779"/>
                </a:lnTo>
                <a:close/>
                <a:moveTo>
                  <a:pt x="87470" y="87779"/>
                </a:moveTo>
                <a:lnTo>
                  <a:pt x="87470" y="93713"/>
                </a:lnTo>
                <a:lnTo>
                  <a:pt x="81535" y="93713"/>
                </a:lnTo>
                <a:lnTo>
                  <a:pt x="81535" y="87779"/>
                </a:lnTo>
                <a:close/>
                <a:moveTo>
                  <a:pt x="93718" y="87779"/>
                </a:moveTo>
                <a:lnTo>
                  <a:pt x="93718" y="93713"/>
                </a:lnTo>
                <a:lnTo>
                  <a:pt x="87784" y="93713"/>
                </a:lnTo>
                <a:lnTo>
                  <a:pt x="87784" y="87779"/>
                </a:lnTo>
                <a:close/>
                <a:moveTo>
                  <a:pt x="162445" y="87779"/>
                </a:moveTo>
                <a:lnTo>
                  <a:pt x="162445" y="93713"/>
                </a:lnTo>
                <a:lnTo>
                  <a:pt x="156509" y="93713"/>
                </a:lnTo>
                <a:lnTo>
                  <a:pt x="156509" y="87779"/>
                </a:lnTo>
                <a:close/>
                <a:moveTo>
                  <a:pt x="168692" y="87779"/>
                </a:moveTo>
                <a:lnTo>
                  <a:pt x="168692" y="93713"/>
                </a:lnTo>
                <a:lnTo>
                  <a:pt x="162756" y="93713"/>
                </a:lnTo>
                <a:lnTo>
                  <a:pt x="162756" y="87779"/>
                </a:lnTo>
                <a:close/>
                <a:moveTo>
                  <a:pt x="174939" y="87779"/>
                </a:moveTo>
                <a:lnTo>
                  <a:pt x="174939" y="93713"/>
                </a:lnTo>
                <a:lnTo>
                  <a:pt x="169005" y="93713"/>
                </a:lnTo>
                <a:lnTo>
                  <a:pt x="169005" y="87779"/>
                </a:lnTo>
                <a:close/>
                <a:moveTo>
                  <a:pt x="181186" y="87779"/>
                </a:moveTo>
                <a:lnTo>
                  <a:pt x="181186" y="93713"/>
                </a:lnTo>
                <a:lnTo>
                  <a:pt x="175252" y="93713"/>
                </a:lnTo>
                <a:lnTo>
                  <a:pt x="175252" y="87779"/>
                </a:lnTo>
                <a:close/>
                <a:moveTo>
                  <a:pt x="187435" y="87779"/>
                </a:moveTo>
                <a:lnTo>
                  <a:pt x="187435" y="93713"/>
                </a:lnTo>
                <a:lnTo>
                  <a:pt x="181499" y="93713"/>
                </a:lnTo>
                <a:lnTo>
                  <a:pt x="181499" y="87779"/>
                </a:lnTo>
                <a:close/>
                <a:moveTo>
                  <a:pt x="193684" y="87779"/>
                </a:moveTo>
                <a:lnTo>
                  <a:pt x="193684" y="93713"/>
                </a:lnTo>
                <a:lnTo>
                  <a:pt x="187749" y="93713"/>
                </a:lnTo>
                <a:lnTo>
                  <a:pt x="187749" y="87779"/>
                </a:lnTo>
                <a:close/>
                <a:moveTo>
                  <a:pt x="199931" y="87779"/>
                </a:moveTo>
                <a:lnTo>
                  <a:pt x="199931" y="93713"/>
                </a:lnTo>
                <a:lnTo>
                  <a:pt x="193996" y="93713"/>
                </a:lnTo>
                <a:lnTo>
                  <a:pt x="193996" y="87779"/>
                </a:lnTo>
                <a:close/>
                <a:moveTo>
                  <a:pt x="206180" y="87779"/>
                </a:moveTo>
                <a:lnTo>
                  <a:pt x="206180" y="93713"/>
                </a:lnTo>
                <a:lnTo>
                  <a:pt x="200244" y="93713"/>
                </a:lnTo>
                <a:lnTo>
                  <a:pt x="200244" y="87779"/>
                </a:lnTo>
                <a:close/>
                <a:moveTo>
                  <a:pt x="212427" y="87779"/>
                </a:moveTo>
                <a:lnTo>
                  <a:pt x="212427" y="93713"/>
                </a:lnTo>
                <a:lnTo>
                  <a:pt x="206491" y="93713"/>
                </a:lnTo>
                <a:lnTo>
                  <a:pt x="206491" y="87779"/>
                </a:lnTo>
                <a:close/>
                <a:moveTo>
                  <a:pt x="99967" y="87781"/>
                </a:moveTo>
                <a:lnTo>
                  <a:pt x="99967" y="93717"/>
                </a:lnTo>
                <a:lnTo>
                  <a:pt x="94031" y="93717"/>
                </a:lnTo>
                <a:lnTo>
                  <a:pt x="94031" y="87781"/>
                </a:lnTo>
                <a:close/>
                <a:moveTo>
                  <a:pt x="106214" y="87781"/>
                </a:moveTo>
                <a:lnTo>
                  <a:pt x="106214" y="93717"/>
                </a:lnTo>
                <a:lnTo>
                  <a:pt x="100278" y="93717"/>
                </a:lnTo>
                <a:lnTo>
                  <a:pt x="100278" y="87781"/>
                </a:lnTo>
                <a:close/>
                <a:moveTo>
                  <a:pt x="112461" y="87781"/>
                </a:moveTo>
                <a:lnTo>
                  <a:pt x="112461" y="93717"/>
                </a:lnTo>
                <a:lnTo>
                  <a:pt x="106527" y="93717"/>
                </a:lnTo>
                <a:lnTo>
                  <a:pt x="106527" y="87781"/>
                </a:lnTo>
                <a:close/>
                <a:moveTo>
                  <a:pt x="118710" y="87781"/>
                </a:moveTo>
                <a:lnTo>
                  <a:pt x="118710" y="93717"/>
                </a:lnTo>
                <a:lnTo>
                  <a:pt x="112774" y="93717"/>
                </a:lnTo>
                <a:lnTo>
                  <a:pt x="112774" y="87781"/>
                </a:lnTo>
                <a:close/>
                <a:moveTo>
                  <a:pt x="124957" y="87781"/>
                </a:moveTo>
                <a:lnTo>
                  <a:pt x="124957" y="93717"/>
                </a:lnTo>
                <a:lnTo>
                  <a:pt x="119021" y="93717"/>
                </a:lnTo>
                <a:lnTo>
                  <a:pt x="119021" y="87781"/>
                </a:lnTo>
                <a:close/>
                <a:moveTo>
                  <a:pt x="131204" y="87781"/>
                </a:moveTo>
                <a:lnTo>
                  <a:pt x="131204" y="93717"/>
                </a:lnTo>
                <a:lnTo>
                  <a:pt x="125270" y="93717"/>
                </a:lnTo>
                <a:lnTo>
                  <a:pt x="125270" y="87781"/>
                </a:lnTo>
                <a:close/>
                <a:moveTo>
                  <a:pt x="137451" y="87781"/>
                </a:moveTo>
                <a:lnTo>
                  <a:pt x="137451" y="93717"/>
                </a:lnTo>
                <a:lnTo>
                  <a:pt x="131517" y="93717"/>
                </a:lnTo>
                <a:lnTo>
                  <a:pt x="131517" y="87781"/>
                </a:lnTo>
                <a:close/>
                <a:moveTo>
                  <a:pt x="143702" y="87781"/>
                </a:moveTo>
                <a:lnTo>
                  <a:pt x="143702" y="93717"/>
                </a:lnTo>
                <a:lnTo>
                  <a:pt x="137766" y="93717"/>
                </a:lnTo>
                <a:lnTo>
                  <a:pt x="137766" y="87781"/>
                </a:lnTo>
                <a:close/>
                <a:moveTo>
                  <a:pt x="149949" y="87781"/>
                </a:moveTo>
                <a:lnTo>
                  <a:pt x="149949" y="93717"/>
                </a:lnTo>
                <a:lnTo>
                  <a:pt x="144015" y="93717"/>
                </a:lnTo>
                <a:lnTo>
                  <a:pt x="144015" y="87781"/>
                </a:lnTo>
                <a:close/>
                <a:moveTo>
                  <a:pt x="156196" y="87781"/>
                </a:moveTo>
                <a:lnTo>
                  <a:pt x="156196" y="93717"/>
                </a:lnTo>
                <a:lnTo>
                  <a:pt x="150262" y="93717"/>
                </a:lnTo>
                <a:lnTo>
                  <a:pt x="150262" y="87781"/>
                </a:lnTo>
                <a:close/>
                <a:moveTo>
                  <a:pt x="218674" y="87781"/>
                </a:moveTo>
                <a:lnTo>
                  <a:pt x="218674" y="93717"/>
                </a:lnTo>
                <a:lnTo>
                  <a:pt x="212739" y="93717"/>
                </a:lnTo>
                <a:lnTo>
                  <a:pt x="212739" y="87781"/>
                </a:lnTo>
                <a:close/>
                <a:moveTo>
                  <a:pt x="224921" y="87781"/>
                </a:moveTo>
                <a:lnTo>
                  <a:pt x="224921" y="93717"/>
                </a:lnTo>
                <a:lnTo>
                  <a:pt x="218987" y="93717"/>
                </a:lnTo>
                <a:lnTo>
                  <a:pt x="218987" y="87781"/>
                </a:lnTo>
                <a:close/>
                <a:moveTo>
                  <a:pt x="231170" y="87781"/>
                </a:moveTo>
                <a:lnTo>
                  <a:pt x="231170" y="93717"/>
                </a:lnTo>
                <a:lnTo>
                  <a:pt x="225234" y="93717"/>
                </a:lnTo>
                <a:lnTo>
                  <a:pt x="225234" y="87781"/>
                </a:lnTo>
                <a:close/>
                <a:moveTo>
                  <a:pt x="237417" y="87781"/>
                </a:moveTo>
                <a:lnTo>
                  <a:pt x="237417" y="93717"/>
                </a:lnTo>
                <a:lnTo>
                  <a:pt x="231481" y="93717"/>
                </a:lnTo>
                <a:lnTo>
                  <a:pt x="231481" y="87781"/>
                </a:lnTo>
                <a:close/>
                <a:moveTo>
                  <a:pt x="243664" y="87781"/>
                </a:moveTo>
                <a:lnTo>
                  <a:pt x="243664" y="93717"/>
                </a:lnTo>
                <a:lnTo>
                  <a:pt x="237729" y="93717"/>
                </a:lnTo>
                <a:lnTo>
                  <a:pt x="237729" y="87781"/>
                </a:lnTo>
                <a:close/>
                <a:moveTo>
                  <a:pt x="249911" y="87781"/>
                </a:moveTo>
                <a:lnTo>
                  <a:pt x="249911" y="93717"/>
                </a:lnTo>
                <a:lnTo>
                  <a:pt x="243977" y="93717"/>
                </a:lnTo>
                <a:lnTo>
                  <a:pt x="243977" y="87781"/>
                </a:lnTo>
                <a:close/>
                <a:moveTo>
                  <a:pt x="256161" y="87781"/>
                </a:moveTo>
                <a:lnTo>
                  <a:pt x="256161" y="93717"/>
                </a:lnTo>
                <a:lnTo>
                  <a:pt x="250225" y="93717"/>
                </a:lnTo>
                <a:lnTo>
                  <a:pt x="250225" y="87781"/>
                </a:lnTo>
                <a:close/>
                <a:moveTo>
                  <a:pt x="262409" y="87781"/>
                </a:moveTo>
                <a:lnTo>
                  <a:pt x="262409" y="93717"/>
                </a:lnTo>
                <a:lnTo>
                  <a:pt x="256474" y="93717"/>
                </a:lnTo>
                <a:lnTo>
                  <a:pt x="256474" y="87781"/>
                </a:lnTo>
                <a:close/>
                <a:moveTo>
                  <a:pt x="268656" y="87781"/>
                </a:moveTo>
                <a:lnTo>
                  <a:pt x="268656" y="93717"/>
                </a:lnTo>
                <a:lnTo>
                  <a:pt x="262721" y="93717"/>
                </a:lnTo>
                <a:lnTo>
                  <a:pt x="262721" y="87781"/>
                </a:lnTo>
                <a:close/>
                <a:moveTo>
                  <a:pt x="274904" y="87781"/>
                </a:moveTo>
                <a:lnTo>
                  <a:pt x="274904" y="93717"/>
                </a:lnTo>
                <a:lnTo>
                  <a:pt x="268968" y="93717"/>
                </a:lnTo>
                <a:lnTo>
                  <a:pt x="268968" y="87781"/>
                </a:lnTo>
                <a:close/>
                <a:moveTo>
                  <a:pt x="6251" y="94028"/>
                </a:moveTo>
                <a:lnTo>
                  <a:pt x="6251" y="99964"/>
                </a:lnTo>
                <a:lnTo>
                  <a:pt x="315" y="99964"/>
                </a:lnTo>
                <a:lnTo>
                  <a:pt x="315" y="94028"/>
                </a:lnTo>
                <a:close/>
                <a:moveTo>
                  <a:pt x="12498" y="94028"/>
                </a:moveTo>
                <a:lnTo>
                  <a:pt x="12498" y="99964"/>
                </a:lnTo>
                <a:lnTo>
                  <a:pt x="6562" y="99964"/>
                </a:lnTo>
                <a:lnTo>
                  <a:pt x="6562" y="94028"/>
                </a:lnTo>
                <a:close/>
                <a:moveTo>
                  <a:pt x="18745" y="94028"/>
                </a:moveTo>
                <a:lnTo>
                  <a:pt x="18745" y="99964"/>
                </a:lnTo>
                <a:lnTo>
                  <a:pt x="12810" y="99964"/>
                </a:lnTo>
                <a:lnTo>
                  <a:pt x="12810" y="94028"/>
                </a:lnTo>
                <a:close/>
                <a:moveTo>
                  <a:pt x="24992" y="94028"/>
                </a:moveTo>
                <a:lnTo>
                  <a:pt x="24992" y="99964"/>
                </a:lnTo>
                <a:lnTo>
                  <a:pt x="19058" y="99964"/>
                </a:lnTo>
                <a:lnTo>
                  <a:pt x="19058" y="94028"/>
                </a:lnTo>
                <a:close/>
                <a:moveTo>
                  <a:pt x="31242" y="94028"/>
                </a:moveTo>
                <a:lnTo>
                  <a:pt x="31242" y="99964"/>
                </a:lnTo>
                <a:lnTo>
                  <a:pt x="25305" y="99964"/>
                </a:lnTo>
                <a:lnTo>
                  <a:pt x="25305" y="94028"/>
                </a:lnTo>
                <a:close/>
                <a:moveTo>
                  <a:pt x="37489" y="94028"/>
                </a:moveTo>
                <a:lnTo>
                  <a:pt x="37489" y="99964"/>
                </a:lnTo>
                <a:lnTo>
                  <a:pt x="31553" y="99964"/>
                </a:lnTo>
                <a:lnTo>
                  <a:pt x="31553" y="94028"/>
                </a:lnTo>
                <a:close/>
                <a:moveTo>
                  <a:pt x="43737" y="94028"/>
                </a:moveTo>
                <a:lnTo>
                  <a:pt x="43737" y="99964"/>
                </a:lnTo>
                <a:lnTo>
                  <a:pt x="37802" y="99964"/>
                </a:lnTo>
                <a:lnTo>
                  <a:pt x="37802" y="94028"/>
                </a:lnTo>
                <a:close/>
                <a:moveTo>
                  <a:pt x="49985" y="94028"/>
                </a:moveTo>
                <a:lnTo>
                  <a:pt x="49985" y="99964"/>
                </a:lnTo>
                <a:lnTo>
                  <a:pt x="44049" y="99964"/>
                </a:lnTo>
                <a:lnTo>
                  <a:pt x="44049" y="94028"/>
                </a:lnTo>
                <a:close/>
                <a:moveTo>
                  <a:pt x="56232" y="94028"/>
                </a:moveTo>
                <a:lnTo>
                  <a:pt x="56232" y="99964"/>
                </a:lnTo>
                <a:lnTo>
                  <a:pt x="50296" y="99964"/>
                </a:lnTo>
                <a:lnTo>
                  <a:pt x="50296" y="94028"/>
                </a:lnTo>
                <a:close/>
                <a:moveTo>
                  <a:pt x="62480" y="94028"/>
                </a:moveTo>
                <a:lnTo>
                  <a:pt x="62480" y="99964"/>
                </a:lnTo>
                <a:lnTo>
                  <a:pt x="56545" y="99964"/>
                </a:lnTo>
                <a:lnTo>
                  <a:pt x="56545" y="94028"/>
                </a:lnTo>
                <a:close/>
                <a:moveTo>
                  <a:pt x="68727" y="94028"/>
                </a:moveTo>
                <a:lnTo>
                  <a:pt x="68727" y="99964"/>
                </a:lnTo>
                <a:lnTo>
                  <a:pt x="62792" y="99964"/>
                </a:lnTo>
                <a:lnTo>
                  <a:pt x="62792" y="94028"/>
                </a:lnTo>
                <a:close/>
                <a:moveTo>
                  <a:pt x="74975" y="94028"/>
                </a:moveTo>
                <a:lnTo>
                  <a:pt x="74975" y="99964"/>
                </a:lnTo>
                <a:lnTo>
                  <a:pt x="69039" y="99964"/>
                </a:lnTo>
                <a:lnTo>
                  <a:pt x="69039" y="94028"/>
                </a:lnTo>
                <a:close/>
                <a:moveTo>
                  <a:pt x="81223" y="94028"/>
                </a:moveTo>
                <a:lnTo>
                  <a:pt x="81223" y="99964"/>
                </a:lnTo>
                <a:lnTo>
                  <a:pt x="75286" y="99964"/>
                </a:lnTo>
                <a:lnTo>
                  <a:pt x="75286" y="94028"/>
                </a:lnTo>
                <a:close/>
                <a:moveTo>
                  <a:pt x="87470" y="94028"/>
                </a:moveTo>
                <a:lnTo>
                  <a:pt x="87470" y="99964"/>
                </a:lnTo>
                <a:lnTo>
                  <a:pt x="81535" y="99964"/>
                </a:lnTo>
                <a:lnTo>
                  <a:pt x="81535" y="94028"/>
                </a:lnTo>
                <a:close/>
                <a:moveTo>
                  <a:pt x="93718" y="94028"/>
                </a:moveTo>
                <a:lnTo>
                  <a:pt x="93718" y="99964"/>
                </a:lnTo>
                <a:lnTo>
                  <a:pt x="87784" y="99964"/>
                </a:lnTo>
                <a:lnTo>
                  <a:pt x="87784" y="94028"/>
                </a:lnTo>
                <a:close/>
                <a:moveTo>
                  <a:pt x="99967" y="94028"/>
                </a:moveTo>
                <a:lnTo>
                  <a:pt x="99967" y="99964"/>
                </a:lnTo>
                <a:lnTo>
                  <a:pt x="94031" y="99964"/>
                </a:lnTo>
                <a:lnTo>
                  <a:pt x="94031" y="94028"/>
                </a:lnTo>
                <a:close/>
                <a:moveTo>
                  <a:pt x="106214" y="94029"/>
                </a:moveTo>
                <a:lnTo>
                  <a:pt x="106214" y="99964"/>
                </a:lnTo>
                <a:lnTo>
                  <a:pt x="100278" y="99964"/>
                </a:lnTo>
                <a:lnTo>
                  <a:pt x="100278" y="94029"/>
                </a:lnTo>
                <a:close/>
                <a:moveTo>
                  <a:pt x="112461" y="94029"/>
                </a:moveTo>
                <a:lnTo>
                  <a:pt x="112461" y="99964"/>
                </a:lnTo>
                <a:lnTo>
                  <a:pt x="106527" y="99964"/>
                </a:lnTo>
                <a:lnTo>
                  <a:pt x="106527" y="94029"/>
                </a:lnTo>
                <a:close/>
                <a:moveTo>
                  <a:pt x="118710" y="94029"/>
                </a:moveTo>
                <a:lnTo>
                  <a:pt x="118710" y="99964"/>
                </a:lnTo>
                <a:lnTo>
                  <a:pt x="112774" y="99964"/>
                </a:lnTo>
                <a:lnTo>
                  <a:pt x="112774" y="94029"/>
                </a:lnTo>
                <a:close/>
                <a:moveTo>
                  <a:pt x="124957" y="94029"/>
                </a:moveTo>
                <a:lnTo>
                  <a:pt x="124957" y="99964"/>
                </a:lnTo>
                <a:lnTo>
                  <a:pt x="119021" y="99964"/>
                </a:lnTo>
                <a:lnTo>
                  <a:pt x="119021" y="94029"/>
                </a:lnTo>
                <a:close/>
                <a:moveTo>
                  <a:pt x="131204" y="94029"/>
                </a:moveTo>
                <a:lnTo>
                  <a:pt x="131204" y="99964"/>
                </a:lnTo>
                <a:lnTo>
                  <a:pt x="125270" y="99964"/>
                </a:lnTo>
                <a:lnTo>
                  <a:pt x="125270" y="94029"/>
                </a:lnTo>
                <a:close/>
                <a:moveTo>
                  <a:pt x="137451" y="94029"/>
                </a:moveTo>
                <a:lnTo>
                  <a:pt x="137451" y="99964"/>
                </a:lnTo>
                <a:lnTo>
                  <a:pt x="131517" y="99964"/>
                </a:lnTo>
                <a:lnTo>
                  <a:pt x="131517" y="94029"/>
                </a:lnTo>
                <a:close/>
                <a:moveTo>
                  <a:pt x="143702" y="94029"/>
                </a:moveTo>
                <a:lnTo>
                  <a:pt x="143702" y="99964"/>
                </a:lnTo>
                <a:lnTo>
                  <a:pt x="137766" y="99964"/>
                </a:lnTo>
                <a:lnTo>
                  <a:pt x="137766" y="94029"/>
                </a:lnTo>
                <a:close/>
                <a:moveTo>
                  <a:pt x="149949" y="94029"/>
                </a:moveTo>
                <a:lnTo>
                  <a:pt x="149949" y="99964"/>
                </a:lnTo>
                <a:lnTo>
                  <a:pt x="144015" y="99964"/>
                </a:lnTo>
                <a:lnTo>
                  <a:pt x="144015" y="94029"/>
                </a:lnTo>
                <a:close/>
                <a:moveTo>
                  <a:pt x="156196" y="94029"/>
                </a:moveTo>
                <a:lnTo>
                  <a:pt x="156196" y="99964"/>
                </a:lnTo>
                <a:lnTo>
                  <a:pt x="150262" y="99964"/>
                </a:lnTo>
                <a:lnTo>
                  <a:pt x="150262" y="94029"/>
                </a:lnTo>
                <a:close/>
                <a:moveTo>
                  <a:pt x="162445" y="94028"/>
                </a:moveTo>
                <a:lnTo>
                  <a:pt x="162445" y="99964"/>
                </a:lnTo>
                <a:lnTo>
                  <a:pt x="156509" y="99964"/>
                </a:lnTo>
                <a:lnTo>
                  <a:pt x="156509" y="94028"/>
                </a:lnTo>
                <a:close/>
                <a:moveTo>
                  <a:pt x="168692" y="94028"/>
                </a:moveTo>
                <a:lnTo>
                  <a:pt x="168692" y="99964"/>
                </a:lnTo>
                <a:lnTo>
                  <a:pt x="162756" y="99964"/>
                </a:lnTo>
                <a:lnTo>
                  <a:pt x="162756" y="94028"/>
                </a:lnTo>
                <a:close/>
                <a:moveTo>
                  <a:pt x="174939" y="94028"/>
                </a:moveTo>
                <a:lnTo>
                  <a:pt x="174939" y="99964"/>
                </a:lnTo>
                <a:lnTo>
                  <a:pt x="169005" y="99964"/>
                </a:lnTo>
                <a:lnTo>
                  <a:pt x="169005" y="94028"/>
                </a:lnTo>
                <a:close/>
                <a:moveTo>
                  <a:pt x="181186" y="94028"/>
                </a:moveTo>
                <a:lnTo>
                  <a:pt x="181186" y="99964"/>
                </a:lnTo>
                <a:lnTo>
                  <a:pt x="175252" y="99964"/>
                </a:lnTo>
                <a:lnTo>
                  <a:pt x="175252" y="94028"/>
                </a:lnTo>
                <a:close/>
                <a:moveTo>
                  <a:pt x="187435" y="94028"/>
                </a:moveTo>
                <a:lnTo>
                  <a:pt x="187435" y="99964"/>
                </a:lnTo>
                <a:lnTo>
                  <a:pt x="181499" y="99964"/>
                </a:lnTo>
                <a:lnTo>
                  <a:pt x="181499" y="94028"/>
                </a:lnTo>
                <a:close/>
                <a:moveTo>
                  <a:pt x="193684" y="94028"/>
                </a:moveTo>
                <a:lnTo>
                  <a:pt x="193684" y="99964"/>
                </a:lnTo>
                <a:lnTo>
                  <a:pt x="187749" y="99964"/>
                </a:lnTo>
                <a:lnTo>
                  <a:pt x="187749" y="94028"/>
                </a:lnTo>
                <a:close/>
                <a:moveTo>
                  <a:pt x="199931" y="94028"/>
                </a:moveTo>
                <a:lnTo>
                  <a:pt x="199931" y="99964"/>
                </a:lnTo>
                <a:lnTo>
                  <a:pt x="193996" y="99964"/>
                </a:lnTo>
                <a:lnTo>
                  <a:pt x="193996" y="94028"/>
                </a:lnTo>
                <a:close/>
                <a:moveTo>
                  <a:pt x="206180" y="94028"/>
                </a:moveTo>
                <a:lnTo>
                  <a:pt x="206180" y="99964"/>
                </a:lnTo>
                <a:lnTo>
                  <a:pt x="200244" y="99964"/>
                </a:lnTo>
                <a:lnTo>
                  <a:pt x="200244" y="94028"/>
                </a:lnTo>
                <a:close/>
                <a:moveTo>
                  <a:pt x="212427" y="94028"/>
                </a:moveTo>
                <a:lnTo>
                  <a:pt x="212427" y="99964"/>
                </a:lnTo>
                <a:lnTo>
                  <a:pt x="206491" y="99964"/>
                </a:lnTo>
                <a:lnTo>
                  <a:pt x="206491" y="94028"/>
                </a:lnTo>
                <a:close/>
                <a:moveTo>
                  <a:pt x="218674" y="94028"/>
                </a:moveTo>
                <a:lnTo>
                  <a:pt x="218674" y="99964"/>
                </a:lnTo>
                <a:lnTo>
                  <a:pt x="212739" y="99964"/>
                </a:lnTo>
                <a:lnTo>
                  <a:pt x="212739" y="94028"/>
                </a:lnTo>
                <a:close/>
                <a:moveTo>
                  <a:pt x="224921" y="94029"/>
                </a:moveTo>
                <a:lnTo>
                  <a:pt x="224921" y="99964"/>
                </a:lnTo>
                <a:lnTo>
                  <a:pt x="218987" y="99964"/>
                </a:lnTo>
                <a:lnTo>
                  <a:pt x="218987" y="94029"/>
                </a:lnTo>
                <a:close/>
                <a:moveTo>
                  <a:pt x="231170" y="94029"/>
                </a:moveTo>
                <a:lnTo>
                  <a:pt x="231170" y="99964"/>
                </a:lnTo>
                <a:lnTo>
                  <a:pt x="225234" y="99964"/>
                </a:lnTo>
                <a:lnTo>
                  <a:pt x="225234" y="94029"/>
                </a:lnTo>
                <a:close/>
                <a:moveTo>
                  <a:pt x="237417" y="94029"/>
                </a:moveTo>
                <a:lnTo>
                  <a:pt x="237417" y="99964"/>
                </a:lnTo>
                <a:lnTo>
                  <a:pt x="231481" y="99964"/>
                </a:lnTo>
                <a:lnTo>
                  <a:pt x="231481" y="94029"/>
                </a:lnTo>
                <a:close/>
                <a:moveTo>
                  <a:pt x="243664" y="94029"/>
                </a:moveTo>
                <a:lnTo>
                  <a:pt x="243664" y="99964"/>
                </a:lnTo>
                <a:lnTo>
                  <a:pt x="237729" y="99964"/>
                </a:lnTo>
                <a:lnTo>
                  <a:pt x="237729" y="94029"/>
                </a:lnTo>
                <a:close/>
                <a:moveTo>
                  <a:pt x="249911" y="94029"/>
                </a:moveTo>
                <a:lnTo>
                  <a:pt x="249911" y="99964"/>
                </a:lnTo>
                <a:lnTo>
                  <a:pt x="243977" y="99964"/>
                </a:lnTo>
                <a:lnTo>
                  <a:pt x="243977" y="94029"/>
                </a:lnTo>
                <a:close/>
                <a:moveTo>
                  <a:pt x="256161" y="94029"/>
                </a:moveTo>
                <a:lnTo>
                  <a:pt x="256161" y="99964"/>
                </a:lnTo>
                <a:lnTo>
                  <a:pt x="250225" y="99964"/>
                </a:lnTo>
                <a:lnTo>
                  <a:pt x="250225" y="94029"/>
                </a:lnTo>
                <a:close/>
                <a:moveTo>
                  <a:pt x="262409" y="94029"/>
                </a:moveTo>
                <a:lnTo>
                  <a:pt x="262409" y="99964"/>
                </a:lnTo>
                <a:lnTo>
                  <a:pt x="256474" y="99964"/>
                </a:lnTo>
                <a:lnTo>
                  <a:pt x="256474" y="94029"/>
                </a:lnTo>
                <a:close/>
                <a:moveTo>
                  <a:pt x="268656" y="94029"/>
                </a:moveTo>
                <a:lnTo>
                  <a:pt x="268656" y="99964"/>
                </a:lnTo>
                <a:lnTo>
                  <a:pt x="262721" y="99964"/>
                </a:lnTo>
                <a:lnTo>
                  <a:pt x="262721" y="94029"/>
                </a:lnTo>
                <a:close/>
                <a:moveTo>
                  <a:pt x="274904" y="94029"/>
                </a:moveTo>
                <a:lnTo>
                  <a:pt x="274904" y="99964"/>
                </a:lnTo>
                <a:lnTo>
                  <a:pt x="268968" y="99964"/>
                </a:lnTo>
                <a:lnTo>
                  <a:pt x="268968" y="94029"/>
                </a:lnTo>
                <a:close/>
                <a:moveTo>
                  <a:pt x="6251" y="100276"/>
                </a:moveTo>
                <a:lnTo>
                  <a:pt x="6251" y="106211"/>
                </a:lnTo>
                <a:lnTo>
                  <a:pt x="315" y="106211"/>
                </a:lnTo>
                <a:lnTo>
                  <a:pt x="315" y="100276"/>
                </a:lnTo>
                <a:close/>
                <a:moveTo>
                  <a:pt x="12498" y="100276"/>
                </a:moveTo>
                <a:lnTo>
                  <a:pt x="12498" y="106211"/>
                </a:lnTo>
                <a:lnTo>
                  <a:pt x="6562" y="106211"/>
                </a:lnTo>
                <a:lnTo>
                  <a:pt x="6562" y="100276"/>
                </a:lnTo>
                <a:close/>
                <a:moveTo>
                  <a:pt x="18745" y="100276"/>
                </a:moveTo>
                <a:lnTo>
                  <a:pt x="18745" y="106211"/>
                </a:lnTo>
                <a:lnTo>
                  <a:pt x="12810" y="106211"/>
                </a:lnTo>
                <a:lnTo>
                  <a:pt x="12810" y="100276"/>
                </a:lnTo>
                <a:close/>
                <a:moveTo>
                  <a:pt x="24992" y="100276"/>
                </a:moveTo>
                <a:lnTo>
                  <a:pt x="24992" y="106211"/>
                </a:lnTo>
                <a:lnTo>
                  <a:pt x="19058" y="106211"/>
                </a:lnTo>
                <a:lnTo>
                  <a:pt x="19058" y="100276"/>
                </a:lnTo>
                <a:close/>
                <a:moveTo>
                  <a:pt x="31242" y="100276"/>
                </a:moveTo>
                <a:lnTo>
                  <a:pt x="31242" y="106211"/>
                </a:lnTo>
                <a:lnTo>
                  <a:pt x="25305" y="106211"/>
                </a:lnTo>
                <a:lnTo>
                  <a:pt x="25305" y="100276"/>
                </a:lnTo>
                <a:close/>
                <a:moveTo>
                  <a:pt x="37489" y="100276"/>
                </a:moveTo>
                <a:lnTo>
                  <a:pt x="37489" y="106211"/>
                </a:lnTo>
                <a:lnTo>
                  <a:pt x="31553" y="106211"/>
                </a:lnTo>
                <a:lnTo>
                  <a:pt x="31553" y="100276"/>
                </a:lnTo>
                <a:close/>
                <a:moveTo>
                  <a:pt x="43737" y="100276"/>
                </a:moveTo>
                <a:lnTo>
                  <a:pt x="43737" y="106211"/>
                </a:lnTo>
                <a:lnTo>
                  <a:pt x="37802" y="106211"/>
                </a:lnTo>
                <a:lnTo>
                  <a:pt x="37802" y="100276"/>
                </a:lnTo>
                <a:close/>
                <a:moveTo>
                  <a:pt x="49985" y="100276"/>
                </a:moveTo>
                <a:lnTo>
                  <a:pt x="49985" y="106211"/>
                </a:lnTo>
                <a:lnTo>
                  <a:pt x="44049" y="106211"/>
                </a:lnTo>
                <a:lnTo>
                  <a:pt x="44049" y="100276"/>
                </a:lnTo>
                <a:close/>
                <a:moveTo>
                  <a:pt x="56232" y="100276"/>
                </a:moveTo>
                <a:lnTo>
                  <a:pt x="56232" y="106211"/>
                </a:lnTo>
                <a:lnTo>
                  <a:pt x="50296" y="106211"/>
                </a:lnTo>
                <a:lnTo>
                  <a:pt x="50296" y="100276"/>
                </a:lnTo>
                <a:close/>
                <a:moveTo>
                  <a:pt x="62480" y="100276"/>
                </a:moveTo>
                <a:lnTo>
                  <a:pt x="62480" y="106211"/>
                </a:lnTo>
                <a:lnTo>
                  <a:pt x="56545" y="106211"/>
                </a:lnTo>
                <a:lnTo>
                  <a:pt x="56545" y="100276"/>
                </a:lnTo>
                <a:close/>
                <a:moveTo>
                  <a:pt x="68727" y="100276"/>
                </a:moveTo>
                <a:lnTo>
                  <a:pt x="68727" y="106211"/>
                </a:lnTo>
                <a:lnTo>
                  <a:pt x="62792" y="106211"/>
                </a:lnTo>
                <a:lnTo>
                  <a:pt x="62792" y="100276"/>
                </a:lnTo>
                <a:close/>
                <a:moveTo>
                  <a:pt x="74975" y="100276"/>
                </a:moveTo>
                <a:lnTo>
                  <a:pt x="74975" y="106211"/>
                </a:lnTo>
                <a:lnTo>
                  <a:pt x="69039" y="106211"/>
                </a:lnTo>
                <a:lnTo>
                  <a:pt x="69039" y="100276"/>
                </a:lnTo>
                <a:close/>
                <a:moveTo>
                  <a:pt x="81223" y="100276"/>
                </a:moveTo>
                <a:lnTo>
                  <a:pt x="81223" y="106211"/>
                </a:lnTo>
                <a:lnTo>
                  <a:pt x="75286" y="106211"/>
                </a:lnTo>
                <a:lnTo>
                  <a:pt x="75286" y="100276"/>
                </a:lnTo>
                <a:close/>
                <a:moveTo>
                  <a:pt x="87470" y="100276"/>
                </a:moveTo>
                <a:lnTo>
                  <a:pt x="87470" y="106211"/>
                </a:lnTo>
                <a:lnTo>
                  <a:pt x="81535" y="106211"/>
                </a:lnTo>
                <a:lnTo>
                  <a:pt x="81535" y="100276"/>
                </a:lnTo>
                <a:close/>
                <a:moveTo>
                  <a:pt x="93718" y="100276"/>
                </a:moveTo>
                <a:lnTo>
                  <a:pt x="93718" y="106211"/>
                </a:lnTo>
                <a:lnTo>
                  <a:pt x="87784" y="106211"/>
                </a:lnTo>
                <a:lnTo>
                  <a:pt x="87784" y="100276"/>
                </a:lnTo>
                <a:close/>
                <a:moveTo>
                  <a:pt x="99967" y="100276"/>
                </a:moveTo>
                <a:lnTo>
                  <a:pt x="99967" y="106211"/>
                </a:lnTo>
                <a:lnTo>
                  <a:pt x="94031" y="106211"/>
                </a:lnTo>
                <a:lnTo>
                  <a:pt x="94031" y="100276"/>
                </a:lnTo>
                <a:close/>
                <a:moveTo>
                  <a:pt x="106214" y="100276"/>
                </a:moveTo>
                <a:lnTo>
                  <a:pt x="106214" y="106211"/>
                </a:lnTo>
                <a:lnTo>
                  <a:pt x="100278" y="106211"/>
                </a:lnTo>
                <a:lnTo>
                  <a:pt x="100278" y="100276"/>
                </a:lnTo>
                <a:close/>
                <a:moveTo>
                  <a:pt x="112461" y="100276"/>
                </a:moveTo>
                <a:lnTo>
                  <a:pt x="112461" y="106211"/>
                </a:lnTo>
                <a:lnTo>
                  <a:pt x="106527" y="106211"/>
                </a:lnTo>
                <a:lnTo>
                  <a:pt x="106527" y="100276"/>
                </a:lnTo>
                <a:close/>
                <a:moveTo>
                  <a:pt x="118710" y="100276"/>
                </a:moveTo>
                <a:lnTo>
                  <a:pt x="118710" y="106211"/>
                </a:lnTo>
                <a:lnTo>
                  <a:pt x="112774" y="106211"/>
                </a:lnTo>
                <a:lnTo>
                  <a:pt x="112774" y="100276"/>
                </a:lnTo>
                <a:close/>
                <a:moveTo>
                  <a:pt x="124957" y="100276"/>
                </a:moveTo>
                <a:lnTo>
                  <a:pt x="124957" y="106211"/>
                </a:lnTo>
                <a:lnTo>
                  <a:pt x="119021" y="106211"/>
                </a:lnTo>
                <a:lnTo>
                  <a:pt x="119021" y="100276"/>
                </a:lnTo>
                <a:close/>
                <a:moveTo>
                  <a:pt x="131204" y="100276"/>
                </a:moveTo>
                <a:lnTo>
                  <a:pt x="131204" y="106211"/>
                </a:lnTo>
                <a:lnTo>
                  <a:pt x="125270" y="106211"/>
                </a:lnTo>
                <a:lnTo>
                  <a:pt x="125270" y="100276"/>
                </a:lnTo>
                <a:close/>
                <a:moveTo>
                  <a:pt x="137451" y="100276"/>
                </a:moveTo>
                <a:lnTo>
                  <a:pt x="137451" y="106211"/>
                </a:lnTo>
                <a:lnTo>
                  <a:pt x="131517" y="106211"/>
                </a:lnTo>
                <a:lnTo>
                  <a:pt x="131517" y="100276"/>
                </a:lnTo>
                <a:close/>
                <a:moveTo>
                  <a:pt x="143702" y="100276"/>
                </a:moveTo>
                <a:lnTo>
                  <a:pt x="143702" y="106211"/>
                </a:lnTo>
                <a:lnTo>
                  <a:pt x="137766" y="106211"/>
                </a:lnTo>
                <a:lnTo>
                  <a:pt x="137766" y="100276"/>
                </a:lnTo>
                <a:close/>
                <a:moveTo>
                  <a:pt x="149949" y="100276"/>
                </a:moveTo>
                <a:lnTo>
                  <a:pt x="149949" y="106211"/>
                </a:lnTo>
                <a:lnTo>
                  <a:pt x="144015" y="106211"/>
                </a:lnTo>
                <a:lnTo>
                  <a:pt x="144015" y="100276"/>
                </a:lnTo>
                <a:close/>
                <a:moveTo>
                  <a:pt x="156196" y="100276"/>
                </a:moveTo>
                <a:lnTo>
                  <a:pt x="156196" y="106211"/>
                </a:lnTo>
                <a:lnTo>
                  <a:pt x="150262" y="106211"/>
                </a:lnTo>
                <a:lnTo>
                  <a:pt x="150262" y="100276"/>
                </a:lnTo>
                <a:close/>
                <a:moveTo>
                  <a:pt x="162445" y="100276"/>
                </a:moveTo>
                <a:lnTo>
                  <a:pt x="162445" y="106211"/>
                </a:lnTo>
                <a:lnTo>
                  <a:pt x="156509" y="106211"/>
                </a:lnTo>
                <a:lnTo>
                  <a:pt x="156509" y="100276"/>
                </a:lnTo>
                <a:close/>
                <a:moveTo>
                  <a:pt x="168692" y="100276"/>
                </a:moveTo>
                <a:lnTo>
                  <a:pt x="168692" y="106211"/>
                </a:lnTo>
                <a:lnTo>
                  <a:pt x="162756" y="106211"/>
                </a:lnTo>
                <a:lnTo>
                  <a:pt x="162756" y="100276"/>
                </a:lnTo>
                <a:close/>
                <a:moveTo>
                  <a:pt x="174939" y="100276"/>
                </a:moveTo>
                <a:lnTo>
                  <a:pt x="174939" y="106211"/>
                </a:lnTo>
                <a:lnTo>
                  <a:pt x="169005" y="106211"/>
                </a:lnTo>
                <a:lnTo>
                  <a:pt x="169005" y="100276"/>
                </a:lnTo>
                <a:close/>
                <a:moveTo>
                  <a:pt x="181186" y="100276"/>
                </a:moveTo>
                <a:lnTo>
                  <a:pt x="181186" y="106211"/>
                </a:lnTo>
                <a:lnTo>
                  <a:pt x="175252" y="106211"/>
                </a:lnTo>
                <a:lnTo>
                  <a:pt x="175252" y="100276"/>
                </a:lnTo>
                <a:close/>
                <a:moveTo>
                  <a:pt x="187435" y="100276"/>
                </a:moveTo>
                <a:lnTo>
                  <a:pt x="187435" y="106211"/>
                </a:lnTo>
                <a:lnTo>
                  <a:pt x="181499" y="106211"/>
                </a:lnTo>
                <a:lnTo>
                  <a:pt x="181499" y="100276"/>
                </a:lnTo>
                <a:close/>
                <a:moveTo>
                  <a:pt x="193684" y="100276"/>
                </a:moveTo>
                <a:lnTo>
                  <a:pt x="193684" y="106211"/>
                </a:lnTo>
                <a:lnTo>
                  <a:pt x="187749" y="106211"/>
                </a:lnTo>
                <a:lnTo>
                  <a:pt x="187749" y="100276"/>
                </a:lnTo>
                <a:close/>
                <a:moveTo>
                  <a:pt x="199931" y="100276"/>
                </a:moveTo>
                <a:lnTo>
                  <a:pt x="199931" y="106211"/>
                </a:lnTo>
                <a:lnTo>
                  <a:pt x="193996" y="106211"/>
                </a:lnTo>
                <a:lnTo>
                  <a:pt x="193996" y="100276"/>
                </a:lnTo>
                <a:close/>
                <a:moveTo>
                  <a:pt x="206180" y="100276"/>
                </a:moveTo>
                <a:lnTo>
                  <a:pt x="206180" y="106211"/>
                </a:lnTo>
                <a:lnTo>
                  <a:pt x="200244" y="106211"/>
                </a:lnTo>
                <a:lnTo>
                  <a:pt x="200244" y="100276"/>
                </a:lnTo>
                <a:close/>
                <a:moveTo>
                  <a:pt x="212427" y="100276"/>
                </a:moveTo>
                <a:lnTo>
                  <a:pt x="212427" y="106211"/>
                </a:lnTo>
                <a:lnTo>
                  <a:pt x="206491" y="106211"/>
                </a:lnTo>
                <a:lnTo>
                  <a:pt x="206491" y="100276"/>
                </a:lnTo>
                <a:close/>
                <a:moveTo>
                  <a:pt x="218674" y="100276"/>
                </a:moveTo>
                <a:lnTo>
                  <a:pt x="218674" y="106211"/>
                </a:lnTo>
                <a:lnTo>
                  <a:pt x="212739" y="106211"/>
                </a:lnTo>
                <a:lnTo>
                  <a:pt x="212739" y="100276"/>
                </a:lnTo>
                <a:close/>
                <a:moveTo>
                  <a:pt x="224921" y="100276"/>
                </a:moveTo>
                <a:lnTo>
                  <a:pt x="224921" y="106211"/>
                </a:lnTo>
                <a:lnTo>
                  <a:pt x="218987" y="106211"/>
                </a:lnTo>
                <a:lnTo>
                  <a:pt x="218987" y="100276"/>
                </a:lnTo>
                <a:close/>
                <a:moveTo>
                  <a:pt x="231170" y="100276"/>
                </a:moveTo>
                <a:lnTo>
                  <a:pt x="231170" y="106211"/>
                </a:lnTo>
                <a:lnTo>
                  <a:pt x="225234" y="106211"/>
                </a:lnTo>
                <a:lnTo>
                  <a:pt x="225234" y="100276"/>
                </a:lnTo>
                <a:close/>
                <a:moveTo>
                  <a:pt x="237417" y="100276"/>
                </a:moveTo>
                <a:lnTo>
                  <a:pt x="237417" y="106211"/>
                </a:lnTo>
                <a:lnTo>
                  <a:pt x="231481" y="106211"/>
                </a:lnTo>
                <a:lnTo>
                  <a:pt x="231481" y="100276"/>
                </a:lnTo>
                <a:close/>
                <a:moveTo>
                  <a:pt x="243664" y="100276"/>
                </a:moveTo>
                <a:lnTo>
                  <a:pt x="243664" y="106211"/>
                </a:lnTo>
                <a:lnTo>
                  <a:pt x="237729" y="106211"/>
                </a:lnTo>
                <a:lnTo>
                  <a:pt x="237729" y="100276"/>
                </a:lnTo>
                <a:close/>
                <a:moveTo>
                  <a:pt x="249911" y="100276"/>
                </a:moveTo>
                <a:lnTo>
                  <a:pt x="249911" y="106211"/>
                </a:lnTo>
                <a:lnTo>
                  <a:pt x="243977" y="106211"/>
                </a:lnTo>
                <a:lnTo>
                  <a:pt x="243977" y="100276"/>
                </a:lnTo>
                <a:close/>
                <a:moveTo>
                  <a:pt x="256161" y="100276"/>
                </a:moveTo>
                <a:lnTo>
                  <a:pt x="256161" y="106211"/>
                </a:lnTo>
                <a:lnTo>
                  <a:pt x="250225" y="106211"/>
                </a:lnTo>
                <a:lnTo>
                  <a:pt x="250225" y="100276"/>
                </a:lnTo>
                <a:close/>
                <a:moveTo>
                  <a:pt x="262409" y="100276"/>
                </a:moveTo>
                <a:lnTo>
                  <a:pt x="262409" y="106211"/>
                </a:lnTo>
                <a:lnTo>
                  <a:pt x="256474" y="106211"/>
                </a:lnTo>
                <a:lnTo>
                  <a:pt x="256474" y="100276"/>
                </a:lnTo>
                <a:close/>
                <a:moveTo>
                  <a:pt x="268656" y="100276"/>
                </a:moveTo>
                <a:lnTo>
                  <a:pt x="268656" y="106211"/>
                </a:lnTo>
                <a:lnTo>
                  <a:pt x="262721" y="106211"/>
                </a:lnTo>
                <a:lnTo>
                  <a:pt x="262721" y="100276"/>
                </a:lnTo>
                <a:close/>
                <a:moveTo>
                  <a:pt x="274904" y="100276"/>
                </a:moveTo>
                <a:lnTo>
                  <a:pt x="274904" y="106211"/>
                </a:lnTo>
                <a:lnTo>
                  <a:pt x="268968" y="106211"/>
                </a:lnTo>
                <a:lnTo>
                  <a:pt x="268968" y="100276"/>
                </a:lnTo>
                <a:close/>
                <a:moveTo>
                  <a:pt x="6251" y="106523"/>
                </a:moveTo>
                <a:lnTo>
                  <a:pt x="6251" y="112460"/>
                </a:lnTo>
                <a:lnTo>
                  <a:pt x="315" y="112460"/>
                </a:lnTo>
                <a:lnTo>
                  <a:pt x="315" y="106523"/>
                </a:lnTo>
                <a:close/>
                <a:moveTo>
                  <a:pt x="12498" y="106523"/>
                </a:moveTo>
                <a:lnTo>
                  <a:pt x="12498" y="112460"/>
                </a:lnTo>
                <a:lnTo>
                  <a:pt x="6562" y="112460"/>
                </a:lnTo>
                <a:lnTo>
                  <a:pt x="6562" y="106523"/>
                </a:lnTo>
                <a:close/>
                <a:moveTo>
                  <a:pt x="18745" y="106523"/>
                </a:moveTo>
                <a:lnTo>
                  <a:pt x="18745" y="112460"/>
                </a:lnTo>
                <a:lnTo>
                  <a:pt x="12810" y="112460"/>
                </a:lnTo>
                <a:lnTo>
                  <a:pt x="12810" y="106523"/>
                </a:lnTo>
                <a:close/>
                <a:moveTo>
                  <a:pt x="24992" y="106523"/>
                </a:moveTo>
                <a:lnTo>
                  <a:pt x="24992" y="112460"/>
                </a:lnTo>
                <a:lnTo>
                  <a:pt x="19058" y="112460"/>
                </a:lnTo>
                <a:lnTo>
                  <a:pt x="19058" y="106523"/>
                </a:lnTo>
                <a:close/>
                <a:moveTo>
                  <a:pt x="31242" y="106523"/>
                </a:moveTo>
                <a:lnTo>
                  <a:pt x="31242" y="112460"/>
                </a:lnTo>
                <a:lnTo>
                  <a:pt x="25305" y="112460"/>
                </a:lnTo>
                <a:lnTo>
                  <a:pt x="25305" y="106523"/>
                </a:lnTo>
                <a:close/>
                <a:moveTo>
                  <a:pt x="37489" y="106523"/>
                </a:moveTo>
                <a:lnTo>
                  <a:pt x="37489" y="112460"/>
                </a:lnTo>
                <a:lnTo>
                  <a:pt x="31553" y="112460"/>
                </a:lnTo>
                <a:lnTo>
                  <a:pt x="31553" y="106523"/>
                </a:lnTo>
                <a:close/>
                <a:moveTo>
                  <a:pt x="43737" y="106523"/>
                </a:moveTo>
                <a:lnTo>
                  <a:pt x="43737" y="112460"/>
                </a:lnTo>
                <a:lnTo>
                  <a:pt x="37802" y="112460"/>
                </a:lnTo>
                <a:lnTo>
                  <a:pt x="37802" y="106523"/>
                </a:lnTo>
                <a:close/>
                <a:moveTo>
                  <a:pt x="49985" y="106523"/>
                </a:moveTo>
                <a:lnTo>
                  <a:pt x="49985" y="112460"/>
                </a:lnTo>
                <a:lnTo>
                  <a:pt x="44049" y="112460"/>
                </a:lnTo>
                <a:lnTo>
                  <a:pt x="44049" y="106523"/>
                </a:lnTo>
                <a:close/>
                <a:moveTo>
                  <a:pt x="56232" y="106523"/>
                </a:moveTo>
                <a:lnTo>
                  <a:pt x="56232" y="112460"/>
                </a:lnTo>
                <a:lnTo>
                  <a:pt x="50296" y="112460"/>
                </a:lnTo>
                <a:lnTo>
                  <a:pt x="50296" y="106523"/>
                </a:lnTo>
                <a:close/>
                <a:moveTo>
                  <a:pt x="62480" y="106523"/>
                </a:moveTo>
                <a:lnTo>
                  <a:pt x="62480" y="112460"/>
                </a:lnTo>
                <a:lnTo>
                  <a:pt x="56545" y="112460"/>
                </a:lnTo>
                <a:lnTo>
                  <a:pt x="56545" y="106523"/>
                </a:lnTo>
                <a:close/>
                <a:moveTo>
                  <a:pt x="68727" y="106523"/>
                </a:moveTo>
                <a:lnTo>
                  <a:pt x="68727" y="112460"/>
                </a:lnTo>
                <a:lnTo>
                  <a:pt x="62792" y="112460"/>
                </a:lnTo>
                <a:lnTo>
                  <a:pt x="62792" y="106523"/>
                </a:lnTo>
                <a:close/>
                <a:moveTo>
                  <a:pt x="74975" y="106523"/>
                </a:moveTo>
                <a:lnTo>
                  <a:pt x="74975" y="112460"/>
                </a:lnTo>
                <a:lnTo>
                  <a:pt x="69039" y="112460"/>
                </a:lnTo>
                <a:lnTo>
                  <a:pt x="69039" y="106523"/>
                </a:lnTo>
                <a:close/>
                <a:moveTo>
                  <a:pt x="81223" y="106523"/>
                </a:moveTo>
                <a:lnTo>
                  <a:pt x="81223" y="112460"/>
                </a:lnTo>
                <a:lnTo>
                  <a:pt x="75286" y="112460"/>
                </a:lnTo>
                <a:lnTo>
                  <a:pt x="75286" y="106523"/>
                </a:lnTo>
                <a:close/>
                <a:moveTo>
                  <a:pt x="87470" y="106523"/>
                </a:moveTo>
                <a:lnTo>
                  <a:pt x="87470" y="112460"/>
                </a:lnTo>
                <a:lnTo>
                  <a:pt x="81535" y="112460"/>
                </a:lnTo>
                <a:lnTo>
                  <a:pt x="81535" y="106523"/>
                </a:lnTo>
                <a:close/>
                <a:moveTo>
                  <a:pt x="93718" y="106523"/>
                </a:moveTo>
                <a:lnTo>
                  <a:pt x="93718" y="112460"/>
                </a:lnTo>
                <a:lnTo>
                  <a:pt x="87784" y="112460"/>
                </a:lnTo>
                <a:lnTo>
                  <a:pt x="87784" y="106523"/>
                </a:lnTo>
                <a:close/>
                <a:moveTo>
                  <a:pt x="99967" y="106523"/>
                </a:moveTo>
                <a:lnTo>
                  <a:pt x="99967" y="112460"/>
                </a:lnTo>
                <a:lnTo>
                  <a:pt x="94031" y="112460"/>
                </a:lnTo>
                <a:lnTo>
                  <a:pt x="94031" y="106523"/>
                </a:lnTo>
                <a:close/>
                <a:moveTo>
                  <a:pt x="106214" y="106523"/>
                </a:moveTo>
                <a:lnTo>
                  <a:pt x="106214" y="112460"/>
                </a:lnTo>
                <a:lnTo>
                  <a:pt x="100278" y="112460"/>
                </a:lnTo>
                <a:lnTo>
                  <a:pt x="100278" y="106523"/>
                </a:lnTo>
                <a:close/>
                <a:moveTo>
                  <a:pt x="112461" y="106523"/>
                </a:moveTo>
                <a:lnTo>
                  <a:pt x="112461" y="112460"/>
                </a:lnTo>
                <a:lnTo>
                  <a:pt x="106527" y="112460"/>
                </a:lnTo>
                <a:lnTo>
                  <a:pt x="106527" y="106523"/>
                </a:lnTo>
                <a:close/>
                <a:moveTo>
                  <a:pt x="118710" y="106523"/>
                </a:moveTo>
                <a:lnTo>
                  <a:pt x="118710" y="112460"/>
                </a:lnTo>
                <a:lnTo>
                  <a:pt x="112774" y="112460"/>
                </a:lnTo>
                <a:lnTo>
                  <a:pt x="112774" y="106523"/>
                </a:lnTo>
                <a:close/>
                <a:moveTo>
                  <a:pt x="124957" y="106523"/>
                </a:moveTo>
                <a:lnTo>
                  <a:pt x="124957" y="112460"/>
                </a:lnTo>
                <a:lnTo>
                  <a:pt x="119021" y="112460"/>
                </a:lnTo>
                <a:lnTo>
                  <a:pt x="119021" y="106523"/>
                </a:lnTo>
                <a:close/>
                <a:moveTo>
                  <a:pt x="131204" y="106523"/>
                </a:moveTo>
                <a:lnTo>
                  <a:pt x="131204" y="112460"/>
                </a:lnTo>
                <a:lnTo>
                  <a:pt x="125270" y="112460"/>
                </a:lnTo>
                <a:lnTo>
                  <a:pt x="125270" y="106523"/>
                </a:lnTo>
                <a:close/>
                <a:moveTo>
                  <a:pt x="137451" y="106523"/>
                </a:moveTo>
                <a:lnTo>
                  <a:pt x="137451" y="112460"/>
                </a:lnTo>
                <a:lnTo>
                  <a:pt x="131517" y="112460"/>
                </a:lnTo>
                <a:lnTo>
                  <a:pt x="131517" y="106523"/>
                </a:lnTo>
                <a:close/>
                <a:moveTo>
                  <a:pt x="143702" y="106523"/>
                </a:moveTo>
                <a:lnTo>
                  <a:pt x="143702" y="112460"/>
                </a:lnTo>
                <a:lnTo>
                  <a:pt x="137766" y="112460"/>
                </a:lnTo>
                <a:lnTo>
                  <a:pt x="137766" y="106523"/>
                </a:lnTo>
                <a:close/>
                <a:moveTo>
                  <a:pt x="149949" y="106523"/>
                </a:moveTo>
                <a:lnTo>
                  <a:pt x="149949" y="112460"/>
                </a:lnTo>
                <a:lnTo>
                  <a:pt x="144015" y="112460"/>
                </a:lnTo>
                <a:lnTo>
                  <a:pt x="144015" y="106523"/>
                </a:lnTo>
                <a:close/>
                <a:moveTo>
                  <a:pt x="156196" y="106523"/>
                </a:moveTo>
                <a:lnTo>
                  <a:pt x="156196" y="112460"/>
                </a:lnTo>
                <a:lnTo>
                  <a:pt x="150262" y="112460"/>
                </a:lnTo>
                <a:lnTo>
                  <a:pt x="150262" y="106523"/>
                </a:lnTo>
                <a:close/>
                <a:moveTo>
                  <a:pt x="162445" y="106523"/>
                </a:moveTo>
                <a:lnTo>
                  <a:pt x="162445" y="112460"/>
                </a:lnTo>
                <a:lnTo>
                  <a:pt x="156509" y="112460"/>
                </a:lnTo>
                <a:lnTo>
                  <a:pt x="156509" y="106523"/>
                </a:lnTo>
                <a:close/>
                <a:moveTo>
                  <a:pt x="168692" y="106523"/>
                </a:moveTo>
                <a:lnTo>
                  <a:pt x="168692" y="112460"/>
                </a:lnTo>
                <a:lnTo>
                  <a:pt x="162756" y="112460"/>
                </a:lnTo>
                <a:lnTo>
                  <a:pt x="162756" y="106523"/>
                </a:lnTo>
                <a:close/>
                <a:moveTo>
                  <a:pt x="174939" y="106523"/>
                </a:moveTo>
                <a:lnTo>
                  <a:pt x="174939" y="112460"/>
                </a:lnTo>
                <a:lnTo>
                  <a:pt x="169005" y="112460"/>
                </a:lnTo>
                <a:lnTo>
                  <a:pt x="169005" y="106523"/>
                </a:lnTo>
                <a:close/>
                <a:moveTo>
                  <a:pt x="181186" y="106523"/>
                </a:moveTo>
                <a:lnTo>
                  <a:pt x="181186" y="112460"/>
                </a:lnTo>
                <a:lnTo>
                  <a:pt x="175252" y="112460"/>
                </a:lnTo>
                <a:lnTo>
                  <a:pt x="175252" y="106523"/>
                </a:lnTo>
                <a:close/>
                <a:moveTo>
                  <a:pt x="187435" y="106523"/>
                </a:moveTo>
                <a:lnTo>
                  <a:pt x="187435" y="112460"/>
                </a:lnTo>
                <a:lnTo>
                  <a:pt x="181499" y="112460"/>
                </a:lnTo>
                <a:lnTo>
                  <a:pt x="181499" y="106523"/>
                </a:lnTo>
                <a:close/>
                <a:moveTo>
                  <a:pt x="193684" y="106523"/>
                </a:moveTo>
                <a:lnTo>
                  <a:pt x="193684" y="112460"/>
                </a:lnTo>
                <a:lnTo>
                  <a:pt x="187749" y="112460"/>
                </a:lnTo>
                <a:lnTo>
                  <a:pt x="187749" y="106523"/>
                </a:lnTo>
                <a:close/>
                <a:moveTo>
                  <a:pt x="199931" y="106523"/>
                </a:moveTo>
                <a:lnTo>
                  <a:pt x="199931" y="112460"/>
                </a:lnTo>
                <a:lnTo>
                  <a:pt x="193996" y="112460"/>
                </a:lnTo>
                <a:lnTo>
                  <a:pt x="193996" y="106523"/>
                </a:lnTo>
                <a:close/>
                <a:moveTo>
                  <a:pt x="206180" y="106523"/>
                </a:moveTo>
                <a:lnTo>
                  <a:pt x="206180" y="112460"/>
                </a:lnTo>
                <a:lnTo>
                  <a:pt x="200244" y="112460"/>
                </a:lnTo>
                <a:lnTo>
                  <a:pt x="200244" y="106523"/>
                </a:lnTo>
                <a:close/>
                <a:moveTo>
                  <a:pt x="212427" y="106523"/>
                </a:moveTo>
                <a:lnTo>
                  <a:pt x="212427" y="112460"/>
                </a:lnTo>
                <a:lnTo>
                  <a:pt x="206491" y="112460"/>
                </a:lnTo>
                <a:lnTo>
                  <a:pt x="206491" y="106523"/>
                </a:lnTo>
                <a:close/>
                <a:moveTo>
                  <a:pt x="218674" y="106523"/>
                </a:moveTo>
                <a:lnTo>
                  <a:pt x="218674" y="112460"/>
                </a:lnTo>
                <a:lnTo>
                  <a:pt x="212739" y="112460"/>
                </a:lnTo>
                <a:lnTo>
                  <a:pt x="212739" y="106523"/>
                </a:lnTo>
                <a:close/>
                <a:moveTo>
                  <a:pt x="224921" y="106523"/>
                </a:moveTo>
                <a:lnTo>
                  <a:pt x="224921" y="112460"/>
                </a:lnTo>
                <a:lnTo>
                  <a:pt x="218987" y="112460"/>
                </a:lnTo>
                <a:lnTo>
                  <a:pt x="218987" y="106523"/>
                </a:lnTo>
                <a:close/>
                <a:moveTo>
                  <a:pt x="231170" y="106523"/>
                </a:moveTo>
                <a:lnTo>
                  <a:pt x="231170" y="112460"/>
                </a:lnTo>
                <a:lnTo>
                  <a:pt x="225234" y="112460"/>
                </a:lnTo>
                <a:lnTo>
                  <a:pt x="225234" y="106523"/>
                </a:lnTo>
                <a:close/>
                <a:moveTo>
                  <a:pt x="237417" y="106523"/>
                </a:moveTo>
                <a:lnTo>
                  <a:pt x="237417" y="112460"/>
                </a:lnTo>
                <a:lnTo>
                  <a:pt x="231481" y="112460"/>
                </a:lnTo>
                <a:lnTo>
                  <a:pt x="231481" y="106523"/>
                </a:lnTo>
                <a:close/>
                <a:moveTo>
                  <a:pt x="243664" y="106523"/>
                </a:moveTo>
                <a:lnTo>
                  <a:pt x="243664" y="112460"/>
                </a:lnTo>
                <a:lnTo>
                  <a:pt x="237729" y="112460"/>
                </a:lnTo>
                <a:lnTo>
                  <a:pt x="237729" y="106523"/>
                </a:lnTo>
                <a:close/>
                <a:moveTo>
                  <a:pt x="249911" y="106523"/>
                </a:moveTo>
                <a:lnTo>
                  <a:pt x="249911" y="112460"/>
                </a:lnTo>
                <a:lnTo>
                  <a:pt x="243977" y="112460"/>
                </a:lnTo>
                <a:lnTo>
                  <a:pt x="243977" y="106523"/>
                </a:lnTo>
                <a:close/>
                <a:moveTo>
                  <a:pt x="256161" y="106523"/>
                </a:moveTo>
                <a:lnTo>
                  <a:pt x="256161" y="112460"/>
                </a:lnTo>
                <a:lnTo>
                  <a:pt x="250225" y="112460"/>
                </a:lnTo>
                <a:lnTo>
                  <a:pt x="250225" y="106523"/>
                </a:lnTo>
                <a:close/>
                <a:moveTo>
                  <a:pt x="262409" y="106523"/>
                </a:moveTo>
                <a:lnTo>
                  <a:pt x="262409" y="112460"/>
                </a:lnTo>
                <a:lnTo>
                  <a:pt x="256474" y="112460"/>
                </a:lnTo>
                <a:lnTo>
                  <a:pt x="256474" y="106523"/>
                </a:lnTo>
                <a:close/>
                <a:moveTo>
                  <a:pt x="268656" y="106523"/>
                </a:moveTo>
                <a:lnTo>
                  <a:pt x="268656" y="112460"/>
                </a:lnTo>
                <a:lnTo>
                  <a:pt x="262721" y="112460"/>
                </a:lnTo>
                <a:lnTo>
                  <a:pt x="262721" y="106523"/>
                </a:lnTo>
                <a:close/>
                <a:moveTo>
                  <a:pt x="274904" y="106523"/>
                </a:moveTo>
                <a:lnTo>
                  <a:pt x="274904" y="112460"/>
                </a:lnTo>
                <a:lnTo>
                  <a:pt x="268968" y="112460"/>
                </a:lnTo>
                <a:lnTo>
                  <a:pt x="268968" y="106523"/>
                </a:lnTo>
                <a:close/>
                <a:moveTo>
                  <a:pt x="6251" y="112771"/>
                </a:moveTo>
                <a:lnTo>
                  <a:pt x="6251" y="118707"/>
                </a:lnTo>
                <a:lnTo>
                  <a:pt x="315" y="118707"/>
                </a:lnTo>
                <a:lnTo>
                  <a:pt x="315" y="112771"/>
                </a:lnTo>
                <a:close/>
                <a:moveTo>
                  <a:pt x="12498" y="112771"/>
                </a:moveTo>
                <a:lnTo>
                  <a:pt x="12498" y="118707"/>
                </a:lnTo>
                <a:lnTo>
                  <a:pt x="6562" y="118707"/>
                </a:lnTo>
                <a:lnTo>
                  <a:pt x="6562" y="112771"/>
                </a:lnTo>
                <a:close/>
                <a:moveTo>
                  <a:pt x="18745" y="112771"/>
                </a:moveTo>
                <a:lnTo>
                  <a:pt x="18745" y="118707"/>
                </a:lnTo>
                <a:lnTo>
                  <a:pt x="12810" y="118707"/>
                </a:lnTo>
                <a:lnTo>
                  <a:pt x="12810" y="112771"/>
                </a:lnTo>
                <a:close/>
                <a:moveTo>
                  <a:pt x="24992" y="112771"/>
                </a:moveTo>
                <a:lnTo>
                  <a:pt x="24992" y="118707"/>
                </a:lnTo>
                <a:lnTo>
                  <a:pt x="19058" y="118707"/>
                </a:lnTo>
                <a:lnTo>
                  <a:pt x="19058" y="112771"/>
                </a:lnTo>
                <a:close/>
                <a:moveTo>
                  <a:pt x="31242" y="112771"/>
                </a:moveTo>
                <a:lnTo>
                  <a:pt x="31242" y="118707"/>
                </a:lnTo>
                <a:lnTo>
                  <a:pt x="25305" y="118707"/>
                </a:lnTo>
                <a:lnTo>
                  <a:pt x="25305" y="112771"/>
                </a:lnTo>
                <a:close/>
                <a:moveTo>
                  <a:pt x="37489" y="112771"/>
                </a:moveTo>
                <a:lnTo>
                  <a:pt x="37489" y="118707"/>
                </a:lnTo>
                <a:lnTo>
                  <a:pt x="31553" y="118707"/>
                </a:lnTo>
                <a:lnTo>
                  <a:pt x="31553" y="112771"/>
                </a:lnTo>
                <a:close/>
                <a:moveTo>
                  <a:pt x="43737" y="112771"/>
                </a:moveTo>
                <a:lnTo>
                  <a:pt x="43737" y="118707"/>
                </a:lnTo>
                <a:lnTo>
                  <a:pt x="37802" y="118707"/>
                </a:lnTo>
                <a:lnTo>
                  <a:pt x="37802" y="112771"/>
                </a:lnTo>
                <a:close/>
                <a:moveTo>
                  <a:pt x="49985" y="112771"/>
                </a:moveTo>
                <a:lnTo>
                  <a:pt x="49985" y="118707"/>
                </a:lnTo>
                <a:lnTo>
                  <a:pt x="44049" y="118707"/>
                </a:lnTo>
                <a:lnTo>
                  <a:pt x="44049" y="112771"/>
                </a:lnTo>
                <a:close/>
                <a:moveTo>
                  <a:pt x="56232" y="112771"/>
                </a:moveTo>
                <a:lnTo>
                  <a:pt x="56232" y="118707"/>
                </a:lnTo>
                <a:lnTo>
                  <a:pt x="50296" y="118707"/>
                </a:lnTo>
                <a:lnTo>
                  <a:pt x="50296" y="112771"/>
                </a:lnTo>
                <a:close/>
                <a:moveTo>
                  <a:pt x="62480" y="112771"/>
                </a:moveTo>
                <a:lnTo>
                  <a:pt x="62480" y="118707"/>
                </a:lnTo>
                <a:lnTo>
                  <a:pt x="56545" y="118707"/>
                </a:lnTo>
                <a:lnTo>
                  <a:pt x="56545" y="112771"/>
                </a:lnTo>
                <a:close/>
                <a:moveTo>
                  <a:pt x="68727" y="112771"/>
                </a:moveTo>
                <a:lnTo>
                  <a:pt x="68727" y="118707"/>
                </a:lnTo>
                <a:lnTo>
                  <a:pt x="62792" y="118707"/>
                </a:lnTo>
                <a:lnTo>
                  <a:pt x="62792" y="112771"/>
                </a:lnTo>
                <a:close/>
                <a:moveTo>
                  <a:pt x="74975" y="112771"/>
                </a:moveTo>
                <a:lnTo>
                  <a:pt x="74975" y="118707"/>
                </a:lnTo>
                <a:lnTo>
                  <a:pt x="69039" y="118707"/>
                </a:lnTo>
                <a:lnTo>
                  <a:pt x="69039" y="112771"/>
                </a:lnTo>
                <a:close/>
                <a:moveTo>
                  <a:pt x="81223" y="112771"/>
                </a:moveTo>
                <a:lnTo>
                  <a:pt x="81223" y="118707"/>
                </a:lnTo>
                <a:lnTo>
                  <a:pt x="75286" y="118707"/>
                </a:lnTo>
                <a:lnTo>
                  <a:pt x="75286" y="112771"/>
                </a:lnTo>
                <a:close/>
                <a:moveTo>
                  <a:pt x="87470" y="112771"/>
                </a:moveTo>
                <a:lnTo>
                  <a:pt x="87470" y="118707"/>
                </a:lnTo>
                <a:lnTo>
                  <a:pt x="81535" y="118707"/>
                </a:lnTo>
                <a:lnTo>
                  <a:pt x="81535" y="112771"/>
                </a:lnTo>
                <a:close/>
                <a:moveTo>
                  <a:pt x="93718" y="112771"/>
                </a:moveTo>
                <a:lnTo>
                  <a:pt x="93718" y="118707"/>
                </a:lnTo>
                <a:lnTo>
                  <a:pt x="87784" y="118707"/>
                </a:lnTo>
                <a:lnTo>
                  <a:pt x="87784" y="112771"/>
                </a:lnTo>
                <a:close/>
                <a:moveTo>
                  <a:pt x="99967" y="112771"/>
                </a:moveTo>
                <a:lnTo>
                  <a:pt x="99967" y="118707"/>
                </a:lnTo>
                <a:lnTo>
                  <a:pt x="94031" y="118707"/>
                </a:lnTo>
                <a:lnTo>
                  <a:pt x="94031" y="112771"/>
                </a:lnTo>
                <a:close/>
                <a:moveTo>
                  <a:pt x="106214" y="112771"/>
                </a:moveTo>
                <a:lnTo>
                  <a:pt x="106214" y="118707"/>
                </a:lnTo>
                <a:lnTo>
                  <a:pt x="100278" y="118707"/>
                </a:lnTo>
                <a:lnTo>
                  <a:pt x="100278" y="112771"/>
                </a:lnTo>
                <a:close/>
                <a:moveTo>
                  <a:pt x="112461" y="112771"/>
                </a:moveTo>
                <a:lnTo>
                  <a:pt x="112461" y="118707"/>
                </a:lnTo>
                <a:lnTo>
                  <a:pt x="106527" y="118707"/>
                </a:lnTo>
                <a:lnTo>
                  <a:pt x="106527" y="112771"/>
                </a:lnTo>
                <a:close/>
                <a:moveTo>
                  <a:pt x="118710" y="112771"/>
                </a:moveTo>
                <a:lnTo>
                  <a:pt x="118710" y="118707"/>
                </a:lnTo>
                <a:lnTo>
                  <a:pt x="112774" y="118707"/>
                </a:lnTo>
                <a:lnTo>
                  <a:pt x="112774" y="112771"/>
                </a:lnTo>
                <a:close/>
                <a:moveTo>
                  <a:pt x="124957" y="112771"/>
                </a:moveTo>
                <a:lnTo>
                  <a:pt x="124957" y="118707"/>
                </a:lnTo>
                <a:lnTo>
                  <a:pt x="119021" y="118707"/>
                </a:lnTo>
                <a:lnTo>
                  <a:pt x="119021" y="112771"/>
                </a:lnTo>
                <a:close/>
                <a:moveTo>
                  <a:pt x="131204" y="112771"/>
                </a:moveTo>
                <a:lnTo>
                  <a:pt x="131204" y="118707"/>
                </a:lnTo>
                <a:lnTo>
                  <a:pt x="125270" y="118707"/>
                </a:lnTo>
                <a:lnTo>
                  <a:pt x="125270" y="112771"/>
                </a:lnTo>
                <a:close/>
                <a:moveTo>
                  <a:pt x="137451" y="112771"/>
                </a:moveTo>
                <a:lnTo>
                  <a:pt x="137451" y="118707"/>
                </a:lnTo>
                <a:lnTo>
                  <a:pt x="131517" y="118707"/>
                </a:lnTo>
                <a:lnTo>
                  <a:pt x="131517" y="112771"/>
                </a:lnTo>
                <a:close/>
                <a:moveTo>
                  <a:pt x="143702" y="112771"/>
                </a:moveTo>
                <a:lnTo>
                  <a:pt x="143702" y="118707"/>
                </a:lnTo>
                <a:lnTo>
                  <a:pt x="137766" y="118707"/>
                </a:lnTo>
                <a:lnTo>
                  <a:pt x="137766" y="112771"/>
                </a:lnTo>
                <a:close/>
                <a:moveTo>
                  <a:pt x="149949" y="112771"/>
                </a:moveTo>
                <a:lnTo>
                  <a:pt x="149949" y="118707"/>
                </a:lnTo>
                <a:lnTo>
                  <a:pt x="144015" y="118707"/>
                </a:lnTo>
                <a:lnTo>
                  <a:pt x="144015" y="112771"/>
                </a:lnTo>
                <a:close/>
                <a:moveTo>
                  <a:pt x="156196" y="112771"/>
                </a:moveTo>
                <a:lnTo>
                  <a:pt x="156196" y="118707"/>
                </a:lnTo>
                <a:lnTo>
                  <a:pt x="150262" y="118707"/>
                </a:lnTo>
                <a:lnTo>
                  <a:pt x="150262" y="112771"/>
                </a:lnTo>
                <a:close/>
                <a:moveTo>
                  <a:pt x="162445" y="112771"/>
                </a:moveTo>
                <a:lnTo>
                  <a:pt x="162445" y="118707"/>
                </a:lnTo>
                <a:lnTo>
                  <a:pt x="156509" y="118707"/>
                </a:lnTo>
                <a:lnTo>
                  <a:pt x="156509" y="112771"/>
                </a:lnTo>
                <a:close/>
                <a:moveTo>
                  <a:pt x="168692" y="112771"/>
                </a:moveTo>
                <a:lnTo>
                  <a:pt x="168692" y="118707"/>
                </a:lnTo>
                <a:lnTo>
                  <a:pt x="162756" y="118707"/>
                </a:lnTo>
                <a:lnTo>
                  <a:pt x="162756" y="112771"/>
                </a:lnTo>
                <a:close/>
                <a:moveTo>
                  <a:pt x="174939" y="112771"/>
                </a:moveTo>
                <a:lnTo>
                  <a:pt x="174939" y="118707"/>
                </a:lnTo>
                <a:lnTo>
                  <a:pt x="169005" y="118707"/>
                </a:lnTo>
                <a:lnTo>
                  <a:pt x="169005" y="112771"/>
                </a:lnTo>
                <a:close/>
                <a:moveTo>
                  <a:pt x="181186" y="112771"/>
                </a:moveTo>
                <a:lnTo>
                  <a:pt x="181186" y="118707"/>
                </a:lnTo>
                <a:lnTo>
                  <a:pt x="175252" y="118707"/>
                </a:lnTo>
                <a:lnTo>
                  <a:pt x="175252" y="112771"/>
                </a:lnTo>
                <a:close/>
                <a:moveTo>
                  <a:pt x="187435" y="112771"/>
                </a:moveTo>
                <a:lnTo>
                  <a:pt x="187435" y="118707"/>
                </a:lnTo>
                <a:lnTo>
                  <a:pt x="181499" y="118707"/>
                </a:lnTo>
                <a:lnTo>
                  <a:pt x="181499" y="112771"/>
                </a:lnTo>
                <a:close/>
                <a:moveTo>
                  <a:pt x="193684" y="112771"/>
                </a:moveTo>
                <a:lnTo>
                  <a:pt x="193684" y="118707"/>
                </a:lnTo>
                <a:lnTo>
                  <a:pt x="187749" y="118707"/>
                </a:lnTo>
                <a:lnTo>
                  <a:pt x="187749" y="112771"/>
                </a:lnTo>
                <a:close/>
                <a:moveTo>
                  <a:pt x="199931" y="112771"/>
                </a:moveTo>
                <a:lnTo>
                  <a:pt x="199931" y="118707"/>
                </a:lnTo>
                <a:lnTo>
                  <a:pt x="193996" y="118707"/>
                </a:lnTo>
                <a:lnTo>
                  <a:pt x="193996" y="112771"/>
                </a:lnTo>
                <a:close/>
                <a:moveTo>
                  <a:pt x="206180" y="112771"/>
                </a:moveTo>
                <a:lnTo>
                  <a:pt x="206180" y="118707"/>
                </a:lnTo>
                <a:lnTo>
                  <a:pt x="200244" y="118707"/>
                </a:lnTo>
                <a:lnTo>
                  <a:pt x="200244" y="112771"/>
                </a:lnTo>
                <a:close/>
                <a:moveTo>
                  <a:pt x="212427" y="112771"/>
                </a:moveTo>
                <a:lnTo>
                  <a:pt x="212427" y="118707"/>
                </a:lnTo>
                <a:lnTo>
                  <a:pt x="206491" y="118707"/>
                </a:lnTo>
                <a:lnTo>
                  <a:pt x="206491" y="112771"/>
                </a:lnTo>
                <a:close/>
                <a:moveTo>
                  <a:pt x="218674" y="112771"/>
                </a:moveTo>
                <a:lnTo>
                  <a:pt x="218674" y="118707"/>
                </a:lnTo>
                <a:lnTo>
                  <a:pt x="212739" y="118707"/>
                </a:lnTo>
                <a:lnTo>
                  <a:pt x="212739" y="112771"/>
                </a:lnTo>
                <a:close/>
                <a:moveTo>
                  <a:pt x="224921" y="112771"/>
                </a:moveTo>
                <a:lnTo>
                  <a:pt x="224921" y="118707"/>
                </a:lnTo>
                <a:lnTo>
                  <a:pt x="218987" y="118707"/>
                </a:lnTo>
                <a:lnTo>
                  <a:pt x="218987" y="112771"/>
                </a:lnTo>
                <a:close/>
                <a:moveTo>
                  <a:pt x="231170" y="112771"/>
                </a:moveTo>
                <a:lnTo>
                  <a:pt x="231170" y="118707"/>
                </a:lnTo>
                <a:lnTo>
                  <a:pt x="225234" y="118707"/>
                </a:lnTo>
                <a:lnTo>
                  <a:pt x="225234" y="112771"/>
                </a:lnTo>
                <a:close/>
                <a:moveTo>
                  <a:pt x="237417" y="112771"/>
                </a:moveTo>
                <a:lnTo>
                  <a:pt x="237417" y="118707"/>
                </a:lnTo>
                <a:lnTo>
                  <a:pt x="231481" y="118707"/>
                </a:lnTo>
                <a:lnTo>
                  <a:pt x="231481" y="112771"/>
                </a:lnTo>
                <a:close/>
                <a:moveTo>
                  <a:pt x="243664" y="112771"/>
                </a:moveTo>
                <a:lnTo>
                  <a:pt x="243664" y="118707"/>
                </a:lnTo>
                <a:lnTo>
                  <a:pt x="237729" y="118707"/>
                </a:lnTo>
                <a:lnTo>
                  <a:pt x="237729" y="112771"/>
                </a:lnTo>
                <a:close/>
                <a:moveTo>
                  <a:pt x="249911" y="112771"/>
                </a:moveTo>
                <a:lnTo>
                  <a:pt x="249911" y="118707"/>
                </a:lnTo>
                <a:lnTo>
                  <a:pt x="243977" y="118707"/>
                </a:lnTo>
                <a:lnTo>
                  <a:pt x="243977" y="112771"/>
                </a:lnTo>
                <a:close/>
                <a:moveTo>
                  <a:pt x="256161" y="112771"/>
                </a:moveTo>
                <a:lnTo>
                  <a:pt x="256161" y="118707"/>
                </a:lnTo>
                <a:lnTo>
                  <a:pt x="250225" y="118707"/>
                </a:lnTo>
                <a:lnTo>
                  <a:pt x="250225" y="112771"/>
                </a:lnTo>
                <a:close/>
                <a:moveTo>
                  <a:pt x="262409" y="112771"/>
                </a:moveTo>
                <a:lnTo>
                  <a:pt x="262409" y="118707"/>
                </a:lnTo>
                <a:lnTo>
                  <a:pt x="256474" y="118707"/>
                </a:lnTo>
                <a:lnTo>
                  <a:pt x="256474" y="112771"/>
                </a:lnTo>
                <a:close/>
                <a:moveTo>
                  <a:pt x="268656" y="112771"/>
                </a:moveTo>
                <a:lnTo>
                  <a:pt x="268656" y="118707"/>
                </a:lnTo>
                <a:lnTo>
                  <a:pt x="262721" y="118707"/>
                </a:lnTo>
                <a:lnTo>
                  <a:pt x="262721" y="112771"/>
                </a:lnTo>
                <a:close/>
                <a:moveTo>
                  <a:pt x="274904" y="112771"/>
                </a:moveTo>
                <a:lnTo>
                  <a:pt x="274904" y="118707"/>
                </a:lnTo>
                <a:lnTo>
                  <a:pt x="268968" y="118707"/>
                </a:lnTo>
                <a:lnTo>
                  <a:pt x="268968" y="112771"/>
                </a:lnTo>
                <a:close/>
                <a:moveTo>
                  <a:pt x="6251" y="119019"/>
                </a:moveTo>
                <a:lnTo>
                  <a:pt x="6251" y="124954"/>
                </a:lnTo>
                <a:lnTo>
                  <a:pt x="315" y="124954"/>
                </a:lnTo>
                <a:lnTo>
                  <a:pt x="315" y="119019"/>
                </a:lnTo>
                <a:close/>
                <a:moveTo>
                  <a:pt x="12498" y="119019"/>
                </a:moveTo>
                <a:lnTo>
                  <a:pt x="12498" y="124954"/>
                </a:lnTo>
                <a:lnTo>
                  <a:pt x="6562" y="124954"/>
                </a:lnTo>
                <a:lnTo>
                  <a:pt x="6562" y="119019"/>
                </a:lnTo>
                <a:close/>
                <a:moveTo>
                  <a:pt x="18745" y="119019"/>
                </a:moveTo>
                <a:lnTo>
                  <a:pt x="18745" y="124954"/>
                </a:lnTo>
                <a:lnTo>
                  <a:pt x="12810" y="124954"/>
                </a:lnTo>
                <a:lnTo>
                  <a:pt x="12810" y="119019"/>
                </a:lnTo>
                <a:close/>
                <a:moveTo>
                  <a:pt x="24992" y="119019"/>
                </a:moveTo>
                <a:lnTo>
                  <a:pt x="24992" y="124954"/>
                </a:lnTo>
                <a:lnTo>
                  <a:pt x="19058" y="124954"/>
                </a:lnTo>
                <a:lnTo>
                  <a:pt x="19058" y="119019"/>
                </a:lnTo>
                <a:close/>
                <a:moveTo>
                  <a:pt x="31242" y="119019"/>
                </a:moveTo>
                <a:lnTo>
                  <a:pt x="31242" y="124954"/>
                </a:lnTo>
                <a:lnTo>
                  <a:pt x="25305" y="124954"/>
                </a:lnTo>
                <a:lnTo>
                  <a:pt x="25305" y="119019"/>
                </a:lnTo>
                <a:close/>
                <a:moveTo>
                  <a:pt x="37489" y="119019"/>
                </a:moveTo>
                <a:lnTo>
                  <a:pt x="37489" y="124954"/>
                </a:lnTo>
                <a:lnTo>
                  <a:pt x="31553" y="124954"/>
                </a:lnTo>
                <a:lnTo>
                  <a:pt x="31553" y="119019"/>
                </a:lnTo>
                <a:close/>
                <a:moveTo>
                  <a:pt x="43737" y="119019"/>
                </a:moveTo>
                <a:lnTo>
                  <a:pt x="43737" y="124954"/>
                </a:lnTo>
                <a:lnTo>
                  <a:pt x="37802" y="124954"/>
                </a:lnTo>
                <a:lnTo>
                  <a:pt x="37802" y="119019"/>
                </a:lnTo>
                <a:close/>
                <a:moveTo>
                  <a:pt x="49985" y="119019"/>
                </a:moveTo>
                <a:lnTo>
                  <a:pt x="49985" y="124954"/>
                </a:lnTo>
                <a:lnTo>
                  <a:pt x="44049" y="124954"/>
                </a:lnTo>
                <a:lnTo>
                  <a:pt x="44049" y="119019"/>
                </a:lnTo>
                <a:close/>
                <a:moveTo>
                  <a:pt x="56232" y="119019"/>
                </a:moveTo>
                <a:lnTo>
                  <a:pt x="56232" y="124954"/>
                </a:lnTo>
                <a:lnTo>
                  <a:pt x="50296" y="124954"/>
                </a:lnTo>
                <a:lnTo>
                  <a:pt x="50296" y="119019"/>
                </a:lnTo>
                <a:close/>
                <a:moveTo>
                  <a:pt x="62480" y="119019"/>
                </a:moveTo>
                <a:lnTo>
                  <a:pt x="62480" y="124954"/>
                </a:lnTo>
                <a:lnTo>
                  <a:pt x="56545" y="124954"/>
                </a:lnTo>
                <a:lnTo>
                  <a:pt x="56545" y="119019"/>
                </a:lnTo>
                <a:close/>
                <a:moveTo>
                  <a:pt x="68727" y="119019"/>
                </a:moveTo>
                <a:lnTo>
                  <a:pt x="68727" y="124954"/>
                </a:lnTo>
                <a:lnTo>
                  <a:pt x="62792" y="124954"/>
                </a:lnTo>
                <a:lnTo>
                  <a:pt x="62792" y="119019"/>
                </a:lnTo>
                <a:close/>
                <a:moveTo>
                  <a:pt x="74975" y="119019"/>
                </a:moveTo>
                <a:lnTo>
                  <a:pt x="74975" y="124954"/>
                </a:lnTo>
                <a:lnTo>
                  <a:pt x="69039" y="124954"/>
                </a:lnTo>
                <a:lnTo>
                  <a:pt x="69039" y="119019"/>
                </a:lnTo>
                <a:close/>
                <a:moveTo>
                  <a:pt x="81223" y="119019"/>
                </a:moveTo>
                <a:lnTo>
                  <a:pt x="81223" y="124954"/>
                </a:lnTo>
                <a:lnTo>
                  <a:pt x="75286" y="124954"/>
                </a:lnTo>
                <a:lnTo>
                  <a:pt x="75286" y="119019"/>
                </a:lnTo>
                <a:close/>
                <a:moveTo>
                  <a:pt x="87470" y="119019"/>
                </a:moveTo>
                <a:lnTo>
                  <a:pt x="87470" y="124954"/>
                </a:lnTo>
                <a:lnTo>
                  <a:pt x="81535" y="124954"/>
                </a:lnTo>
                <a:lnTo>
                  <a:pt x="81535" y="119019"/>
                </a:lnTo>
                <a:close/>
                <a:moveTo>
                  <a:pt x="93718" y="119019"/>
                </a:moveTo>
                <a:lnTo>
                  <a:pt x="93718" y="124954"/>
                </a:lnTo>
                <a:lnTo>
                  <a:pt x="87784" y="124954"/>
                </a:lnTo>
                <a:lnTo>
                  <a:pt x="87784" y="119019"/>
                </a:lnTo>
                <a:close/>
                <a:moveTo>
                  <a:pt x="99967" y="119019"/>
                </a:moveTo>
                <a:lnTo>
                  <a:pt x="99967" y="124954"/>
                </a:lnTo>
                <a:lnTo>
                  <a:pt x="94031" y="124954"/>
                </a:lnTo>
                <a:lnTo>
                  <a:pt x="94031" y="119019"/>
                </a:lnTo>
                <a:close/>
                <a:moveTo>
                  <a:pt x="106214" y="119019"/>
                </a:moveTo>
                <a:lnTo>
                  <a:pt x="106214" y="124954"/>
                </a:lnTo>
                <a:lnTo>
                  <a:pt x="100278" y="124954"/>
                </a:lnTo>
                <a:lnTo>
                  <a:pt x="100278" y="119019"/>
                </a:lnTo>
                <a:close/>
                <a:moveTo>
                  <a:pt x="112461" y="119019"/>
                </a:moveTo>
                <a:lnTo>
                  <a:pt x="112461" y="124954"/>
                </a:lnTo>
                <a:lnTo>
                  <a:pt x="106527" y="124954"/>
                </a:lnTo>
                <a:lnTo>
                  <a:pt x="106527" y="119019"/>
                </a:lnTo>
                <a:close/>
                <a:moveTo>
                  <a:pt x="118710" y="119019"/>
                </a:moveTo>
                <a:lnTo>
                  <a:pt x="118710" y="124954"/>
                </a:lnTo>
                <a:lnTo>
                  <a:pt x="112774" y="124954"/>
                </a:lnTo>
                <a:lnTo>
                  <a:pt x="112774" y="119019"/>
                </a:lnTo>
                <a:close/>
                <a:moveTo>
                  <a:pt x="124957" y="119019"/>
                </a:moveTo>
                <a:lnTo>
                  <a:pt x="124957" y="124954"/>
                </a:lnTo>
                <a:lnTo>
                  <a:pt x="119021" y="124954"/>
                </a:lnTo>
                <a:lnTo>
                  <a:pt x="119021" y="119019"/>
                </a:lnTo>
                <a:close/>
                <a:moveTo>
                  <a:pt x="131204" y="119019"/>
                </a:moveTo>
                <a:lnTo>
                  <a:pt x="131204" y="124954"/>
                </a:lnTo>
                <a:lnTo>
                  <a:pt x="125270" y="124954"/>
                </a:lnTo>
                <a:lnTo>
                  <a:pt x="125270" y="119019"/>
                </a:lnTo>
                <a:close/>
                <a:moveTo>
                  <a:pt x="137451" y="119019"/>
                </a:moveTo>
                <a:lnTo>
                  <a:pt x="137451" y="124954"/>
                </a:lnTo>
                <a:lnTo>
                  <a:pt x="131517" y="124954"/>
                </a:lnTo>
                <a:lnTo>
                  <a:pt x="131517" y="119019"/>
                </a:lnTo>
                <a:close/>
                <a:moveTo>
                  <a:pt x="143702" y="119019"/>
                </a:moveTo>
                <a:lnTo>
                  <a:pt x="143702" y="124954"/>
                </a:lnTo>
                <a:lnTo>
                  <a:pt x="137766" y="124954"/>
                </a:lnTo>
                <a:lnTo>
                  <a:pt x="137766" y="119019"/>
                </a:lnTo>
                <a:close/>
                <a:moveTo>
                  <a:pt x="149949" y="119019"/>
                </a:moveTo>
                <a:lnTo>
                  <a:pt x="149949" y="124954"/>
                </a:lnTo>
                <a:lnTo>
                  <a:pt x="144015" y="124954"/>
                </a:lnTo>
                <a:lnTo>
                  <a:pt x="144015" y="119019"/>
                </a:lnTo>
                <a:close/>
                <a:moveTo>
                  <a:pt x="156196" y="119019"/>
                </a:moveTo>
                <a:lnTo>
                  <a:pt x="156196" y="124954"/>
                </a:lnTo>
                <a:lnTo>
                  <a:pt x="150262" y="124954"/>
                </a:lnTo>
                <a:lnTo>
                  <a:pt x="150262" y="119019"/>
                </a:lnTo>
                <a:close/>
                <a:moveTo>
                  <a:pt x="162445" y="119019"/>
                </a:moveTo>
                <a:lnTo>
                  <a:pt x="162445" y="124954"/>
                </a:lnTo>
                <a:lnTo>
                  <a:pt x="156509" y="124954"/>
                </a:lnTo>
                <a:lnTo>
                  <a:pt x="156509" y="119019"/>
                </a:lnTo>
                <a:close/>
                <a:moveTo>
                  <a:pt x="168692" y="119019"/>
                </a:moveTo>
                <a:lnTo>
                  <a:pt x="168692" y="124954"/>
                </a:lnTo>
                <a:lnTo>
                  <a:pt x="162756" y="124954"/>
                </a:lnTo>
                <a:lnTo>
                  <a:pt x="162756" y="119019"/>
                </a:lnTo>
                <a:close/>
                <a:moveTo>
                  <a:pt x="174939" y="119019"/>
                </a:moveTo>
                <a:lnTo>
                  <a:pt x="174939" y="124954"/>
                </a:lnTo>
                <a:lnTo>
                  <a:pt x="169005" y="124954"/>
                </a:lnTo>
                <a:lnTo>
                  <a:pt x="169005" y="119019"/>
                </a:lnTo>
                <a:close/>
                <a:moveTo>
                  <a:pt x="181186" y="119019"/>
                </a:moveTo>
                <a:lnTo>
                  <a:pt x="181186" y="124954"/>
                </a:lnTo>
                <a:lnTo>
                  <a:pt x="175252" y="124954"/>
                </a:lnTo>
                <a:lnTo>
                  <a:pt x="175252" y="119019"/>
                </a:lnTo>
                <a:close/>
                <a:moveTo>
                  <a:pt x="187435" y="119019"/>
                </a:moveTo>
                <a:lnTo>
                  <a:pt x="187435" y="124954"/>
                </a:lnTo>
                <a:lnTo>
                  <a:pt x="181499" y="124954"/>
                </a:lnTo>
                <a:lnTo>
                  <a:pt x="181499" y="119019"/>
                </a:lnTo>
                <a:close/>
                <a:moveTo>
                  <a:pt x="193684" y="119019"/>
                </a:moveTo>
                <a:lnTo>
                  <a:pt x="193684" y="124954"/>
                </a:lnTo>
                <a:lnTo>
                  <a:pt x="187749" y="124954"/>
                </a:lnTo>
                <a:lnTo>
                  <a:pt x="187749" y="119019"/>
                </a:lnTo>
                <a:close/>
                <a:moveTo>
                  <a:pt x="199931" y="119019"/>
                </a:moveTo>
                <a:lnTo>
                  <a:pt x="199931" y="124954"/>
                </a:lnTo>
                <a:lnTo>
                  <a:pt x="193996" y="124954"/>
                </a:lnTo>
                <a:lnTo>
                  <a:pt x="193996" y="119019"/>
                </a:lnTo>
                <a:close/>
                <a:moveTo>
                  <a:pt x="206180" y="119019"/>
                </a:moveTo>
                <a:lnTo>
                  <a:pt x="206180" y="124954"/>
                </a:lnTo>
                <a:lnTo>
                  <a:pt x="200244" y="124954"/>
                </a:lnTo>
                <a:lnTo>
                  <a:pt x="200244" y="119019"/>
                </a:lnTo>
                <a:close/>
                <a:moveTo>
                  <a:pt x="212427" y="119019"/>
                </a:moveTo>
                <a:lnTo>
                  <a:pt x="212427" y="124954"/>
                </a:lnTo>
                <a:lnTo>
                  <a:pt x="206491" y="124954"/>
                </a:lnTo>
                <a:lnTo>
                  <a:pt x="206491" y="119019"/>
                </a:lnTo>
                <a:close/>
                <a:moveTo>
                  <a:pt x="218674" y="119019"/>
                </a:moveTo>
                <a:lnTo>
                  <a:pt x="218674" y="124954"/>
                </a:lnTo>
                <a:lnTo>
                  <a:pt x="212739" y="124954"/>
                </a:lnTo>
                <a:lnTo>
                  <a:pt x="212739" y="119019"/>
                </a:lnTo>
                <a:close/>
                <a:moveTo>
                  <a:pt x="224921" y="119019"/>
                </a:moveTo>
                <a:lnTo>
                  <a:pt x="224921" y="124954"/>
                </a:lnTo>
                <a:lnTo>
                  <a:pt x="218987" y="124954"/>
                </a:lnTo>
                <a:lnTo>
                  <a:pt x="218987" y="119019"/>
                </a:lnTo>
                <a:close/>
                <a:moveTo>
                  <a:pt x="231170" y="119019"/>
                </a:moveTo>
                <a:lnTo>
                  <a:pt x="231170" y="124954"/>
                </a:lnTo>
                <a:lnTo>
                  <a:pt x="225234" y="124954"/>
                </a:lnTo>
                <a:lnTo>
                  <a:pt x="225234" y="119019"/>
                </a:lnTo>
                <a:close/>
                <a:moveTo>
                  <a:pt x="237417" y="119019"/>
                </a:moveTo>
                <a:lnTo>
                  <a:pt x="237417" y="124954"/>
                </a:lnTo>
                <a:lnTo>
                  <a:pt x="231481" y="124954"/>
                </a:lnTo>
                <a:lnTo>
                  <a:pt x="231481" y="119019"/>
                </a:lnTo>
                <a:close/>
                <a:moveTo>
                  <a:pt x="243664" y="119019"/>
                </a:moveTo>
                <a:lnTo>
                  <a:pt x="243664" y="124954"/>
                </a:lnTo>
                <a:lnTo>
                  <a:pt x="237729" y="124954"/>
                </a:lnTo>
                <a:lnTo>
                  <a:pt x="237729" y="119019"/>
                </a:lnTo>
                <a:close/>
                <a:moveTo>
                  <a:pt x="249911" y="119019"/>
                </a:moveTo>
                <a:lnTo>
                  <a:pt x="249911" y="124954"/>
                </a:lnTo>
                <a:lnTo>
                  <a:pt x="243977" y="124954"/>
                </a:lnTo>
                <a:lnTo>
                  <a:pt x="243977" y="119019"/>
                </a:lnTo>
                <a:close/>
                <a:moveTo>
                  <a:pt x="256161" y="119019"/>
                </a:moveTo>
                <a:lnTo>
                  <a:pt x="256161" y="124954"/>
                </a:lnTo>
                <a:lnTo>
                  <a:pt x="250225" y="124954"/>
                </a:lnTo>
                <a:lnTo>
                  <a:pt x="250225" y="119019"/>
                </a:lnTo>
                <a:close/>
                <a:moveTo>
                  <a:pt x="262409" y="119019"/>
                </a:moveTo>
                <a:lnTo>
                  <a:pt x="262409" y="124954"/>
                </a:lnTo>
                <a:lnTo>
                  <a:pt x="256474" y="124954"/>
                </a:lnTo>
                <a:lnTo>
                  <a:pt x="256474" y="119019"/>
                </a:lnTo>
                <a:close/>
                <a:moveTo>
                  <a:pt x="268656" y="119019"/>
                </a:moveTo>
                <a:lnTo>
                  <a:pt x="268656" y="124954"/>
                </a:lnTo>
                <a:lnTo>
                  <a:pt x="262721" y="124954"/>
                </a:lnTo>
                <a:lnTo>
                  <a:pt x="262721" y="119019"/>
                </a:lnTo>
                <a:close/>
                <a:moveTo>
                  <a:pt x="274904" y="119019"/>
                </a:moveTo>
                <a:lnTo>
                  <a:pt x="274904" y="124954"/>
                </a:lnTo>
                <a:lnTo>
                  <a:pt x="268968" y="124954"/>
                </a:lnTo>
                <a:lnTo>
                  <a:pt x="268968" y="119019"/>
                </a:lnTo>
                <a:close/>
                <a:moveTo>
                  <a:pt x="6251" y="125266"/>
                </a:moveTo>
                <a:lnTo>
                  <a:pt x="6251" y="131201"/>
                </a:lnTo>
                <a:lnTo>
                  <a:pt x="315" y="131201"/>
                </a:lnTo>
                <a:lnTo>
                  <a:pt x="315" y="125266"/>
                </a:lnTo>
                <a:close/>
                <a:moveTo>
                  <a:pt x="12498" y="125266"/>
                </a:moveTo>
                <a:lnTo>
                  <a:pt x="12498" y="131201"/>
                </a:lnTo>
                <a:lnTo>
                  <a:pt x="6562" y="131201"/>
                </a:lnTo>
                <a:lnTo>
                  <a:pt x="6562" y="125266"/>
                </a:lnTo>
                <a:close/>
                <a:moveTo>
                  <a:pt x="18745" y="125266"/>
                </a:moveTo>
                <a:lnTo>
                  <a:pt x="18745" y="131201"/>
                </a:lnTo>
                <a:lnTo>
                  <a:pt x="12810" y="131201"/>
                </a:lnTo>
                <a:lnTo>
                  <a:pt x="12810" y="125266"/>
                </a:lnTo>
                <a:close/>
                <a:moveTo>
                  <a:pt x="24992" y="125266"/>
                </a:moveTo>
                <a:lnTo>
                  <a:pt x="24992" y="131201"/>
                </a:lnTo>
                <a:lnTo>
                  <a:pt x="19058" y="131201"/>
                </a:lnTo>
                <a:lnTo>
                  <a:pt x="19058" y="125266"/>
                </a:lnTo>
                <a:close/>
                <a:moveTo>
                  <a:pt x="31242" y="125266"/>
                </a:moveTo>
                <a:lnTo>
                  <a:pt x="31242" y="131201"/>
                </a:lnTo>
                <a:lnTo>
                  <a:pt x="25305" y="131201"/>
                </a:lnTo>
                <a:lnTo>
                  <a:pt x="25305" y="125266"/>
                </a:lnTo>
                <a:close/>
                <a:moveTo>
                  <a:pt x="37489" y="125266"/>
                </a:moveTo>
                <a:lnTo>
                  <a:pt x="37489" y="131201"/>
                </a:lnTo>
                <a:lnTo>
                  <a:pt x="31553" y="131201"/>
                </a:lnTo>
                <a:lnTo>
                  <a:pt x="31553" y="125266"/>
                </a:lnTo>
                <a:close/>
                <a:moveTo>
                  <a:pt x="43737" y="125266"/>
                </a:moveTo>
                <a:lnTo>
                  <a:pt x="43737" y="131201"/>
                </a:lnTo>
                <a:lnTo>
                  <a:pt x="37802" y="131201"/>
                </a:lnTo>
                <a:lnTo>
                  <a:pt x="37802" y="125266"/>
                </a:lnTo>
                <a:close/>
                <a:moveTo>
                  <a:pt x="49985" y="125266"/>
                </a:moveTo>
                <a:lnTo>
                  <a:pt x="49985" y="131201"/>
                </a:lnTo>
                <a:lnTo>
                  <a:pt x="44049" y="131201"/>
                </a:lnTo>
                <a:lnTo>
                  <a:pt x="44049" y="125266"/>
                </a:lnTo>
                <a:close/>
                <a:moveTo>
                  <a:pt x="56232" y="125266"/>
                </a:moveTo>
                <a:lnTo>
                  <a:pt x="56232" y="131201"/>
                </a:lnTo>
                <a:lnTo>
                  <a:pt x="50296" y="131201"/>
                </a:lnTo>
                <a:lnTo>
                  <a:pt x="50296" y="125266"/>
                </a:lnTo>
                <a:close/>
                <a:moveTo>
                  <a:pt x="62480" y="125266"/>
                </a:moveTo>
                <a:lnTo>
                  <a:pt x="62480" y="131201"/>
                </a:lnTo>
                <a:lnTo>
                  <a:pt x="56545" y="131201"/>
                </a:lnTo>
                <a:lnTo>
                  <a:pt x="56545" y="125266"/>
                </a:lnTo>
                <a:close/>
                <a:moveTo>
                  <a:pt x="68727" y="125266"/>
                </a:moveTo>
                <a:lnTo>
                  <a:pt x="68727" y="131201"/>
                </a:lnTo>
                <a:lnTo>
                  <a:pt x="62792" y="131201"/>
                </a:lnTo>
                <a:lnTo>
                  <a:pt x="62792" y="125266"/>
                </a:lnTo>
                <a:close/>
                <a:moveTo>
                  <a:pt x="74975" y="125266"/>
                </a:moveTo>
                <a:lnTo>
                  <a:pt x="74975" y="131201"/>
                </a:lnTo>
                <a:lnTo>
                  <a:pt x="69039" y="131201"/>
                </a:lnTo>
                <a:lnTo>
                  <a:pt x="69039" y="125266"/>
                </a:lnTo>
                <a:close/>
                <a:moveTo>
                  <a:pt x="81223" y="125266"/>
                </a:moveTo>
                <a:lnTo>
                  <a:pt x="81223" y="131201"/>
                </a:lnTo>
                <a:lnTo>
                  <a:pt x="75286" y="131201"/>
                </a:lnTo>
                <a:lnTo>
                  <a:pt x="75286" y="125266"/>
                </a:lnTo>
                <a:close/>
                <a:moveTo>
                  <a:pt x="87470" y="125266"/>
                </a:moveTo>
                <a:lnTo>
                  <a:pt x="87470" y="131201"/>
                </a:lnTo>
                <a:lnTo>
                  <a:pt x="81535" y="131201"/>
                </a:lnTo>
                <a:lnTo>
                  <a:pt x="81535" y="125266"/>
                </a:lnTo>
                <a:close/>
                <a:moveTo>
                  <a:pt x="93718" y="125266"/>
                </a:moveTo>
                <a:lnTo>
                  <a:pt x="93718" y="131201"/>
                </a:lnTo>
                <a:lnTo>
                  <a:pt x="87784" y="131201"/>
                </a:lnTo>
                <a:lnTo>
                  <a:pt x="87784" y="125266"/>
                </a:lnTo>
                <a:close/>
                <a:moveTo>
                  <a:pt x="99967" y="125266"/>
                </a:moveTo>
                <a:lnTo>
                  <a:pt x="99967" y="131201"/>
                </a:lnTo>
                <a:lnTo>
                  <a:pt x="94031" y="131201"/>
                </a:lnTo>
                <a:lnTo>
                  <a:pt x="94031" y="125266"/>
                </a:lnTo>
                <a:close/>
                <a:moveTo>
                  <a:pt x="106214" y="125266"/>
                </a:moveTo>
                <a:lnTo>
                  <a:pt x="106214" y="131201"/>
                </a:lnTo>
                <a:lnTo>
                  <a:pt x="100278" y="131201"/>
                </a:lnTo>
                <a:lnTo>
                  <a:pt x="100278" y="125266"/>
                </a:lnTo>
                <a:close/>
                <a:moveTo>
                  <a:pt x="112461" y="125266"/>
                </a:moveTo>
                <a:lnTo>
                  <a:pt x="112461" y="131201"/>
                </a:lnTo>
                <a:lnTo>
                  <a:pt x="106527" y="131201"/>
                </a:lnTo>
                <a:lnTo>
                  <a:pt x="106527" y="125266"/>
                </a:lnTo>
                <a:close/>
                <a:moveTo>
                  <a:pt x="118710" y="125266"/>
                </a:moveTo>
                <a:lnTo>
                  <a:pt x="118710" y="131201"/>
                </a:lnTo>
                <a:lnTo>
                  <a:pt x="112774" y="131201"/>
                </a:lnTo>
                <a:lnTo>
                  <a:pt x="112774" y="125266"/>
                </a:lnTo>
                <a:close/>
                <a:moveTo>
                  <a:pt x="124957" y="125266"/>
                </a:moveTo>
                <a:lnTo>
                  <a:pt x="124957" y="131201"/>
                </a:lnTo>
                <a:lnTo>
                  <a:pt x="119021" y="131201"/>
                </a:lnTo>
                <a:lnTo>
                  <a:pt x="119021" y="125266"/>
                </a:lnTo>
                <a:close/>
                <a:moveTo>
                  <a:pt x="131204" y="125266"/>
                </a:moveTo>
                <a:lnTo>
                  <a:pt x="131204" y="131201"/>
                </a:lnTo>
                <a:lnTo>
                  <a:pt x="125270" y="131201"/>
                </a:lnTo>
                <a:lnTo>
                  <a:pt x="125270" y="125266"/>
                </a:lnTo>
                <a:close/>
                <a:moveTo>
                  <a:pt x="137451" y="125266"/>
                </a:moveTo>
                <a:lnTo>
                  <a:pt x="137451" y="131201"/>
                </a:lnTo>
                <a:lnTo>
                  <a:pt x="131517" y="131201"/>
                </a:lnTo>
                <a:lnTo>
                  <a:pt x="131517" y="125266"/>
                </a:lnTo>
                <a:close/>
                <a:moveTo>
                  <a:pt x="143702" y="125266"/>
                </a:moveTo>
                <a:lnTo>
                  <a:pt x="143702" y="131201"/>
                </a:lnTo>
                <a:lnTo>
                  <a:pt x="137766" y="131201"/>
                </a:lnTo>
                <a:lnTo>
                  <a:pt x="137766" y="125266"/>
                </a:lnTo>
                <a:close/>
                <a:moveTo>
                  <a:pt x="149949" y="125266"/>
                </a:moveTo>
                <a:lnTo>
                  <a:pt x="149949" y="131201"/>
                </a:lnTo>
                <a:lnTo>
                  <a:pt x="144015" y="131201"/>
                </a:lnTo>
                <a:lnTo>
                  <a:pt x="144015" y="125266"/>
                </a:lnTo>
                <a:close/>
                <a:moveTo>
                  <a:pt x="156196" y="125266"/>
                </a:moveTo>
                <a:lnTo>
                  <a:pt x="156196" y="131201"/>
                </a:lnTo>
                <a:lnTo>
                  <a:pt x="150262" y="131201"/>
                </a:lnTo>
                <a:lnTo>
                  <a:pt x="150262" y="125266"/>
                </a:lnTo>
                <a:close/>
                <a:moveTo>
                  <a:pt x="162445" y="125266"/>
                </a:moveTo>
                <a:lnTo>
                  <a:pt x="162445" y="131201"/>
                </a:lnTo>
                <a:lnTo>
                  <a:pt x="156509" y="131201"/>
                </a:lnTo>
                <a:lnTo>
                  <a:pt x="156509" y="125266"/>
                </a:lnTo>
                <a:close/>
                <a:moveTo>
                  <a:pt x="168692" y="125266"/>
                </a:moveTo>
                <a:lnTo>
                  <a:pt x="168692" y="131201"/>
                </a:lnTo>
                <a:lnTo>
                  <a:pt x="162756" y="131201"/>
                </a:lnTo>
                <a:lnTo>
                  <a:pt x="162756" y="125266"/>
                </a:lnTo>
                <a:close/>
                <a:moveTo>
                  <a:pt x="174939" y="125266"/>
                </a:moveTo>
                <a:lnTo>
                  <a:pt x="174939" y="131201"/>
                </a:lnTo>
                <a:lnTo>
                  <a:pt x="169005" y="131201"/>
                </a:lnTo>
                <a:lnTo>
                  <a:pt x="169005" y="125266"/>
                </a:lnTo>
                <a:close/>
                <a:moveTo>
                  <a:pt x="181186" y="125266"/>
                </a:moveTo>
                <a:lnTo>
                  <a:pt x="181186" y="131201"/>
                </a:lnTo>
                <a:lnTo>
                  <a:pt x="175252" y="131201"/>
                </a:lnTo>
                <a:lnTo>
                  <a:pt x="175252" y="125266"/>
                </a:lnTo>
                <a:close/>
                <a:moveTo>
                  <a:pt x="187435" y="125266"/>
                </a:moveTo>
                <a:lnTo>
                  <a:pt x="187435" y="131201"/>
                </a:lnTo>
                <a:lnTo>
                  <a:pt x="181499" y="131201"/>
                </a:lnTo>
                <a:lnTo>
                  <a:pt x="181499" y="125266"/>
                </a:lnTo>
                <a:close/>
                <a:moveTo>
                  <a:pt x="193682" y="125266"/>
                </a:moveTo>
                <a:lnTo>
                  <a:pt x="193682" y="131201"/>
                </a:lnTo>
                <a:lnTo>
                  <a:pt x="187746" y="131201"/>
                </a:lnTo>
                <a:lnTo>
                  <a:pt x="187746" y="125266"/>
                </a:lnTo>
                <a:close/>
                <a:moveTo>
                  <a:pt x="199931" y="125266"/>
                </a:moveTo>
                <a:lnTo>
                  <a:pt x="199931" y="131201"/>
                </a:lnTo>
                <a:lnTo>
                  <a:pt x="193996" y="131201"/>
                </a:lnTo>
                <a:lnTo>
                  <a:pt x="193996" y="125266"/>
                </a:lnTo>
                <a:close/>
                <a:moveTo>
                  <a:pt x="206180" y="125266"/>
                </a:moveTo>
                <a:lnTo>
                  <a:pt x="206180" y="131201"/>
                </a:lnTo>
                <a:lnTo>
                  <a:pt x="200244" y="131201"/>
                </a:lnTo>
                <a:lnTo>
                  <a:pt x="200244" y="125266"/>
                </a:lnTo>
                <a:close/>
                <a:moveTo>
                  <a:pt x="212427" y="125266"/>
                </a:moveTo>
                <a:lnTo>
                  <a:pt x="212427" y="131201"/>
                </a:lnTo>
                <a:lnTo>
                  <a:pt x="206491" y="131201"/>
                </a:lnTo>
                <a:lnTo>
                  <a:pt x="206491" y="125266"/>
                </a:lnTo>
                <a:close/>
                <a:moveTo>
                  <a:pt x="218674" y="125266"/>
                </a:moveTo>
                <a:lnTo>
                  <a:pt x="218674" y="131201"/>
                </a:lnTo>
                <a:lnTo>
                  <a:pt x="212739" y="131201"/>
                </a:lnTo>
                <a:lnTo>
                  <a:pt x="212739" y="125266"/>
                </a:lnTo>
                <a:close/>
                <a:moveTo>
                  <a:pt x="224921" y="125266"/>
                </a:moveTo>
                <a:lnTo>
                  <a:pt x="224921" y="131201"/>
                </a:lnTo>
                <a:lnTo>
                  <a:pt x="218987" y="131201"/>
                </a:lnTo>
                <a:lnTo>
                  <a:pt x="218987" y="125266"/>
                </a:lnTo>
                <a:close/>
                <a:moveTo>
                  <a:pt x="231170" y="125266"/>
                </a:moveTo>
                <a:lnTo>
                  <a:pt x="231170" y="131201"/>
                </a:lnTo>
                <a:lnTo>
                  <a:pt x="225234" y="131201"/>
                </a:lnTo>
                <a:lnTo>
                  <a:pt x="225234" y="125266"/>
                </a:lnTo>
                <a:close/>
                <a:moveTo>
                  <a:pt x="237417" y="125266"/>
                </a:moveTo>
                <a:lnTo>
                  <a:pt x="237417" y="131201"/>
                </a:lnTo>
                <a:lnTo>
                  <a:pt x="231481" y="131201"/>
                </a:lnTo>
                <a:lnTo>
                  <a:pt x="231481" y="125266"/>
                </a:lnTo>
                <a:close/>
                <a:moveTo>
                  <a:pt x="243664" y="125266"/>
                </a:moveTo>
                <a:lnTo>
                  <a:pt x="243664" y="131201"/>
                </a:lnTo>
                <a:lnTo>
                  <a:pt x="237729" y="131201"/>
                </a:lnTo>
                <a:lnTo>
                  <a:pt x="237729" y="125266"/>
                </a:lnTo>
                <a:close/>
                <a:moveTo>
                  <a:pt x="249911" y="125266"/>
                </a:moveTo>
                <a:lnTo>
                  <a:pt x="249911" y="131201"/>
                </a:lnTo>
                <a:lnTo>
                  <a:pt x="243977" y="131201"/>
                </a:lnTo>
                <a:lnTo>
                  <a:pt x="243977" y="125266"/>
                </a:lnTo>
                <a:close/>
                <a:moveTo>
                  <a:pt x="256161" y="125266"/>
                </a:moveTo>
                <a:lnTo>
                  <a:pt x="256161" y="131201"/>
                </a:lnTo>
                <a:lnTo>
                  <a:pt x="250225" y="131201"/>
                </a:lnTo>
                <a:lnTo>
                  <a:pt x="250225" y="125266"/>
                </a:lnTo>
                <a:close/>
                <a:moveTo>
                  <a:pt x="262409" y="125266"/>
                </a:moveTo>
                <a:lnTo>
                  <a:pt x="262409" y="131201"/>
                </a:lnTo>
                <a:lnTo>
                  <a:pt x="256474" y="131201"/>
                </a:lnTo>
                <a:lnTo>
                  <a:pt x="256474" y="125266"/>
                </a:lnTo>
                <a:close/>
                <a:moveTo>
                  <a:pt x="268656" y="125266"/>
                </a:moveTo>
                <a:lnTo>
                  <a:pt x="268656" y="131201"/>
                </a:lnTo>
                <a:lnTo>
                  <a:pt x="262721" y="131201"/>
                </a:lnTo>
                <a:lnTo>
                  <a:pt x="262721" y="125266"/>
                </a:lnTo>
                <a:close/>
                <a:moveTo>
                  <a:pt x="274904" y="125266"/>
                </a:moveTo>
                <a:lnTo>
                  <a:pt x="274904" y="131201"/>
                </a:lnTo>
                <a:lnTo>
                  <a:pt x="268968" y="131201"/>
                </a:lnTo>
                <a:lnTo>
                  <a:pt x="268968" y="125266"/>
                </a:lnTo>
                <a:close/>
                <a:moveTo>
                  <a:pt x="6251" y="131513"/>
                </a:moveTo>
                <a:lnTo>
                  <a:pt x="6251" y="137449"/>
                </a:lnTo>
                <a:lnTo>
                  <a:pt x="315" y="137449"/>
                </a:lnTo>
                <a:lnTo>
                  <a:pt x="315" y="131513"/>
                </a:lnTo>
                <a:close/>
                <a:moveTo>
                  <a:pt x="12498" y="131513"/>
                </a:moveTo>
                <a:lnTo>
                  <a:pt x="12498" y="137449"/>
                </a:lnTo>
                <a:lnTo>
                  <a:pt x="6562" y="137449"/>
                </a:lnTo>
                <a:lnTo>
                  <a:pt x="6562" y="131513"/>
                </a:lnTo>
                <a:close/>
                <a:moveTo>
                  <a:pt x="18745" y="131513"/>
                </a:moveTo>
                <a:lnTo>
                  <a:pt x="18745" y="137449"/>
                </a:lnTo>
                <a:lnTo>
                  <a:pt x="12810" y="137449"/>
                </a:lnTo>
                <a:lnTo>
                  <a:pt x="12810" y="131513"/>
                </a:lnTo>
                <a:close/>
                <a:moveTo>
                  <a:pt x="24992" y="131513"/>
                </a:moveTo>
                <a:lnTo>
                  <a:pt x="24992" y="137449"/>
                </a:lnTo>
                <a:lnTo>
                  <a:pt x="19058" y="137449"/>
                </a:lnTo>
                <a:lnTo>
                  <a:pt x="19058" y="131513"/>
                </a:lnTo>
                <a:close/>
                <a:moveTo>
                  <a:pt x="31241" y="131513"/>
                </a:moveTo>
                <a:lnTo>
                  <a:pt x="31241" y="137449"/>
                </a:lnTo>
                <a:lnTo>
                  <a:pt x="25305" y="137449"/>
                </a:lnTo>
                <a:lnTo>
                  <a:pt x="25305" y="131513"/>
                </a:lnTo>
                <a:close/>
                <a:moveTo>
                  <a:pt x="37489" y="131513"/>
                </a:moveTo>
                <a:lnTo>
                  <a:pt x="37489" y="137449"/>
                </a:lnTo>
                <a:lnTo>
                  <a:pt x="31553" y="137449"/>
                </a:lnTo>
                <a:lnTo>
                  <a:pt x="31553" y="131513"/>
                </a:lnTo>
                <a:close/>
                <a:moveTo>
                  <a:pt x="43737" y="131513"/>
                </a:moveTo>
                <a:lnTo>
                  <a:pt x="43737" y="137449"/>
                </a:lnTo>
                <a:lnTo>
                  <a:pt x="37802" y="137449"/>
                </a:lnTo>
                <a:lnTo>
                  <a:pt x="37802" y="131513"/>
                </a:lnTo>
                <a:close/>
                <a:moveTo>
                  <a:pt x="49985" y="131513"/>
                </a:moveTo>
                <a:lnTo>
                  <a:pt x="49985" y="137449"/>
                </a:lnTo>
                <a:lnTo>
                  <a:pt x="44049" y="137449"/>
                </a:lnTo>
                <a:lnTo>
                  <a:pt x="44049" y="131513"/>
                </a:lnTo>
                <a:close/>
                <a:moveTo>
                  <a:pt x="56232" y="131513"/>
                </a:moveTo>
                <a:lnTo>
                  <a:pt x="56232" y="137449"/>
                </a:lnTo>
                <a:lnTo>
                  <a:pt x="50296" y="137449"/>
                </a:lnTo>
                <a:lnTo>
                  <a:pt x="50296" y="131513"/>
                </a:lnTo>
                <a:close/>
                <a:moveTo>
                  <a:pt x="62480" y="131513"/>
                </a:moveTo>
                <a:lnTo>
                  <a:pt x="62480" y="137449"/>
                </a:lnTo>
                <a:lnTo>
                  <a:pt x="56545" y="137449"/>
                </a:lnTo>
                <a:lnTo>
                  <a:pt x="56545" y="131513"/>
                </a:lnTo>
                <a:close/>
                <a:moveTo>
                  <a:pt x="68727" y="131513"/>
                </a:moveTo>
                <a:lnTo>
                  <a:pt x="68727" y="137449"/>
                </a:lnTo>
                <a:lnTo>
                  <a:pt x="62792" y="137449"/>
                </a:lnTo>
                <a:lnTo>
                  <a:pt x="62792" y="131513"/>
                </a:lnTo>
                <a:close/>
                <a:moveTo>
                  <a:pt x="74975" y="131513"/>
                </a:moveTo>
                <a:lnTo>
                  <a:pt x="74975" y="137449"/>
                </a:lnTo>
                <a:lnTo>
                  <a:pt x="69039" y="137449"/>
                </a:lnTo>
                <a:lnTo>
                  <a:pt x="69039" y="131513"/>
                </a:lnTo>
                <a:close/>
                <a:moveTo>
                  <a:pt x="81223" y="131513"/>
                </a:moveTo>
                <a:lnTo>
                  <a:pt x="81223" y="137449"/>
                </a:lnTo>
                <a:lnTo>
                  <a:pt x="75286" y="137449"/>
                </a:lnTo>
                <a:lnTo>
                  <a:pt x="75286" y="131513"/>
                </a:lnTo>
                <a:close/>
                <a:moveTo>
                  <a:pt x="87470" y="131513"/>
                </a:moveTo>
                <a:lnTo>
                  <a:pt x="87470" y="137449"/>
                </a:lnTo>
                <a:lnTo>
                  <a:pt x="81535" y="137449"/>
                </a:lnTo>
                <a:lnTo>
                  <a:pt x="81535" y="131513"/>
                </a:lnTo>
                <a:close/>
                <a:moveTo>
                  <a:pt x="93718" y="131513"/>
                </a:moveTo>
                <a:lnTo>
                  <a:pt x="93718" y="137449"/>
                </a:lnTo>
                <a:lnTo>
                  <a:pt x="87784" y="137449"/>
                </a:lnTo>
                <a:lnTo>
                  <a:pt x="87784" y="131513"/>
                </a:lnTo>
                <a:close/>
                <a:moveTo>
                  <a:pt x="99967" y="131513"/>
                </a:moveTo>
                <a:lnTo>
                  <a:pt x="99967" y="137449"/>
                </a:lnTo>
                <a:lnTo>
                  <a:pt x="94031" y="137449"/>
                </a:lnTo>
                <a:lnTo>
                  <a:pt x="94031" y="131513"/>
                </a:lnTo>
                <a:close/>
                <a:moveTo>
                  <a:pt x="106214" y="131513"/>
                </a:moveTo>
                <a:lnTo>
                  <a:pt x="106214" y="137449"/>
                </a:lnTo>
                <a:lnTo>
                  <a:pt x="100278" y="137449"/>
                </a:lnTo>
                <a:lnTo>
                  <a:pt x="100278" y="131513"/>
                </a:lnTo>
                <a:close/>
                <a:moveTo>
                  <a:pt x="112461" y="131513"/>
                </a:moveTo>
                <a:lnTo>
                  <a:pt x="112461" y="137449"/>
                </a:lnTo>
                <a:lnTo>
                  <a:pt x="106527" y="137449"/>
                </a:lnTo>
                <a:lnTo>
                  <a:pt x="106527" y="131513"/>
                </a:lnTo>
                <a:close/>
                <a:moveTo>
                  <a:pt x="118710" y="131513"/>
                </a:moveTo>
                <a:lnTo>
                  <a:pt x="118710" y="137449"/>
                </a:lnTo>
                <a:lnTo>
                  <a:pt x="112774" y="137449"/>
                </a:lnTo>
                <a:lnTo>
                  <a:pt x="112774" y="131513"/>
                </a:lnTo>
                <a:close/>
                <a:moveTo>
                  <a:pt x="124957" y="131513"/>
                </a:moveTo>
                <a:lnTo>
                  <a:pt x="124957" y="137449"/>
                </a:lnTo>
                <a:lnTo>
                  <a:pt x="119021" y="137449"/>
                </a:lnTo>
                <a:lnTo>
                  <a:pt x="119021" y="131513"/>
                </a:lnTo>
                <a:close/>
                <a:moveTo>
                  <a:pt x="131204" y="131513"/>
                </a:moveTo>
                <a:lnTo>
                  <a:pt x="131204" y="137449"/>
                </a:lnTo>
                <a:lnTo>
                  <a:pt x="125270" y="137449"/>
                </a:lnTo>
                <a:lnTo>
                  <a:pt x="125270" y="131513"/>
                </a:lnTo>
                <a:close/>
                <a:moveTo>
                  <a:pt x="137451" y="131513"/>
                </a:moveTo>
                <a:lnTo>
                  <a:pt x="137451" y="137449"/>
                </a:lnTo>
                <a:lnTo>
                  <a:pt x="131517" y="137449"/>
                </a:lnTo>
                <a:lnTo>
                  <a:pt x="131517" y="131513"/>
                </a:lnTo>
                <a:close/>
                <a:moveTo>
                  <a:pt x="143702" y="131513"/>
                </a:moveTo>
                <a:lnTo>
                  <a:pt x="143702" y="137449"/>
                </a:lnTo>
                <a:lnTo>
                  <a:pt x="137766" y="137449"/>
                </a:lnTo>
                <a:lnTo>
                  <a:pt x="137766" y="131513"/>
                </a:lnTo>
                <a:close/>
                <a:moveTo>
                  <a:pt x="149949" y="131513"/>
                </a:moveTo>
                <a:lnTo>
                  <a:pt x="149949" y="137449"/>
                </a:lnTo>
                <a:lnTo>
                  <a:pt x="144015" y="137449"/>
                </a:lnTo>
                <a:lnTo>
                  <a:pt x="144015" y="131513"/>
                </a:lnTo>
                <a:close/>
                <a:moveTo>
                  <a:pt x="156196" y="131513"/>
                </a:moveTo>
                <a:lnTo>
                  <a:pt x="156196" y="137449"/>
                </a:lnTo>
                <a:lnTo>
                  <a:pt x="150262" y="137449"/>
                </a:lnTo>
                <a:lnTo>
                  <a:pt x="150262" y="131513"/>
                </a:lnTo>
                <a:close/>
                <a:moveTo>
                  <a:pt x="162445" y="131513"/>
                </a:moveTo>
                <a:lnTo>
                  <a:pt x="162445" y="137449"/>
                </a:lnTo>
                <a:lnTo>
                  <a:pt x="156509" y="137449"/>
                </a:lnTo>
                <a:lnTo>
                  <a:pt x="156509" y="131513"/>
                </a:lnTo>
                <a:close/>
                <a:moveTo>
                  <a:pt x="168692" y="131513"/>
                </a:moveTo>
                <a:lnTo>
                  <a:pt x="168692" y="137449"/>
                </a:lnTo>
                <a:lnTo>
                  <a:pt x="162756" y="137449"/>
                </a:lnTo>
                <a:lnTo>
                  <a:pt x="162756" y="131513"/>
                </a:lnTo>
                <a:close/>
                <a:moveTo>
                  <a:pt x="174939" y="131513"/>
                </a:moveTo>
                <a:lnTo>
                  <a:pt x="174939" y="137449"/>
                </a:lnTo>
                <a:lnTo>
                  <a:pt x="169005" y="137449"/>
                </a:lnTo>
                <a:lnTo>
                  <a:pt x="169005" y="131513"/>
                </a:lnTo>
                <a:close/>
                <a:moveTo>
                  <a:pt x="181186" y="131513"/>
                </a:moveTo>
                <a:lnTo>
                  <a:pt x="181186" y="137449"/>
                </a:lnTo>
                <a:lnTo>
                  <a:pt x="175252" y="137449"/>
                </a:lnTo>
                <a:lnTo>
                  <a:pt x="175252" y="131513"/>
                </a:lnTo>
                <a:close/>
                <a:moveTo>
                  <a:pt x="187433" y="131513"/>
                </a:moveTo>
                <a:lnTo>
                  <a:pt x="187433" y="137449"/>
                </a:lnTo>
                <a:lnTo>
                  <a:pt x="181499" y="137449"/>
                </a:lnTo>
                <a:lnTo>
                  <a:pt x="181499" y="131513"/>
                </a:lnTo>
                <a:close/>
                <a:moveTo>
                  <a:pt x="193682" y="131513"/>
                </a:moveTo>
                <a:lnTo>
                  <a:pt x="193682" y="137449"/>
                </a:lnTo>
                <a:lnTo>
                  <a:pt x="187746" y="137449"/>
                </a:lnTo>
                <a:lnTo>
                  <a:pt x="187746" y="131513"/>
                </a:lnTo>
                <a:close/>
                <a:moveTo>
                  <a:pt x="199931" y="131513"/>
                </a:moveTo>
                <a:lnTo>
                  <a:pt x="199931" y="137449"/>
                </a:lnTo>
                <a:lnTo>
                  <a:pt x="193996" y="137449"/>
                </a:lnTo>
                <a:lnTo>
                  <a:pt x="193996" y="131513"/>
                </a:lnTo>
                <a:close/>
                <a:moveTo>
                  <a:pt x="206180" y="131513"/>
                </a:moveTo>
                <a:lnTo>
                  <a:pt x="206180" y="137449"/>
                </a:lnTo>
                <a:lnTo>
                  <a:pt x="200244" y="137449"/>
                </a:lnTo>
                <a:lnTo>
                  <a:pt x="200244" y="131513"/>
                </a:lnTo>
                <a:close/>
                <a:moveTo>
                  <a:pt x="212427" y="131513"/>
                </a:moveTo>
                <a:lnTo>
                  <a:pt x="212427" y="137449"/>
                </a:lnTo>
                <a:lnTo>
                  <a:pt x="206491" y="137449"/>
                </a:lnTo>
                <a:lnTo>
                  <a:pt x="206491" y="131513"/>
                </a:lnTo>
                <a:close/>
                <a:moveTo>
                  <a:pt x="218674" y="131513"/>
                </a:moveTo>
                <a:lnTo>
                  <a:pt x="218674" y="137449"/>
                </a:lnTo>
                <a:lnTo>
                  <a:pt x="212739" y="137449"/>
                </a:lnTo>
                <a:lnTo>
                  <a:pt x="212739" y="131513"/>
                </a:lnTo>
                <a:close/>
                <a:moveTo>
                  <a:pt x="224921" y="131513"/>
                </a:moveTo>
                <a:lnTo>
                  <a:pt x="224921" y="137449"/>
                </a:lnTo>
                <a:lnTo>
                  <a:pt x="218987" y="137449"/>
                </a:lnTo>
                <a:lnTo>
                  <a:pt x="218987" y="131513"/>
                </a:lnTo>
                <a:close/>
                <a:moveTo>
                  <a:pt x="231170" y="131513"/>
                </a:moveTo>
                <a:lnTo>
                  <a:pt x="231170" y="137449"/>
                </a:lnTo>
                <a:lnTo>
                  <a:pt x="225234" y="137449"/>
                </a:lnTo>
                <a:lnTo>
                  <a:pt x="225234" y="131513"/>
                </a:lnTo>
                <a:close/>
                <a:moveTo>
                  <a:pt x="237417" y="131513"/>
                </a:moveTo>
                <a:lnTo>
                  <a:pt x="237417" y="137449"/>
                </a:lnTo>
                <a:lnTo>
                  <a:pt x="231481" y="137449"/>
                </a:lnTo>
                <a:lnTo>
                  <a:pt x="231481" y="131513"/>
                </a:lnTo>
                <a:close/>
                <a:moveTo>
                  <a:pt x="243664" y="131513"/>
                </a:moveTo>
                <a:lnTo>
                  <a:pt x="243664" y="137449"/>
                </a:lnTo>
                <a:lnTo>
                  <a:pt x="237729" y="137449"/>
                </a:lnTo>
                <a:lnTo>
                  <a:pt x="237729" y="131513"/>
                </a:lnTo>
                <a:close/>
                <a:moveTo>
                  <a:pt x="249911" y="131513"/>
                </a:moveTo>
                <a:lnTo>
                  <a:pt x="249911" y="137449"/>
                </a:lnTo>
                <a:lnTo>
                  <a:pt x="243977" y="137449"/>
                </a:lnTo>
                <a:lnTo>
                  <a:pt x="243977" y="131513"/>
                </a:lnTo>
                <a:close/>
                <a:moveTo>
                  <a:pt x="256161" y="131513"/>
                </a:moveTo>
                <a:lnTo>
                  <a:pt x="256161" y="137449"/>
                </a:lnTo>
                <a:lnTo>
                  <a:pt x="250225" y="137449"/>
                </a:lnTo>
                <a:lnTo>
                  <a:pt x="250225" y="131513"/>
                </a:lnTo>
                <a:close/>
                <a:moveTo>
                  <a:pt x="262409" y="131513"/>
                </a:moveTo>
                <a:lnTo>
                  <a:pt x="262409" y="137449"/>
                </a:lnTo>
                <a:lnTo>
                  <a:pt x="256474" y="137449"/>
                </a:lnTo>
                <a:lnTo>
                  <a:pt x="256474" y="131513"/>
                </a:lnTo>
                <a:close/>
                <a:moveTo>
                  <a:pt x="268656" y="131513"/>
                </a:moveTo>
                <a:lnTo>
                  <a:pt x="268656" y="137449"/>
                </a:lnTo>
                <a:lnTo>
                  <a:pt x="262721" y="137449"/>
                </a:lnTo>
                <a:lnTo>
                  <a:pt x="262721" y="131513"/>
                </a:lnTo>
                <a:close/>
                <a:moveTo>
                  <a:pt x="274904" y="131513"/>
                </a:moveTo>
                <a:lnTo>
                  <a:pt x="274904" y="137449"/>
                </a:lnTo>
                <a:lnTo>
                  <a:pt x="268968" y="137449"/>
                </a:lnTo>
                <a:lnTo>
                  <a:pt x="268968" y="131513"/>
                </a:lnTo>
                <a:close/>
                <a:moveTo>
                  <a:pt x="6251" y="137760"/>
                </a:moveTo>
                <a:lnTo>
                  <a:pt x="6251" y="143697"/>
                </a:lnTo>
                <a:lnTo>
                  <a:pt x="315" y="143697"/>
                </a:lnTo>
                <a:lnTo>
                  <a:pt x="315" y="137760"/>
                </a:lnTo>
                <a:close/>
                <a:moveTo>
                  <a:pt x="12498" y="137760"/>
                </a:moveTo>
                <a:lnTo>
                  <a:pt x="12498" y="143697"/>
                </a:lnTo>
                <a:lnTo>
                  <a:pt x="6562" y="143697"/>
                </a:lnTo>
                <a:lnTo>
                  <a:pt x="6562" y="137760"/>
                </a:lnTo>
                <a:close/>
                <a:moveTo>
                  <a:pt x="18745" y="137760"/>
                </a:moveTo>
                <a:lnTo>
                  <a:pt x="18745" y="143697"/>
                </a:lnTo>
                <a:lnTo>
                  <a:pt x="12810" y="143697"/>
                </a:lnTo>
                <a:lnTo>
                  <a:pt x="12810" y="137760"/>
                </a:lnTo>
                <a:close/>
                <a:moveTo>
                  <a:pt x="24992" y="137760"/>
                </a:moveTo>
                <a:lnTo>
                  <a:pt x="24992" y="143697"/>
                </a:lnTo>
                <a:lnTo>
                  <a:pt x="19058" y="143697"/>
                </a:lnTo>
                <a:lnTo>
                  <a:pt x="19058" y="137760"/>
                </a:lnTo>
                <a:close/>
                <a:moveTo>
                  <a:pt x="31241" y="137760"/>
                </a:moveTo>
                <a:lnTo>
                  <a:pt x="31241" y="143697"/>
                </a:lnTo>
                <a:lnTo>
                  <a:pt x="25305" y="143697"/>
                </a:lnTo>
                <a:lnTo>
                  <a:pt x="25305" y="137760"/>
                </a:lnTo>
                <a:close/>
                <a:moveTo>
                  <a:pt x="37489" y="137760"/>
                </a:moveTo>
                <a:lnTo>
                  <a:pt x="37489" y="143697"/>
                </a:lnTo>
                <a:lnTo>
                  <a:pt x="31553" y="143697"/>
                </a:lnTo>
                <a:lnTo>
                  <a:pt x="31553" y="137760"/>
                </a:lnTo>
                <a:close/>
                <a:moveTo>
                  <a:pt x="43737" y="137760"/>
                </a:moveTo>
                <a:lnTo>
                  <a:pt x="43737" y="143697"/>
                </a:lnTo>
                <a:lnTo>
                  <a:pt x="37802" y="143697"/>
                </a:lnTo>
                <a:lnTo>
                  <a:pt x="37802" y="137760"/>
                </a:lnTo>
                <a:close/>
                <a:moveTo>
                  <a:pt x="49985" y="137760"/>
                </a:moveTo>
                <a:lnTo>
                  <a:pt x="49985" y="143697"/>
                </a:lnTo>
                <a:lnTo>
                  <a:pt x="44049" y="143697"/>
                </a:lnTo>
                <a:lnTo>
                  <a:pt x="44049" y="137760"/>
                </a:lnTo>
                <a:close/>
                <a:moveTo>
                  <a:pt x="56232" y="137760"/>
                </a:moveTo>
                <a:lnTo>
                  <a:pt x="56232" y="143697"/>
                </a:lnTo>
                <a:lnTo>
                  <a:pt x="50296" y="143697"/>
                </a:lnTo>
                <a:lnTo>
                  <a:pt x="50296" y="137760"/>
                </a:lnTo>
                <a:close/>
                <a:moveTo>
                  <a:pt x="62480" y="137760"/>
                </a:moveTo>
                <a:lnTo>
                  <a:pt x="62480" y="143697"/>
                </a:lnTo>
                <a:lnTo>
                  <a:pt x="56545" y="143697"/>
                </a:lnTo>
                <a:lnTo>
                  <a:pt x="56545" y="137760"/>
                </a:lnTo>
                <a:close/>
                <a:moveTo>
                  <a:pt x="68727" y="137760"/>
                </a:moveTo>
                <a:lnTo>
                  <a:pt x="68727" y="143697"/>
                </a:lnTo>
                <a:lnTo>
                  <a:pt x="62792" y="143697"/>
                </a:lnTo>
                <a:lnTo>
                  <a:pt x="62792" y="137760"/>
                </a:lnTo>
                <a:close/>
                <a:moveTo>
                  <a:pt x="74975" y="137760"/>
                </a:moveTo>
                <a:lnTo>
                  <a:pt x="74975" y="143697"/>
                </a:lnTo>
                <a:lnTo>
                  <a:pt x="69039" y="143697"/>
                </a:lnTo>
                <a:lnTo>
                  <a:pt x="69039" y="137760"/>
                </a:lnTo>
                <a:close/>
                <a:moveTo>
                  <a:pt x="81223" y="137760"/>
                </a:moveTo>
                <a:lnTo>
                  <a:pt x="81223" y="143697"/>
                </a:lnTo>
                <a:lnTo>
                  <a:pt x="75286" y="143697"/>
                </a:lnTo>
                <a:lnTo>
                  <a:pt x="75286" y="137760"/>
                </a:lnTo>
                <a:close/>
                <a:moveTo>
                  <a:pt x="87470" y="137760"/>
                </a:moveTo>
                <a:lnTo>
                  <a:pt x="87470" y="143697"/>
                </a:lnTo>
                <a:lnTo>
                  <a:pt x="81535" y="143697"/>
                </a:lnTo>
                <a:lnTo>
                  <a:pt x="81535" y="137760"/>
                </a:lnTo>
                <a:close/>
                <a:moveTo>
                  <a:pt x="93718" y="137760"/>
                </a:moveTo>
                <a:lnTo>
                  <a:pt x="93718" y="143697"/>
                </a:lnTo>
                <a:lnTo>
                  <a:pt x="87784" y="143697"/>
                </a:lnTo>
                <a:lnTo>
                  <a:pt x="87784" y="137760"/>
                </a:lnTo>
                <a:close/>
                <a:moveTo>
                  <a:pt x="99967" y="137760"/>
                </a:moveTo>
                <a:lnTo>
                  <a:pt x="99967" y="143697"/>
                </a:lnTo>
                <a:lnTo>
                  <a:pt x="94031" y="143697"/>
                </a:lnTo>
                <a:lnTo>
                  <a:pt x="94031" y="137760"/>
                </a:lnTo>
                <a:close/>
                <a:moveTo>
                  <a:pt x="106214" y="137760"/>
                </a:moveTo>
                <a:lnTo>
                  <a:pt x="106214" y="143697"/>
                </a:lnTo>
                <a:lnTo>
                  <a:pt x="100278" y="143697"/>
                </a:lnTo>
                <a:lnTo>
                  <a:pt x="100278" y="137760"/>
                </a:lnTo>
                <a:close/>
                <a:moveTo>
                  <a:pt x="112461" y="137760"/>
                </a:moveTo>
                <a:lnTo>
                  <a:pt x="112461" y="143697"/>
                </a:lnTo>
                <a:lnTo>
                  <a:pt x="106527" y="143697"/>
                </a:lnTo>
                <a:lnTo>
                  <a:pt x="106527" y="137760"/>
                </a:lnTo>
                <a:close/>
                <a:moveTo>
                  <a:pt x="118710" y="137760"/>
                </a:moveTo>
                <a:lnTo>
                  <a:pt x="118710" y="143697"/>
                </a:lnTo>
                <a:lnTo>
                  <a:pt x="112774" y="143697"/>
                </a:lnTo>
                <a:lnTo>
                  <a:pt x="112774" y="137760"/>
                </a:lnTo>
                <a:close/>
                <a:moveTo>
                  <a:pt x="124957" y="137760"/>
                </a:moveTo>
                <a:lnTo>
                  <a:pt x="124957" y="143697"/>
                </a:lnTo>
                <a:lnTo>
                  <a:pt x="119021" y="143697"/>
                </a:lnTo>
                <a:lnTo>
                  <a:pt x="119021" y="137760"/>
                </a:lnTo>
                <a:close/>
                <a:moveTo>
                  <a:pt x="131204" y="137760"/>
                </a:moveTo>
                <a:lnTo>
                  <a:pt x="131204" y="143697"/>
                </a:lnTo>
                <a:lnTo>
                  <a:pt x="125270" y="143697"/>
                </a:lnTo>
                <a:lnTo>
                  <a:pt x="125270" y="137760"/>
                </a:lnTo>
                <a:close/>
                <a:moveTo>
                  <a:pt x="137451" y="137760"/>
                </a:moveTo>
                <a:lnTo>
                  <a:pt x="137451" y="143697"/>
                </a:lnTo>
                <a:lnTo>
                  <a:pt x="131517" y="143697"/>
                </a:lnTo>
                <a:lnTo>
                  <a:pt x="131517" y="137760"/>
                </a:lnTo>
                <a:close/>
                <a:moveTo>
                  <a:pt x="143702" y="137760"/>
                </a:moveTo>
                <a:lnTo>
                  <a:pt x="143702" y="143697"/>
                </a:lnTo>
                <a:lnTo>
                  <a:pt x="137766" y="143697"/>
                </a:lnTo>
                <a:lnTo>
                  <a:pt x="137766" y="137760"/>
                </a:lnTo>
                <a:close/>
                <a:moveTo>
                  <a:pt x="149949" y="137760"/>
                </a:moveTo>
                <a:lnTo>
                  <a:pt x="149949" y="143697"/>
                </a:lnTo>
                <a:lnTo>
                  <a:pt x="144015" y="143697"/>
                </a:lnTo>
                <a:lnTo>
                  <a:pt x="144015" y="137760"/>
                </a:lnTo>
                <a:close/>
                <a:moveTo>
                  <a:pt x="156196" y="137760"/>
                </a:moveTo>
                <a:lnTo>
                  <a:pt x="156196" y="143697"/>
                </a:lnTo>
                <a:lnTo>
                  <a:pt x="150262" y="143697"/>
                </a:lnTo>
                <a:lnTo>
                  <a:pt x="150262" y="137760"/>
                </a:lnTo>
                <a:close/>
                <a:moveTo>
                  <a:pt x="162445" y="137760"/>
                </a:moveTo>
                <a:lnTo>
                  <a:pt x="162445" y="143697"/>
                </a:lnTo>
                <a:lnTo>
                  <a:pt x="156509" y="143697"/>
                </a:lnTo>
                <a:lnTo>
                  <a:pt x="156509" y="137760"/>
                </a:lnTo>
                <a:close/>
                <a:moveTo>
                  <a:pt x="168692" y="137760"/>
                </a:moveTo>
                <a:lnTo>
                  <a:pt x="168692" y="143697"/>
                </a:lnTo>
                <a:lnTo>
                  <a:pt x="162756" y="143697"/>
                </a:lnTo>
                <a:lnTo>
                  <a:pt x="162756" y="137760"/>
                </a:lnTo>
                <a:close/>
                <a:moveTo>
                  <a:pt x="174939" y="137760"/>
                </a:moveTo>
                <a:lnTo>
                  <a:pt x="174939" y="143697"/>
                </a:lnTo>
                <a:lnTo>
                  <a:pt x="169005" y="143697"/>
                </a:lnTo>
                <a:lnTo>
                  <a:pt x="169005" y="137760"/>
                </a:lnTo>
                <a:close/>
                <a:moveTo>
                  <a:pt x="181186" y="137760"/>
                </a:moveTo>
                <a:lnTo>
                  <a:pt x="181186" y="143697"/>
                </a:lnTo>
                <a:lnTo>
                  <a:pt x="175252" y="143697"/>
                </a:lnTo>
                <a:lnTo>
                  <a:pt x="175252" y="137760"/>
                </a:lnTo>
                <a:close/>
                <a:moveTo>
                  <a:pt x="187433" y="137760"/>
                </a:moveTo>
                <a:lnTo>
                  <a:pt x="187433" y="143697"/>
                </a:lnTo>
                <a:lnTo>
                  <a:pt x="181499" y="143697"/>
                </a:lnTo>
                <a:lnTo>
                  <a:pt x="181499" y="137760"/>
                </a:lnTo>
                <a:close/>
                <a:moveTo>
                  <a:pt x="193682" y="137760"/>
                </a:moveTo>
                <a:lnTo>
                  <a:pt x="193682" y="143697"/>
                </a:lnTo>
                <a:lnTo>
                  <a:pt x="187746" y="143697"/>
                </a:lnTo>
                <a:lnTo>
                  <a:pt x="187746" y="137760"/>
                </a:lnTo>
                <a:close/>
                <a:moveTo>
                  <a:pt x="199931" y="137760"/>
                </a:moveTo>
                <a:lnTo>
                  <a:pt x="199931" y="143697"/>
                </a:lnTo>
                <a:lnTo>
                  <a:pt x="193996" y="143697"/>
                </a:lnTo>
                <a:lnTo>
                  <a:pt x="193996" y="137760"/>
                </a:lnTo>
                <a:close/>
                <a:moveTo>
                  <a:pt x="206180" y="137760"/>
                </a:moveTo>
                <a:lnTo>
                  <a:pt x="206180" y="143697"/>
                </a:lnTo>
                <a:lnTo>
                  <a:pt x="200244" y="143697"/>
                </a:lnTo>
                <a:lnTo>
                  <a:pt x="200244" y="137760"/>
                </a:lnTo>
                <a:close/>
                <a:moveTo>
                  <a:pt x="212427" y="137760"/>
                </a:moveTo>
                <a:lnTo>
                  <a:pt x="212427" y="143697"/>
                </a:lnTo>
                <a:lnTo>
                  <a:pt x="206491" y="143697"/>
                </a:lnTo>
                <a:lnTo>
                  <a:pt x="206491" y="137760"/>
                </a:lnTo>
                <a:close/>
                <a:moveTo>
                  <a:pt x="218674" y="137760"/>
                </a:moveTo>
                <a:lnTo>
                  <a:pt x="218674" y="143697"/>
                </a:lnTo>
                <a:lnTo>
                  <a:pt x="212739" y="143697"/>
                </a:lnTo>
                <a:lnTo>
                  <a:pt x="212739" y="137760"/>
                </a:lnTo>
                <a:close/>
                <a:moveTo>
                  <a:pt x="224921" y="137760"/>
                </a:moveTo>
                <a:lnTo>
                  <a:pt x="224921" y="143697"/>
                </a:lnTo>
                <a:lnTo>
                  <a:pt x="218987" y="143697"/>
                </a:lnTo>
                <a:lnTo>
                  <a:pt x="218987" y="137760"/>
                </a:lnTo>
                <a:close/>
                <a:moveTo>
                  <a:pt x="231170" y="137760"/>
                </a:moveTo>
                <a:lnTo>
                  <a:pt x="231170" y="143697"/>
                </a:lnTo>
                <a:lnTo>
                  <a:pt x="225234" y="143697"/>
                </a:lnTo>
                <a:lnTo>
                  <a:pt x="225234" y="137760"/>
                </a:lnTo>
                <a:close/>
                <a:moveTo>
                  <a:pt x="237417" y="137760"/>
                </a:moveTo>
                <a:lnTo>
                  <a:pt x="237417" y="143697"/>
                </a:lnTo>
                <a:lnTo>
                  <a:pt x="231481" y="143697"/>
                </a:lnTo>
                <a:lnTo>
                  <a:pt x="231481" y="137760"/>
                </a:lnTo>
                <a:close/>
                <a:moveTo>
                  <a:pt x="243664" y="137760"/>
                </a:moveTo>
                <a:lnTo>
                  <a:pt x="243664" y="143697"/>
                </a:lnTo>
                <a:lnTo>
                  <a:pt x="237729" y="143697"/>
                </a:lnTo>
                <a:lnTo>
                  <a:pt x="237729" y="137760"/>
                </a:lnTo>
                <a:close/>
                <a:moveTo>
                  <a:pt x="249911" y="137760"/>
                </a:moveTo>
                <a:lnTo>
                  <a:pt x="249911" y="143697"/>
                </a:lnTo>
                <a:lnTo>
                  <a:pt x="243977" y="143697"/>
                </a:lnTo>
                <a:lnTo>
                  <a:pt x="243977" y="137760"/>
                </a:lnTo>
                <a:close/>
                <a:moveTo>
                  <a:pt x="256161" y="137760"/>
                </a:moveTo>
                <a:lnTo>
                  <a:pt x="256161" y="143697"/>
                </a:lnTo>
                <a:lnTo>
                  <a:pt x="250225" y="143697"/>
                </a:lnTo>
                <a:lnTo>
                  <a:pt x="250225" y="137760"/>
                </a:lnTo>
                <a:close/>
                <a:moveTo>
                  <a:pt x="262409" y="137760"/>
                </a:moveTo>
                <a:lnTo>
                  <a:pt x="262409" y="143697"/>
                </a:lnTo>
                <a:lnTo>
                  <a:pt x="256474" y="143697"/>
                </a:lnTo>
                <a:lnTo>
                  <a:pt x="256474" y="137760"/>
                </a:lnTo>
                <a:close/>
                <a:moveTo>
                  <a:pt x="268656" y="137760"/>
                </a:moveTo>
                <a:lnTo>
                  <a:pt x="268656" y="143697"/>
                </a:lnTo>
                <a:lnTo>
                  <a:pt x="262721" y="143697"/>
                </a:lnTo>
                <a:lnTo>
                  <a:pt x="262721" y="137760"/>
                </a:lnTo>
                <a:close/>
                <a:moveTo>
                  <a:pt x="274904" y="137760"/>
                </a:moveTo>
                <a:lnTo>
                  <a:pt x="274904" y="143697"/>
                </a:lnTo>
                <a:lnTo>
                  <a:pt x="268968" y="143697"/>
                </a:lnTo>
                <a:lnTo>
                  <a:pt x="268968" y="137760"/>
                </a:lnTo>
                <a:close/>
                <a:moveTo>
                  <a:pt x="6251" y="144011"/>
                </a:moveTo>
                <a:lnTo>
                  <a:pt x="6251" y="149945"/>
                </a:lnTo>
                <a:lnTo>
                  <a:pt x="315" y="149945"/>
                </a:lnTo>
                <a:lnTo>
                  <a:pt x="315" y="144011"/>
                </a:lnTo>
                <a:close/>
                <a:moveTo>
                  <a:pt x="12498" y="144011"/>
                </a:moveTo>
                <a:lnTo>
                  <a:pt x="12498" y="149945"/>
                </a:lnTo>
                <a:lnTo>
                  <a:pt x="6562" y="149945"/>
                </a:lnTo>
                <a:lnTo>
                  <a:pt x="6562" y="144011"/>
                </a:lnTo>
                <a:close/>
                <a:moveTo>
                  <a:pt x="18745" y="144011"/>
                </a:moveTo>
                <a:lnTo>
                  <a:pt x="18745" y="149945"/>
                </a:lnTo>
                <a:lnTo>
                  <a:pt x="12810" y="149945"/>
                </a:lnTo>
                <a:lnTo>
                  <a:pt x="12810" y="144011"/>
                </a:lnTo>
                <a:close/>
                <a:moveTo>
                  <a:pt x="24992" y="144011"/>
                </a:moveTo>
                <a:lnTo>
                  <a:pt x="24992" y="149945"/>
                </a:lnTo>
                <a:lnTo>
                  <a:pt x="19058" y="149945"/>
                </a:lnTo>
                <a:lnTo>
                  <a:pt x="19058" y="144011"/>
                </a:lnTo>
                <a:close/>
                <a:moveTo>
                  <a:pt x="31241" y="144011"/>
                </a:moveTo>
                <a:lnTo>
                  <a:pt x="31241" y="149945"/>
                </a:lnTo>
                <a:lnTo>
                  <a:pt x="25305" y="149945"/>
                </a:lnTo>
                <a:lnTo>
                  <a:pt x="25305" y="144011"/>
                </a:lnTo>
                <a:close/>
                <a:moveTo>
                  <a:pt x="37489" y="144011"/>
                </a:moveTo>
                <a:lnTo>
                  <a:pt x="37489" y="149945"/>
                </a:lnTo>
                <a:lnTo>
                  <a:pt x="31553" y="149945"/>
                </a:lnTo>
                <a:lnTo>
                  <a:pt x="31553" y="144011"/>
                </a:lnTo>
                <a:close/>
                <a:moveTo>
                  <a:pt x="43737" y="144011"/>
                </a:moveTo>
                <a:lnTo>
                  <a:pt x="43737" y="149945"/>
                </a:lnTo>
                <a:lnTo>
                  <a:pt x="37802" y="149945"/>
                </a:lnTo>
                <a:lnTo>
                  <a:pt x="37802" y="144011"/>
                </a:lnTo>
                <a:close/>
                <a:moveTo>
                  <a:pt x="49985" y="144011"/>
                </a:moveTo>
                <a:lnTo>
                  <a:pt x="49985" y="149945"/>
                </a:lnTo>
                <a:lnTo>
                  <a:pt x="44049" y="149945"/>
                </a:lnTo>
                <a:lnTo>
                  <a:pt x="44049" y="144011"/>
                </a:lnTo>
                <a:close/>
                <a:moveTo>
                  <a:pt x="56232" y="144011"/>
                </a:moveTo>
                <a:lnTo>
                  <a:pt x="56232" y="149945"/>
                </a:lnTo>
                <a:lnTo>
                  <a:pt x="50296" y="149945"/>
                </a:lnTo>
                <a:lnTo>
                  <a:pt x="50296" y="144011"/>
                </a:lnTo>
                <a:close/>
                <a:moveTo>
                  <a:pt x="62480" y="144011"/>
                </a:moveTo>
                <a:lnTo>
                  <a:pt x="62480" y="149945"/>
                </a:lnTo>
                <a:lnTo>
                  <a:pt x="56545" y="149945"/>
                </a:lnTo>
                <a:lnTo>
                  <a:pt x="56545" y="144011"/>
                </a:lnTo>
                <a:close/>
                <a:moveTo>
                  <a:pt x="68727" y="144011"/>
                </a:moveTo>
                <a:lnTo>
                  <a:pt x="68727" y="149945"/>
                </a:lnTo>
                <a:lnTo>
                  <a:pt x="62792" y="149945"/>
                </a:lnTo>
                <a:lnTo>
                  <a:pt x="62792" y="144011"/>
                </a:lnTo>
                <a:close/>
                <a:moveTo>
                  <a:pt x="74975" y="144011"/>
                </a:moveTo>
                <a:lnTo>
                  <a:pt x="74975" y="149945"/>
                </a:lnTo>
                <a:lnTo>
                  <a:pt x="69039" y="149945"/>
                </a:lnTo>
                <a:lnTo>
                  <a:pt x="69039" y="144011"/>
                </a:lnTo>
                <a:close/>
                <a:moveTo>
                  <a:pt x="81223" y="144011"/>
                </a:moveTo>
                <a:lnTo>
                  <a:pt x="81223" y="149945"/>
                </a:lnTo>
                <a:lnTo>
                  <a:pt x="75286" y="149945"/>
                </a:lnTo>
                <a:lnTo>
                  <a:pt x="75286" y="144011"/>
                </a:lnTo>
                <a:close/>
                <a:moveTo>
                  <a:pt x="87470" y="144011"/>
                </a:moveTo>
                <a:lnTo>
                  <a:pt x="87470" y="149945"/>
                </a:lnTo>
                <a:lnTo>
                  <a:pt x="81535" y="149945"/>
                </a:lnTo>
                <a:lnTo>
                  <a:pt x="81535" y="144011"/>
                </a:lnTo>
                <a:close/>
                <a:moveTo>
                  <a:pt x="93718" y="144011"/>
                </a:moveTo>
                <a:lnTo>
                  <a:pt x="93718" y="149945"/>
                </a:lnTo>
                <a:lnTo>
                  <a:pt x="87784" y="149945"/>
                </a:lnTo>
                <a:lnTo>
                  <a:pt x="87784" y="144011"/>
                </a:lnTo>
                <a:close/>
                <a:moveTo>
                  <a:pt x="99967" y="144011"/>
                </a:moveTo>
                <a:lnTo>
                  <a:pt x="99967" y="149945"/>
                </a:lnTo>
                <a:lnTo>
                  <a:pt x="94031" y="149945"/>
                </a:lnTo>
                <a:lnTo>
                  <a:pt x="94031" y="144011"/>
                </a:lnTo>
                <a:close/>
                <a:moveTo>
                  <a:pt x="106214" y="144011"/>
                </a:moveTo>
                <a:lnTo>
                  <a:pt x="106214" y="149945"/>
                </a:lnTo>
                <a:lnTo>
                  <a:pt x="100278" y="149945"/>
                </a:lnTo>
                <a:lnTo>
                  <a:pt x="100278" y="144011"/>
                </a:lnTo>
                <a:close/>
                <a:moveTo>
                  <a:pt x="112461" y="144011"/>
                </a:moveTo>
                <a:lnTo>
                  <a:pt x="112461" y="149945"/>
                </a:lnTo>
                <a:lnTo>
                  <a:pt x="106527" y="149945"/>
                </a:lnTo>
                <a:lnTo>
                  <a:pt x="106527" y="144011"/>
                </a:lnTo>
                <a:close/>
                <a:moveTo>
                  <a:pt x="118710" y="144011"/>
                </a:moveTo>
                <a:lnTo>
                  <a:pt x="118710" y="149945"/>
                </a:lnTo>
                <a:lnTo>
                  <a:pt x="112774" y="149945"/>
                </a:lnTo>
                <a:lnTo>
                  <a:pt x="112774" y="144011"/>
                </a:lnTo>
                <a:close/>
                <a:moveTo>
                  <a:pt x="124957" y="144011"/>
                </a:moveTo>
                <a:lnTo>
                  <a:pt x="124957" y="149945"/>
                </a:lnTo>
                <a:lnTo>
                  <a:pt x="119021" y="149945"/>
                </a:lnTo>
                <a:lnTo>
                  <a:pt x="119021" y="144011"/>
                </a:lnTo>
                <a:close/>
                <a:moveTo>
                  <a:pt x="131204" y="144011"/>
                </a:moveTo>
                <a:lnTo>
                  <a:pt x="131204" y="149945"/>
                </a:lnTo>
                <a:lnTo>
                  <a:pt x="125270" y="149945"/>
                </a:lnTo>
                <a:lnTo>
                  <a:pt x="125270" y="144011"/>
                </a:lnTo>
                <a:close/>
                <a:moveTo>
                  <a:pt x="137451" y="144011"/>
                </a:moveTo>
                <a:lnTo>
                  <a:pt x="137451" y="149945"/>
                </a:lnTo>
                <a:lnTo>
                  <a:pt x="131517" y="149945"/>
                </a:lnTo>
                <a:lnTo>
                  <a:pt x="131517" y="144011"/>
                </a:lnTo>
                <a:close/>
                <a:moveTo>
                  <a:pt x="143702" y="144011"/>
                </a:moveTo>
                <a:lnTo>
                  <a:pt x="143702" y="149945"/>
                </a:lnTo>
                <a:lnTo>
                  <a:pt x="137766" y="149945"/>
                </a:lnTo>
                <a:lnTo>
                  <a:pt x="137766" y="144011"/>
                </a:lnTo>
                <a:close/>
                <a:moveTo>
                  <a:pt x="149949" y="144011"/>
                </a:moveTo>
                <a:lnTo>
                  <a:pt x="149949" y="149945"/>
                </a:lnTo>
                <a:lnTo>
                  <a:pt x="144015" y="149945"/>
                </a:lnTo>
                <a:lnTo>
                  <a:pt x="144015" y="144011"/>
                </a:lnTo>
                <a:close/>
                <a:moveTo>
                  <a:pt x="156196" y="144011"/>
                </a:moveTo>
                <a:lnTo>
                  <a:pt x="156196" y="149945"/>
                </a:lnTo>
                <a:lnTo>
                  <a:pt x="150262" y="149945"/>
                </a:lnTo>
                <a:lnTo>
                  <a:pt x="150262" y="144011"/>
                </a:lnTo>
                <a:close/>
                <a:moveTo>
                  <a:pt x="162445" y="144011"/>
                </a:moveTo>
                <a:lnTo>
                  <a:pt x="162445" y="149945"/>
                </a:lnTo>
                <a:lnTo>
                  <a:pt x="156509" y="149945"/>
                </a:lnTo>
                <a:lnTo>
                  <a:pt x="156509" y="144011"/>
                </a:lnTo>
                <a:close/>
                <a:moveTo>
                  <a:pt x="168692" y="144011"/>
                </a:moveTo>
                <a:lnTo>
                  <a:pt x="168692" y="149945"/>
                </a:lnTo>
                <a:lnTo>
                  <a:pt x="162756" y="149945"/>
                </a:lnTo>
                <a:lnTo>
                  <a:pt x="162756" y="144011"/>
                </a:lnTo>
                <a:close/>
                <a:moveTo>
                  <a:pt x="174939" y="144011"/>
                </a:moveTo>
                <a:lnTo>
                  <a:pt x="174939" y="149945"/>
                </a:lnTo>
                <a:lnTo>
                  <a:pt x="169005" y="149945"/>
                </a:lnTo>
                <a:lnTo>
                  <a:pt x="169005" y="144011"/>
                </a:lnTo>
                <a:close/>
                <a:moveTo>
                  <a:pt x="181186" y="144011"/>
                </a:moveTo>
                <a:lnTo>
                  <a:pt x="181186" y="149945"/>
                </a:lnTo>
                <a:lnTo>
                  <a:pt x="175252" y="149945"/>
                </a:lnTo>
                <a:lnTo>
                  <a:pt x="175252" y="144011"/>
                </a:lnTo>
                <a:close/>
                <a:moveTo>
                  <a:pt x="187433" y="144011"/>
                </a:moveTo>
                <a:lnTo>
                  <a:pt x="187433" y="149945"/>
                </a:lnTo>
                <a:lnTo>
                  <a:pt x="181499" y="149945"/>
                </a:lnTo>
                <a:lnTo>
                  <a:pt x="181499" y="144011"/>
                </a:lnTo>
                <a:close/>
                <a:moveTo>
                  <a:pt x="193682" y="144011"/>
                </a:moveTo>
                <a:lnTo>
                  <a:pt x="193682" y="149945"/>
                </a:lnTo>
                <a:lnTo>
                  <a:pt x="187746" y="149945"/>
                </a:lnTo>
                <a:lnTo>
                  <a:pt x="187746" y="144011"/>
                </a:lnTo>
                <a:close/>
                <a:moveTo>
                  <a:pt x="199931" y="144011"/>
                </a:moveTo>
                <a:lnTo>
                  <a:pt x="199931" y="149945"/>
                </a:lnTo>
                <a:lnTo>
                  <a:pt x="193996" y="149945"/>
                </a:lnTo>
                <a:lnTo>
                  <a:pt x="193996" y="144011"/>
                </a:lnTo>
                <a:close/>
                <a:moveTo>
                  <a:pt x="206180" y="144011"/>
                </a:moveTo>
                <a:lnTo>
                  <a:pt x="206180" y="149945"/>
                </a:lnTo>
                <a:lnTo>
                  <a:pt x="200244" y="149945"/>
                </a:lnTo>
                <a:lnTo>
                  <a:pt x="200244" y="144011"/>
                </a:lnTo>
                <a:close/>
                <a:moveTo>
                  <a:pt x="212427" y="144011"/>
                </a:moveTo>
                <a:lnTo>
                  <a:pt x="212427" y="149945"/>
                </a:lnTo>
                <a:lnTo>
                  <a:pt x="206491" y="149945"/>
                </a:lnTo>
                <a:lnTo>
                  <a:pt x="206491" y="144011"/>
                </a:lnTo>
                <a:close/>
                <a:moveTo>
                  <a:pt x="218674" y="144011"/>
                </a:moveTo>
                <a:lnTo>
                  <a:pt x="218674" y="149945"/>
                </a:lnTo>
                <a:lnTo>
                  <a:pt x="212739" y="149945"/>
                </a:lnTo>
                <a:lnTo>
                  <a:pt x="212739" y="144011"/>
                </a:lnTo>
                <a:close/>
                <a:moveTo>
                  <a:pt x="224921" y="144011"/>
                </a:moveTo>
                <a:lnTo>
                  <a:pt x="224921" y="149945"/>
                </a:lnTo>
                <a:lnTo>
                  <a:pt x="218987" y="149945"/>
                </a:lnTo>
                <a:lnTo>
                  <a:pt x="218987" y="144011"/>
                </a:lnTo>
                <a:close/>
                <a:moveTo>
                  <a:pt x="231170" y="144011"/>
                </a:moveTo>
                <a:lnTo>
                  <a:pt x="231170" y="149945"/>
                </a:lnTo>
                <a:lnTo>
                  <a:pt x="225234" y="149945"/>
                </a:lnTo>
                <a:lnTo>
                  <a:pt x="225234" y="144011"/>
                </a:lnTo>
                <a:close/>
                <a:moveTo>
                  <a:pt x="237417" y="144011"/>
                </a:moveTo>
                <a:lnTo>
                  <a:pt x="237417" y="149945"/>
                </a:lnTo>
                <a:lnTo>
                  <a:pt x="231481" y="149945"/>
                </a:lnTo>
                <a:lnTo>
                  <a:pt x="231481" y="144011"/>
                </a:lnTo>
                <a:close/>
                <a:moveTo>
                  <a:pt x="243664" y="144011"/>
                </a:moveTo>
                <a:lnTo>
                  <a:pt x="243664" y="149945"/>
                </a:lnTo>
                <a:lnTo>
                  <a:pt x="237729" y="149945"/>
                </a:lnTo>
                <a:lnTo>
                  <a:pt x="237729" y="144011"/>
                </a:lnTo>
                <a:close/>
                <a:moveTo>
                  <a:pt x="249911" y="144011"/>
                </a:moveTo>
                <a:lnTo>
                  <a:pt x="249911" y="149945"/>
                </a:lnTo>
                <a:lnTo>
                  <a:pt x="243977" y="149945"/>
                </a:lnTo>
                <a:lnTo>
                  <a:pt x="243977" y="144011"/>
                </a:lnTo>
                <a:close/>
                <a:moveTo>
                  <a:pt x="256161" y="144011"/>
                </a:moveTo>
                <a:lnTo>
                  <a:pt x="256161" y="149945"/>
                </a:lnTo>
                <a:lnTo>
                  <a:pt x="250225" y="149945"/>
                </a:lnTo>
                <a:lnTo>
                  <a:pt x="250225" y="144011"/>
                </a:lnTo>
                <a:close/>
                <a:moveTo>
                  <a:pt x="262409" y="144011"/>
                </a:moveTo>
                <a:lnTo>
                  <a:pt x="262409" y="149945"/>
                </a:lnTo>
                <a:lnTo>
                  <a:pt x="256474" y="149945"/>
                </a:lnTo>
                <a:lnTo>
                  <a:pt x="256474" y="144011"/>
                </a:lnTo>
                <a:close/>
                <a:moveTo>
                  <a:pt x="268656" y="144011"/>
                </a:moveTo>
                <a:lnTo>
                  <a:pt x="268656" y="149945"/>
                </a:lnTo>
                <a:lnTo>
                  <a:pt x="262721" y="149945"/>
                </a:lnTo>
                <a:lnTo>
                  <a:pt x="262721" y="144011"/>
                </a:lnTo>
                <a:close/>
                <a:moveTo>
                  <a:pt x="274904" y="144011"/>
                </a:moveTo>
                <a:lnTo>
                  <a:pt x="274904" y="149945"/>
                </a:lnTo>
                <a:lnTo>
                  <a:pt x="268968" y="149945"/>
                </a:lnTo>
                <a:lnTo>
                  <a:pt x="268968" y="144011"/>
                </a:lnTo>
                <a:close/>
                <a:moveTo>
                  <a:pt x="6251" y="150258"/>
                </a:moveTo>
                <a:lnTo>
                  <a:pt x="6251" y="156192"/>
                </a:lnTo>
                <a:lnTo>
                  <a:pt x="315" y="156192"/>
                </a:lnTo>
                <a:lnTo>
                  <a:pt x="315" y="150258"/>
                </a:lnTo>
                <a:close/>
                <a:moveTo>
                  <a:pt x="12498" y="150258"/>
                </a:moveTo>
                <a:lnTo>
                  <a:pt x="12498" y="156192"/>
                </a:lnTo>
                <a:lnTo>
                  <a:pt x="6562" y="156192"/>
                </a:lnTo>
                <a:lnTo>
                  <a:pt x="6562" y="150258"/>
                </a:lnTo>
                <a:close/>
                <a:moveTo>
                  <a:pt x="18745" y="150258"/>
                </a:moveTo>
                <a:lnTo>
                  <a:pt x="18745" y="156192"/>
                </a:lnTo>
                <a:lnTo>
                  <a:pt x="12810" y="156192"/>
                </a:lnTo>
                <a:lnTo>
                  <a:pt x="12810" y="150258"/>
                </a:lnTo>
                <a:close/>
                <a:moveTo>
                  <a:pt x="24992" y="150258"/>
                </a:moveTo>
                <a:lnTo>
                  <a:pt x="24992" y="156192"/>
                </a:lnTo>
                <a:lnTo>
                  <a:pt x="19058" y="156192"/>
                </a:lnTo>
                <a:lnTo>
                  <a:pt x="19058" y="150258"/>
                </a:lnTo>
                <a:close/>
                <a:moveTo>
                  <a:pt x="31241" y="150258"/>
                </a:moveTo>
                <a:lnTo>
                  <a:pt x="31241" y="156192"/>
                </a:lnTo>
                <a:lnTo>
                  <a:pt x="25305" y="156192"/>
                </a:lnTo>
                <a:lnTo>
                  <a:pt x="25305" y="150258"/>
                </a:lnTo>
                <a:close/>
                <a:moveTo>
                  <a:pt x="37489" y="150258"/>
                </a:moveTo>
                <a:lnTo>
                  <a:pt x="37489" y="156192"/>
                </a:lnTo>
                <a:lnTo>
                  <a:pt x="31553" y="156192"/>
                </a:lnTo>
                <a:lnTo>
                  <a:pt x="31553" y="150258"/>
                </a:lnTo>
                <a:close/>
                <a:moveTo>
                  <a:pt x="43737" y="150258"/>
                </a:moveTo>
                <a:lnTo>
                  <a:pt x="43737" y="156192"/>
                </a:lnTo>
                <a:lnTo>
                  <a:pt x="37802" y="156192"/>
                </a:lnTo>
                <a:lnTo>
                  <a:pt x="37802" y="150258"/>
                </a:lnTo>
                <a:close/>
                <a:moveTo>
                  <a:pt x="49985" y="150258"/>
                </a:moveTo>
                <a:lnTo>
                  <a:pt x="49985" y="156192"/>
                </a:lnTo>
                <a:lnTo>
                  <a:pt x="44049" y="156192"/>
                </a:lnTo>
                <a:lnTo>
                  <a:pt x="44049" y="150258"/>
                </a:lnTo>
                <a:close/>
                <a:moveTo>
                  <a:pt x="56232" y="150258"/>
                </a:moveTo>
                <a:lnTo>
                  <a:pt x="56232" y="156192"/>
                </a:lnTo>
                <a:lnTo>
                  <a:pt x="50296" y="156192"/>
                </a:lnTo>
                <a:lnTo>
                  <a:pt x="50296" y="150258"/>
                </a:lnTo>
                <a:close/>
                <a:moveTo>
                  <a:pt x="62480" y="150258"/>
                </a:moveTo>
                <a:lnTo>
                  <a:pt x="62480" y="156192"/>
                </a:lnTo>
                <a:lnTo>
                  <a:pt x="56545" y="156192"/>
                </a:lnTo>
                <a:lnTo>
                  <a:pt x="56545" y="150258"/>
                </a:lnTo>
                <a:close/>
                <a:moveTo>
                  <a:pt x="68727" y="150258"/>
                </a:moveTo>
                <a:lnTo>
                  <a:pt x="68727" y="156192"/>
                </a:lnTo>
                <a:lnTo>
                  <a:pt x="62792" y="156192"/>
                </a:lnTo>
                <a:lnTo>
                  <a:pt x="62792" y="150258"/>
                </a:lnTo>
                <a:close/>
                <a:moveTo>
                  <a:pt x="74975" y="150258"/>
                </a:moveTo>
                <a:lnTo>
                  <a:pt x="74975" y="156192"/>
                </a:lnTo>
                <a:lnTo>
                  <a:pt x="69039" y="156192"/>
                </a:lnTo>
                <a:lnTo>
                  <a:pt x="69039" y="150258"/>
                </a:lnTo>
                <a:close/>
                <a:moveTo>
                  <a:pt x="81223" y="150258"/>
                </a:moveTo>
                <a:lnTo>
                  <a:pt x="81223" y="156192"/>
                </a:lnTo>
                <a:lnTo>
                  <a:pt x="75286" y="156192"/>
                </a:lnTo>
                <a:lnTo>
                  <a:pt x="75286" y="150258"/>
                </a:lnTo>
                <a:close/>
                <a:moveTo>
                  <a:pt x="87470" y="150258"/>
                </a:moveTo>
                <a:lnTo>
                  <a:pt x="87470" y="156192"/>
                </a:lnTo>
                <a:lnTo>
                  <a:pt x="81535" y="156192"/>
                </a:lnTo>
                <a:lnTo>
                  <a:pt x="81535" y="150258"/>
                </a:lnTo>
                <a:close/>
                <a:moveTo>
                  <a:pt x="93718" y="150258"/>
                </a:moveTo>
                <a:lnTo>
                  <a:pt x="93718" y="156192"/>
                </a:lnTo>
                <a:lnTo>
                  <a:pt x="87784" y="156192"/>
                </a:lnTo>
                <a:lnTo>
                  <a:pt x="87784" y="150258"/>
                </a:lnTo>
                <a:close/>
                <a:moveTo>
                  <a:pt x="99967" y="150258"/>
                </a:moveTo>
                <a:lnTo>
                  <a:pt x="99967" y="156192"/>
                </a:lnTo>
                <a:lnTo>
                  <a:pt x="94031" y="156192"/>
                </a:lnTo>
                <a:lnTo>
                  <a:pt x="94031" y="150258"/>
                </a:lnTo>
                <a:close/>
                <a:moveTo>
                  <a:pt x="106214" y="150258"/>
                </a:moveTo>
                <a:lnTo>
                  <a:pt x="106214" y="156192"/>
                </a:lnTo>
                <a:lnTo>
                  <a:pt x="100278" y="156192"/>
                </a:lnTo>
                <a:lnTo>
                  <a:pt x="100278" y="150258"/>
                </a:lnTo>
                <a:close/>
                <a:moveTo>
                  <a:pt x="112461" y="150258"/>
                </a:moveTo>
                <a:lnTo>
                  <a:pt x="112461" y="156192"/>
                </a:lnTo>
                <a:lnTo>
                  <a:pt x="106527" y="156192"/>
                </a:lnTo>
                <a:lnTo>
                  <a:pt x="106527" y="150258"/>
                </a:lnTo>
                <a:close/>
                <a:moveTo>
                  <a:pt x="118710" y="150258"/>
                </a:moveTo>
                <a:lnTo>
                  <a:pt x="118710" y="156192"/>
                </a:lnTo>
                <a:lnTo>
                  <a:pt x="112774" y="156192"/>
                </a:lnTo>
                <a:lnTo>
                  <a:pt x="112774" y="150258"/>
                </a:lnTo>
                <a:close/>
                <a:moveTo>
                  <a:pt x="124957" y="150258"/>
                </a:moveTo>
                <a:lnTo>
                  <a:pt x="124957" y="156192"/>
                </a:lnTo>
                <a:lnTo>
                  <a:pt x="119021" y="156192"/>
                </a:lnTo>
                <a:lnTo>
                  <a:pt x="119021" y="150258"/>
                </a:lnTo>
                <a:close/>
                <a:moveTo>
                  <a:pt x="131204" y="150258"/>
                </a:moveTo>
                <a:lnTo>
                  <a:pt x="131204" y="156192"/>
                </a:lnTo>
                <a:lnTo>
                  <a:pt x="125270" y="156192"/>
                </a:lnTo>
                <a:lnTo>
                  <a:pt x="125270" y="150258"/>
                </a:lnTo>
                <a:close/>
                <a:moveTo>
                  <a:pt x="137451" y="150258"/>
                </a:moveTo>
                <a:lnTo>
                  <a:pt x="137451" y="156192"/>
                </a:lnTo>
                <a:lnTo>
                  <a:pt x="131517" y="156192"/>
                </a:lnTo>
                <a:lnTo>
                  <a:pt x="131517" y="150258"/>
                </a:lnTo>
                <a:close/>
                <a:moveTo>
                  <a:pt x="143702" y="150258"/>
                </a:moveTo>
                <a:lnTo>
                  <a:pt x="143702" y="156192"/>
                </a:lnTo>
                <a:lnTo>
                  <a:pt x="137766" y="156192"/>
                </a:lnTo>
                <a:lnTo>
                  <a:pt x="137766" y="150258"/>
                </a:lnTo>
                <a:close/>
                <a:moveTo>
                  <a:pt x="149949" y="150258"/>
                </a:moveTo>
                <a:lnTo>
                  <a:pt x="149949" y="156192"/>
                </a:lnTo>
                <a:lnTo>
                  <a:pt x="144015" y="156192"/>
                </a:lnTo>
                <a:lnTo>
                  <a:pt x="144015" y="150258"/>
                </a:lnTo>
                <a:close/>
                <a:moveTo>
                  <a:pt x="156196" y="150258"/>
                </a:moveTo>
                <a:lnTo>
                  <a:pt x="156196" y="156192"/>
                </a:lnTo>
                <a:lnTo>
                  <a:pt x="150262" y="156192"/>
                </a:lnTo>
                <a:lnTo>
                  <a:pt x="150262" y="150258"/>
                </a:lnTo>
                <a:close/>
                <a:moveTo>
                  <a:pt x="162445" y="150258"/>
                </a:moveTo>
                <a:lnTo>
                  <a:pt x="162445" y="156192"/>
                </a:lnTo>
                <a:lnTo>
                  <a:pt x="156509" y="156192"/>
                </a:lnTo>
                <a:lnTo>
                  <a:pt x="156509" y="150258"/>
                </a:lnTo>
                <a:close/>
                <a:moveTo>
                  <a:pt x="168692" y="150258"/>
                </a:moveTo>
                <a:lnTo>
                  <a:pt x="168692" y="156192"/>
                </a:lnTo>
                <a:lnTo>
                  <a:pt x="162756" y="156192"/>
                </a:lnTo>
                <a:lnTo>
                  <a:pt x="162756" y="150258"/>
                </a:lnTo>
                <a:close/>
                <a:moveTo>
                  <a:pt x="174939" y="150258"/>
                </a:moveTo>
                <a:lnTo>
                  <a:pt x="174939" y="156192"/>
                </a:lnTo>
                <a:lnTo>
                  <a:pt x="169005" y="156192"/>
                </a:lnTo>
                <a:lnTo>
                  <a:pt x="169005" y="150258"/>
                </a:lnTo>
                <a:close/>
                <a:moveTo>
                  <a:pt x="181186" y="150258"/>
                </a:moveTo>
                <a:lnTo>
                  <a:pt x="181186" y="156192"/>
                </a:lnTo>
                <a:lnTo>
                  <a:pt x="175252" y="156192"/>
                </a:lnTo>
                <a:lnTo>
                  <a:pt x="175252" y="150258"/>
                </a:lnTo>
                <a:close/>
                <a:moveTo>
                  <a:pt x="187433" y="150258"/>
                </a:moveTo>
                <a:lnTo>
                  <a:pt x="187433" y="156192"/>
                </a:lnTo>
                <a:lnTo>
                  <a:pt x="181499" y="156192"/>
                </a:lnTo>
                <a:lnTo>
                  <a:pt x="181499" y="150258"/>
                </a:lnTo>
                <a:close/>
                <a:moveTo>
                  <a:pt x="193682" y="150258"/>
                </a:moveTo>
                <a:lnTo>
                  <a:pt x="193682" y="156192"/>
                </a:lnTo>
                <a:lnTo>
                  <a:pt x="187746" y="156192"/>
                </a:lnTo>
                <a:lnTo>
                  <a:pt x="187746" y="150258"/>
                </a:lnTo>
                <a:close/>
                <a:moveTo>
                  <a:pt x="199931" y="150258"/>
                </a:moveTo>
                <a:lnTo>
                  <a:pt x="199931" y="156192"/>
                </a:lnTo>
                <a:lnTo>
                  <a:pt x="193996" y="156192"/>
                </a:lnTo>
                <a:lnTo>
                  <a:pt x="193996" y="150258"/>
                </a:lnTo>
                <a:close/>
                <a:moveTo>
                  <a:pt x="206180" y="150258"/>
                </a:moveTo>
                <a:lnTo>
                  <a:pt x="206180" y="156192"/>
                </a:lnTo>
                <a:lnTo>
                  <a:pt x="200244" y="156192"/>
                </a:lnTo>
                <a:lnTo>
                  <a:pt x="200244" y="150258"/>
                </a:lnTo>
                <a:close/>
                <a:moveTo>
                  <a:pt x="212427" y="150258"/>
                </a:moveTo>
                <a:lnTo>
                  <a:pt x="212427" y="156192"/>
                </a:lnTo>
                <a:lnTo>
                  <a:pt x="206491" y="156192"/>
                </a:lnTo>
                <a:lnTo>
                  <a:pt x="206491" y="150258"/>
                </a:lnTo>
                <a:close/>
                <a:moveTo>
                  <a:pt x="218674" y="150258"/>
                </a:moveTo>
                <a:lnTo>
                  <a:pt x="218674" y="156192"/>
                </a:lnTo>
                <a:lnTo>
                  <a:pt x="212739" y="156192"/>
                </a:lnTo>
                <a:lnTo>
                  <a:pt x="212739" y="150258"/>
                </a:lnTo>
                <a:close/>
                <a:moveTo>
                  <a:pt x="224921" y="150258"/>
                </a:moveTo>
                <a:lnTo>
                  <a:pt x="224921" y="156192"/>
                </a:lnTo>
                <a:lnTo>
                  <a:pt x="218987" y="156192"/>
                </a:lnTo>
                <a:lnTo>
                  <a:pt x="218987" y="150258"/>
                </a:lnTo>
                <a:close/>
                <a:moveTo>
                  <a:pt x="231170" y="150258"/>
                </a:moveTo>
                <a:lnTo>
                  <a:pt x="231170" y="156192"/>
                </a:lnTo>
                <a:lnTo>
                  <a:pt x="225234" y="156192"/>
                </a:lnTo>
                <a:lnTo>
                  <a:pt x="225234" y="150258"/>
                </a:lnTo>
                <a:close/>
                <a:moveTo>
                  <a:pt x="237417" y="150258"/>
                </a:moveTo>
                <a:lnTo>
                  <a:pt x="237417" y="156192"/>
                </a:lnTo>
                <a:lnTo>
                  <a:pt x="231481" y="156192"/>
                </a:lnTo>
                <a:lnTo>
                  <a:pt x="231481" y="150258"/>
                </a:lnTo>
                <a:close/>
                <a:moveTo>
                  <a:pt x="243664" y="150258"/>
                </a:moveTo>
                <a:lnTo>
                  <a:pt x="243664" y="156192"/>
                </a:lnTo>
                <a:lnTo>
                  <a:pt x="237729" y="156192"/>
                </a:lnTo>
                <a:lnTo>
                  <a:pt x="237729" y="150258"/>
                </a:lnTo>
                <a:close/>
                <a:moveTo>
                  <a:pt x="249911" y="150258"/>
                </a:moveTo>
                <a:lnTo>
                  <a:pt x="249911" y="156192"/>
                </a:lnTo>
                <a:lnTo>
                  <a:pt x="243977" y="156192"/>
                </a:lnTo>
                <a:lnTo>
                  <a:pt x="243977" y="150258"/>
                </a:lnTo>
                <a:close/>
                <a:moveTo>
                  <a:pt x="256161" y="150258"/>
                </a:moveTo>
                <a:lnTo>
                  <a:pt x="256161" y="156192"/>
                </a:lnTo>
                <a:lnTo>
                  <a:pt x="250225" y="156192"/>
                </a:lnTo>
                <a:lnTo>
                  <a:pt x="250225" y="150258"/>
                </a:lnTo>
                <a:close/>
                <a:moveTo>
                  <a:pt x="262409" y="150258"/>
                </a:moveTo>
                <a:lnTo>
                  <a:pt x="262409" y="156192"/>
                </a:lnTo>
                <a:lnTo>
                  <a:pt x="256474" y="156192"/>
                </a:lnTo>
                <a:lnTo>
                  <a:pt x="256474" y="150258"/>
                </a:lnTo>
                <a:close/>
                <a:moveTo>
                  <a:pt x="268656" y="150258"/>
                </a:moveTo>
                <a:lnTo>
                  <a:pt x="268656" y="156192"/>
                </a:lnTo>
                <a:lnTo>
                  <a:pt x="262721" y="156192"/>
                </a:lnTo>
                <a:lnTo>
                  <a:pt x="262721" y="150258"/>
                </a:lnTo>
                <a:close/>
                <a:moveTo>
                  <a:pt x="274904" y="150258"/>
                </a:moveTo>
                <a:lnTo>
                  <a:pt x="274904" y="156192"/>
                </a:lnTo>
                <a:lnTo>
                  <a:pt x="268968" y="156192"/>
                </a:lnTo>
                <a:lnTo>
                  <a:pt x="268968" y="150258"/>
                </a:lnTo>
                <a:close/>
                <a:moveTo>
                  <a:pt x="158" y="0"/>
                </a:moveTo>
                <a:lnTo>
                  <a:pt x="158" y="157"/>
                </a:lnTo>
                <a:lnTo>
                  <a:pt x="0" y="157"/>
                </a:lnTo>
                <a:lnTo>
                  <a:pt x="0" y="156350"/>
                </a:lnTo>
                <a:lnTo>
                  <a:pt x="158" y="156350"/>
                </a:lnTo>
                <a:lnTo>
                  <a:pt x="158" y="156508"/>
                </a:lnTo>
                <a:lnTo>
                  <a:pt x="275059" y="156508"/>
                </a:lnTo>
                <a:lnTo>
                  <a:pt x="275059" y="156350"/>
                </a:lnTo>
                <a:lnTo>
                  <a:pt x="275215" y="156350"/>
                </a:lnTo>
                <a:lnTo>
                  <a:pt x="275215" y="155"/>
                </a:lnTo>
                <a:lnTo>
                  <a:pt x="275059" y="155"/>
                </a:lnTo>
                <a:lnTo>
                  <a:pt x="275059" y="0"/>
                </a:lnTo>
                <a:close/>
              </a:path>
            </a:pathLst>
          </a:custGeom>
          <a:solidFill>
            <a:srgbClr val="E4EA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9" name="Google Shape;1129;p18"/>
          <p:cNvSpPr/>
          <p:nvPr/>
        </p:nvSpPr>
        <p:spPr>
          <a:xfrm rot="10800000" flipH="1">
            <a:off x="-1519353" y="4599416"/>
            <a:ext cx="2112256" cy="2112256"/>
          </a:xfrm>
          <a:custGeom>
            <a:avLst/>
            <a:gdLst/>
            <a:ahLst/>
            <a:cxnLst/>
            <a:rect l="l" t="t" r="r" b="b"/>
            <a:pathLst>
              <a:path w="65598" h="65598" extrusionOk="0">
                <a:moveTo>
                  <a:pt x="32815" y="0"/>
                </a:moveTo>
                <a:lnTo>
                  <a:pt x="31970" y="32"/>
                </a:lnTo>
                <a:lnTo>
                  <a:pt x="31125" y="32"/>
                </a:lnTo>
                <a:lnTo>
                  <a:pt x="30281" y="97"/>
                </a:lnTo>
                <a:lnTo>
                  <a:pt x="29436" y="162"/>
                </a:lnTo>
                <a:lnTo>
                  <a:pt x="28624" y="260"/>
                </a:lnTo>
                <a:lnTo>
                  <a:pt x="27811" y="390"/>
                </a:lnTo>
                <a:lnTo>
                  <a:pt x="26999" y="520"/>
                </a:lnTo>
                <a:lnTo>
                  <a:pt x="26187" y="682"/>
                </a:lnTo>
                <a:lnTo>
                  <a:pt x="25407" y="845"/>
                </a:lnTo>
                <a:lnTo>
                  <a:pt x="24595" y="1040"/>
                </a:lnTo>
                <a:lnTo>
                  <a:pt x="23815" y="1235"/>
                </a:lnTo>
                <a:lnTo>
                  <a:pt x="23068" y="1495"/>
                </a:lnTo>
                <a:lnTo>
                  <a:pt x="22288" y="1722"/>
                </a:lnTo>
                <a:lnTo>
                  <a:pt x="21541" y="1982"/>
                </a:lnTo>
                <a:lnTo>
                  <a:pt x="20794" y="2274"/>
                </a:lnTo>
                <a:lnTo>
                  <a:pt x="20046" y="2567"/>
                </a:lnTo>
                <a:lnTo>
                  <a:pt x="19299" y="2892"/>
                </a:lnTo>
                <a:lnTo>
                  <a:pt x="18584" y="3249"/>
                </a:lnTo>
                <a:lnTo>
                  <a:pt x="17187" y="3964"/>
                </a:lnTo>
                <a:lnTo>
                  <a:pt x="15790" y="4744"/>
                </a:lnTo>
                <a:lnTo>
                  <a:pt x="14458" y="5621"/>
                </a:lnTo>
                <a:lnTo>
                  <a:pt x="13191" y="6530"/>
                </a:lnTo>
                <a:lnTo>
                  <a:pt x="11956" y="7505"/>
                </a:lnTo>
                <a:lnTo>
                  <a:pt x="10754" y="8512"/>
                </a:lnTo>
                <a:lnTo>
                  <a:pt x="9617" y="9617"/>
                </a:lnTo>
                <a:lnTo>
                  <a:pt x="8545" y="10754"/>
                </a:lnTo>
                <a:lnTo>
                  <a:pt x="7505" y="11924"/>
                </a:lnTo>
                <a:lnTo>
                  <a:pt x="6531" y="13191"/>
                </a:lnTo>
                <a:lnTo>
                  <a:pt x="5621" y="14458"/>
                </a:lnTo>
                <a:lnTo>
                  <a:pt x="4776" y="15790"/>
                </a:lnTo>
                <a:lnTo>
                  <a:pt x="3964" y="17155"/>
                </a:lnTo>
                <a:lnTo>
                  <a:pt x="3249" y="18584"/>
                </a:lnTo>
                <a:lnTo>
                  <a:pt x="2924" y="19299"/>
                </a:lnTo>
                <a:lnTo>
                  <a:pt x="2599" y="20046"/>
                </a:lnTo>
                <a:lnTo>
                  <a:pt x="2274" y="20761"/>
                </a:lnTo>
                <a:lnTo>
                  <a:pt x="2014" y="21508"/>
                </a:lnTo>
                <a:lnTo>
                  <a:pt x="1722" y="22288"/>
                </a:lnTo>
                <a:lnTo>
                  <a:pt x="1495" y="23035"/>
                </a:lnTo>
                <a:lnTo>
                  <a:pt x="1267" y="23815"/>
                </a:lnTo>
                <a:lnTo>
                  <a:pt x="1040" y="24595"/>
                </a:lnTo>
                <a:lnTo>
                  <a:pt x="845" y="25407"/>
                </a:lnTo>
                <a:lnTo>
                  <a:pt x="682" y="26187"/>
                </a:lnTo>
                <a:lnTo>
                  <a:pt x="520" y="26999"/>
                </a:lnTo>
                <a:lnTo>
                  <a:pt x="390" y="27811"/>
                </a:lnTo>
                <a:lnTo>
                  <a:pt x="292" y="28624"/>
                </a:lnTo>
                <a:lnTo>
                  <a:pt x="195" y="29436"/>
                </a:lnTo>
                <a:lnTo>
                  <a:pt x="97" y="30281"/>
                </a:lnTo>
                <a:lnTo>
                  <a:pt x="65" y="31093"/>
                </a:lnTo>
                <a:lnTo>
                  <a:pt x="32" y="31938"/>
                </a:lnTo>
                <a:lnTo>
                  <a:pt x="0" y="32782"/>
                </a:lnTo>
                <a:lnTo>
                  <a:pt x="32" y="33627"/>
                </a:lnTo>
                <a:lnTo>
                  <a:pt x="65" y="34472"/>
                </a:lnTo>
                <a:lnTo>
                  <a:pt x="97" y="35317"/>
                </a:lnTo>
                <a:lnTo>
                  <a:pt x="195" y="36161"/>
                </a:lnTo>
                <a:lnTo>
                  <a:pt x="292" y="36974"/>
                </a:lnTo>
                <a:lnTo>
                  <a:pt x="390" y="37786"/>
                </a:lnTo>
                <a:lnTo>
                  <a:pt x="520" y="38598"/>
                </a:lnTo>
                <a:lnTo>
                  <a:pt x="682" y="39410"/>
                </a:lnTo>
                <a:lnTo>
                  <a:pt x="845" y="40190"/>
                </a:lnTo>
                <a:lnTo>
                  <a:pt x="1040" y="41002"/>
                </a:lnTo>
                <a:lnTo>
                  <a:pt x="1267" y="41782"/>
                </a:lnTo>
                <a:lnTo>
                  <a:pt x="1495" y="42562"/>
                </a:lnTo>
                <a:lnTo>
                  <a:pt x="1722" y="43309"/>
                </a:lnTo>
                <a:lnTo>
                  <a:pt x="2014" y="44056"/>
                </a:lnTo>
                <a:lnTo>
                  <a:pt x="2274" y="44804"/>
                </a:lnTo>
                <a:lnTo>
                  <a:pt x="2599" y="45551"/>
                </a:lnTo>
                <a:lnTo>
                  <a:pt x="2924" y="46298"/>
                </a:lnTo>
                <a:lnTo>
                  <a:pt x="3249" y="47013"/>
                </a:lnTo>
                <a:lnTo>
                  <a:pt x="3964" y="48410"/>
                </a:lnTo>
                <a:lnTo>
                  <a:pt x="4776" y="49807"/>
                </a:lnTo>
                <a:lnTo>
                  <a:pt x="5621" y="51139"/>
                </a:lnTo>
                <a:lnTo>
                  <a:pt x="6531" y="52406"/>
                </a:lnTo>
                <a:lnTo>
                  <a:pt x="7505" y="53641"/>
                </a:lnTo>
                <a:lnTo>
                  <a:pt x="8545" y="54843"/>
                </a:lnTo>
                <a:lnTo>
                  <a:pt x="9617" y="55980"/>
                </a:lnTo>
                <a:lnTo>
                  <a:pt x="10754" y="57052"/>
                </a:lnTo>
                <a:lnTo>
                  <a:pt x="11956" y="58092"/>
                </a:lnTo>
                <a:lnTo>
                  <a:pt x="13191" y="59067"/>
                </a:lnTo>
                <a:lnTo>
                  <a:pt x="14458" y="59976"/>
                </a:lnTo>
                <a:lnTo>
                  <a:pt x="15790" y="60854"/>
                </a:lnTo>
                <a:lnTo>
                  <a:pt x="17187" y="61633"/>
                </a:lnTo>
                <a:lnTo>
                  <a:pt x="18584" y="62348"/>
                </a:lnTo>
                <a:lnTo>
                  <a:pt x="19299" y="62706"/>
                </a:lnTo>
                <a:lnTo>
                  <a:pt x="20046" y="62998"/>
                </a:lnTo>
                <a:lnTo>
                  <a:pt x="20794" y="63323"/>
                </a:lnTo>
                <a:lnTo>
                  <a:pt x="21541" y="63583"/>
                </a:lnTo>
                <a:lnTo>
                  <a:pt x="22288" y="63875"/>
                </a:lnTo>
                <a:lnTo>
                  <a:pt x="23068" y="64103"/>
                </a:lnTo>
                <a:lnTo>
                  <a:pt x="23815" y="64330"/>
                </a:lnTo>
                <a:lnTo>
                  <a:pt x="24595" y="64558"/>
                </a:lnTo>
                <a:lnTo>
                  <a:pt x="25407" y="64752"/>
                </a:lnTo>
                <a:lnTo>
                  <a:pt x="26187" y="64915"/>
                </a:lnTo>
                <a:lnTo>
                  <a:pt x="26999" y="65077"/>
                </a:lnTo>
                <a:lnTo>
                  <a:pt x="27811" y="65207"/>
                </a:lnTo>
                <a:lnTo>
                  <a:pt x="28624" y="65337"/>
                </a:lnTo>
                <a:lnTo>
                  <a:pt x="29436" y="65402"/>
                </a:lnTo>
                <a:lnTo>
                  <a:pt x="30281" y="65500"/>
                </a:lnTo>
                <a:lnTo>
                  <a:pt x="31125" y="65532"/>
                </a:lnTo>
                <a:lnTo>
                  <a:pt x="31970" y="65565"/>
                </a:lnTo>
                <a:lnTo>
                  <a:pt x="32815" y="65597"/>
                </a:lnTo>
                <a:lnTo>
                  <a:pt x="33660" y="65565"/>
                </a:lnTo>
                <a:lnTo>
                  <a:pt x="34504" y="65532"/>
                </a:lnTo>
                <a:lnTo>
                  <a:pt x="35317" y="65500"/>
                </a:lnTo>
                <a:lnTo>
                  <a:pt x="36161" y="65402"/>
                </a:lnTo>
                <a:lnTo>
                  <a:pt x="36974" y="65337"/>
                </a:lnTo>
                <a:lnTo>
                  <a:pt x="37786" y="65207"/>
                </a:lnTo>
                <a:lnTo>
                  <a:pt x="38598" y="65077"/>
                </a:lnTo>
                <a:lnTo>
                  <a:pt x="39410" y="64915"/>
                </a:lnTo>
                <a:lnTo>
                  <a:pt x="40223" y="64752"/>
                </a:lnTo>
                <a:lnTo>
                  <a:pt x="41002" y="64558"/>
                </a:lnTo>
                <a:lnTo>
                  <a:pt x="41782" y="64330"/>
                </a:lnTo>
                <a:lnTo>
                  <a:pt x="42562" y="64103"/>
                </a:lnTo>
                <a:lnTo>
                  <a:pt x="43309" y="63875"/>
                </a:lnTo>
                <a:lnTo>
                  <a:pt x="44089" y="63583"/>
                </a:lnTo>
                <a:lnTo>
                  <a:pt x="44836" y="63323"/>
                </a:lnTo>
                <a:lnTo>
                  <a:pt x="45584" y="62998"/>
                </a:lnTo>
                <a:lnTo>
                  <a:pt x="46298" y="62706"/>
                </a:lnTo>
                <a:lnTo>
                  <a:pt x="47013" y="62348"/>
                </a:lnTo>
                <a:lnTo>
                  <a:pt x="48443" y="61633"/>
                </a:lnTo>
                <a:lnTo>
                  <a:pt x="49807" y="60854"/>
                </a:lnTo>
                <a:lnTo>
                  <a:pt x="51139" y="59976"/>
                </a:lnTo>
                <a:lnTo>
                  <a:pt x="52439" y="59067"/>
                </a:lnTo>
                <a:lnTo>
                  <a:pt x="53674" y="58092"/>
                </a:lnTo>
                <a:lnTo>
                  <a:pt x="54843" y="57052"/>
                </a:lnTo>
                <a:lnTo>
                  <a:pt x="55980" y="55980"/>
                </a:lnTo>
                <a:lnTo>
                  <a:pt x="57085" y="54843"/>
                </a:lnTo>
                <a:lnTo>
                  <a:pt x="58092" y="53641"/>
                </a:lnTo>
                <a:lnTo>
                  <a:pt x="59067" y="52406"/>
                </a:lnTo>
                <a:lnTo>
                  <a:pt x="60009" y="51139"/>
                </a:lnTo>
                <a:lnTo>
                  <a:pt x="60854" y="49807"/>
                </a:lnTo>
                <a:lnTo>
                  <a:pt x="61634" y="48410"/>
                </a:lnTo>
                <a:lnTo>
                  <a:pt x="62348" y="47013"/>
                </a:lnTo>
                <a:lnTo>
                  <a:pt x="62706" y="46298"/>
                </a:lnTo>
                <a:lnTo>
                  <a:pt x="63031" y="45551"/>
                </a:lnTo>
                <a:lnTo>
                  <a:pt x="63323" y="44804"/>
                </a:lnTo>
                <a:lnTo>
                  <a:pt x="63616" y="44056"/>
                </a:lnTo>
                <a:lnTo>
                  <a:pt x="63875" y="43309"/>
                </a:lnTo>
                <a:lnTo>
                  <a:pt x="64135" y="42562"/>
                </a:lnTo>
                <a:lnTo>
                  <a:pt x="64363" y="41782"/>
                </a:lnTo>
                <a:lnTo>
                  <a:pt x="64558" y="41002"/>
                </a:lnTo>
                <a:lnTo>
                  <a:pt x="64753" y="40190"/>
                </a:lnTo>
                <a:lnTo>
                  <a:pt x="64915" y="39410"/>
                </a:lnTo>
                <a:lnTo>
                  <a:pt x="65078" y="38598"/>
                </a:lnTo>
                <a:lnTo>
                  <a:pt x="65208" y="37786"/>
                </a:lnTo>
                <a:lnTo>
                  <a:pt x="65337" y="36974"/>
                </a:lnTo>
                <a:lnTo>
                  <a:pt x="65435" y="36161"/>
                </a:lnTo>
                <a:lnTo>
                  <a:pt x="65500" y="35317"/>
                </a:lnTo>
                <a:lnTo>
                  <a:pt x="65565" y="34472"/>
                </a:lnTo>
                <a:lnTo>
                  <a:pt x="65597" y="33627"/>
                </a:lnTo>
                <a:lnTo>
                  <a:pt x="65597" y="32782"/>
                </a:lnTo>
                <a:lnTo>
                  <a:pt x="65597" y="31938"/>
                </a:lnTo>
                <a:lnTo>
                  <a:pt x="65565" y="31093"/>
                </a:lnTo>
                <a:lnTo>
                  <a:pt x="65500" y="30281"/>
                </a:lnTo>
                <a:lnTo>
                  <a:pt x="65435" y="29436"/>
                </a:lnTo>
                <a:lnTo>
                  <a:pt x="65337" y="28624"/>
                </a:lnTo>
                <a:lnTo>
                  <a:pt x="65208" y="27811"/>
                </a:lnTo>
                <a:lnTo>
                  <a:pt x="65078" y="26999"/>
                </a:lnTo>
                <a:lnTo>
                  <a:pt x="64915" y="26187"/>
                </a:lnTo>
                <a:lnTo>
                  <a:pt x="64753" y="25407"/>
                </a:lnTo>
                <a:lnTo>
                  <a:pt x="64558" y="24595"/>
                </a:lnTo>
                <a:lnTo>
                  <a:pt x="64363" y="23815"/>
                </a:lnTo>
                <a:lnTo>
                  <a:pt x="64135" y="23035"/>
                </a:lnTo>
                <a:lnTo>
                  <a:pt x="63875" y="22288"/>
                </a:lnTo>
                <a:lnTo>
                  <a:pt x="63616" y="21508"/>
                </a:lnTo>
                <a:lnTo>
                  <a:pt x="63323" y="20761"/>
                </a:lnTo>
                <a:lnTo>
                  <a:pt x="63031" y="20046"/>
                </a:lnTo>
                <a:lnTo>
                  <a:pt x="62706" y="19299"/>
                </a:lnTo>
                <a:lnTo>
                  <a:pt x="62348" y="18584"/>
                </a:lnTo>
                <a:lnTo>
                  <a:pt x="61634" y="17155"/>
                </a:lnTo>
                <a:lnTo>
                  <a:pt x="60854" y="15790"/>
                </a:lnTo>
                <a:lnTo>
                  <a:pt x="60009" y="14458"/>
                </a:lnTo>
                <a:lnTo>
                  <a:pt x="59067" y="13191"/>
                </a:lnTo>
                <a:lnTo>
                  <a:pt x="58092" y="11924"/>
                </a:lnTo>
                <a:lnTo>
                  <a:pt x="57085" y="10754"/>
                </a:lnTo>
                <a:lnTo>
                  <a:pt x="55980" y="9617"/>
                </a:lnTo>
                <a:lnTo>
                  <a:pt x="54843" y="8512"/>
                </a:lnTo>
                <a:lnTo>
                  <a:pt x="53674" y="7505"/>
                </a:lnTo>
                <a:lnTo>
                  <a:pt x="52439" y="6530"/>
                </a:lnTo>
                <a:lnTo>
                  <a:pt x="51139" y="5621"/>
                </a:lnTo>
                <a:lnTo>
                  <a:pt x="49807" y="4744"/>
                </a:lnTo>
                <a:lnTo>
                  <a:pt x="48443" y="3964"/>
                </a:lnTo>
                <a:lnTo>
                  <a:pt x="47013" y="3249"/>
                </a:lnTo>
                <a:lnTo>
                  <a:pt x="46298" y="2892"/>
                </a:lnTo>
                <a:lnTo>
                  <a:pt x="45584" y="2567"/>
                </a:lnTo>
                <a:lnTo>
                  <a:pt x="44836" y="2274"/>
                </a:lnTo>
                <a:lnTo>
                  <a:pt x="44089" y="1982"/>
                </a:lnTo>
                <a:lnTo>
                  <a:pt x="43309" y="1722"/>
                </a:lnTo>
                <a:lnTo>
                  <a:pt x="42562" y="1495"/>
                </a:lnTo>
                <a:lnTo>
                  <a:pt x="41782" y="1235"/>
                </a:lnTo>
                <a:lnTo>
                  <a:pt x="41002" y="1040"/>
                </a:lnTo>
                <a:lnTo>
                  <a:pt x="40223" y="845"/>
                </a:lnTo>
                <a:lnTo>
                  <a:pt x="39410" y="682"/>
                </a:lnTo>
                <a:lnTo>
                  <a:pt x="38598" y="520"/>
                </a:lnTo>
                <a:lnTo>
                  <a:pt x="37786" y="390"/>
                </a:lnTo>
                <a:lnTo>
                  <a:pt x="36974" y="260"/>
                </a:lnTo>
                <a:lnTo>
                  <a:pt x="36161" y="162"/>
                </a:lnTo>
                <a:lnTo>
                  <a:pt x="35317" y="97"/>
                </a:lnTo>
                <a:lnTo>
                  <a:pt x="34504" y="32"/>
                </a:lnTo>
                <a:lnTo>
                  <a:pt x="33660" y="32"/>
                </a:lnTo>
                <a:lnTo>
                  <a:pt x="3281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0" name="Google Shape;1130;p18"/>
          <p:cNvSpPr/>
          <p:nvPr/>
        </p:nvSpPr>
        <p:spPr>
          <a:xfrm rot="10800000" flipH="1">
            <a:off x="8659365" y="4448061"/>
            <a:ext cx="1058768" cy="1369466"/>
          </a:xfrm>
          <a:custGeom>
            <a:avLst/>
            <a:gdLst/>
            <a:ahLst/>
            <a:cxnLst/>
            <a:rect l="l" t="t" r="r" b="b"/>
            <a:pathLst>
              <a:path w="32881" h="42530" extrusionOk="0">
                <a:moveTo>
                  <a:pt x="28949" y="0"/>
                </a:moveTo>
                <a:lnTo>
                  <a:pt x="28624" y="33"/>
                </a:lnTo>
                <a:lnTo>
                  <a:pt x="28267" y="98"/>
                </a:lnTo>
                <a:lnTo>
                  <a:pt x="27942" y="228"/>
                </a:lnTo>
                <a:lnTo>
                  <a:pt x="27617" y="358"/>
                </a:lnTo>
                <a:lnTo>
                  <a:pt x="27292" y="520"/>
                </a:lnTo>
                <a:lnTo>
                  <a:pt x="27000" y="715"/>
                </a:lnTo>
                <a:lnTo>
                  <a:pt x="26708" y="943"/>
                </a:lnTo>
                <a:lnTo>
                  <a:pt x="26448" y="1203"/>
                </a:lnTo>
                <a:lnTo>
                  <a:pt x="26220" y="1495"/>
                </a:lnTo>
                <a:lnTo>
                  <a:pt x="683" y="36714"/>
                </a:lnTo>
                <a:lnTo>
                  <a:pt x="488" y="37039"/>
                </a:lnTo>
                <a:lnTo>
                  <a:pt x="326" y="37364"/>
                </a:lnTo>
                <a:lnTo>
                  <a:pt x="196" y="37689"/>
                </a:lnTo>
                <a:lnTo>
                  <a:pt x="98" y="38046"/>
                </a:lnTo>
                <a:lnTo>
                  <a:pt x="33" y="38404"/>
                </a:lnTo>
                <a:lnTo>
                  <a:pt x="1" y="38761"/>
                </a:lnTo>
                <a:lnTo>
                  <a:pt x="1" y="39086"/>
                </a:lnTo>
                <a:lnTo>
                  <a:pt x="33" y="39443"/>
                </a:lnTo>
                <a:lnTo>
                  <a:pt x="98" y="39801"/>
                </a:lnTo>
                <a:lnTo>
                  <a:pt x="228" y="40126"/>
                </a:lnTo>
                <a:lnTo>
                  <a:pt x="358" y="40450"/>
                </a:lnTo>
                <a:lnTo>
                  <a:pt x="521" y="40775"/>
                </a:lnTo>
                <a:lnTo>
                  <a:pt x="715" y="41068"/>
                </a:lnTo>
                <a:lnTo>
                  <a:pt x="943" y="41360"/>
                </a:lnTo>
                <a:lnTo>
                  <a:pt x="1235" y="41620"/>
                </a:lnTo>
                <a:lnTo>
                  <a:pt x="1528" y="41847"/>
                </a:lnTo>
                <a:lnTo>
                  <a:pt x="1820" y="42042"/>
                </a:lnTo>
                <a:lnTo>
                  <a:pt x="2145" y="42237"/>
                </a:lnTo>
                <a:lnTo>
                  <a:pt x="2502" y="42367"/>
                </a:lnTo>
                <a:lnTo>
                  <a:pt x="2827" y="42465"/>
                </a:lnTo>
                <a:lnTo>
                  <a:pt x="3185" y="42530"/>
                </a:lnTo>
                <a:lnTo>
                  <a:pt x="3899" y="42530"/>
                </a:lnTo>
                <a:lnTo>
                  <a:pt x="4257" y="42497"/>
                </a:lnTo>
                <a:lnTo>
                  <a:pt x="4582" y="42432"/>
                </a:lnTo>
                <a:lnTo>
                  <a:pt x="4939" y="42335"/>
                </a:lnTo>
                <a:lnTo>
                  <a:pt x="5264" y="42172"/>
                </a:lnTo>
                <a:lnTo>
                  <a:pt x="5589" y="42010"/>
                </a:lnTo>
                <a:lnTo>
                  <a:pt x="5881" y="41815"/>
                </a:lnTo>
                <a:lnTo>
                  <a:pt x="6141" y="41588"/>
                </a:lnTo>
                <a:lnTo>
                  <a:pt x="6401" y="41328"/>
                </a:lnTo>
                <a:lnTo>
                  <a:pt x="6661" y="41035"/>
                </a:lnTo>
                <a:lnTo>
                  <a:pt x="32166" y="5816"/>
                </a:lnTo>
                <a:lnTo>
                  <a:pt x="32361" y="5524"/>
                </a:lnTo>
                <a:lnTo>
                  <a:pt x="32556" y="5166"/>
                </a:lnTo>
                <a:lnTo>
                  <a:pt x="32686" y="4841"/>
                </a:lnTo>
                <a:lnTo>
                  <a:pt x="32783" y="4484"/>
                </a:lnTo>
                <a:lnTo>
                  <a:pt x="32848" y="4159"/>
                </a:lnTo>
                <a:lnTo>
                  <a:pt x="32881" y="3802"/>
                </a:lnTo>
                <a:lnTo>
                  <a:pt x="32848" y="3444"/>
                </a:lnTo>
                <a:lnTo>
                  <a:pt x="32816" y="3087"/>
                </a:lnTo>
                <a:lnTo>
                  <a:pt x="32751" y="2730"/>
                </a:lnTo>
                <a:lnTo>
                  <a:pt x="32653" y="2405"/>
                </a:lnTo>
                <a:lnTo>
                  <a:pt x="32523" y="2080"/>
                </a:lnTo>
                <a:lnTo>
                  <a:pt x="32328" y="1755"/>
                </a:lnTo>
                <a:lnTo>
                  <a:pt x="32133" y="1462"/>
                </a:lnTo>
                <a:lnTo>
                  <a:pt x="31906" y="1170"/>
                </a:lnTo>
                <a:lnTo>
                  <a:pt x="31646" y="910"/>
                </a:lnTo>
                <a:lnTo>
                  <a:pt x="31354" y="683"/>
                </a:lnTo>
                <a:lnTo>
                  <a:pt x="31029" y="488"/>
                </a:lnTo>
                <a:lnTo>
                  <a:pt x="30704" y="325"/>
                </a:lnTo>
                <a:lnTo>
                  <a:pt x="30379" y="195"/>
                </a:lnTo>
                <a:lnTo>
                  <a:pt x="30021" y="98"/>
                </a:lnTo>
                <a:lnTo>
                  <a:pt x="29664" y="33"/>
                </a:lnTo>
                <a:lnTo>
                  <a:pt x="2930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1" name="Google Shape;1131;p18"/>
          <p:cNvSpPr/>
          <p:nvPr/>
        </p:nvSpPr>
        <p:spPr>
          <a:xfrm rot="10800000" flipH="1">
            <a:off x="6221226" y="4763053"/>
            <a:ext cx="957274" cy="401759"/>
          </a:xfrm>
          <a:custGeom>
            <a:avLst/>
            <a:gdLst/>
            <a:ahLst/>
            <a:cxnLst/>
            <a:rect l="l" t="t" r="r" b="b"/>
            <a:pathLst>
              <a:path w="29729" h="12477" fill="none" extrusionOk="0">
                <a:moveTo>
                  <a:pt x="27552" y="0"/>
                </a:moveTo>
                <a:lnTo>
                  <a:pt x="27552" y="0"/>
                </a:lnTo>
                <a:lnTo>
                  <a:pt x="27422" y="552"/>
                </a:lnTo>
                <a:lnTo>
                  <a:pt x="27292" y="1072"/>
                </a:lnTo>
                <a:lnTo>
                  <a:pt x="27097" y="1625"/>
                </a:lnTo>
                <a:lnTo>
                  <a:pt x="26934" y="2144"/>
                </a:lnTo>
                <a:lnTo>
                  <a:pt x="26707" y="2632"/>
                </a:lnTo>
                <a:lnTo>
                  <a:pt x="26480" y="3152"/>
                </a:lnTo>
                <a:lnTo>
                  <a:pt x="26220" y="3639"/>
                </a:lnTo>
                <a:lnTo>
                  <a:pt x="25960" y="4094"/>
                </a:lnTo>
                <a:lnTo>
                  <a:pt x="25635" y="4549"/>
                </a:lnTo>
                <a:lnTo>
                  <a:pt x="25342" y="5004"/>
                </a:lnTo>
                <a:lnTo>
                  <a:pt x="25018" y="5458"/>
                </a:lnTo>
                <a:lnTo>
                  <a:pt x="24660" y="5848"/>
                </a:lnTo>
                <a:lnTo>
                  <a:pt x="24303" y="6271"/>
                </a:lnTo>
                <a:lnTo>
                  <a:pt x="23913" y="6661"/>
                </a:lnTo>
                <a:lnTo>
                  <a:pt x="23523" y="7018"/>
                </a:lnTo>
                <a:lnTo>
                  <a:pt x="23101" y="7375"/>
                </a:lnTo>
                <a:lnTo>
                  <a:pt x="22678" y="7733"/>
                </a:lnTo>
                <a:lnTo>
                  <a:pt x="22223" y="8058"/>
                </a:lnTo>
                <a:lnTo>
                  <a:pt x="21769" y="8350"/>
                </a:lnTo>
                <a:lnTo>
                  <a:pt x="21314" y="8642"/>
                </a:lnTo>
                <a:lnTo>
                  <a:pt x="20826" y="8902"/>
                </a:lnTo>
                <a:lnTo>
                  <a:pt x="20339" y="9130"/>
                </a:lnTo>
                <a:lnTo>
                  <a:pt x="19852" y="9357"/>
                </a:lnTo>
                <a:lnTo>
                  <a:pt x="19332" y="9552"/>
                </a:lnTo>
                <a:lnTo>
                  <a:pt x="18812" y="9747"/>
                </a:lnTo>
                <a:lnTo>
                  <a:pt x="18260" y="9910"/>
                </a:lnTo>
                <a:lnTo>
                  <a:pt x="17707" y="10039"/>
                </a:lnTo>
                <a:lnTo>
                  <a:pt x="17155" y="10137"/>
                </a:lnTo>
                <a:lnTo>
                  <a:pt x="16603" y="10234"/>
                </a:lnTo>
                <a:lnTo>
                  <a:pt x="16018" y="10299"/>
                </a:lnTo>
                <a:lnTo>
                  <a:pt x="15465" y="10332"/>
                </a:lnTo>
                <a:lnTo>
                  <a:pt x="14881" y="10332"/>
                </a:lnTo>
                <a:lnTo>
                  <a:pt x="14881" y="10332"/>
                </a:lnTo>
                <a:lnTo>
                  <a:pt x="14296" y="10332"/>
                </a:lnTo>
                <a:lnTo>
                  <a:pt x="13711" y="10299"/>
                </a:lnTo>
                <a:lnTo>
                  <a:pt x="13159" y="10234"/>
                </a:lnTo>
                <a:lnTo>
                  <a:pt x="12574" y="10137"/>
                </a:lnTo>
                <a:lnTo>
                  <a:pt x="12022" y="10039"/>
                </a:lnTo>
                <a:lnTo>
                  <a:pt x="11469" y="9910"/>
                </a:lnTo>
                <a:lnTo>
                  <a:pt x="10949" y="9747"/>
                </a:lnTo>
                <a:lnTo>
                  <a:pt x="10430" y="9552"/>
                </a:lnTo>
                <a:lnTo>
                  <a:pt x="9910" y="9357"/>
                </a:lnTo>
                <a:lnTo>
                  <a:pt x="9390" y="9130"/>
                </a:lnTo>
                <a:lnTo>
                  <a:pt x="8902" y="8902"/>
                </a:lnTo>
                <a:lnTo>
                  <a:pt x="8415" y="8642"/>
                </a:lnTo>
                <a:lnTo>
                  <a:pt x="7960" y="8350"/>
                </a:lnTo>
                <a:lnTo>
                  <a:pt x="7505" y="8058"/>
                </a:lnTo>
                <a:lnTo>
                  <a:pt x="7083" y="7733"/>
                </a:lnTo>
                <a:lnTo>
                  <a:pt x="6628" y="7375"/>
                </a:lnTo>
                <a:lnTo>
                  <a:pt x="6238" y="7018"/>
                </a:lnTo>
                <a:lnTo>
                  <a:pt x="5816" y="6661"/>
                </a:lnTo>
                <a:lnTo>
                  <a:pt x="5459" y="6271"/>
                </a:lnTo>
                <a:lnTo>
                  <a:pt x="5101" y="5848"/>
                </a:lnTo>
                <a:lnTo>
                  <a:pt x="4744" y="5458"/>
                </a:lnTo>
                <a:lnTo>
                  <a:pt x="4419" y="5004"/>
                </a:lnTo>
                <a:lnTo>
                  <a:pt x="4094" y="4549"/>
                </a:lnTo>
                <a:lnTo>
                  <a:pt x="3802" y="4094"/>
                </a:lnTo>
                <a:lnTo>
                  <a:pt x="3542" y="3639"/>
                </a:lnTo>
                <a:lnTo>
                  <a:pt x="3282" y="3152"/>
                </a:lnTo>
                <a:lnTo>
                  <a:pt x="3054" y="2632"/>
                </a:lnTo>
                <a:lnTo>
                  <a:pt x="2827" y="2144"/>
                </a:lnTo>
                <a:lnTo>
                  <a:pt x="2632" y="1625"/>
                </a:lnTo>
                <a:lnTo>
                  <a:pt x="2469" y="1072"/>
                </a:lnTo>
                <a:lnTo>
                  <a:pt x="2307" y="552"/>
                </a:lnTo>
                <a:lnTo>
                  <a:pt x="2210" y="0"/>
                </a:lnTo>
                <a:lnTo>
                  <a:pt x="0" y="0"/>
                </a:lnTo>
                <a:lnTo>
                  <a:pt x="0" y="0"/>
                </a:lnTo>
                <a:lnTo>
                  <a:pt x="130" y="650"/>
                </a:lnTo>
                <a:lnTo>
                  <a:pt x="293" y="1300"/>
                </a:lnTo>
                <a:lnTo>
                  <a:pt x="488" y="1949"/>
                </a:lnTo>
                <a:lnTo>
                  <a:pt x="715" y="2567"/>
                </a:lnTo>
                <a:lnTo>
                  <a:pt x="942" y="3184"/>
                </a:lnTo>
                <a:lnTo>
                  <a:pt x="1202" y="3769"/>
                </a:lnTo>
                <a:lnTo>
                  <a:pt x="1495" y="4354"/>
                </a:lnTo>
                <a:lnTo>
                  <a:pt x="1820" y="4939"/>
                </a:lnTo>
                <a:lnTo>
                  <a:pt x="2145" y="5491"/>
                </a:lnTo>
                <a:lnTo>
                  <a:pt x="2502" y="6043"/>
                </a:lnTo>
                <a:lnTo>
                  <a:pt x="2892" y="6563"/>
                </a:lnTo>
                <a:lnTo>
                  <a:pt x="3282" y="7050"/>
                </a:lnTo>
                <a:lnTo>
                  <a:pt x="3737" y="7538"/>
                </a:lnTo>
                <a:lnTo>
                  <a:pt x="4159" y="8025"/>
                </a:lnTo>
                <a:lnTo>
                  <a:pt x="4646" y="8480"/>
                </a:lnTo>
                <a:lnTo>
                  <a:pt x="5134" y="8902"/>
                </a:lnTo>
                <a:lnTo>
                  <a:pt x="5621" y="9292"/>
                </a:lnTo>
                <a:lnTo>
                  <a:pt x="6141" y="9682"/>
                </a:lnTo>
                <a:lnTo>
                  <a:pt x="6693" y="10072"/>
                </a:lnTo>
                <a:lnTo>
                  <a:pt x="7245" y="10397"/>
                </a:lnTo>
                <a:lnTo>
                  <a:pt x="7798" y="10722"/>
                </a:lnTo>
                <a:lnTo>
                  <a:pt x="8383" y="11014"/>
                </a:lnTo>
                <a:lnTo>
                  <a:pt x="8967" y="11274"/>
                </a:lnTo>
                <a:lnTo>
                  <a:pt x="9585" y="11534"/>
                </a:lnTo>
                <a:lnTo>
                  <a:pt x="10202" y="11761"/>
                </a:lnTo>
                <a:lnTo>
                  <a:pt x="10852" y="11956"/>
                </a:lnTo>
                <a:lnTo>
                  <a:pt x="11502" y="12119"/>
                </a:lnTo>
                <a:lnTo>
                  <a:pt x="12151" y="12249"/>
                </a:lnTo>
                <a:lnTo>
                  <a:pt x="12834" y="12346"/>
                </a:lnTo>
                <a:lnTo>
                  <a:pt x="13484" y="12411"/>
                </a:lnTo>
                <a:lnTo>
                  <a:pt x="14166" y="12476"/>
                </a:lnTo>
                <a:lnTo>
                  <a:pt x="14881" y="12476"/>
                </a:lnTo>
                <a:lnTo>
                  <a:pt x="14881" y="12476"/>
                </a:lnTo>
                <a:lnTo>
                  <a:pt x="15563" y="12476"/>
                </a:lnTo>
                <a:lnTo>
                  <a:pt x="16245" y="12411"/>
                </a:lnTo>
                <a:lnTo>
                  <a:pt x="16928" y="12346"/>
                </a:lnTo>
                <a:lnTo>
                  <a:pt x="17610" y="12249"/>
                </a:lnTo>
                <a:lnTo>
                  <a:pt x="18260" y="12119"/>
                </a:lnTo>
                <a:lnTo>
                  <a:pt x="18909" y="11956"/>
                </a:lnTo>
                <a:lnTo>
                  <a:pt x="19527" y="11761"/>
                </a:lnTo>
                <a:lnTo>
                  <a:pt x="20144" y="11534"/>
                </a:lnTo>
                <a:lnTo>
                  <a:pt x="20761" y="11274"/>
                </a:lnTo>
                <a:lnTo>
                  <a:pt x="21379" y="11014"/>
                </a:lnTo>
                <a:lnTo>
                  <a:pt x="21963" y="10722"/>
                </a:lnTo>
                <a:lnTo>
                  <a:pt x="22516" y="10397"/>
                </a:lnTo>
                <a:lnTo>
                  <a:pt x="23068" y="10072"/>
                </a:lnTo>
                <a:lnTo>
                  <a:pt x="23620" y="9682"/>
                </a:lnTo>
                <a:lnTo>
                  <a:pt x="24140" y="9292"/>
                </a:lnTo>
                <a:lnTo>
                  <a:pt x="24628" y="8902"/>
                </a:lnTo>
                <a:lnTo>
                  <a:pt x="25115" y="8480"/>
                </a:lnTo>
                <a:lnTo>
                  <a:pt x="25570" y="8025"/>
                </a:lnTo>
                <a:lnTo>
                  <a:pt x="26025" y="7538"/>
                </a:lnTo>
                <a:lnTo>
                  <a:pt x="26447" y="7050"/>
                </a:lnTo>
                <a:lnTo>
                  <a:pt x="26837" y="6563"/>
                </a:lnTo>
                <a:lnTo>
                  <a:pt x="27227" y="6043"/>
                </a:lnTo>
                <a:lnTo>
                  <a:pt x="27584" y="5491"/>
                </a:lnTo>
                <a:lnTo>
                  <a:pt x="27942" y="4939"/>
                </a:lnTo>
                <a:lnTo>
                  <a:pt x="28234" y="4354"/>
                </a:lnTo>
                <a:lnTo>
                  <a:pt x="28526" y="3769"/>
                </a:lnTo>
                <a:lnTo>
                  <a:pt x="28819" y="3184"/>
                </a:lnTo>
                <a:lnTo>
                  <a:pt x="29046" y="2567"/>
                </a:lnTo>
                <a:lnTo>
                  <a:pt x="29241" y="1949"/>
                </a:lnTo>
                <a:lnTo>
                  <a:pt x="29436" y="1300"/>
                </a:lnTo>
                <a:lnTo>
                  <a:pt x="29599" y="650"/>
                </a:lnTo>
                <a:lnTo>
                  <a:pt x="29729" y="0"/>
                </a:lnTo>
                <a:lnTo>
                  <a:pt x="27552" y="0"/>
                </a:lnTo>
                <a:close/>
              </a:path>
            </a:pathLst>
          </a:custGeom>
          <a:noFill/>
          <a:ln w="89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2" name="Google Shape;1132;p18"/>
          <p:cNvSpPr/>
          <p:nvPr/>
        </p:nvSpPr>
        <p:spPr>
          <a:xfrm rot="10800000" flipH="1">
            <a:off x="8659386" y="3625729"/>
            <a:ext cx="1058736" cy="1369498"/>
          </a:xfrm>
          <a:custGeom>
            <a:avLst/>
            <a:gdLst/>
            <a:ahLst/>
            <a:cxnLst/>
            <a:rect l="l" t="t" r="r" b="b"/>
            <a:pathLst>
              <a:path w="32880" h="42531" extrusionOk="0">
                <a:moveTo>
                  <a:pt x="28981" y="1"/>
                </a:moveTo>
                <a:lnTo>
                  <a:pt x="28624" y="33"/>
                </a:lnTo>
                <a:lnTo>
                  <a:pt x="28266" y="98"/>
                </a:lnTo>
                <a:lnTo>
                  <a:pt x="27942" y="196"/>
                </a:lnTo>
                <a:lnTo>
                  <a:pt x="27617" y="358"/>
                </a:lnTo>
                <a:lnTo>
                  <a:pt x="27292" y="521"/>
                </a:lnTo>
                <a:lnTo>
                  <a:pt x="26999" y="715"/>
                </a:lnTo>
                <a:lnTo>
                  <a:pt x="26707" y="943"/>
                </a:lnTo>
                <a:lnTo>
                  <a:pt x="26447" y="1203"/>
                </a:lnTo>
                <a:lnTo>
                  <a:pt x="26220" y="1495"/>
                </a:lnTo>
                <a:lnTo>
                  <a:pt x="715" y="36714"/>
                </a:lnTo>
                <a:lnTo>
                  <a:pt x="487" y="37039"/>
                </a:lnTo>
                <a:lnTo>
                  <a:pt x="325" y="37364"/>
                </a:lnTo>
                <a:lnTo>
                  <a:pt x="195" y="37689"/>
                </a:lnTo>
                <a:lnTo>
                  <a:pt x="98" y="38046"/>
                </a:lnTo>
                <a:lnTo>
                  <a:pt x="33" y="38404"/>
                </a:lnTo>
                <a:lnTo>
                  <a:pt x="0" y="38729"/>
                </a:lnTo>
                <a:lnTo>
                  <a:pt x="0" y="39086"/>
                </a:lnTo>
                <a:lnTo>
                  <a:pt x="33" y="39444"/>
                </a:lnTo>
                <a:lnTo>
                  <a:pt x="130" y="39801"/>
                </a:lnTo>
                <a:lnTo>
                  <a:pt x="228" y="40126"/>
                </a:lnTo>
                <a:lnTo>
                  <a:pt x="357" y="40451"/>
                </a:lnTo>
                <a:lnTo>
                  <a:pt x="520" y="40776"/>
                </a:lnTo>
                <a:lnTo>
                  <a:pt x="747" y="41068"/>
                </a:lnTo>
                <a:lnTo>
                  <a:pt x="975" y="41360"/>
                </a:lnTo>
                <a:lnTo>
                  <a:pt x="1235" y="41620"/>
                </a:lnTo>
                <a:lnTo>
                  <a:pt x="1527" y="41848"/>
                </a:lnTo>
                <a:lnTo>
                  <a:pt x="1852" y="42043"/>
                </a:lnTo>
                <a:lnTo>
                  <a:pt x="2177" y="42238"/>
                </a:lnTo>
                <a:lnTo>
                  <a:pt x="2502" y="42368"/>
                </a:lnTo>
                <a:lnTo>
                  <a:pt x="2859" y="42465"/>
                </a:lnTo>
                <a:lnTo>
                  <a:pt x="3217" y="42530"/>
                </a:lnTo>
                <a:lnTo>
                  <a:pt x="3899" y="42530"/>
                </a:lnTo>
                <a:lnTo>
                  <a:pt x="4256" y="42498"/>
                </a:lnTo>
                <a:lnTo>
                  <a:pt x="4614" y="42433"/>
                </a:lnTo>
                <a:lnTo>
                  <a:pt x="4939" y="42335"/>
                </a:lnTo>
                <a:lnTo>
                  <a:pt x="5263" y="42173"/>
                </a:lnTo>
                <a:lnTo>
                  <a:pt x="5588" y="42010"/>
                </a:lnTo>
                <a:lnTo>
                  <a:pt x="5881" y="41815"/>
                </a:lnTo>
                <a:lnTo>
                  <a:pt x="6173" y="41588"/>
                </a:lnTo>
                <a:lnTo>
                  <a:pt x="6433" y="41328"/>
                </a:lnTo>
                <a:lnTo>
                  <a:pt x="6661" y="41036"/>
                </a:lnTo>
                <a:lnTo>
                  <a:pt x="32165" y="5816"/>
                </a:lnTo>
                <a:lnTo>
                  <a:pt x="32393" y="5524"/>
                </a:lnTo>
                <a:lnTo>
                  <a:pt x="32555" y="5167"/>
                </a:lnTo>
                <a:lnTo>
                  <a:pt x="32685" y="4842"/>
                </a:lnTo>
                <a:lnTo>
                  <a:pt x="32783" y="4484"/>
                </a:lnTo>
                <a:lnTo>
                  <a:pt x="32848" y="4159"/>
                </a:lnTo>
                <a:lnTo>
                  <a:pt x="32880" y="3802"/>
                </a:lnTo>
                <a:lnTo>
                  <a:pt x="32880" y="3445"/>
                </a:lnTo>
                <a:lnTo>
                  <a:pt x="32815" y="3087"/>
                </a:lnTo>
                <a:lnTo>
                  <a:pt x="32750" y="2730"/>
                </a:lnTo>
                <a:lnTo>
                  <a:pt x="32653" y="2405"/>
                </a:lnTo>
                <a:lnTo>
                  <a:pt x="32523" y="2080"/>
                </a:lnTo>
                <a:lnTo>
                  <a:pt x="32360" y="1755"/>
                </a:lnTo>
                <a:lnTo>
                  <a:pt x="32133" y="1463"/>
                </a:lnTo>
                <a:lnTo>
                  <a:pt x="31905" y="1170"/>
                </a:lnTo>
                <a:lnTo>
                  <a:pt x="31645" y="910"/>
                </a:lnTo>
                <a:lnTo>
                  <a:pt x="31353" y="683"/>
                </a:lnTo>
                <a:lnTo>
                  <a:pt x="31028" y="488"/>
                </a:lnTo>
                <a:lnTo>
                  <a:pt x="30703" y="326"/>
                </a:lnTo>
                <a:lnTo>
                  <a:pt x="30378" y="196"/>
                </a:lnTo>
                <a:lnTo>
                  <a:pt x="30021" y="98"/>
                </a:lnTo>
                <a:lnTo>
                  <a:pt x="29664" y="33"/>
                </a:lnTo>
                <a:lnTo>
                  <a:pt x="2933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3" name="Google Shape;1133;p18"/>
          <p:cNvSpPr/>
          <p:nvPr/>
        </p:nvSpPr>
        <p:spPr>
          <a:xfrm rot="10800000" flipH="1">
            <a:off x="5439351" y="5051015"/>
            <a:ext cx="45016" cy="45016"/>
          </a:xfrm>
          <a:custGeom>
            <a:avLst/>
            <a:gdLst/>
            <a:ahLst/>
            <a:cxnLst/>
            <a:rect l="l" t="t" r="r" b="b"/>
            <a:pathLst>
              <a:path w="1398" h="1398" extrusionOk="0">
                <a:moveTo>
                  <a:pt x="553" y="1"/>
                </a:moveTo>
                <a:lnTo>
                  <a:pt x="423" y="33"/>
                </a:lnTo>
                <a:lnTo>
                  <a:pt x="293" y="98"/>
                </a:lnTo>
                <a:lnTo>
                  <a:pt x="196" y="196"/>
                </a:lnTo>
                <a:lnTo>
                  <a:pt x="98" y="293"/>
                </a:lnTo>
                <a:lnTo>
                  <a:pt x="33" y="423"/>
                </a:lnTo>
                <a:lnTo>
                  <a:pt x="1" y="553"/>
                </a:lnTo>
                <a:lnTo>
                  <a:pt x="1" y="683"/>
                </a:lnTo>
                <a:lnTo>
                  <a:pt x="1" y="813"/>
                </a:lnTo>
                <a:lnTo>
                  <a:pt x="33" y="943"/>
                </a:lnTo>
                <a:lnTo>
                  <a:pt x="98" y="1073"/>
                </a:lnTo>
                <a:lnTo>
                  <a:pt x="196" y="1170"/>
                </a:lnTo>
                <a:lnTo>
                  <a:pt x="293" y="1268"/>
                </a:lnTo>
                <a:lnTo>
                  <a:pt x="423" y="1333"/>
                </a:lnTo>
                <a:lnTo>
                  <a:pt x="553" y="1365"/>
                </a:lnTo>
                <a:lnTo>
                  <a:pt x="683" y="1398"/>
                </a:lnTo>
                <a:lnTo>
                  <a:pt x="813" y="1365"/>
                </a:lnTo>
                <a:lnTo>
                  <a:pt x="943" y="1333"/>
                </a:lnTo>
                <a:lnTo>
                  <a:pt x="1073" y="1268"/>
                </a:lnTo>
                <a:lnTo>
                  <a:pt x="1170" y="1170"/>
                </a:lnTo>
                <a:lnTo>
                  <a:pt x="1268" y="1073"/>
                </a:lnTo>
                <a:lnTo>
                  <a:pt x="1333" y="943"/>
                </a:lnTo>
                <a:lnTo>
                  <a:pt x="1365" y="813"/>
                </a:lnTo>
                <a:lnTo>
                  <a:pt x="1398" y="683"/>
                </a:lnTo>
                <a:lnTo>
                  <a:pt x="1365" y="553"/>
                </a:lnTo>
                <a:lnTo>
                  <a:pt x="1333" y="423"/>
                </a:lnTo>
                <a:lnTo>
                  <a:pt x="1268" y="293"/>
                </a:lnTo>
                <a:lnTo>
                  <a:pt x="1170" y="196"/>
                </a:lnTo>
                <a:lnTo>
                  <a:pt x="1073" y="98"/>
                </a:lnTo>
                <a:lnTo>
                  <a:pt x="943"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4" name="Google Shape;1134;p18"/>
          <p:cNvSpPr/>
          <p:nvPr/>
        </p:nvSpPr>
        <p:spPr>
          <a:xfrm rot="10800000" flipH="1">
            <a:off x="5536659" y="5051015"/>
            <a:ext cx="45016" cy="45016"/>
          </a:xfrm>
          <a:custGeom>
            <a:avLst/>
            <a:gdLst/>
            <a:ahLst/>
            <a:cxnLst/>
            <a:rect l="l" t="t" r="r" b="b"/>
            <a:pathLst>
              <a:path w="1398" h="1398" extrusionOk="0">
                <a:moveTo>
                  <a:pt x="553" y="1"/>
                </a:moveTo>
                <a:lnTo>
                  <a:pt x="423" y="33"/>
                </a:lnTo>
                <a:lnTo>
                  <a:pt x="293" y="98"/>
                </a:lnTo>
                <a:lnTo>
                  <a:pt x="195" y="196"/>
                </a:lnTo>
                <a:lnTo>
                  <a:pt x="98" y="293"/>
                </a:lnTo>
                <a:lnTo>
                  <a:pt x="33" y="423"/>
                </a:lnTo>
                <a:lnTo>
                  <a:pt x="0" y="553"/>
                </a:lnTo>
                <a:lnTo>
                  <a:pt x="0" y="683"/>
                </a:lnTo>
                <a:lnTo>
                  <a:pt x="0" y="813"/>
                </a:lnTo>
                <a:lnTo>
                  <a:pt x="33" y="943"/>
                </a:lnTo>
                <a:lnTo>
                  <a:pt x="98" y="1073"/>
                </a:lnTo>
                <a:lnTo>
                  <a:pt x="195" y="1170"/>
                </a:lnTo>
                <a:lnTo>
                  <a:pt x="293" y="1268"/>
                </a:lnTo>
                <a:lnTo>
                  <a:pt x="423" y="1333"/>
                </a:lnTo>
                <a:lnTo>
                  <a:pt x="553" y="1365"/>
                </a:lnTo>
                <a:lnTo>
                  <a:pt x="683" y="1398"/>
                </a:lnTo>
                <a:lnTo>
                  <a:pt x="813" y="1365"/>
                </a:lnTo>
                <a:lnTo>
                  <a:pt x="943" y="1333"/>
                </a:lnTo>
                <a:lnTo>
                  <a:pt x="1072" y="1268"/>
                </a:lnTo>
                <a:lnTo>
                  <a:pt x="1170" y="1170"/>
                </a:lnTo>
                <a:lnTo>
                  <a:pt x="1267" y="1073"/>
                </a:lnTo>
                <a:lnTo>
                  <a:pt x="1332" y="943"/>
                </a:lnTo>
                <a:lnTo>
                  <a:pt x="1365" y="813"/>
                </a:lnTo>
                <a:lnTo>
                  <a:pt x="1397" y="683"/>
                </a:lnTo>
                <a:lnTo>
                  <a:pt x="1365" y="553"/>
                </a:lnTo>
                <a:lnTo>
                  <a:pt x="1332" y="423"/>
                </a:lnTo>
                <a:lnTo>
                  <a:pt x="1267" y="293"/>
                </a:lnTo>
                <a:lnTo>
                  <a:pt x="1170" y="196"/>
                </a:lnTo>
                <a:lnTo>
                  <a:pt x="1072" y="98"/>
                </a:lnTo>
                <a:lnTo>
                  <a:pt x="943"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5" name="Google Shape;1135;p18"/>
          <p:cNvSpPr/>
          <p:nvPr/>
        </p:nvSpPr>
        <p:spPr>
          <a:xfrm rot="10800000" flipH="1">
            <a:off x="5633936" y="5051015"/>
            <a:ext cx="45016" cy="45016"/>
          </a:xfrm>
          <a:custGeom>
            <a:avLst/>
            <a:gdLst/>
            <a:ahLst/>
            <a:cxnLst/>
            <a:rect l="l" t="t" r="r" b="b"/>
            <a:pathLst>
              <a:path w="1398" h="1398" extrusionOk="0">
                <a:moveTo>
                  <a:pt x="553" y="1"/>
                </a:moveTo>
                <a:lnTo>
                  <a:pt x="423" y="33"/>
                </a:lnTo>
                <a:lnTo>
                  <a:pt x="293" y="98"/>
                </a:lnTo>
                <a:lnTo>
                  <a:pt x="196" y="196"/>
                </a:lnTo>
                <a:lnTo>
                  <a:pt x="98" y="293"/>
                </a:lnTo>
                <a:lnTo>
                  <a:pt x="33" y="423"/>
                </a:lnTo>
                <a:lnTo>
                  <a:pt x="1" y="553"/>
                </a:lnTo>
                <a:lnTo>
                  <a:pt x="1" y="683"/>
                </a:lnTo>
                <a:lnTo>
                  <a:pt x="1" y="813"/>
                </a:lnTo>
                <a:lnTo>
                  <a:pt x="33" y="943"/>
                </a:lnTo>
                <a:lnTo>
                  <a:pt x="98" y="1073"/>
                </a:lnTo>
                <a:lnTo>
                  <a:pt x="196" y="1170"/>
                </a:lnTo>
                <a:lnTo>
                  <a:pt x="293" y="1268"/>
                </a:lnTo>
                <a:lnTo>
                  <a:pt x="423" y="1333"/>
                </a:lnTo>
                <a:lnTo>
                  <a:pt x="553" y="1365"/>
                </a:lnTo>
                <a:lnTo>
                  <a:pt x="683" y="1398"/>
                </a:lnTo>
                <a:lnTo>
                  <a:pt x="813" y="1365"/>
                </a:lnTo>
                <a:lnTo>
                  <a:pt x="943" y="1333"/>
                </a:lnTo>
                <a:lnTo>
                  <a:pt x="1073" y="1268"/>
                </a:lnTo>
                <a:lnTo>
                  <a:pt x="1171" y="1170"/>
                </a:lnTo>
                <a:lnTo>
                  <a:pt x="1268" y="1073"/>
                </a:lnTo>
                <a:lnTo>
                  <a:pt x="1333" y="943"/>
                </a:lnTo>
                <a:lnTo>
                  <a:pt x="1365" y="813"/>
                </a:lnTo>
                <a:lnTo>
                  <a:pt x="1398" y="683"/>
                </a:lnTo>
                <a:lnTo>
                  <a:pt x="1365" y="553"/>
                </a:lnTo>
                <a:lnTo>
                  <a:pt x="1333" y="423"/>
                </a:lnTo>
                <a:lnTo>
                  <a:pt x="1268" y="293"/>
                </a:lnTo>
                <a:lnTo>
                  <a:pt x="1171" y="196"/>
                </a:lnTo>
                <a:lnTo>
                  <a:pt x="1073" y="98"/>
                </a:lnTo>
                <a:lnTo>
                  <a:pt x="943"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6" name="Google Shape;1136;p18"/>
          <p:cNvSpPr/>
          <p:nvPr/>
        </p:nvSpPr>
        <p:spPr>
          <a:xfrm rot="-5400000" flipH="1">
            <a:off x="1812879" y="4498278"/>
            <a:ext cx="402822" cy="957306"/>
          </a:xfrm>
          <a:custGeom>
            <a:avLst/>
            <a:gdLst/>
            <a:ahLst/>
            <a:cxnLst/>
            <a:rect l="l" t="t" r="r" b="b"/>
            <a:pathLst>
              <a:path w="12510" h="29730" fill="none" extrusionOk="0">
                <a:moveTo>
                  <a:pt x="12509" y="27552"/>
                </a:moveTo>
                <a:lnTo>
                  <a:pt x="12509" y="27552"/>
                </a:lnTo>
                <a:lnTo>
                  <a:pt x="11957" y="27423"/>
                </a:lnTo>
                <a:lnTo>
                  <a:pt x="11405" y="27293"/>
                </a:lnTo>
                <a:lnTo>
                  <a:pt x="10885" y="27098"/>
                </a:lnTo>
                <a:lnTo>
                  <a:pt x="10365" y="26903"/>
                </a:lnTo>
                <a:lnTo>
                  <a:pt x="9845" y="26708"/>
                </a:lnTo>
                <a:lnTo>
                  <a:pt x="9358" y="26480"/>
                </a:lnTo>
                <a:lnTo>
                  <a:pt x="8870" y="26220"/>
                </a:lnTo>
                <a:lnTo>
                  <a:pt x="8383" y="25928"/>
                </a:lnTo>
                <a:lnTo>
                  <a:pt x="7928" y="25636"/>
                </a:lnTo>
                <a:lnTo>
                  <a:pt x="7473" y="25343"/>
                </a:lnTo>
                <a:lnTo>
                  <a:pt x="7051" y="25018"/>
                </a:lnTo>
                <a:lnTo>
                  <a:pt x="6629" y="24661"/>
                </a:lnTo>
                <a:lnTo>
                  <a:pt x="6239" y="24303"/>
                </a:lnTo>
                <a:lnTo>
                  <a:pt x="5849" y="23914"/>
                </a:lnTo>
                <a:lnTo>
                  <a:pt x="5459" y="23524"/>
                </a:lnTo>
                <a:lnTo>
                  <a:pt x="5102" y="23101"/>
                </a:lnTo>
                <a:lnTo>
                  <a:pt x="4777" y="22679"/>
                </a:lnTo>
                <a:lnTo>
                  <a:pt x="4452" y="22224"/>
                </a:lnTo>
                <a:lnTo>
                  <a:pt x="4159" y="21769"/>
                </a:lnTo>
                <a:lnTo>
                  <a:pt x="3867" y="21314"/>
                </a:lnTo>
                <a:lnTo>
                  <a:pt x="3607" y="20827"/>
                </a:lnTo>
                <a:lnTo>
                  <a:pt x="3347" y="20340"/>
                </a:lnTo>
                <a:lnTo>
                  <a:pt x="3152" y="19820"/>
                </a:lnTo>
                <a:lnTo>
                  <a:pt x="2925" y="19333"/>
                </a:lnTo>
                <a:lnTo>
                  <a:pt x="2762" y="18780"/>
                </a:lnTo>
                <a:lnTo>
                  <a:pt x="2600" y="18260"/>
                </a:lnTo>
                <a:lnTo>
                  <a:pt x="2470" y="17708"/>
                </a:lnTo>
                <a:lnTo>
                  <a:pt x="2340" y="17156"/>
                </a:lnTo>
                <a:lnTo>
                  <a:pt x="2275" y="16603"/>
                </a:lnTo>
                <a:lnTo>
                  <a:pt x="2210" y="16019"/>
                </a:lnTo>
                <a:lnTo>
                  <a:pt x="2178" y="15466"/>
                </a:lnTo>
                <a:lnTo>
                  <a:pt x="2145" y="14881"/>
                </a:lnTo>
                <a:lnTo>
                  <a:pt x="2145" y="14881"/>
                </a:lnTo>
                <a:lnTo>
                  <a:pt x="2178" y="14297"/>
                </a:lnTo>
                <a:lnTo>
                  <a:pt x="2210" y="13712"/>
                </a:lnTo>
                <a:lnTo>
                  <a:pt x="2275" y="13127"/>
                </a:lnTo>
                <a:lnTo>
                  <a:pt x="2340" y="12575"/>
                </a:lnTo>
                <a:lnTo>
                  <a:pt x="2470" y="12022"/>
                </a:lnTo>
                <a:lnTo>
                  <a:pt x="2600" y="11470"/>
                </a:lnTo>
                <a:lnTo>
                  <a:pt x="2762" y="10950"/>
                </a:lnTo>
                <a:lnTo>
                  <a:pt x="2925" y="10430"/>
                </a:lnTo>
                <a:lnTo>
                  <a:pt x="3152" y="9910"/>
                </a:lnTo>
                <a:lnTo>
                  <a:pt x="3347" y="9391"/>
                </a:lnTo>
                <a:lnTo>
                  <a:pt x="3607" y="8903"/>
                </a:lnTo>
                <a:lnTo>
                  <a:pt x="3867" y="8416"/>
                </a:lnTo>
                <a:lnTo>
                  <a:pt x="4159" y="7961"/>
                </a:lnTo>
                <a:lnTo>
                  <a:pt x="4452" y="7506"/>
                </a:lnTo>
                <a:lnTo>
                  <a:pt x="4777" y="7051"/>
                </a:lnTo>
                <a:lnTo>
                  <a:pt x="5102" y="6629"/>
                </a:lnTo>
                <a:lnTo>
                  <a:pt x="5459" y="6239"/>
                </a:lnTo>
                <a:lnTo>
                  <a:pt x="5849" y="5817"/>
                </a:lnTo>
                <a:lnTo>
                  <a:pt x="6239" y="5459"/>
                </a:lnTo>
                <a:lnTo>
                  <a:pt x="6629" y="5069"/>
                </a:lnTo>
                <a:lnTo>
                  <a:pt x="7051" y="4745"/>
                </a:lnTo>
                <a:lnTo>
                  <a:pt x="7473" y="4420"/>
                </a:lnTo>
                <a:lnTo>
                  <a:pt x="7928" y="4095"/>
                </a:lnTo>
                <a:lnTo>
                  <a:pt x="8383" y="3802"/>
                </a:lnTo>
                <a:lnTo>
                  <a:pt x="8870" y="3510"/>
                </a:lnTo>
                <a:lnTo>
                  <a:pt x="9358" y="3282"/>
                </a:lnTo>
                <a:lnTo>
                  <a:pt x="9845" y="3023"/>
                </a:lnTo>
                <a:lnTo>
                  <a:pt x="10365" y="2828"/>
                </a:lnTo>
                <a:lnTo>
                  <a:pt x="10885" y="2633"/>
                </a:lnTo>
                <a:lnTo>
                  <a:pt x="11405" y="2470"/>
                </a:lnTo>
                <a:lnTo>
                  <a:pt x="11957" y="2308"/>
                </a:lnTo>
                <a:lnTo>
                  <a:pt x="12509" y="2178"/>
                </a:lnTo>
                <a:lnTo>
                  <a:pt x="12509" y="1"/>
                </a:lnTo>
                <a:lnTo>
                  <a:pt x="12509" y="1"/>
                </a:lnTo>
                <a:lnTo>
                  <a:pt x="11860" y="131"/>
                </a:lnTo>
                <a:lnTo>
                  <a:pt x="11210" y="293"/>
                </a:lnTo>
                <a:lnTo>
                  <a:pt x="10560" y="488"/>
                </a:lnTo>
                <a:lnTo>
                  <a:pt x="9943" y="683"/>
                </a:lnTo>
                <a:lnTo>
                  <a:pt x="9325" y="943"/>
                </a:lnTo>
                <a:lnTo>
                  <a:pt x="8708" y="1203"/>
                </a:lnTo>
                <a:lnTo>
                  <a:pt x="8123" y="1496"/>
                </a:lnTo>
                <a:lnTo>
                  <a:pt x="7571" y="1820"/>
                </a:lnTo>
                <a:lnTo>
                  <a:pt x="7019" y="2145"/>
                </a:lnTo>
                <a:lnTo>
                  <a:pt x="6466" y="2503"/>
                </a:lnTo>
                <a:lnTo>
                  <a:pt x="5946" y="2893"/>
                </a:lnTo>
                <a:lnTo>
                  <a:pt x="5427" y="3282"/>
                </a:lnTo>
                <a:lnTo>
                  <a:pt x="4939" y="3705"/>
                </a:lnTo>
                <a:lnTo>
                  <a:pt x="4484" y="4160"/>
                </a:lnTo>
                <a:lnTo>
                  <a:pt x="4029" y="4615"/>
                </a:lnTo>
                <a:lnTo>
                  <a:pt x="3607" y="5102"/>
                </a:lnTo>
                <a:lnTo>
                  <a:pt x="3185" y="5622"/>
                </a:lnTo>
                <a:lnTo>
                  <a:pt x="2795" y="6142"/>
                </a:lnTo>
                <a:lnTo>
                  <a:pt x="2437" y="6661"/>
                </a:lnTo>
                <a:lnTo>
                  <a:pt x="2080" y="7214"/>
                </a:lnTo>
                <a:lnTo>
                  <a:pt x="1788" y="7799"/>
                </a:lnTo>
                <a:lnTo>
                  <a:pt x="1495" y="8383"/>
                </a:lnTo>
                <a:lnTo>
                  <a:pt x="1203" y="8968"/>
                </a:lnTo>
                <a:lnTo>
                  <a:pt x="975" y="9586"/>
                </a:lnTo>
                <a:lnTo>
                  <a:pt x="748" y="10203"/>
                </a:lnTo>
                <a:lnTo>
                  <a:pt x="553" y="10853"/>
                </a:lnTo>
                <a:lnTo>
                  <a:pt x="391" y="11502"/>
                </a:lnTo>
                <a:lnTo>
                  <a:pt x="261" y="12152"/>
                </a:lnTo>
                <a:lnTo>
                  <a:pt x="163" y="12802"/>
                </a:lnTo>
                <a:lnTo>
                  <a:pt x="66" y="13484"/>
                </a:lnTo>
                <a:lnTo>
                  <a:pt x="33" y="14167"/>
                </a:lnTo>
                <a:lnTo>
                  <a:pt x="1" y="14881"/>
                </a:lnTo>
                <a:lnTo>
                  <a:pt x="1" y="14881"/>
                </a:lnTo>
                <a:lnTo>
                  <a:pt x="33" y="15564"/>
                </a:lnTo>
                <a:lnTo>
                  <a:pt x="66" y="16246"/>
                </a:lnTo>
                <a:lnTo>
                  <a:pt x="163" y="16928"/>
                </a:lnTo>
                <a:lnTo>
                  <a:pt x="261" y="17578"/>
                </a:lnTo>
                <a:lnTo>
                  <a:pt x="391" y="18260"/>
                </a:lnTo>
                <a:lnTo>
                  <a:pt x="553" y="18910"/>
                </a:lnTo>
                <a:lnTo>
                  <a:pt x="748" y="19527"/>
                </a:lnTo>
                <a:lnTo>
                  <a:pt x="975" y="20145"/>
                </a:lnTo>
                <a:lnTo>
                  <a:pt x="1203" y="20762"/>
                </a:lnTo>
                <a:lnTo>
                  <a:pt x="1495" y="21347"/>
                </a:lnTo>
                <a:lnTo>
                  <a:pt x="1788" y="21932"/>
                </a:lnTo>
                <a:lnTo>
                  <a:pt x="2080" y="22517"/>
                </a:lnTo>
                <a:lnTo>
                  <a:pt x="2437" y="23069"/>
                </a:lnTo>
                <a:lnTo>
                  <a:pt x="2795" y="23589"/>
                </a:lnTo>
                <a:lnTo>
                  <a:pt x="3185" y="24109"/>
                </a:lnTo>
                <a:lnTo>
                  <a:pt x="3607" y="24628"/>
                </a:lnTo>
                <a:lnTo>
                  <a:pt x="4029" y="25116"/>
                </a:lnTo>
                <a:lnTo>
                  <a:pt x="4484" y="25571"/>
                </a:lnTo>
                <a:lnTo>
                  <a:pt x="4939" y="26025"/>
                </a:lnTo>
                <a:lnTo>
                  <a:pt x="5427" y="26448"/>
                </a:lnTo>
                <a:lnTo>
                  <a:pt x="5946" y="26838"/>
                </a:lnTo>
                <a:lnTo>
                  <a:pt x="6466" y="27228"/>
                </a:lnTo>
                <a:lnTo>
                  <a:pt x="7019" y="27585"/>
                </a:lnTo>
                <a:lnTo>
                  <a:pt x="7571" y="27942"/>
                </a:lnTo>
                <a:lnTo>
                  <a:pt x="8123" y="28235"/>
                </a:lnTo>
                <a:lnTo>
                  <a:pt x="8708" y="28527"/>
                </a:lnTo>
                <a:lnTo>
                  <a:pt x="9325" y="28787"/>
                </a:lnTo>
                <a:lnTo>
                  <a:pt x="9943" y="29047"/>
                </a:lnTo>
                <a:lnTo>
                  <a:pt x="10560" y="29242"/>
                </a:lnTo>
                <a:lnTo>
                  <a:pt x="11210" y="29437"/>
                </a:lnTo>
                <a:lnTo>
                  <a:pt x="11860" y="29599"/>
                </a:lnTo>
                <a:lnTo>
                  <a:pt x="12509" y="29729"/>
                </a:lnTo>
                <a:lnTo>
                  <a:pt x="12509" y="27552"/>
                </a:lnTo>
                <a:close/>
              </a:path>
            </a:pathLst>
          </a:custGeom>
          <a:noFill/>
          <a:ln w="8925"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7" name="Google Shape;1137;p18"/>
          <p:cNvSpPr/>
          <p:nvPr/>
        </p:nvSpPr>
        <p:spPr>
          <a:xfrm rot="10800000" flipH="1">
            <a:off x="5439351" y="4936963"/>
            <a:ext cx="45016" cy="45016"/>
          </a:xfrm>
          <a:custGeom>
            <a:avLst/>
            <a:gdLst/>
            <a:ahLst/>
            <a:cxnLst/>
            <a:rect l="l" t="t" r="r" b="b"/>
            <a:pathLst>
              <a:path w="1398" h="1398" extrusionOk="0">
                <a:moveTo>
                  <a:pt x="683" y="0"/>
                </a:moveTo>
                <a:lnTo>
                  <a:pt x="553" y="33"/>
                </a:lnTo>
                <a:lnTo>
                  <a:pt x="423" y="65"/>
                </a:lnTo>
                <a:lnTo>
                  <a:pt x="293" y="130"/>
                </a:lnTo>
                <a:lnTo>
                  <a:pt x="196" y="228"/>
                </a:lnTo>
                <a:lnTo>
                  <a:pt x="98" y="325"/>
                </a:lnTo>
                <a:lnTo>
                  <a:pt x="33" y="422"/>
                </a:lnTo>
                <a:lnTo>
                  <a:pt x="1" y="552"/>
                </a:lnTo>
                <a:lnTo>
                  <a:pt x="1" y="715"/>
                </a:lnTo>
                <a:lnTo>
                  <a:pt x="1" y="845"/>
                </a:lnTo>
                <a:lnTo>
                  <a:pt x="33" y="975"/>
                </a:lnTo>
                <a:lnTo>
                  <a:pt x="98" y="1105"/>
                </a:lnTo>
                <a:lnTo>
                  <a:pt x="196" y="1202"/>
                </a:lnTo>
                <a:lnTo>
                  <a:pt x="293" y="1300"/>
                </a:lnTo>
                <a:lnTo>
                  <a:pt x="423" y="1365"/>
                </a:lnTo>
                <a:lnTo>
                  <a:pt x="553" y="1397"/>
                </a:lnTo>
                <a:lnTo>
                  <a:pt x="813" y="1397"/>
                </a:lnTo>
                <a:lnTo>
                  <a:pt x="943" y="1365"/>
                </a:lnTo>
                <a:lnTo>
                  <a:pt x="1073" y="1300"/>
                </a:lnTo>
                <a:lnTo>
                  <a:pt x="1170" y="1202"/>
                </a:lnTo>
                <a:lnTo>
                  <a:pt x="1268" y="1105"/>
                </a:lnTo>
                <a:lnTo>
                  <a:pt x="1333" y="975"/>
                </a:lnTo>
                <a:lnTo>
                  <a:pt x="1365" y="845"/>
                </a:lnTo>
                <a:lnTo>
                  <a:pt x="1398" y="715"/>
                </a:lnTo>
                <a:lnTo>
                  <a:pt x="1365" y="552"/>
                </a:lnTo>
                <a:lnTo>
                  <a:pt x="1333" y="422"/>
                </a:lnTo>
                <a:lnTo>
                  <a:pt x="1268" y="325"/>
                </a:lnTo>
                <a:lnTo>
                  <a:pt x="1170" y="228"/>
                </a:lnTo>
                <a:lnTo>
                  <a:pt x="1073" y="130"/>
                </a:lnTo>
                <a:lnTo>
                  <a:pt x="943" y="65"/>
                </a:lnTo>
                <a:lnTo>
                  <a:pt x="813" y="33"/>
                </a:lnTo>
                <a:lnTo>
                  <a:pt x="68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8" name="Google Shape;1138;p18"/>
          <p:cNvSpPr/>
          <p:nvPr/>
        </p:nvSpPr>
        <p:spPr>
          <a:xfrm rot="10800000" flipH="1">
            <a:off x="5536659" y="4936963"/>
            <a:ext cx="45016" cy="45016"/>
          </a:xfrm>
          <a:custGeom>
            <a:avLst/>
            <a:gdLst/>
            <a:ahLst/>
            <a:cxnLst/>
            <a:rect l="l" t="t" r="r" b="b"/>
            <a:pathLst>
              <a:path w="1398" h="1398" extrusionOk="0">
                <a:moveTo>
                  <a:pt x="683" y="0"/>
                </a:moveTo>
                <a:lnTo>
                  <a:pt x="553" y="33"/>
                </a:lnTo>
                <a:lnTo>
                  <a:pt x="423" y="65"/>
                </a:lnTo>
                <a:lnTo>
                  <a:pt x="293" y="130"/>
                </a:lnTo>
                <a:lnTo>
                  <a:pt x="195" y="228"/>
                </a:lnTo>
                <a:lnTo>
                  <a:pt x="98" y="325"/>
                </a:lnTo>
                <a:lnTo>
                  <a:pt x="33" y="422"/>
                </a:lnTo>
                <a:lnTo>
                  <a:pt x="0" y="552"/>
                </a:lnTo>
                <a:lnTo>
                  <a:pt x="0" y="715"/>
                </a:lnTo>
                <a:lnTo>
                  <a:pt x="0" y="845"/>
                </a:lnTo>
                <a:lnTo>
                  <a:pt x="33" y="975"/>
                </a:lnTo>
                <a:lnTo>
                  <a:pt x="98" y="1105"/>
                </a:lnTo>
                <a:lnTo>
                  <a:pt x="195" y="1202"/>
                </a:lnTo>
                <a:lnTo>
                  <a:pt x="293" y="1300"/>
                </a:lnTo>
                <a:lnTo>
                  <a:pt x="423" y="1365"/>
                </a:lnTo>
                <a:lnTo>
                  <a:pt x="553" y="1397"/>
                </a:lnTo>
                <a:lnTo>
                  <a:pt x="813" y="1397"/>
                </a:lnTo>
                <a:lnTo>
                  <a:pt x="943" y="1365"/>
                </a:lnTo>
                <a:lnTo>
                  <a:pt x="1072" y="1300"/>
                </a:lnTo>
                <a:lnTo>
                  <a:pt x="1170" y="1202"/>
                </a:lnTo>
                <a:lnTo>
                  <a:pt x="1267" y="1105"/>
                </a:lnTo>
                <a:lnTo>
                  <a:pt x="1332" y="975"/>
                </a:lnTo>
                <a:lnTo>
                  <a:pt x="1365" y="845"/>
                </a:lnTo>
                <a:lnTo>
                  <a:pt x="1397" y="715"/>
                </a:lnTo>
                <a:lnTo>
                  <a:pt x="1365" y="552"/>
                </a:lnTo>
                <a:lnTo>
                  <a:pt x="1332" y="422"/>
                </a:lnTo>
                <a:lnTo>
                  <a:pt x="1267" y="325"/>
                </a:lnTo>
                <a:lnTo>
                  <a:pt x="1170" y="228"/>
                </a:lnTo>
                <a:lnTo>
                  <a:pt x="1072" y="130"/>
                </a:lnTo>
                <a:lnTo>
                  <a:pt x="943" y="65"/>
                </a:lnTo>
                <a:lnTo>
                  <a:pt x="813" y="33"/>
                </a:lnTo>
                <a:lnTo>
                  <a:pt x="68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9" name="Google Shape;1139;p18"/>
          <p:cNvSpPr/>
          <p:nvPr/>
        </p:nvSpPr>
        <p:spPr>
          <a:xfrm rot="10800000" flipH="1">
            <a:off x="5633936" y="4936963"/>
            <a:ext cx="45016" cy="45016"/>
          </a:xfrm>
          <a:custGeom>
            <a:avLst/>
            <a:gdLst/>
            <a:ahLst/>
            <a:cxnLst/>
            <a:rect l="l" t="t" r="r" b="b"/>
            <a:pathLst>
              <a:path w="1398" h="1398" extrusionOk="0">
                <a:moveTo>
                  <a:pt x="683" y="0"/>
                </a:moveTo>
                <a:lnTo>
                  <a:pt x="553" y="33"/>
                </a:lnTo>
                <a:lnTo>
                  <a:pt x="423" y="65"/>
                </a:lnTo>
                <a:lnTo>
                  <a:pt x="293" y="130"/>
                </a:lnTo>
                <a:lnTo>
                  <a:pt x="196" y="228"/>
                </a:lnTo>
                <a:lnTo>
                  <a:pt x="98" y="325"/>
                </a:lnTo>
                <a:lnTo>
                  <a:pt x="33" y="422"/>
                </a:lnTo>
                <a:lnTo>
                  <a:pt x="1" y="552"/>
                </a:lnTo>
                <a:lnTo>
                  <a:pt x="1" y="715"/>
                </a:lnTo>
                <a:lnTo>
                  <a:pt x="1" y="845"/>
                </a:lnTo>
                <a:lnTo>
                  <a:pt x="33" y="975"/>
                </a:lnTo>
                <a:lnTo>
                  <a:pt x="98" y="1105"/>
                </a:lnTo>
                <a:lnTo>
                  <a:pt x="196" y="1202"/>
                </a:lnTo>
                <a:lnTo>
                  <a:pt x="293" y="1300"/>
                </a:lnTo>
                <a:lnTo>
                  <a:pt x="423" y="1365"/>
                </a:lnTo>
                <a:lnTo>
                  <a:pt x="553" y="1397"/>
                </a:lnTo>
                <a:lnTo>
                  <a:pt x="813" y="1397"/>
                </a:lnTo>
                <a:lnTo>
                  <a:pt x="943" y="1365"/>
                </a:lnTo>
                <a:lnTo>
                  <a:pt x="1073" y="1300"/>
                </a:lnTo>
                <a:lnTo>
                  <a:pt x="1171" y="1202"/>
                </a:lnTo>
                <a:lnTo>
                  <a:pt x="1268" y="1105"/>
                </a:lnTo>
                <a:lnTo>
                  <a:pt x="1333" y="975"/>
                </a:lnTo>
                <a:lnTo>
                  <a:pt x="1365" y="845"/>
                </a:lnTo>
                <a:lnTo>
                  <a:pt x="1398" y="715"/>
                </a:lnTo>
                <a:lnTo>
                  <a:pt x="1365" y="552"/>
                </a:lnTo>
                <a:lnTo>
                  <a:pt x="1333" y="422"/>
                </a:lnTo>
                <a:lnTo>
                  <a:pt x="1268" y="325"/>
                </a:lnTo>
                <a:lnTo>
                  <a:pt x="1171" y="228"/>
                </a:lnTo>
                <a:lnTo>
                  <a:pt x="1073" y="130"/>
                </a:lnTo>
                <a:lnTo>
                  <a:pt x="943" y="65"/>
                </a:lnTo>
                <a:lnTo>
                  <a:pt x="813" y="33"/>
                </a:lnTo>
                <a:lnTo>
                  <a:pt x="68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0" name="Google Shape;1140;p18"/>
          <p:cNvSpPr/>
          <p:nvPr/>
        </p:nvSpPr>
        <p:spPr>
          <a:xfrm rot="10800000" flipH="1">
            <a:off x="5439351" y="4821880"/>
            <a:ext cx="45016" cy="45016"/>
          </a:xfrm>
          <a:custGeom>
            <a:avLst/>
            <a:gdLst/>
            <a:ahLst/>
            <a:cxnLst/>
            <a:rect l="l" t="t" r="r" b="b"/>
            <a:pathLst>
              <a:path w="1398" h="1398" extrusionOk="0">
                <a:moveTo>
                  <a:pt x="553" y="0"/>
                </a:moveTo>
                <a:lnTo>
                  <a:pt x="423" y="33"/>
                </a:lnTo>
                <a:lnTo>
                  <a:pt x="293" y="97"/>
                </a:lnTo>
                <a:lnTo>
                  <a:pt x="196" y="195"/>
                </a:lnTo>
                <a:lnTo>
                  <a:pt x="98" y="292"/>
                </a:lnTo>
                <a:lnTo>
                  <a:pt x="33" y="422"/>
                </a:lnTo>
                <a:lnTo>
                  <a:pt x="1" y="552"/>
                </a:lnTo>
                <a:lnTo>
                  <a:pt x="1" y="682"/>
                </a:lnTo>
                <a:lnTo>
                  <a:pt x="1" y="845"/>
                </a:lnTo>
                <a:lnTo>
                  <a:pt x="33" y="975"/>
                </a:lnTo>
                <a:lnTo>
                  <a:pt x="98" y="1072"/>
                </a:lnTo>
                <a:lnTo>
                  <a:pt x="196" y="1170"/>
                </a:lnTo>
                <a:lnTo>
                  <a:pt x="293" y="1267"/>
                </a:lnTo>
                <a:lnTo>
                  <a:pt x="423" y="1332"/>
                </a:lnTo>
                <a:lnTo>
                  <a:pt x="553" y="1365"/>
                </a:lnTo>
                <a:lnTo>
                  <a:pt x="683" y="1397"/>
                </a:lnTo>
                <a:lnTo>
                  <a:pt x="813" y="1365"/>
                </a:lnTo>
                <a:lnTo>
                  <a:pt x="943" y="1332"/>
                </a:lnTo>
                <a:lnTo>
                  <a:pt x="1073" y="1267"/>
                </a:lnTo>
                <a:lnTo>
                  <a:pt x="1170" y="1170"/>
                </a:lnTo>
                <a:lnTo>
                  <a:pt x="1268" y="1072"/>
                </a:lnTo>
                <a:lnTo>
                  <a:pt x="1333" y="975"/>
                </a:lnTo>
                <a:lnTo>
                  <a:pt x="1365" y="845"/>
                </a:lnTo>
                <a:lnTo>
                  <a:pt x="1398" y="682"/>
                </a:lnTo>
                <a:lnTo>
                  <a:pt x="1365" y="552"/>
                </a:lnTo>
                <a:lnTo>
                  <a:pt x="1333" y="422"/>
                </a:lnTo>
                <a:lnTo>
                  <a:pt x="1268" y="292"/>
                </a:lnTo>
                <a:lnTo>
                  <a:pt x="1170" y="195"/>
                </a:lnTo>
                <a:lnTo>
                  <a:pt x="1073" y="97"/>
                </a:lnTo>
                <a:lnTo>
                  <a:pt x="943"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1" name="Google Shape;1141;p18"/>
          <p:cNvSpPr/>
          <p:nvPr/>
        </p:nvSpPr>
        <p:spPr>
          <a:xfrm rot="10800000" flipH="1">
            <a:off x="5536659" y="4821880"/>
            <a:ext cx="45016" cy="45016"/>
          </a:xfrm>
          <a:custGeom>
            <a:avLst/>
            <a:gdLst/>
            <a:ahLst/>
            <a:cxnLst/>
            <a:rect l="l" t="t" r="r" b="b"/>
            <a:pathLst>
              <a:path w="1398" h="1398" extrusionOk="0">
                <a:moveTo>
                  <a:pt x="553" y="0"/>
                </a:moveTo>
                <a:lnTo>
                  <a:pt x="423" y="33"/>
                </a:lnTo>
                <a:lnTo>
                  <a:pt x="293" y="97"/>
                </a:lnTo>
                <a:lnTo>
                  <a:pt x="195" y="195"/>
                </a:lnTo>
                <a:lnTo>
                  <a:pt x="98" y="292"/>
                </a:lnTo>
                <a:lnTo>
                  <a:pt x="33" y="422"/>
                </a:lnTo>
                <a:lnTo>
                  <a:pt x="0" y="552"/>
                </a:lnTo>
                <a:lnTo>
                  <a:pt x="0" y="682"/>
                </a:lnTo>
                <a:lnTo>
                  <a:pt x="0" y="845"/>
                </a:lnTo>
                <a:lnTo>
                  <a:pt x="33" y="975"/>
                </a:lnTo>
                <a:lnTo>
                  <a:pt x="98" y="1072"/>
                </a:lnTo>
                <a:lnTo>
                  <a:pt x="195" y="1170"/>
                </a:lnTo>
                <a:lnTo>
                  <a:pt x="293" y="1267"/>
                </a:lnTo>
                <a:lnTo>
                  <a:pt x="423" y="1332"/>
                </a:lnTo>
                <a:lnTo>
                  <a:pt x="553" y="1365"/>
                </a:lnTo>
                <a:lnTo>
                  <a:pt x="683" y="1397"/>
                </a:lnTo>
                <a:lnTo>
                  <a:pt x="813" y="1365"/>
                </a:lnTo>
                <a:lnTo>
                  <a:pt x="943" y="1332"/>
                </a:lnTo>
                <a:lnTo>
                  <a:pt x="1072" y="1267"/>
                </a:lnTo>
                <a:lnTo>
                  <a:pt x="1170" y="1170"/>
                </a:lnTo>
                <a:lnTo>
                  <a:pt x="1267" y="1072"/>
                </a:lnTo>
                <a:lnTo>
                  <a:pt x="1332" y="975"/>
                </a:lnTo>
                <a:lnTo>
                  <a:pt x="1365" y="845"/>
                </a:lnTo>
                <a:lnTo>
                  <a:pt x="1397" y="682"/>
                </a:lnTo>
                <a:lnTo>
                  <a:pt x="1365" y="552"/>
                </a:lnTo>
                <a:lnTo>
                  <a:pt x="1332" y="422"/>
                </a:lnTo>
                <a:lnTo>
                  <a:pt x="1267" y="292"/>
                </a:lnTo>
                <a:lnTo>
                  <a:pt x="1170" y="195"/>
                </a:lnTo>
                <a:lnTo>
                  <a:pt x="1072" y="97"/>
                </a:lnTo>
                <a:lnTo>
                  <a:pt x="943"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2" name="Google Shape;1142;p18"/>
          <p:cNvSpPr/>
          <p:nvPr/>
        </p:nvSpPr>
        <p:spPr>
          <a:xfrm rot="10800000" flipH="1">
            <a:off x="5633936" y="4821880"/>
            <a:ext cx="45016" cy="45016"/>
          </a:xfrm>
          <a:custGeom>
            <a:avLst/>
            <a:gdLst/>
            <a:ahLst/>
            <a:cxnLst/>
            <a:rect l="l" t="t" r="r" b="b"/>
            <a:pathLst>
              <a:path w="1398" h="1398" extrusionOk="0">
                <a:moveTo>
                  <a:pt x="553" y="0"/>
                </a:moveTo>
                <a:lnTo>
                  <a:pt x="423" y="33"/>
                </a:lnTo>
                <a:lnTo>
                  <a:pt x="293" y="97"/>
                </a:lnTo>
                <a:lnTo>
                  <a:pt x="196" y="195"/>
                </a:lnTo>
                <a:lnTo>
                  <a:pt x="98" y="292"/>
                </a:lnTo>
                <a:lnTo>
                  <a:pt x="33" y="422"/>
                </a:lnTo>
                <a:lnTo>
                  <a:pt x="1" y="552"/>
                </a:lnTo>
                <a:lnTo>
                  <a:pt x="1" y="682"/>
                </a:lnTo>
                <a:lnTo>
                  <a:pt x="1" y="845"/>
                </a:lnTo>
                <a:lnTo>
                  <a:pt x="33" y="975"/>
                </a:lnTo>
                <a:lnTo>
                  <a:pt x="98" y="1072"/>
                </a:lnTo>
                <a:lnTo>
                  <a:pt x="196" y="1170"/>
                </a:lnTo>
                <a:lnTo>
                  <a:pt x="293" y="1267"/>
                </a:lnTo>
                <a:lnTo>
                  <a:pt x="423" y="1332"/>
                </a:lnTo>
                <a:lnTo>
                  <a:pt x="553" y="1365"/>
                </a:lnTo>
                <a:lnTo>
                  <a:pt x="683" y="1397"/>
                </a:lnTo>
                <a:lnTo>
                  <a:pt x="813" y="1365"/>
                </a:lnTo>
                <a:lnTo>
                  <a:pt x="943" y="1332"/>
                </a:lnTo>
                <a:lnTo>
                  <a:pt x="1073" y="1267"/>
                </a:lnTo>
                <a:lnTo>
                  <a:pt x="1171" y="1170"/>
                </a:lnTo>
                <a:lnTo>
                  <a:pt x="1268" y="1072"/>
                </a:lnTo>
                <a:lnTo>
                  <a:pt x="1333" y="975"/>
                </a:lnTo>
                <a:lnTo>
                  <a:pt x="1365" y="845"/>
                </a:lnTo>
                <a:lnTo>
                  <a:pt x="1398" y="682"/>
                </a:lnTo>
                <a:lnTo>
                  <a:pt x="1365" y="552"/>
                </a:lnTo>
                <a:lnTo>
                  <a:pt x="1333" y="422"/>
                </a:lnTo>
                <a:lnTo>
                  <a:pt x="1268" y="292"/>
                </a:lnTo>
                <a:lnTo>
                  <a:pt x="1171" y="195"/>
                </a:lnTo>
                <a:lnTo>
                  <a:pt x="1073" y="97"/>
                </a:lnTo>
                <a:lnTo>
                  <a:pt x="943"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3" name="Google Shape;1143;p18"/>
          <p:cNvSpPr/>
          <p:nvPr/>
        </p:nvSpPr>
        <p:spPr>
          <a:xfrm rot="10800000" flipH="1">
            <a:off x="5439351" y="4707860"/>
            <a:ext cx="45016" cy="45016"/>
          </a:xfrm>
          <a:custGeom>
            <a:avLst/>
            <a:gdLst/>
            <a:ahLst/>
            <a:cxnLst/>
            <a:rect l="l" t="t" r="r" b="b"/>
            <a:pathLst>
              <a:path w="1398" h="1398" extrusionOk="0">
                <a:moveTo>
                  <a:pt x="683" y="0"/>
                </a:moveTo>
                <a:lnTo>
                  <a:pt x="553" y="33"/>
                </a:lnTo>
                <a:lnTo>
                  <a:pt x="423" y="65"/>
                </a:lnTo>
                <a:lnTo>
                  <a:pt x="293" y="130"/>
                </a:lnTo>
                <a:lnTo>
                  <a:pt x="196" y="228"/>
                </a:lnTo>
                <a:lnTo>
                  <a:pt x="98" y="325"/>
                </a:lnTo>
                <a:lnTo>
                  <a:pt x="33" y="455"/>
                </a:lnTo>
                <a:lnTo>
                  <a:pt x="1" y="585"/>
                </a:lnTo>
                <a:lnTo>
                  <a:pt x="1" y="715"/>
                </a:lnTo>
                <a:lnTo>
                  <a:pt x="1" y="845"/>
                </a:lnTo>
                <a:lnTo>
                  <a:pt x="33" y="975"/>
                </a:lnTo>
                <a:lnTo>
                  <a:pt x="98" y="1105"/>
                </a:lnTo>
                <a:lnTo>
                  <a:pt x="196" y="1203"/>
                </a:lnTo>
                <a:lnTo>
                  <a:pt x="293" y="1300"/>
                </a:lnTo>
                <a:lnTo>
                  <a:pt x="423" y="1365"/>
                </a:lnTo>
                <a:lnTo>
                  <a:pt x="553" y="1397"/>
                </a:lnTo>
                <a:lnTo>
                  <a:pt x="813" y="1397"/>
                </a:lnTo>
                <a:lnTo>
                  <a:pt x="943" y="1365"/>
                </a:lnTo>
                <a:lnTo>
                  <a:pt x="1073" y="1300"/>
                </a:lnTo>
                <a:lnTo>
                  <a:pt x="1170" y="1203"/>
                </a:lnTo>
                <a:lnTo>
                  <a:pt x="1268" y="1105"/>
                </a:lnTo>
                <a:lnTo>
                  <a:pt x="1333" y="975"/>
                </a:lnTo>
                <a:lnTo>
                  <a:pt x="1365" y="845"/>
                </a:lnTo>
                <a:lnTo>
                  <a:pt x="1398" y="715"/>
                </a:lnTo>
                <a:lnTo>
                  <a:pt x="1365" y="585"/>
                </a:lnTo>
                <a:lnTo>
                  <a:pt x="1333" y="455"/>
                </a:lnTo>
                <a:lnTo>
                  <a:pt x="1268" y="325"/>
                </a:lnTo>
                <a:lnTo>
                  <a:pt x="1170" y="228"/>
                </a:lnTo>
                <a:lnTo>
                  <a:pt x="1073" y="130"/>
                </a:lnTo>
                <a:lnTo>
                  <a:pt x="943" y="65"/>
                </a:lnTo>
                <a:lnTo>
                  <a:pt x="813" y="33"/>
                </a:lnTo>
                <a:lnTo>
                  <a:pt x="68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4" name="Google Shape;1144;p18"/>
          <p:cNvSpPr/>
          <p:nvPr/>
        </p:nvSpPr>
        <p:spPr>
          <a:xfrm rot="10800000" flipH="1">
            <a:off x="5536659" y="4707860"/>
            <a:ext cx="45016" cy="45016"/>
          </a:xfrm>
          <a:custGeom>
            <a:avLst/>
            <a:gdLst/>
            <a:ahLst/>
            <a:cxnLst/>
            <a:rect l="l" t="t" r="r" b="b"/>
            <a:pathLst>
              <a:path w="1398" h="1398" extrusionOk="0">
                <a:moveTo>
                  <a:pt x="683" y="0"/>
                </a:moveTo>
                <a:lnTo>
                  <a:pt x="553" y="33"/>
                </a:lnTo>
                <a:lnTo>
                  <a:pt x="423" y="65"/>
                </a:lnTo>
                <a:lnTo>
                  <a:pt x="293" y="130"/>
                </a:lnTo>
                <a:lnTo>
                  <a:pt x="195" y="228"/>
                </a:lnTo>
                <a:lnTo>
                  <a:pt x="98" y="325"/>
                </a:lnTo>
                <a:lnTo>
                  <a:pt x="33" y="455"/>
                </a:lnTo>
                <a:lnTo>
                  <a:pt x="0" y="585"/>
                </a:lnTo>
                <a:lnTo>
                  <a:pt x="0" y="715"/>
                </a:lnTo>
                <a:lnTo>
                  <a:pt x="0" y="845"/>
                </a:lnTo>
                <a:lnTo>
                  <a:pt x="33" y="975"/>
                </a:lnTo>
                <a:lnTo>
                  <a:pt x="98" y="1105"/>
                </a:lnTo>
                <a:lnTo>
                  <a:pt x="195" y="1203"/>
                </a:lnTo>
                <a:lnTo>
                  <a:pt x="293" y="1300"/>
                </a:lnTo>
                <a:lnTo>
                  <a:pt x="423" y="1365"/>
                </a:lnTo>
                <a:lnTo>
                  <a:pt x="553" y="1397"/>
                </a:lnTo>
                <a:lnTo>
                  <a:pt x="813" y="1397"/>
                </a:lnTo>
                <a:lnTo>
                  <a:pt x="943" y="1365"/>
                </a:lnTo>
                <a:lnTo>
                  <a:pt x="1072" y="1300"/>
                </a:lnTo>
                <a:lnTo>
                  <a:pt x="1170" y="1203"/>
                </a:lnTo>
                <a:lnTo>
                  <a:pt x="1267" y="1105"/>
                </a:lnTo>
                <a:lnTo>
                  <a:pt x="1332" y="975"/>
                </a:lnTo>
                <a:lnTo>
                  <a:pt x="1365" y="845"/>
                </a:lnTo>
                <a:lnTo>
                  <a:pt x="1397" y="715"/>
                </a:lnTo>
                <a:lnTo>
                  <a:pt x="1365" y="585"/>
                </a:lnTo>
                <a:lnTo>
                  <a:pt x="1332" y="455"/>
                </a:lnTo>
                <a:lnTo>
                  <a:pt x="1267" y="325"/>
                </a:lnTo>
                <a:lnTo>
                  <a:pt x="1170" y="228"/>
                </a:lnTo>
                <a:lnTo>
                  <a:pt x="1072" y="130"/>
                </a:lnTo>
                <a:lnTo>
                  <a:pt x="943" y="65"/>
                </a:lnTo>
                <a:lnTo>
                  <a:pt x="813" y="33"/>
                </a:lnTo>
                <a:lnTo>
                  <a:pt x="68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5" name="Google Shape;1145;p18"/>
          <p:cNvSpPr/>
          <p:nvPr/>
        </p:nvSpPr>
        <p:spPr>
          <a:xfrm rot="10800000" flipH="1">
            <a:off x="5633936" y="4707860"/>
            <a:ext cx="45016" cy="45016"/>
          </a:xfrm>
          <a:custGeom>
            <a:avLst/>
            <a:gdLst/>
            <a:ahLst/>
            <a:cxnLst/>
            <a:rect l="l" t="t" r="r" b="b"/>
            <a:pathLst>
              <a:path w="1398" h="1398" extrusionOk="0">
                <a:moveTo>
                  <a:pt x="683" y="0"/>
                </a:moveTo>
                <a:lnTo>
                  <a:pt x="553" y="33"/>
                </a:lnTo>
                <a:lnTo>
                  <a:pt x="423" y="65"/>
                </a:lnTo>
                <a:lnTo>
                  <a:pt x="293" y="130"/>
                </a:lnTo>
                <a:lnTo>
                  <a:pt x="196" y="228"/>
                </a:lnTo>
                <a:lnTo>
                  <a:pt x="98" y="325"/>
                </a:lnTo>
                <a:lnTo>
                  <a:pt x="33" y="455"/>
                </a:lnTo>
                <a:lnTo>
                  <a:pt x="1" y="585"/>
                </a:lnTo>
                <a:lnTo>
                  <a:pt x="1" y="715"/>
                </a:lnTo>
                <a:lnTo>
                  <a:pt x="1" y="845"/>
                </a:lnTo>
                <a:lnTo>
                  <a:pt x="33" y="975"/>
                </a:lnTo>
                <a:lnTo>
                  <a:pt x="98" y="1105"/>
                </a:lnTo>
                <a:lnTo>
                  <a:pt x="196" y="1203"/>
                </a:lnTo>
                <a:lnTo>
                  <a:pt x="293" y="1300"/>
                </a:lnTo>
                <a:lnTo>
                  <a:pt x="423" y="1365"/>
                </a:lnTo>
                <a:lnTo>
                  <a:pt x="553" y="1397"/>
                </a:lnTo>
                <a:lnTo>
                  <a:pt x="813" y="1397"/>
                </a:lnTo>
                <a:lnTo>
                  <a:pt x="943" y="1365"/>
                </a:lnTo>
                <a:lnTo>
                  <a:pt x="1073" y="1300"/>
                </a:lnTo>
                <a:lnTo>
                  <a:pt x="1171" y="1203"/>
                </a:lnTo>
                <a:lnTo>
                  <a:pt x="1268" y="1105"/>
                </a:lnTo>
                <a:lnTo>
                  <a:pt x="1333" y="975"/>
                </a:lnTo>
                <a:lnTo>
                  <a:pt x="1365" y="845"/>
                </a:lnTo>
                <a:lnTo>
                  <a:pt x="1398" y="715"/>
                </a:lnTo>
                <a:lnTo>
                  <a:pt x="1365" y="585"/>
                </a:lnTo>
                <a:lnTo>
                  <a:pt x="1333" y="455"/>
                </a:lnTo>
                <a:lnTo>
                  <a:pt x="1268" y="325"/>
                </a:lnTo>
                <a:lnTo>
                  <a:pt x="1171" y="228"/>
                </a:lnTo>
                <a:lnTo>
                  <a:pt x="1073" y="130"/>
                </a:lnTo>
                <a:lnTo>
                  <a:pt x="943" y="65"/>
                </a:lnTo>
                <a:lnTo>
                  <a:pt x="813" y="33"/>
                </a:lnTo>
                <a:lnTo>
                  <a:pt x="68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6" name="Google Shape;1146;p18"/>
          <p:cNvSpPr/>
          <p:nvPr/>
        </p:nvSpPr>
        <p:spPr>
          <a:xfrm rot="5400000" flipH="1">
            <a:off x="8009309" y="1889623"/>
            <a:ext cx="1632089" cy="685280"/>
          </a:xfrm>
          <a:custGeom>
            <a:avLst/>
            <a:gdLst/>
            <a:ahLst/>
            <a:cxnLst/>
            <a:rect l="l" t="t" r="r" b="b"/>
            <a:pathLst>
              <a:path w="50686" h="21282" fill="none" extrusionOk="0">
                <a:moveTo>
                  <a:pt x="46982" y="1"/>
                </a:moveTo>
                <a:lnTo>
                  <a:pt x="46982" y="1"/>
                </a:lnTo>
                <a:lnTo>
                  <a:pt x="46754" y="911"/>
                </a:lnTo>
                <a:lnTo>
                  <a:pt x="46494" y="1853"/>
                </a:lnTo>
                <a:lnTo>
                  <a:pt x="46202" y="2730"/>
                </a:lnTo>
                <a:lnTo>
                  <a:pt x="45877" y="3640"/>
                </a:lnTo>
                <a:lnTo>
                  <a:pt x="45520" y="4517"/>
                </a:lnTo>
                <a:lnTo>
                  <a:pt x="45130" y="5362"/>
                </a:lnTo>
                <a:lnTo>
                  <a:pt x="44707" y="6174"/>
                </a:lnTo>
                <a:lnTo>
                  <a:pt x="44220" y="6986"/>
                </a:lnTo>
                <a:lnTo>
                  <a:pt x="43733" y="7766"/>
                </a:lnTo>
                <a:lnTo>
                  <a:pt x="43180" y="8546"/>
                </a:lnTo>
                <a:lnTo>
                  <a:pt x="42628" y="9293"/>
                </a:lnTo>
                <a:lnTo>
                  <a:pt x="42043" y="10008"/>
                </a:lnTo>
                <a:lnTo>
                  <a:pt x="41426" y="10690"/>
                </a:lnTo>
                <a:lnTo>
                  <a:pt x="40776" y="11340"/>
                </a:lnTo>
                <a:lnTo>
                  <a:pt x="40094" y="11990"/>
                </a:lnTo>
                <a:lnTo>
                  <a:pt x="39379" y="12574"/>
                </a:lnTo>
                <a:lnTo>
                  <a:pt x="38664" y="13159"/>
                </a:lnTo>
                <a:lnTo>
                  <a:pt x="37917" y="13712"/>
                </a:lnTo>
                <a:lnTo>
                  <a:pt x="37137" y="14231"/>
                </a:lnTo>
                <a:lnTo>
                  <a:pt x="36325" y="14719"/>
                </a:lnTo>
                <a:lnTo>
                  <a:pt x="35513" y="15174"/>
                </a:lnTo>
                <a:lnTo>
                  <a:pt x="34668" y="15564"/>
                </a:lnTo>
                <a:lnTo>
                  <a:pt x="33823" y="15953"/>
                </a:lnTo>
                <a:lnTo>
                  <a:pt x="32946" y="16311"/>
                </a:lnTo>
                <a:lnTo>
                  <a:pt x="32036" y="16603"/>
                </a:lnTo>
                <a:lnTo>
                  <a:pt x="31126" y="16863"/>
                </a:lnTo>
                <a:lnTo>
                  <a:pt x="30184" y="17123"/>
                </a:lnTo>
                <a:lnTo>
                  <a:pt x="29242" y="17286"/>
                </a:lnTo>
                <a:lnTo>
                  <a:pt x="28300" y="17448"/>
                </a:lnTo>
                <a:lnTo>
                  <a:pt x="27325" y="17545"/>
                </a:lnTo>
                <a:lnTo>
                  <a:pt x="26350" y="17610"/>
                </a:lnTo>
                <a:lnTo>
                  <a:pt x="25343" y="17643"/>
                </a:lnTo>
                <a:lnTo>
                  <a:pt x="25343" y="17643"/>
                </a:lnTo>
                <a:lnTo>
                  <a:pt x="24336" y="17610"/>
                </a:lnTo>
                <a:lnTo>
                  <a:pt x="23361" y="17545"/>
                </a:lnTo>
                <a:lnTo>
                  <a:pt x="22387" y="17448"/>
                </a:lnTo>
                <a:lnTo>
                  <a:pt x="21444" y="17286"/>
                </a:lnTo>
                <a:lnTo>
                  <a:pt x="20502" y="17123"/>
                </a:lnTo>
                <a:lnTo>
                  <a:pt x="19560" y="16863"/>
                </a:lnTo>
                <a:lnTo>
                  <a:pt x="18650" y="16603"/>
                </a:lnTo>
                <a:lnTo>
                  <a:pt x="17741" y="16311"/>
                </a:lnTo>
                <a:lnTo>
                  <a:pt x="16863" y="15953"/>
                </a:lnTo>
                <a:lnTo>
                  <a:pt x="16019" y="15564"/>
                </a:lnTo>
                <a:lnTo>
                  <a:pt x="15174" y="15174"/>
                </a:lnTo>
                <a:lnTo>
                  <a:pt x="14362" y="14719"/>
                </a:lnTo>
                <a:lnTo>
                  <a:pt x="13549" y="14231"/>
                </a:lnTo>
                <a:lnTo>
                  <a:pt x="12770" y="13712"/>
                </a:lnTo>
                <a:lnTo>
                  <a:pt x="12022" y="13159"/>
                </a:lnTo>
                <a:lnTo>
                  <a:pt x="11308" y="12574"/>
                </a:lnTo>
                <a:lnTo>
                  <a:pt x="10593" y="11990"/>
                </a:lnTo>
                <a:lnTo>
                  <a:pt x="9910" y="11340"/>
                </a:lnTo>
                <a:lnTo>
                  <a:pt x="9261" y="10690"/>
                </a:lnTo>
                <a:lnTo>
                  <a:pt x="8643" y="10008"/>
                </a:lnTo>
                <a:lnTo>
                  <a:pt x="8059" y="9293"/>
                </a:lnTo>
                <a:lnTo>
                  <a:pt x="7506" y="8546"/>
                </a:lnTo>
                <a:lnTo>
                  <a:pt x="6954" y="7766"/>
                </a:lnTo>
                <a:lnTo>
                  <a:pt x="6467" y="6986"/>
                </a:lnTo>
                <a:lnTo>
                  <a:pt x="5979" y="6174"/>
                </a:lnTo>
                <a:lnTo>
                  <a:pt x="5557" y="5362"/>
                </a:lnTo>
                <a:lnTo>
                  <a:pt x="5167" y="4517"/>
                </a:lnTo>
                <a:lnTo>
                  <a:pt x="4810" y="3640"/>
                </a:lnTo>
                <a:lnTo>
                  <a:pt x="4485" y="2730"/>
                </a:lnTo>
                <a:lnTo>
                  <a:pt x="4192" y="1853"/>
                </a:lnTo>
                <a:lnTo>
                  <a:pt x="3932" y="911"/>
                </a:lnTo>
                <a:lnTo>
                  <a:pt x="3705" y="1"/>
                </a:lnTo>
                <a:lnTo>
                  <a:pt x="1" y="1"/>
                </a:lnTo>
                <a:lnTo>
                  <a:pt x="1" y="1"/>
                </a:lnTo>
                <a:lnTo>
                  <a:pt x="228" y="1106"/>
                </a:lnTo>
                <a:lnTo>
                  <a:pt x="488" y="2210"/>
                </a:lnTo>
                <a:lnTo>
                  <a:pt x="813" y="3315"/>
                </a:lnTo>
                <a:lnTo>
                  <a:pt x="1171" y="4387"/>
                </a:lnTo>
                <a:lnTo>
                  <a:pt x="1593" y="5427"/>
                </a:lnTo>
                <a:lnTo>
                  <a:pt x="2048" y="6434"/>
                </a:lnTo>
                <a:lnTo>
                  <a:pt x="2535" y="7441"/>
                </a:lnTo>
                <a:lnTo>
                  <a:pt x="3055" y="8416"/>
                </a:lnTo>
                <a:lnTo>
                  <a:pt x="3640" y="9358"/>
                </a:lnTo>
                <a:lnTo>
                  <a:pt x="4257" y="10268"/>
                </a:lnTo>
                <a:lnTo>
                  <a:pt x="4907" y="11177"/>
                </a:lnTo>
                <a:lnTo>
                  <a:pt x="5589" y="12055"/>
                </a:lnTo>
                <a:lnTo>
                  <a:pt x="6337" y="12867"/>
                </a:lnTo>
                <a:lnTo>
                  <a:pt x="7084" y="13679"/>
                </a:lnTo>
                <a:lnTo>
                  <a:pt x="7896" y="14426"/>
                </a:lnTo>
                <a:lnTo>
                  <a:pt x="8708" y="15174"/>
                </a:lnTo>
                <a:lnTo>
                  <a:pt x="9553" y="15856"/>
                </a:lnTo>
                <a:lnTo>
                  <a:pt x="10463" y="16538"/>
                </a:lnTo>
                <a:lnTo>
                  <a:pt x="11373" y="17156"/>
                </a:lnTo>
                <a:lnTo>
                  <a:pt x="12315" y="17740"/>
                </a:lnTo>
                <a:lnTo>
                  <a:pt x="13289" y="18293"/>
                </a:lnTo>
                <a:lnTo>
                  <a:pt x="14264" y="18780"/>
                </a:lnTo>
                <a:lnTo>
                  <a:pt x="15304" y="19235"/>
                </a:lnTo>
                <a:lnTo>
                  <a:pt x="16343" y="19657"/>
                </a:lnTo>
                <a:lnTo>
                  <a:pt x="17383" y="20047"/>
                </a:lnTo>
                <a:lnTo>
                  <a:pt x="18488" y="20372"/>
                </a:lnTo>
                <a:lnTo>
                  <a:pt x="19593" y="20632"/>
                </a:lnTo>
                <a:lnTo>
                  <a:pt x="20697" y="20859"/>
                </a:lnTo>
                <a:lnTo>
                  <a:pt x="21834" y="21054"/>
                </a:lnTo>
                <a:lnTo>
                  <a:pt x="23004" y="21184"/>
                </a:lnTo>
                <a:lnTo>
                  <a:pt x="24174" y="21282"/>
                </a:lnTo>
                <a:lnTo>
                  <a:pt x="25343" y="21282"/>
                </a:lnTo>
                <a:lnTo>
                  <a:pt x="25343" y="21282"/>
                </a:lnTo>
                <a:lnTo>
                  <a:pt x="26513" y="21282"/>
                </a:lnTo>
                <a:lnTo>
                  <a:pt x="27683" y="21184"/>
                </a:lnTo>
                <a:lnTo>
                  <a:pt x="28852" y="21054"/>
                </a:lnTo>
                <a:lnTo>
                  <a:pt x="29989" y="20859"/>
                </a:lnTo>
                <a:lnTo>
                  <a:pt x="31094" y="20632"/>
                </a:lnTo>
                <a:lnTo>
                  <a:pt x="32199" y="20372"/>
                </a:lnTo>
                <a:lnTo>
                  <a:pt x="33303" y="20047"/>
                </a:lnTo>
                <a:lnTo>
                  <a:pt x="34343" y="19657"/>
                </a:lnTo>
                <a:lnTo>
                  <a:pt x="35383" y="19235"/>
                </a:lnTo>
                <a:lnTo>
                  <a:pt x="36422" y="18780"/>
                </a:lnTo>
                <a:lnTo>
                  <a:pt x="37397" y="18293"/>
                </a:lnTo>
                <a:lnTo>
                  <a:pt x="38372" y="17740"/>
                </a:lnTo>
                <a:lnTo>
                  <a:pt x="39314" y="17156"/>
                </a:lnTo>
                <a:lnTo>
                  <a:pt x="40224" y="16538"/>
                </a:lnTo>
                <a:lnTo>
                  <a:pt x="41133" y="15856"/>
                </a:lnTo>
                <a:lnTo>
                  <a:pt x="41978" y="15174"/>
                </a:lnTo>
                <a:lnTo>
                  <a:pt x="42790" y="14426"/>
                </a:lnTo>
                <a:lnTo>
                  <a:pt x="43603" y="13679"/>
                </a:lnTo>
                <a:lnTo>
                  <a:pt x="44350" y="12867"/>
                </a:lnTo>
                <a:lnTo>
                  <a:pt x="45097" y="12055"/>
                </a:lnTo>
                <a:lnTo>
                  <a:pt x="45779" y="11177"/>
                </a:lnTo>
                <a:lnTo>
                  <a:pt x="46429" y="10268"/>
                </a:lnTo>
                <a:lnTo>
                  <a:pt x="47047" y="9358"/>
                </a:lnTo>
                <a:lnTo>
                  <a:pt x="47631" y="8416"/>
                </a:lnTo>
                <a:lnTo>
                  <a:pt x="48151" y="7441"/>
                </a:lnTo>
                <a:lnTo>
                  <a:pt x="48639" y="6434"/>
                </a:lnTo>
                <a:lnTo>
                  <a:pt x="49093" y="5427"/>
                </a:lnTo>
                <a:lnTo>
                  <a:pt x="49516" y="4387"/>
                </a:lnTo>
                <a:lnTo>
                  <a:pt x="49873" y="3315"/>
                </a:lnTo>
                <a:lnTo>
                  <a:pt x="50198" y="2210"/>
                </a:lnTo>
                <a:lnTo>
                  <a:pt x="50458" y="1106"/>
                </a:lnTo>
                <a:lnTo>
                  <a:pt x="50685" y="1"/>
                </a:lnTo>
                <a:lnTo>
                  <a:pt x="46982" y="1"/>
                </a:lnTo>
                <a:close/>
              </a:path>
            </a:pathLst>
          </a:custGeom>
          <a:noFill/>
          <a:ln w="8925" cap="rnd" cmpd="sng">
            <a:solidFill>
              <a:srgbClr val="5C9A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7" name="Google Shape;1147;p18"/>
          <p:cNvSpPr/>
          <p:nvPr/>
        </p:nvSpPr>
        <p:spPr>
          <a:xfrm rot="10800000" flipH="1">
            <a:off x="8591516" y="571452"/>
            <a:ext cx="51295" cy="52325"/>
          </a:xfrm>
          <a:custGeom>
            <a:avLst/>
            <a:gdLst/>
            <a:ahLst/>
            <a:cxnLst/>
            <a:rect l="l" t="t" r="r" b="b"/>
            <a:pathLst>
              <a:path w="1593" h="1625" extrusionOk="0">
                <a:moveTo>
                  <a:pt x="813" y="0"/>
                </a:moveTo>
                <a:lnTo>
                  <a:pt x="651" y="33"/>
                </a:lnTo>
                <a:lnTo>
                  <a:pt x="488" y="65"/>
                </a:lnTo>
                <a:lnTo>
                  <a:pt x="358" y="163"/>
                </a:lnTo>
                <a:lnTo>
                  <a:pt x="228" y="260"/>
                </a:lnTo>
                <a:lnTo>
                  <a:pt x="131" y="358"/>
                </a:lnTo>
                <a:lnTo>
                  <a:pt x="66" y="520"/>
                </a:lnTo>
                <a:lnTo>
                  <a:pt x="1" y="650"/>
                </a:lnTo>
                <a:lnTo>
                  <a:pt x="1" y="813"/>
                </a:lnTo>
                <a:lnTo>
                  <a:pt x="1" y="975"/>
                </a:lnTo>
                <a:lnTo>
                  <a:pt x="66" y="1138"/>
                </a:lnTo>
                <a:lnTo>
                  <a:pt x="131" y="1268"/>
                </a:lnTo>
                <a:lnTo>
                  <a:pt x="228" y="1398"/>
                </a:lnTo>
                <a:lnTo>
                  <a:pt x="358" y="1495"/>
                </a:lnTo>
                <a:lnTo>
                  <a:pt x="488" y="1560"/>
                </a:lnTo>
                <a:lnTo>
                  <a:pt x="651" y="1592"/>
                </a:lnTo>
                <a:lnTo>
                  <a:pt x="813" y="1625"/>
                </a:lnTo>
                <a:lnTo>
                  <a:pt x="976" y="1592"/>
                </a:lnTo>
                <a:lnTo>
                  <a:pt x="1106" y="1560"/>
                </a:lnTo>
                <a:lnTo>
                  <a:pt x="1235" y="1495"/>
                </a:lnTo>
                <a:lnTo>
                  <a:pt x="1365" y="1398"/>
                </a:lnTo>
                <a:lnTo>
                  <a:pt x="1463" y="1268"/>
                </a:lnTo>
                <a:lnTo>
                  <a:pt x="1528" y="1138"/>
                </a:lnTo>
                <a:lnTo>
                  <a:pt x="1593" y="975"/>
                </a:lnTo>
                <a:lnTo>
                  <a:pt x="1593" y="813"/>
                </a:lnTo>
                <a:lnTo>
                  <a:pt x="1593" y="650"/>
                </a:lnTo>
                <a:lnTo>
                  <a:pt x="1528" y="520"/>
                </a:lnTo>
                <a:lnTo>
                  <a:pt x="1463" y="358"/>
                </a:lnTo>
                <a:lnTo>
                  <a:pt x="1365" y="260"/>
                </a:lnTo>
                <a:lnTo>
                  <a:pt x="1235" y="163"/>
                </a:lnTo>
                <a:lnTo>
                  <a:pt x="1106" y="65"/>
                </a:lnTo>
                <a:lnTo>
                  <a:pt x="976"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8" name="Google Shape;1148;p18"/>
          <p:cNvSpPr/>
          <p:nvPr/>
        </p:nvSpPr>
        <p:spPr>
          <a:xfrm rot="10800000" flipH="1">
            <a:off x="8722313" y="571452"/>
            <a:ext cx="52325" cy="52325"/>
          </a:xfrm>
          <a:custGeom>
            <a:avLst/>
            <a:gdLst/>
            <a:ahLst/>
            <a:cxnLst/>
            <a:rect l="l" t="t" r="r" b="b"/>
            <a:pathLst>
              <a:path w="1625" h="1625" extrusionOk="0">
                <a:moveTo>
                  <a:pt x="812" y="0"/>
                </a:moveTo>
                <a:lnTo>
                  <a:pt x="650" y="33"/>
                </a:lnTo>
                <a:lnTo>
                  <a:pt x="520" y="65"/>
                </a:lnTo>
                <a:lnTo>
                  <a:pt x="358" y="163"/>
                </a:lnTo>
                <a:lnTo>
                  <a:pt x="260" y="260"/>
                </a:lnTo>
                <a:lnTo>
                  <a:pt x="163" y="358"/>
                </a:lnTo>
                <a:lnTo>
                  <a:pt x="65" y="520"/>
                </a:lnTo>
                <a:lnTo>
                  <a:pt x="33" y="650"/>
                </a:lnTo>
                <a:lnTo>
                  <a:pt x="0" y="813"/>
                </a:lnTo>
                <a:lnTo>
                  <a:pt x="33" y="975"/>
                </a:lnTo>
                <a:lnTo>
                  <a:pt x="65" y="1138"/>
                </a:lnTo>
                <a:lnTo>
                  <a:pt x="163" y="1268"/>
                </a:lnTo>
                <a:lnTo>
                  <a:pt x="260" y="1398"/>
                </a:lnTo>
                <a:lnTo>
                  <a:pt x="358" y="1495"/>
                </a:lnTo>
                <a:lnTo>
                  <a:pt x="520" y="1560"/>
                </a:lnTo>
                <a:lnTo>
                  <a:pt x="650" y="1592"/>
                </a:lnTo>
                <a:lnTo>
                  <a:pt x="812" y="1625"/>
                </a:lnTo>
                <a:lnTo>
                  <a:pt x="975" y="1592"/>
                </a:lnTo>
                <a:lnTo>
                  <a:pt x="1137" y="1560"/>
                </a:lnTo>
                <a:lnTo>
                  <a:pt x="1267" y="1495"/>
                </a:lnTo>
                <a:lnTo>
                  <a:pt x="1397" y="1398"/>
                </a:lnTo>
                <a:lnTo>
                  <a:pt x="1495" y="1268"/>
                </a:lnTo>
                <a:lnTo>
                  <a:pt x="1560" y="1138"/>
                </a:lnTo>
                <a:lnTo>
                  <a:pt x="1592" y="975"/>
                </a:lnTo>
                <a:lnTo>
                  <a:pt x="1625" y="813"/>
                </a:lnTo>
                <a:lnTo>
                  <a:pt x="1592" y="650"/>
                </a:lnTo>
                <a:lnTo>
                  <a:pt x="1560" y="520"/>
                </a:lnTo>
                <a:lnTo>
                  <a:pt x="1495" y="358"/>
                </a:lnTo>
                <a:lnTo>
                  <a:pt x="1397" y="260"/>
                </a:lnTo>
                <a:lnTo>
                  <a:pt x="1267" y="163"/>
                </a:lnTo>
                <a:lnTo>
                  <a:pt x="1137" y="65"/>
                </a:lnTo>
                <a:lnTo>
                  <a:pt x="975" y="33"/>
                </a:lnTo>
                <a:lnTo>
                  <a:pt x="81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9" name="Google Shape;1149;p18"/>
          <p:cNvSpPr/>
          <p:nvPr/>
        </p:nvSpPr>
        <p:spPr>
          <a:xfrm rot="10800000" flipH="1">
            <a:off x="8854107" y="571452"/>
            <a:ext cx="51295" cy="52325"/>
          </a:xfrm>
          <a:custGeom>
            <a:avLst/>
            <a:gdLst/>
            <a:ahLst/>
            <a:cxnLst/>
            <a:rect l="l" t="t" r="r" b="b"/>
            <a:pathLst>
              <a:path w="1593" h="1625" extrusionOk="0">
                <a:moveTo>
                  <a:pt x="813" y="0"/>
                </a:moveTo>
                <a:lnTo>
                  <a:pt x="651" y="33"/>
                </a:lnTo>
                <a:lnTo>
                  <a:pt x="488" y="65"/>
                </a:lnTo>
                <a:lnTo>
                  <a:pt x="358" y="163"/>
                </a:lnTo>
                <a:lnTo>
                  <a:pt x="228" y="260"/>
                </a:lnTo>
                <a:lnTo>
                  <a:pt x="131" y="358"/>
                </a:lnTo>
                <a:lnTo>
                  <a:pt x="66" y="520"/>
                </a:lnTo>
                <a:lnTo>
                  <a:pt x="33" y="650"/>
                </a:lnTo>
                <a:lnTo>
                  <a:pt x="1" y="813"/>
                </a:lnTo>
                <a:lnTo>
                  <a:pt x="33" y="975"/>
                </a:lnTo>
                <a:lnTo>
                  <a:pt x="66" y="1138"/>
                </a:lnTo>
                <a:lnTo>
                  <a:pt x="131" y="1268"/>
                </a:lnTo>
                <a:lnTo>
                  <a:pt x="228" y="1398"/>
                </a:lnTo>
                <a:lnTo>
                  <a:pt x="358" y="1495"/>
                </a:lnTo>
                <a:lnTo>
                  <a:pt x="488" y="1560"/>
                </a:lnTo>
                <a:lnTo>
                  <a:pt x="651" y="1592"/>
                </a:lnTo>
                <a:lnTo>
                  <a:pt x="813" y="1625"/>
                </a:lnTo>
                <a:lnTo>
                  <a:pt x="976" y="1592"/>
                </a:lnTo>
                <a:lnTo>
                  <a:pt x="1106" y="1560"/>
                </a:lnTo>
                <a:lnTo>
                  <a:pt x="1235" y="1495"/>
                </a:lnTo>
                <a:lnTo>
                  <a:pt x="1365" y="1398"/>
                </a:lnTo>
                <a:lnTo>
                  <a:pt x="1463" y="1268"/>
                </a:lnTo>
                <a:lnTo>
                  <a:pt x="1528" y="1138"/>
                </a:lnTo>
                <a:lnTo>
                  <a:pt x="1593" y="975"/>
                </a:lnTo>
                <a:lnTo>
                  <a:pt x="1593" y="813"/>
                </a:lnTo>
                <a:lnTo>
                  <a:pt x="1593" y="650"/>
                </a:lnTo>
                <a:lnTo>
                  <a:pt x="1528" y="520"/>
                </a:lnTo>
                <a:lnTo>
                  <a:pt x="1463" y="358"/>
                </a:lnTo>
                <a:lnTo>
                  <a:pt x="1365" y="260"/>
                </a:lnTo>
                <a:lnTo>
                  <a:pt x="1235" y="163"/>
                </a:lnTo>
                <a:lnTo>
                  <a:pt x="1106" y="65"/>
                </a:lnTo>
                <a:lnTo>
                  <a:pt x="976"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0" name="Google Shape;1150;p18"/>
          <p:cNvSpPr/>
          <p:nvPr/>
        </p:nvSpPr>
        <p:spPr>
          <a:xfrm rot="10800000" flipH="1">
            <a:off x="8985934" y="571452"/>
            <a:ext cx="51295" cy="52325"/>
          </a:xfrm>
          <a:custGeom>
            <a:avLst/>
            <a:gdLst/>
            <a:ahLst/>
            <a:cxnLst/>
            <a:rect l="l" t="t" r="r" b="b"/>
            <a:pathLst>
              <a:path w="1593" h="1625" extrusionOk="0">
                <a:moveTo>
                  <a:pt x="780" y="0"/>
                </a:moveTo>
                <a:lnTo>
                  <a:pt x="618" y="33"/>
                </a:lnTo>
                <a:lnTo>
                  <a:pt x="488" y="65"/>
                </a:lnTo>
                <a:lnTo>
                  <a:pt x="326" y="163"/>
                </a:lnTo>
                <a:lnTo>
                  <a:pt x="228" y="260"/>
                </a:lnTo>
                <a:lnTo>
                  <a:pt x="131" y="358"/>
                </a:lnTo>
                <a:lnTo>
                  <a:pt x="66" y="520"/>
                </a:lnTo>
                <a:lnTo>
                  <a:pt x="1" y="650"/>
                </a:lnTo>
                <a:lnTo>
                  <a:pt x="1" y="813"/>
                </a:lnTo>
                <a:lnTo>
                  <a:pt x="1" y="975"/>
                </a:lnTo>
                <a:lnTo>
                  <a:pt x="66" y="1138"/>
                </a:lnTo>
                <a:lnTo>
                  <a:pt x="131" y="1268"/>
                </a:lnTo>
                <a:lnTo>
                  <a:pt x="228" y="1398"/>
                </a:lnTo>
                <a:lnTo>
                  <a:pt x="326" y="1495"/>
                </a:lnTo>
                <a:lnTo>
                  <a:pt x="488" y="1560"/>
                </a:lnTo>
                <a:lnTo>
                  <a:pt x="618" y="1592"/>
                </a:lnTo>
                <a:lnTo>
                  <a:pt x="780" y="1625"/>
                </a:lnTo>
                <a:lnTo>
                  <a:pt x="943" y="1592"/>
                </a:lnTo>
                <a:lnTo>
                  <a:pt x="1105" y="1560"/>
                </a:lnTo>
                <a:lnTo>
                  <a:pt x="1235" y="1495"/>
                </a:lnTo>
                <a:lnTo>
                  <a:pt x="1365" y="1398"/>
                </a:lnTo>
                <a:lnTo>
                  <a:pt x="1463" y="1268"/>
                </a:lnTo>
                <a:lnTo>
                  <a:pt x="1528" y="1138"/>
                </a:lnTo>
                <a:lnTo>
                  <a:pt x="1560" y="975"/>
                </a:lnTo>
                <a:lnTo>
                  <a:pt x="1593" y="813"/>
                </a:lnTo>
                <a:lnTo>
                  <a:pt x="1560" y="650"/>
                </a:lnTo>
                <a:lnTo>
                  <a:pt x="1528" y="520"/>
                </a:lnTo>
                <a:lnTo>
                  <a:pt x="1463" y="358"/>
                </a:lnTo>
                <a:lnTo>
                  <a:pt x="1365" y="260"/>
                </a:lnTo>
                <a:lnTo>
                  <a:pt x="1235" y="163"/>
                </a:lnTo>
                <a:lnTo>
                  <a:pt x="1105" y="65"/>
                </a:lnTo>
                <a:lnTo>
                  <a:pt x="943" y="33"/>
                </a:lnTo>
                <a:lnTo>
                  <a:pt x="78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1" name="Google Shape;1151;p18"/>
          <p:cNvSpPr/>
          <p:nvPr/>
        </p:nvSpPr>
        <p:spPr>
          <a:xfrm rot="10800000" flipH="1">
            <a:off x="9116698" y="571452"/>
            <a:ext cx="51295" cy="52325"/>
          </a:xfrm>
          <a:custGeom>
            <a:avLst/>
            <a:gdLst/>
            <a:ahLst/>
            <a:cxnLst/>
            <a:rect l="l" t="t" r="r" b="b"/>
            <a:pathLst>
              <a:path w="1593" h="1625" extrusionOk="0">
                <a:moveTo>
                  <a:pt x="813" y="0"/>
                </a:moveTo>
                <a:lnTo>
                  <a:pt x="651" y="33"/>
                </a:lnTo>
                <a:lnTo>
                  <a:pt x="488" y="65"/>
                </a:lnTo>
                <a:lnTo>
                  <a:pt x="358" y="163"/>
                </a:lnTo>
                <a:lnTo>
                  <a:pt x="228" y="260"/>
                </a:lnTo>
                <a:lnTo>
                  <a:pt x="131" y="358"/>
                </a:lnTo>
                <a:lnTo>
                  <a:pt x="66" y="520"/>
                </a:lnTo>
                <a:lnTo>
                  <a:pt x="33" y="650"/>
                </a:lnTo>
                <a:lnTo>
                  <a:pt x="1" y="813"/>
                </a:lnTo>
                <a:lnTo>
                  <a:pt x="33" y="975"/>
                </a:lnTo>
                <a:lnTo>
                  <a:pt x="66" y="1138"/>
                </a:lnTo>
                <a:lnTo>
                  <a:pt x="131" y="1268"/>
                </a:lnTo>
                <a:lnTo>
                  <a:pt x="228" y="1398"/>
                </a:lnTo>
                <a:lnTo>
                  <a:pt x="358" y="1495"/>
                </a:lnTo>
                <a:lnTo>
                  <a:pt x="488" y="1560"/>
                </a:lnTo>
                <a:lnTo>
                  <a:pt x="651" y="1592"/>
                </a:lnTo>
                <a:lnTo>
                  <a:pt x="813" y="1625"/>
                </a:lnTo>
                <a:lnTo>
                  <a:pt x="976" y="1592"/>
                </a:lnTo>
                <a:lnTo>
                  <a:pt x="1106" y="1560"/>
                </a:lnTo>
                <a:lnTo>
                  <a:pt x="1268" y="1495"/>
                </a:lnTo>
                <a:lnTo>
                  <a:pt x="1365" y="1398"/>
                </a:lnTo>
                <a:lnTo>
                  <a:pt x="1463" y="1268"/>
                </a:lnTo>
                <a:lnTo>
                  <a:pt x="1560" y="1138"/>
                </a:lnTo>
                <a:lnTo>
                  <a:pt x="1593" y="975"/>
                </a:lnTo>
                <a:lnTo>
                  <a:pt x="1593" y="813"/>
                </a:lnTo>
                <a:lnTo>
                  <a:pt x="1593" y="650"/>
                </a:lnTo>
                <a:lnTo>
                  <a:pt x="1560" y="520"/>
                </a:lnTo>
                <a:lnTo>
                  <a:pt x="1463" y="358"/>
                </a:lnTo>
                <a:lnTo>
                  <a:pt x="1365" y="260"/>
                </a:lnTo>
                <a:lnTo>
                  <a:pt x="1268" y="163"/>
                </a:lnTo>
                <a:lnTo>
                  <a:pt x="1106" y="65"/>
                </a:lnTo>
                <a:lnTo>
                  <a:pt x="976"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2" name="Google Shape;1152;p18"/>
          <p:cNvSpPr/>
          <p:nvPr/>
        </p:nvSpPr>
        <p:spPr>
          <a:xfrm rot="10800000" flipH="1">
            <a:off x="-51551" y="-649957"/>
            <a:ext cx="1058768" cy="1370496"/>
          </a:xfrm>
          <a:custGeom>
            <a:avLst/>
            <a:gdLst/>
            <a:ahLst/>
            <a:cxnLst/>
            <a:rect l="l" t="t" r="r" b="b"/>
            <a:pathLst>
              <a:path w="32881" h="42562" extrusionOk="0">
                <a:moveTo>
                  <a:pt x="28949" y="0"/>
                </a:moveTo>
                <a:lnTo>
                  <a:pt x="28624" y="33"/>
                </a:lnTo>
                <a:lnTo>
                  <a:pt x="28266" y="130"/>
                </a:lnTo>
                <a:lnTo>
                  <a:pt x="27942" y="228"/>
                </a:lnTo>
                <a:lnTo>
                  <a:pt x="27584" y="358"/>
                </a:lnTo>
                <a:lnTo>
                  <a:pt x="27292" y="520"/>
                </a:lnTo>
                <a:lnTo>
                  <a:pt x="26999" y="715"/>
                </a:lnTo>
                <a:lnTo>
                  <a:pt x="26707" y="975"/>
                </a:lnTo>
                <a:lnTo>
                  <a:pt x="26447" y="1235"/>
                </a:lnTo>
                <a:lnTo>
                  <a:pt x="26220" y="1527"/>
                </a:lnTo>
                <a:lnTo>
                  <a:pt x="682" y="36714"/>
                </a:lnTo>
                <a:lnTo>
                  <a:pt x="487" y="37039"/>
                </a:lnTo>
                <a:lnTo>
                  <a:pt x="325" y="37364"/>
                </a:lnTo>
                <a:lnTo>
                  <a:pt x="195" y="37689"/>
                </a:lnTo>
                <a:lnTo>
                  <a:pt x="98" y="38046"/>
                </a:lnTo>
                <a:lnTo>
                  <a:pt x="33" y="38403"/>
                </a:lnTo>
                <a:lnTo>
                  <a:pt x="0" y="38761"/>
                </a:lnTo>
                <a:lnTo>
                  <a:pt x="0" y="39118"/>
                </a:lnTo>
                <a:lnTo>
                  <a:pt x="33" y="39443"/>
                </a:lnTo>
                <a:lnTo>
                  <a:pt x="98" y="39800"/>
                </a:lnTo>
                <a:lnTo>
                  <a:pt x="228" y="40125"/>
                </a:lnTo>
                <a:lnTo>
                  <a:pt x="357" y="40483"/>
                </a:lnTo>
                <a:lnTo>
                  <a:pt x="520" y="40775"/>
                </a:lnTo>
                <a:lnTo>
                  <a:pt x="715" y="41067"/>
                </a:lnTo>
                <a:lnTo>
                  <a:pt x="942" y="41360"/>
                </a:lnTo>
                <a:lnTo>
                  <a:pt x="1202" y="41620"/>
                </a:lnTo>
                <a:lnTo>
                  <a:pt x="1527" y="41847"/>
                </a:lnTo>
                <a:lnTo>
                  <a:pt x="1820" y="42075"/>
                </a:lnTo>
                <a:lnTo>
                  <a:pt x="2144" y="42237"/>
                </a:lnTo>
                <a:lnTo>
                  <a:pt x="2502" y="42367"/>
                </a:lnTo>
                <a:lnTo>
                  <a:pt x="2827" y="42465"/>
                </a:lnTo>
                <a:lnTo>
                  <a:pt x="3184" y="42530"/>
                </a:lnTo>
                <a:lnTo>
                  <a:pt x="3541" y="42562"/>
                </a:lnTo>
                <a:lnTo>
                  <a:pt x="3899" y="42562"/>
                </a:lnTo>
                <a:lnTo>
                  <a:pt x="4256" y="42497"/>
                </a:lnTo>
                <a:lnTo>
                  <a:pt x="4581" y="42432"/>
                </a:lnTo>
                <a:lnTo>
                  <a:pt x="4939" y="42335"/>
                </a:lnTo>
                <a:lnTo>
                  <a:pt x="5263" y="42205"/>
                </a:lnTo>
                <a:lnTo>
                  <a:pt x="5588" y="42042"/>
                </a:lnTo>
                <a:lnTo>
                  <a:pt x="5881" y="41815"/>
                </a:lnTo>
                <a:lnTo>
                  <a:pt x="6141" y="41587"/>
                </a:lnTo>
                <a:lnTo>
                  <a:pt x="6401" y="41327"/>
                </a:lnTo>
                <a:lnTo>
                  <a:pt x="6661" y="41035"/>
                </a:lnTo>
                <a:lnTo>
                  <a:pt x="32165" y="5848"/>
                </a:lnTo>
                <a:lnTo>
                  <a:pt x="32360" y="5523"/>
                </a:lnTo>
                <a:lnTo>
                  <a:pt x="32555" y="5199"/>
                </a:lnTo>
                <a:lnTo>
                  <a:pt x="32685" y="4841"/>
                </a:lnTo>
                <a:lnTo>
                  <a:pt x="32783" y="4516"/>
                </a:lnTo>
                <a:lnTo>
                  <a:pt x="32848" y="4159"/>
                </a:lnTo>
                <a:lnTo>
                  <a:pt x="32880" y="3801"/>
                </a:lnTo>
                <a:lnTo>
                  <a:pt x="32848" y="3444"/>
                </a:lnTo>
                <a:lnTo>
                  <a:pt x="32815" y="3087"/>
                </a:lnTo>
                <a:lnTo>
                  <a:pt x="32750" y="2762"/>
                </a:lnTo>
                <a:lnTo>
                  <a:pt x="32653" y="2404"/>
                </a:lnTo>
                <a:lnTo>
                  <a:pt x="32490" y="2080"/>
                </a:lnTo>
                <a:lnTo>
                  <a:pt x="32328" y="1787"/>
                </a:lnTo>
                <a:lnTo>
                  <a:pt x="32133" y="1462"/>
                </a:lnTo>
                <a:lnTo>
                  <a:pt x="31905" y="1202"/>
                </a:lnTo>
                <a:lnTo>
                  <a:pt x="31645" y="942"/>
                </a:lnTo>
                <a:lnTo>
                  <a:pt x="31353" y="682"/>
                </a:lnTo>
                <a:lnTo>
                  <a:pt x="31028" y="488"/>
                </a:lnTo>
                <a:lnTo>
                  <a:pt x="30703" y="325"/>
                </a:lnTo>
                <a:lnTo>
                  <a:pt x="30378" y="195"/>
                </a:lnTo>
                <a:lnTo>
                  <a:pt x="30021" y="98"/>
                </a:lnTo>
                <a:lnTo>
                  <a:pt x="29663" y="33"/>
                </a:lnTo>
                <a:lnTo>
                  <a:pt x="2930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3" name="Google Shape;1153;p18"/>
          <p:cNvSpPr/>
          <p:nvPr/>
        </p:nvSpPr>
        <p:spPr>
          <a:xfrm rot="10800000" flipH="1">
            <a:off x="289480" y="299943"/>
            <a:ext cx="303421" cy="391327"/>
          </a:xfrm>
          <a:custGeom>
            <a:avLst/>
            <a:gdLst/>
            <a:ahLst/>
            <a:cxnLst/>
            <a:rect l="l" t="t" r="r" b="b"/>
            <a:pathLst>
              <a:path w="9423" h="12153" extrusionOk="0">
                <a:moveTo>
                  <a:pt x="8286" y="1"/>
                </a:moveTo>
                <a:lnTo>
                  <a:pt x="8058" y="33"/>
                </a:lnTo>
                <a:lnTo>
                  <a:pt x="7831" y="98"/>
                </a:lnTo>
                <a:lnTo>
                  <a:pt x="7636" y="196"/>
                </a:lnTo>
                <a:lnTo>
                  <a:pt x="7441" y="326"/>
                </a:lnTo>
                <a:lnTo>
                  <a:pt x="7311" y="488"/>
                </a:lnTo>
                <a:lnTo>
                  <a:pt x="196" y="10268"/>
                </a:lnTo>
                <a:lnTo>
                  <a:pt x="98" y="10495"/>
                </a:lnTo>
                <a:lnTo>
                  <a:pt x="1" y="10690"/>
                </a:lnTo>
                <a:lnTo>
                  <a:pt x="1" y="10918"/>
                </a:lnTo>
                <a:lnTo>
                  <a:pt x="1" y="11145"/>
                </a:lnTo>
                <a:lnTo>
                  <a:pt x="66" y="11372"/>
                </a:lnTo>
                <a:lnTo>
                  <a:pt x="163" y="11567"/>
                </a:lnTo>
                <a:lnTo>
                  <a:pt x="293" y="11762"/>
                </a:lnTo>
                <a:lnTo>
                  <a:pt x="456" y="11925"/>
                </a:lnTo>
                <a:lnTo>
                  <a:pt x="683" y="12022"/>
                </a:lnTo>
                <a:lnTo>
                  <a:pt x="878" y="12120"/>
                </a:lnTo>
                <a:lnTo>
                  <a:pt x="1105" y="12152"/>
                </a:lnTo>
                <a:lnTo>
                  <a:pt x="1333" y="12120"/>
                </a:lnTo>
                <a:lnTo>
                  <a:pt x="1560" y="12055"/>
                </a:lnTo>
                <a:lnTo>
                  <a:pt x="1755" y="11957"/>
                </a:lnTo>
                <a:lnTo>
                  <a:pt x="1950" y="11827"/>
                </a:lnTo>
                <a:lnTo>
                  <a:pt x="2113" y="11665"/>
                </a:lnTo>
                <a:lnTo>
                  <a:pt x="9196" y="1885"/>
                </a:lnTo>
                <a:lnTo>
                  <a:pt x="9325" y="1658"/>
                </a:lnTo>
                <a:lnTo>
                  <a:pt x="9390" y="1463"/>
                </a:lnTo>
                <a:lnTo>
                  <a:pt x="9423" y="1235"/>
                </a:lnTo>
                <a:lnTo>
                  <a:pt x="9390" y="1008"/>
                </a:lnTo>
                <a:lnTo>
                  <a:pt x="9358" y="781"/>
                </a:lnTo>
                <a:lnTo>
                  <a:pt x="9260" y="586"/>
                </a:lnTo>
                <a:lnTo>
                  <a:pt x="9098" y="391"/>
                </a:lnTo>
                <a:lnTo>
                  <a:pt x="8936" y="228"/>
                </a:lnTo>
                <a:lnTo>
                  <a:pt x="8741" y="131"/>
                </a:lnTo>
                <a:lnTo>
                  <a:pt x="8513" y="33"/>
                </a:lnTo>
                <a:lnTo>
                  <a:pt x="82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4" name="Google Shape;1154;p18"/>
          <p:cNvSpPr/>
          <p:nvPr/>
        </p:nvSpPr>
        <p:spPr>
          <a:xfrm rot="10800000" flipH="1">
            <a:off x="8591516" y="460555"/>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1" y="651"/>
                </a:lnTo>
                <a:lnTo>
                  <a:pt x="1" y="813"/>
                </a:lnTo>
                <a:lnTo>
                  <a:pt x="1" y="976"/>
                </a:lnTo>
                <a:lnTo>
                  <a:pt x="66" y="1106"/>
                </a:lnTo>
                <a:lnTo>
                  <a:pt x="131" y="1236"/>
                </a:lnTo>
                <a:lnTo>
                  <a:pt x="228" y="1365"/>
                </a:lnTo>
                <a:lnTo>
                  <a:pt x="358" y="1463"/>
                </a:lnTo>
                <a:lnTo>
                  <a:pt x="488" y="1528"/>
                </a:lnTo>
                <a:lnTo>
                  <a:pt x="651" y="1593"/>
                </a:lnTo>
                <a:lnTo>
                  <a:pt x="976" y="1593"/>
                </a:lnTo>
                <a:lnTo>
                  <a:pt x="1106" y="1528"/>
                </a:lnTo>
                <a:lnTo>
                  <a:pt x="1235" y="1463"/>
                </a:lnTo>
                <a:lnTo>
                  <a:pt x="1365" y="1365"/>
                </a:lnTo>
                <a:lnTo>
                  <a:pt x="1463" y="1236"/>
                </a:lnTo>
                <a:lnTo>
                  <a:pt x="1528" y="1106"/>
                </a:lnTo>
                <a:lnTo>
                  <a:pt x="1593" y="976"/>
                </a:lnTo>
                <a:lnTo>
                  <a:pt x="1593" y="813"/>
                </a:lnTo>
                <a:lnTo>
                  <a:pt x="1593" y="651"/>
                </a:lnTo>
                <a:lnTo>
                  <a:pt x="1528" y="488"/>
                </a:lnTo>
                <a:lnTo>
                  <a:pt x="1463" y="358"/>
                </a:lnTo>
                <a:lnTo>
                  <a:pt x="1365" y="228"/>
                </a:lnTo>
                <a:lnTo>
                  <a:pt x="1235" y="131"/>
                </a:lnTo>
                <a:lnTo>
                  <a:pt x="1106" y="66"/>
                </a:lnTo>
                <a:lnTo>
                  <a:pt x="976"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5" name="Google Shape;1155;p18"/>
          <p:cNvSpPr/>
          <p:nvPr/>
        </p:nvSpPr>
        <p:spPr>
          <a:xfrm rot="10800000" flipH="1">
            <a:off x="8722313" y="460555"/>
            <a:ext cx="52325" cy="51295"/>
          </a:xfrm>
          <a:custGeom>
            <a:avLst/>
            <a:gdLst/>
            <a:ahLst/>
            <a:cxnLst/>
            <a:rect l="l" t="t" r="r" b="b"/>
            <a:pathLst>
              <a:path w="1625" h="1593" extrusionOk="0">
                <a:moveTo>
                  <a:pt x="812" y="1"/>
                </a:moveTo>
                <a:lnTo>
                  <a:pt x="650" y="33"/>
                </a:lnTo>
                <a:lnTo>
                  <a:pt x="520" y="66"/>
                </a:lnTo>
                <a:lnTo>
                  <a:pt x="358" y="131"/>
                </a:lnTo>
                <a:lnTo>
                  <a:pt x="260" y="228"/>
                </a:lnTo>
                <a:lnTo>
                  <a:pt x="163" y="358"/>
                </a:lnTo>
                <a:lnTo>
                  <a:pt x="65" y="488"/>
                </a:lnTo>
                <a:lnTo>
                  <a:pt x="33" y="651"/>
                </a:lnTo>
                <a:lnTo>
                  <a:pt x="0" y="813"/>
                </a:lnTo>
                <a:lnTo>
                  <a:pt x="33" y="976"/>
                </a:lnTo>
                <a:lnTo>
                  <a:pt x="65" y="1106"/>
                </a:lnTo>
                <a:lnTo>
                  <a:pt x="163" y="1236"/>
                </a:lnTo>
                <a:lnTo>
                  <a:pt x="260" y="1365"/>
                </a:lnTo>
                <a:lnTo>
                  <a:pt x="358" y="1463"/>
                </a:lnTo>
                <a:lnTo>
                  <a:pt x="520" y="1528"/>
                </a:lnTo>
                <a:lnTo>
                  <a:pt x="650" y="1593"/>
                </a:lnTo>
                <a:lnTo>
                  <a:pt x="975" y="1593"/>
                </a:lnTo>
                <a:lnTo>
                  <a:pt x="1137" y="1528"/>
                </a:lnTo>
                <a:lnTo>
                  <a:pt x="1267" y="1463"/>
                </a:lnTo>
                <a:lnTo>
                  <a:pt x="1397" y="1365"/>
                </a:lnTo>
                <a:lnTo>
                  <a:pt x="1495" y="1236"/>
                </a:lnTo>
                <a:lnTo>
                  <a:pt x="1560" y="1106"/>
                </a:lnTo>
                <a:lnTo>
                  <a:pt x="1592" y="976"/>
                </a:lnTo>
                <a:lnTo>
                  <a:pt x="1625" y="813"/>
                </a:lnTo>
                <a:lnTo>
                  <a:pt x="1592" y="651"/>
                </a:lnTo>
                <a:lnTo>
                  <a:pt x="1560" y="488"/>
                </a:lnTo>
                <a:lnTo>
                  <a:pt x="1495" y="358"/>
                </a:lnTo>
                <a:lnTo>
                  <a:pt x="1397" y="228"/>
                </a:lnTo>
                <a:lnTo>
                  <a:pt x="1267" y="131"/>
                </a:lnTo>
                <a:lnTo>
                  <a:pt x="1137" y="66"/>
                </a:lnTo>
                <a:lnTo>
                  <a:pt x="975" y="33"/>
                </a:lnTo>
                <a:lnTo>
                  <a:pt x="81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6" name="Google Shape;1156;p18"/>
          <p:cNvSpPr/>
          <p:nvPr/>
        </p:nvSpPr>
        <p:spPr>
          <a:xfrm rot="10800000" flipH="1">
            <a:off x="8854107" y="460555"/>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33" y="651"/>
                </a:lnTo>
                <a:lnTo>
                  <a:pt x="1" y="813"/>
                </a:lnTo>
                <a:lnTo>
                  <a:pt x="33" y="976"/>
                </a:lnTo>
                <a:lnTo>
                  <a:pt x="66" y="1106"/>
                </a:lnTo>
                <a:lnTo>
                  <a:pt x="131" y="1236"/>
                </a:lnTo>
                <a:lnTo>
                  <a:pt x="228" y="1365"/>
                </a:lnTo>
                <a:lnTo>
                  <a:pt x="358" y="1463"/>
                </a:lnTo>
                <a:lnTo>
                  <a:pt x="488" y="1528"/>
                </a:lnTo>
                <a:lnTo>
                  <a:pt x="651" y="1593"/>
                </a:lnTo>
                <a:lnTo>
                  <a:pt x="976" y="1593"/>
                </a:lnTo>
                <a:lnTo>
                  <a:pt x="1106" y="1528"/>
                </a:lnTo>
                <a:lnTo>
                  <a:pt x="1235" y="1463"/>
                </a:lnTo>
                <a:lnTo>
                  <a:pt x="1365" y="1365"/>
                </a:lnTo>
                <a:lnTo>
                  <a:pt x="1463" y="1236"/>
                </a:lnTo>
                <a:lnTo>
                  <a:pt x="1528" y="1106"/>
                </a:lnTo>
                <a:lnTo>
                  <a:pt x="1593" y="976"/>
                </a:lnTo>
                <a:lnTo>
                  <a:pt x="1593" y="813"/>
                </a:lnTo>
                <a:lnTo>
                  <a:pt x="1593" y="651"/>
                </a:lnTo>
                <a:lnTo>
                  <a:pt x="1528" y="488"/>
                </a:lnTo>
                <a:lnTo>
                  <a:pt x="1463" y="358"/>
                </a:lnTo>
                <a:lnTo>
                  <a:pt x="1365" y="228"/>
                </a:lnTo>
                <a:lnTo>
                  <a:pt x="1235" y="131"/>
                </a:lnTo>
                <a:lnTo>
                  <a:pt x="1106" y="66"/>
                </a:lnTo>
                <a:lnTo>
                  <a:pt x="976"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7" name="Google Shape;1157;p18"/>
          <p:cNvSpPr/>
          <p:nvPr/>
        </p:nvSpPr>
        <p:spPr>
          <a:xfrm rot="10800000" flipH="1">
            <a:off x="8985934" y="460555"/>
            <a:ext cx="51295" cy="51295"/>
          </a:xfrm>
          <a:custGeom>
            <a:avLst/>
            <a:gdLst/>
            <a:ahLst/>
            <a:cxnLst/>
            <a:rect l="l" t="t" r="r" b="b"/>
            <a:pathLst>
              <a:path w="1593" h="1593" extrusionOk="0">
                <a:moveTo>
                  <a:pt x="780" y="1"/>
                </a:moveTo>
                <a:lnTo>
                  <a:pt x="618" y="33"/>
                </a:lnTo>
                <a:lnTo>
                  <a:pt x="488" y="66"/>
                </a:lnTo>
                <a:lnTo>
                  <a:pt x="326" y="131"/>
                </a:lnTo>
                <a:lnTo>
                  <a:pt x="228" y="228"/>
                </a:lnTo>
                <a:lnTo>
                  <a:pt x="131" y="358"/>
                </a:lnTo>
                <a:lnTo>
                  <a:pt x="66" y="488"/>
                </a:lnTo>
                <a:lnTo>
                  <a:pt x="1" y="651"/>
                </a:lnTo>
                <a:lnTo>
                  <a:pt x="1" y="813"/>
                </a:lnTo>
                <a:lnTo>
                  <a:pt x="1" y="976"/>
                </a:lnTo>
                <a:lnTo>
                  <a:pt x="66" y="1106"/>
                </a:lnTo>
                <a:lnTo>
                  <a:pt x="131" y="1236"/>
                </a:lnTo>
                <a:lnTo>
                  <a:pt x="228" y="1365"/>
                </a:lnTo>
                <a:lnTo>
                  <a:pt x="326" y="1463"/>
                </a:lnTo>
                <a:lnTo>
                  <a:pt x="488" y="1528"/>
                </a:lnTo>
                <a:lnTo>
                  <a:pt x="618" y="1593"/>
                </a:lnTo>
                <a:lnTo>
                  <a:pt x="943" y="1593"/>
                </a:lnTo>
                <a:lnTo>
                  <a:pt x="1105" y="1528"/>
                </a:lnTo>
                <a:lnTo>
                  <a:pt x="1235" y="1463"/>
                </a:lnTo>
                <a:lnTo>
                  <a:pt x="1365" y="1365"/>
                </a:lnTo>
                <a:lnTo>
                  <a:pt x="1463" y="1236"/>
                </a:lnTo>
                <a:lnTo>
                  <a:pt x="1528" y="1106"/>
                </a:lnTo>
                <a:lnTo>
                  <a:pt x="1560" y="976"/>
                </a:lnTo>
                <a:lnTo>
                  <a:pt x="1593" y="813"/>
                </a:lnTo>
                <a:lnTo>
                  <a:pt x="1560" y="651"/>
                </a:lnTo>
                <a:lnTo>
                  <a:pt x="1528" y="488"/>
                </a:lnTo>
                <a:lnTo>
                  <a:pt x="1463" y="358"/>
                </a:lnTo>
                <a:lnTo>
                  <a:pt x="1365" y="228"/>
                </a:lnTo>
                <a:lnTo>
                  <a:pt x="1235" y="131"/>
                </a:lnTo>
                <a:lnTo>
                  <a:pt x="1105" y="66"/>
                </a:lnTo>
                <a:lnTo>
                  <a:pt x="943" y="33"/>
                </a:lnTo>
                <a:lnTo>
                  <a:pt x="78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8" name="Google Shape;1158;p18"/>
          <p:cNvSpPr/>
          <p:nvPr/>
        </p:nvSpPr>
        <p:spPr>
          <a:xfrm rot="10800000" flipH="1">
            <a:off x="9116698" y="460555"/>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33" y="651"/>
                </a:lnTo>
                <a:lnTo>
                  <a:pt x="1" y="813"/>
                </a:lnTo>
                <a:lnTo>
                  <a:pt x="33" y="976"/>
                </a:lnTo>
                <a:lnTo>
                  <a:pt x="66" y="1106"/>
                </a:lnTo>
                <a:lnTo>
                  <a:pt x="131" y="1236"/>
                </a:lnTo>
                <a:lnTo>
                  <a:pt x="228" y="1365"/>
                </a:lnTo>
                <a:lnTo>
                  <a:pt x="358" y="1463"/>
                </a:lnTo>
                <a:lnTo>
                  <a:pt x="488" y="1528"/>
                </a:lnTo>
                <a:lnTo>
                  <a:pt x="651" y="1593"/>
                </a:lnTo>
                <a:lnTo>
                  <a:pt x="976" y="1593"/>
                </a:lnTo>
                <a:lnTo>
                  <a:pt x="1106" y="1528"/>
                </a:lnTo>
                <a:lnTo>
                  <a:pt x="1268" y="1463"/>
                </a:lnTo>
                <a:lnTo>
                  <a:pt x="1365" y="1365"/>
                </a:lnTo>
                <a:lnTo>
                  <a:pt x="1463" y="1236"/>
                </a:lnTo>
                <a:lnTo>
                  <a:pt x="1560" y="1106"/>
                </a:lnTo>
                <a:lnTo>
                  <a:pt x="1593" y="976"/>
                </a:lnTo>
                <a:lnTo>
                  <a:pt x="1593" y="813"/>
                </a:lnTo>
                <a:lnTo>
                  <a:pt x="1593" y="651"/>
                </a:lnTo>
                <a:lnTo>
                  <a:pt x="1560" y="488"/>
                </a:lnTo>
                <a:lnTo>
                  <a:pt x="1463" y="358"/>
                </a:lnTo>
                <a:lnTo>
                  <a:pt x="1365" y="228"/>
                </a:lnTo>
                <a:lnTo>
                  <a:pt x="1268" y="131"/>
                </a:lnTo>
                <a:lnTo>
                  <a:pt x="1106" y="66"/>
                </a:lnTo>
                <a:lnTo>
                  <a:pt x="976"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9" name="Google Shape;1159;p18"/>
          <p:cNvSpPr/>
          <p:nvPr/>
        </p:nvSpPr>
        <p:spPr>
          <a:xfrm rot="10800000" flipH="1">
            <a:off x="8591516" y="348596"/>
            <a:ext cx="51295" cy="51295"/>
          </a:xfrm>
          <a:custGeom>
            <a:avLst/>
            <a:gdLst/>
            <a:ahLst/>
            <a:cxnLst/>
            <a:rect l="l" t="t" r="r" b="b"/>
            <a:pathLst>
              <a:path w="1593" h="1593" extrusionOk="0">
                <a:moveTo>
                  <a:pt x="651" y="0"/>
                </a:moveTo>
                <a:lnTo>
                  <a:pt x="488" y="65"/>
                </a:lnTo>
                <a:lnTo>
                  <a:pt x="358" y="130"/>
                </a:lnTo>
                <a:lnTo>
                  <a:pt x="228" y="228"/>
                </a:lnTo>
                <a:lnTo>
                  <a:pt x="131" y="325"/>
                </a:lnTo>
                <a:lnTo>
                  <a:pt x="66" y="488"/>
                </a:lnTo>
                <a:lnTo>
                  <a:pt x="1" y="618"/>
                </a:lnTo>
                <a:lnTo>
                  <a:pt x="1" y="780"/>
                </a:lnTo>
                <a:lnTo>
                  <a:pt x="1" y="943"/>
                </a:lnTo>
                <a:lnTo>
                  <a:pt x="66" y="1105"/>
                </a:lnTo>
                <a:lnTo>
                  <a:pt x="131" y="1235"/>
                </a:lnTo>
                <a:lnTo>
                  <a:pt x="228" y="1365"/>
                </a:lnTo>
                <a:lnTo>
                  <a:pt x="358" y="1462"/>
                </a:lnTo>
                <a:lnTo>
                  <a:pt x="488" y="1527"/>
                </a:lnTo>
                <a:lnTo>
                  <a:pt x="651" y="1560"/>
                </a:lnTo>
                <a:lnTo>
                  <a:pt x="813" y="1592"/>
                </a:lnTo>
                <a:lnTo>
                  <a:pt x="976" y="1560"/>
                </a:lnTo>
                <a:lnTo>
                  <a:pt x="1106" y="1527"/>
                </a:lnTo>
                <a:lnTo>
                  <a:pt x="1235" y="1462"/>
                </a:lnTo>
                <a:lnTo>
                  <a:pt x="1365" y="1365"/>
                </a:lnTo>
                <a:lnTo>
                  <a:pt x="1463" y="1235"/>
                </a:lnTo>
                <a:lnTo>
                  <a:pt x="1528" y="1105"/>
                </a:lnTo>
                <a:lnTo>
                  <a:pt x="1593" y="943"/>
                </a:lnTo>
                <a:lnTo>
                  <a:pt x="1593" y="780"/>
                </a:lnTo>
                <a:lnTo>
                  <a:pt x="1593" y="618"/>
                </a:lnTo>
                <a:lnTo>
                  <a:pt x="1528" y="488"/>
                </a:lnTo>
                <a:lnTo>
                  <a:pt x="1463" y="325"/>
                </a:lnTo>
                <a:lnTo>
                  <a:pt x="1365" y="228"/>
                </a:lnTo>
                <a:lnTo>
                  <a:pt x="1235" y="130"/>
                </a:lnTo>
                <a:lnTo>
                  <a:pt x="1106" y="65"/>
                </a:lnTo>
                <a:lnTo>
                  <a:pt x="97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0" name="Google Shape;1160;p18"/>
          <p:cNvSpPr/>
          <p:nvPr/>
        </p:nvSpPr>
        <p:spPr>
          <a:xfrm rot="10800000" flipH="1">
            <a:off x="8722313" y="348596"/>
            <a:ext cx="52325" cy="51295"/>
          </a:xfrm>
          <a:custGeom>
            <a:avLst/>
            <a:gdLst/>
            <a:ahLst/>
            <a:cxnLst/>
            <a:rect l="l" t="t" r="r" b="b"/>
            <a:pathLst>
              <a:path w="1625" h="1593" extrusionOk="0">
                <a:moveTo>
                  <a:pt x="650" y="0"/>
                </a:moveTo>
                <a:lnTo>
                  <a:pt x="520" y="65"/>
                </a:lnTo>
                <a:lnTo>
                  <a:pt x="358" y="130"/>
                </a:lnTo>
                <a:lnTo>
                  <a:pt x="260" y="228"/>
                </a:lnTo>
                <a:lnTo>
                  <a:pt x="163" y="325"/>
                </a:lnTo>
                <a:lnTo>
                  <a:pt x="65" y="488"/>
                </a:lnTo>
                <a:lnTo>
                  <a:pt x="33" y="618"/>
                </a:lnTo>
                <a:lnTo>
                  <a:pt x="0" y="780"/>
                </a:lnTo>
                <a:lnTo>
                  <a:pt x="33" y="943"/>
                </a:lnTo>
                <a:lnTo>
                  <a:pt x="65" y="1105"/>
                </a:lnTo>
                <a:lnTo>
                  <a:pt x="163" y="1235"/>
                </a:lnTo>
                <a:lnTo>
                  <a:pt x="260" y="1365"/>
                </a:lnTo>
                <a:lnTo>
                  <a:pt x="358" y="1462"/>
                </a:lnTo>
                <a:lnTo>
                  <a:pt x="520" y="1527"/>
                </a:lnTo>
                <a:lnTo>
                  <a:pt x="650" y="1560"/>
                </a:lnTo>
                <a:lnTo>
                  <a:pt x="812" y="1592"/>
                </a:lnTo>
                <a:lnTo>
                  <a:pt x="975" y="1560"/>
                </a:lnTo>
                <a:lnTo>
                  <a:pt x="1137" y="1527"/>
                </a:lnTo>
                <a:lnTo>
                  <a:pt x="1267" y="1462"/>
                </a:lnTo>
                <a:lnTo>
                  <a:pt x="1397" y="1365"/>
                </a:lnTo>
                <a:lnTo>
                  <a:pt x="1495" y="1235"/>
                </a:lnTo>
                <a:lnTo>
                  <a:pt x="1560" y="1105"/>
                </a:lnTo>
                <a:lnTo>
                  <a:pt x="1592" y="943"/>
                </a:lnTo>
                <a:lnTo>
                  <a:pt x="1625" y="780"/>
                </a:lnTo>
                <a:lnTo>
                  <a:pt x="1592" y="618"/>
                </a:lnTo>
                <a:lnTo>
                  <a:pt x="1560" y="488"/>
                </a:lnTo>
                <a:lnTo>
                  <a:pt x="1495" y="325"/>
                </a:lnTo>
                <a:lnTo>
                  <a:pt x="1397" y="228"/>
                </a:lnTo>
                <a:lnTo>
                  <a:pt x="1267" y="130"/>
                </a:lnTo>
                <a:lnTo>
                  <a:pt x="1137" y="65"/>
                </a:lnTo>
                <a:lnTo>
                  <a:pt x="97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1" name="Google Shape;1161;p18"/>
          <p:cNvSpPr/>
          <p:nvPr/>
        </p:nvSpPr>
        <p:spPr>
          <a:xfrm rot="10800000" flipH="1">
            <a:off x="8854107" y="348596"/>
            <a:ext cx="51295" cy="51295"/>
          </a:xfrm>
          <a:custGeom>
            <a:avLst/>
            <a:gdLst/>
            <a:ahLst/>
            <a:cxnLst/>
            <a:rect l="l" t="t" r="r" b="b"/>
            <a:pathLst>
              <a:path w="1593" h="1593" extrusionOk="0">
                <a:moveTo>
                  <a:pt x="651" y="0"/>
                </a:moveTo>
                <a:lnTo>
                  <a:pt x="488" y="65"/>
                </a:lnTo>
                <a:lnTo>
                  <a:pt x="358" y="130"/>
                </a:lnTo>
                <a:lnTo>
                  <a:pt x="228" y="228"/>
                </a:lnTo>
                <a:lnTo>
                  <a:pt x="131" y="325"/>
                </a:lnTo>
                <a:lnTo>
                  <a:pt x="66" y="488"/>
                </a:lnTo>
                <a:lnTo>
                  <a:pt x="33" y="618"/>
                </a:lnTo>
                <a:lnTo>
                  <a:pt x="1" y="780"/>
                </a:lnTo>
                <a:lnTo>
                  <a:pt x="33" y="943"/>
                </a:lnTo>
                <a:lnTo>
                  <a:pt x="66" y="1105"/>
                </a:lnTo>
                <a:lnTo>
                  <a:pt x="131" y="1235"/>
                </a:lnTo>
                <a:lnTo>
                  <a:pt x="228" y="1365"/>
                </a:lnTo>
                <a:lnTo>
                  <a:pt x="358" y="1462"/>
                </a:lnTo>
                <a:lnTo>
                  <a:pt x="488" y="1527"/>
                </a:lnTo>
                <a:lnTo>
                  <a:pt x="651" y="1560"/>
                </a:lnTo>
                <a:lnTo>
                  <a:pt x="813" y="1592"/>
                </a:lnTo>
                <a:lnTo>
                  <a:pt x="976" y="1560"/>
                </a:lnTo>
                <a:lnTo>
                  <a:pt x="1106" y="1527"/>
                </a:lnTo>
                <a:lnTo>
                  <a:pt x="1235" y="1462"/>
                </a:lnTo>
                <a:lnTo>
                  <a:pt x="1365" y="1365"/>
                </a:lnTo>
                <a:lnTo>
                  <a:pt x="1463" y="1235"/>
                </a:lnTo>
                <a:lnTo>
                  <a:pt x="1528" y="1105"/>
                </a:lnTo>
                <a:lnTo>
                  <a:pt x="1593" y="943"/>
                </a:lnTo>
                <a:lnTo>
                  <a:pt x="1593" y="780"/>
                </a:lnTo>
                <a:lnTo>
                  <a:pt x="1593" y="618"/>
                </a:lnTo>
                <a:lnTo>
                  <a:pt x="1528" y="488"/>
                </a:lnTo>
                <a:lnTo>
                  <a:pt x="1463" y="325"/>
                </a:lnTo>
                <a:lnTo>
                  <a:pt x="1365" y="228"/>
                </a:lnTo>
                <a:lnTo>
                  <a:pt x="1235" y="130"/>
                </a:lnTo>
                <a:lnTo>
                  <a:pt x="1106" y="65"/>
                </a:lnTo>
                <a:lnTo>
                  <a:pt x="97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2" name="Google Shape;1162;p18"/>
          <p:cNvSpPr/>
          <p:nvPr/>
        </p:nvSpPr>
        <p:spPr>
          <a:xfrm rot="10800000" flipH="1">
            <a:off x="8985934" y="348596"/>
            <a:ext cx="51295" cy="51295"/>
          </a:xfrm>
          <a:custGeom>
            <a:avLst/>
            <a:gdLst/>
            <a:ahLst/>
            <a:cxnLst/>
            <a:rect l="l" t="t" r="r" b="b"/>
            <a:pathLst>
              <a:path w="1593" h="1593" extrusionOk="0">
                <a:moveTo>
                  <a:pt x="618" y="0"/>
                </a:moveTo>
                <a:lnTo>
                  <a:pt x="488" y="65"/>
                </a:lnTo>
                <a:lnTo>
                  <a:pt x="326" y="130"/>
                </a:lnTo>
                <a:lnTo>
                  <a:pt x="228" y="228"/>
                </a:lnTo>
                <a:lnTo>
                  <a:pt x="131" y="325"/>
                </a:lnTo>
                <a:lnTo>
                  <a:pt x="66" y="488"/>
                </a:lnTo>
                <a:lnTo>
                  <a:pt x="1" y="618"/>
                </a:lnTo>
                <a:lnTo>
                  <a:pt x="1" y="780"/>
                </a:lnTo>
                <a:lnTo>
                  <a:pt x="1" y="943"/>
                </a:lnTo>
                <a:lnTo>
                  <a:pt x="66" y="1105"/>
                </a:lnTo>
                <a:lnTo>
                  <a:pt x="131" y="1235"/>
                </a:lnTo>
                <a:lnTo>
                  <a:pt x="228" y="1365"/>
                </a:lnTo>
                <a:lnTo>
                  <a:pt x="326" y="1462"/>
                </a:lnTo>
                <a:lnTo>
                  <a:pt x="488" y="1527"/>
                </a:lnTo>
                <a:lnTo>
                  <a:pt x="618" y="1560"/>
                </a:lnTo>
                <a:lnTo>
                  <a:pt x="780" y="1592"/>
                </a:lnTo>
                <a:lnTo>
                  <a:pt x="943" y="1560"/>
                </a:lnTo>
                <a:lnTo>
                  <a:pt x="1105" y="1527"/>
                </a:lnTo>
                <a:lnTo>
                  <a:pt x="1235" y="1462"/>
                </a:lnTo>
                <a:lnTo>
                  <a:pt x="1365" y="1365"/>
                </a:lnTo>
                <a:lnTo>
                  <a:pt x="1463" y="1235"/>
                </a:lnTo>
                <a:lnTo>
                  <a:pt x="1528" y="1105"/>
                </a:lnTo>
                <a:lnTo>
                  <a:pt x="1560" y="943"/>
                </a:lnTo>
                <a:lnTo>
                  <a:pt x="1593" y="780"/>
                </a:lnTo>
                <a:lnTo>
                  <a:pt x="1560" y="618"/>
                </a:lnTo>
                <a:lnTo>
                  <a:pt x="1528" y="488"/>
                </a:lnTo>
                <a:lnTo>
                  <a:pt x="1463" y="325"/>
                </a:lnTo>
                <a:lnTo>
                  <a:pt x="1365" y="228"/>
                </a:lnTo>
                <a:lnTo>
                  <a:pt x="1235" y="130"/>
                </a:lnTo>
                <a:lnTo>
                  <a:pt x="1105" y="65"/>
                </a:lnTo>
                <a:lnTo>
                  <a:pt x="94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3" name="Google Shape;1163;p18"/>
          <p:cNvSpPr/>
          <p:nvPr/>
        </p:nvSpPr>
        <p:spPr>
          <a:xfrm rot="10800000" flipH="1">
            <a:off x="9116698" y="348596"/>
            <a:ext cx="51295" cy="51295"/>
          </a:xfrm>
          <a:custGeom>
            <a:avLst/>
            <a:gdLst/>
            <a:ahLst/>
            <a:cxnLst/>
            <a:rect l="l" t="t" r="r" b="b"/>
            <a:pathLst>
              <a:path w="1593" h="1593" extrusionOk="0">
                <a:moveTo>
                  <a:pt x="651" y="0"/>
                </a:moveTo>
                <a:lnTo>
                  <a:pt x="488" y="65"/>
                </a:lnTo>
                <a:lnTo>
                  <a:pt x="358" y="130"/>
                </a:lnTo>
                <a:lnTo>
                  <a:pt x="228" y="228"/>
                </a:lnTo>
                <a:lnTo>
                  <a:pt x="131" y="325"/>
                </a:lnTo>
                <a:lnTo>
                  <a:pt x="66" y="488"/>
                </a:lnTo>
                <a:lnTo>
                  <a:pt x="33" y="618"/>
                </a:lnTo>
                <a:lnTo>
                  <a:pt x="1" y="780"/>
                </a:lnTo>
                <a:lnTo>
                  <a:pt x="33" y="943"/>
                </a:lnTo>
                <a:lnTo>
                  <a:pt x="66" y="1105"/>
                </a:lnTo>
                <a:lnTo>
                  <a:pt x="131" y="1235"/>
                </a:lnTo>
                <a:lnTo>
                  <a:pt x="228" y="1365"/>
                </a:lnTo>
                <a:lnTo>
                  <a:pt x="358" y="1462"/>
                </a:lnTo>
                <a:lnTo>
                  <a:pt x="488" y="1527"/>
                </a:lnTo>
                <a:lnTo>
                  <a:pt x="651" y="1560"/>
                </a:lnTo>
                <a:lnTo>
                  <a:pt x="813" y="1592"/>
                </a:lnTo>
                <a:lnTo>
                  <a:pt x="976" y="1560"/>
                </a:lnTo>
                <a:lnTo>
                  <a:pt x="1106" y="1527"/>
                </a:lnTo>
                <a:lnTo>
                  <a:pt x="1268" y="1462"/>
                </a:lnTo>
                <a:lnTo>
                  <a:pt x="1365" y="1365"/>
                </a:lnTo>
                <a:lnTo>
                  <a:pt x="1463" y="1235"/>
                </a:lnTo>
                <a:lnTo>
                  <a:pt x="1560" y="1105"/>
                </a:lnTo>
                <a:lnTo>
                  <a:pt x="1593" y="943"/>
                </a:lnTo>
                <a:lnTo>
                  <a:pt x="1593" y="780"/>
                </a:lnTo>
                <a:lnTo>
                  <a:pt x="1593" y="618"/>
                </a:lnTo>
                <a:lnTo>
                  <a:pt x="1560" y="488"/>
                </a:lnTo>
                <a:lnTo>
                  <a:pt x="1463" y="325"/>
                </a:lnTo>
                <a:lnTo>
                  <a:pt x="1365" y="228"/>
                </a:lnTo>
                <a:lnTo>
                  <a:pt x="1268" y="130"/>
                </a:lnTo>
                <a:lnTo>
                  <a:pt x="1106" y="65"/>
                </a:lnTo>
                <a:lnTo>
                  <a:pt x="97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4" name="Google Shape;1164;p18"/>
          <p:cNvSpPr/>
          <p:nvPr/>
        </p:nvSpPr>
        <p:spPr>
          <a:xfrm rot="10800000" flipH="1">
            <a:off x="8591516" y="237699"/>
            <a:ext cx="51295" cy="51295"/>
          </a:xfrm>
          <a:custGeom>
            <a:avLst/>
            <a:gdLst/>
            <a:ahLst/>
            <a:cxnLst/>
            <a:rect l="l" t="t" r="r" b="b"/>
            <a:pathLst>
              <a:path w="1593" h="1593" extrusionOk="0">
                <a:moveTo>
                  <a:pt x="813" y="0"/>
                </a:moveTo>
                <a:lnTo>
                  <a:pt x="651" y="33"/>
                </a:lnTo>
                <a:lnTo>
                  <a:pt x="488" y="65"/>
                </a:lnTo>
                <a:lnTo>
                  <a:pt x="358" y="130"/>
                </a:lnTo>
                <a:lnTo>
                  <a:pt x="228" y="228"/>
                </a:lnTo>
                <a:lnTo>
                  <a:pt x="131" y="358"/>
                </a:lnTo>
                <a:lnTo>
                  <a:pt x="66" y="488"/>
                </a:lnTo>
                <a:lnTo>
                  <a:pt x="1" y="650"/>
                </a:lnTo>
                <a:lnTo>
                  <a:pt x="1" y="813"/>
                </a:lnTo>
                <a:lnTo>
                  <a:pt x="1" y="975"/>
                </a:lnTo>
                <a:lnTo>
                  <a:pt x="66" y="1105"/>
                </a:lnTo>
                <a:lnTo>
                  <a:pt x="131" y="1267"/>
                </a:lnTo>
                <a:lnTo>
                  <a:pt x="228" y="1365"/>
                </a:lnTo>
                <a:lnTo>
                  <a:pt x="358" y="1462"/>
                </a:lnTo>
                <a:lnTo>
                  <a:pt x="488" y="1527"/>
                </a:lnTo>
                <a:lnTo>
                  <a:pt x="651" y="1592"/>
                </a:lnTo>
                <a:lnTo>
                  <a:pt x="976" y="1592"/>
                </a:lnTo>
                <a:lnTo>
                  <a:pt x="1106" y="1527"/>
                </a:lnTo>
                <a:lnTo>
                  <a:pt x="1235" y="1462"/>
                </a:lnTo>
                <a:lnTo>
                  <a:pt x="1365" y="1365"/>
                </a:lnTo>
                <a:lnTo>
                  <a:pt x="1463" y="1267"/>
                </a:lnTo>
                <a:lnTo>
                  <a:pt x="1528" y="1105"/>
                </a:lnTo>
                <a:lnTo>
                  <a:pt x="1593" y="975"/>
                </a:lnTo>
                <a:lnTo>
                  <a:pt x="1593" y="813"/>
                </a:lnTo>
                <a:lnTo>
                  <a:pt x="1593" y="650"/>
                </a:lnTo>
                <a:lnTo>
                  <a:pt x="1528" y="488"/>
                </a:lnTo>
                <a:lnTo>
                  <a:pt x="1463" y="358"/>
                </a:lnTo>
                <a:lnTo>
                  <a:pt x="1365" y="228"/>
                </a:lnTo>
                <a:lnTo>
                  <a:pt x="1235" y="130"/>
                </a:lnTo>
                <a:lnTo>
                  <a:pt x="1106" y="65"/>
                </a:lnTo>
                <a:lnTo>
                  <a:pt x="976"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5" name="Google Shape;1165;p18"/>
          <p:cNvSpPr/>
          <p:nvPr/>
        </p:nvSpPr>
        <p:spPr>
          <a:xfrm rot="10800000" flipH="1">
            <a:off x="8722313" y="237699"/>
            <a:ext cx="52325" cy="51295"/>
          </a:xfrm>
          <a:custGeom>
            <a:avLst/>
            <a:gdLst/>
            <a:ahLst/>
            <a:cxnLst/>
            <a:rect l="l" t="t" r="r" b="b"/>
            <a:pathLst>
              <a:path w="1625" h="1593" extrusionOk="0">
                <a:moveTo>
                  <a:pt x="812" y="0"/>
                </a:moveTo>
                <a:lnTo>
                  <a:pt x="650" y="33"/>
                </a:lnTo>
                <a:lnTo>
                  <a:pt x="520" y="65"/>
                </a:lnTo>
                <a:lnTo>
                  <a:pt x="358" y="130"/>
                </a:lnTo>
                <a:lnTo>
                  <a:pt x="260" y="228"/>
                </a:lnTo>
                <a:lnTo>
                  <a:pt x="163" y="358"/>
                </a:lnTo>
                <a:lnTo>
                  <a:pt x="65" y="488"/>
                </a:lnTo>
                <a:lnTo>
                  <a:pt x="33" y="650"/>
                </a:lnTo>
                <a:lnTo>
                  <a:pt x="0" y="813"/>
                </a:lnTo>
                <a:lnTo>
                  <a:pt x="33" y="975"/>
                </a:lnTo>
                <a:lnTo>
                  <a:pt x="65" y="1105"/>
                </a:lnTo>
                <a:lnTo>
                  <a:pt x="163" y="1267"/>
                </a:lnTo>
                <a:lnTo>
                  <a:pt x="260" y="1365"/>
                </a:lnTo>
                <a:lnTo>
                  <a:pt x="358" y="1462"/>
                </a:lnTo>
                <a:lnTo>
                  <a:pt x="520" y="1527"/>
                </a:lnTo>
                <a:lnTo>
                  <a:pt x="650" y="1592"/>
                </a:lnTo>
                <a:lnTo>
                  <a:pt x="975" y="1592"/>
                </a:lnTo>
                <a:lnTo>
                  <a:pt x="1137" y="1527"/>
                </a:lnTo>
                <a:lnTo>
                  <a:pt x="1267" y="1462"/>
                </a:lnTo>
                <a:lnTo>
                  <a:pt x="1397" y="1365"/>
                </a:lnTo>
                <a:lnTo>
                  <a:pt x="1495" y="1267"/>
                </a:lnTo>
                <a:lnTo>
                  <a:pt x="1560" y="1105"/>
                </a:lnTo>
                <a:lnTo>
                  <a:pt x="1592" y="975"/>
                </a:lnTo>
                <a:lnTo>
                  <a:pt x="1625" y="813"/>
                </a:lnTo>
                <a:lnTo>
                  <a:pt x="1592" y="650"/>
                </a:lnTo>
                <a:lnTo>
                  <a:pt x="1560" y="488"/>
                </a:lnTo>
                <a:lnTo>
                  <a:pt x="1495" y="358"/>
                </a:lnTo>
                <a:lnTo>
                  <a:pt x="1397" y="228"/>
                </a:lnTo>
                <a:lnTo>
                  <a:pt x="1267" y="130"/>
                </a:lnTo>
                <a:lnTo>
                  <a:pt x="1137" y="65"/>
                </a:lnTo>
                <a:lnTo>
                  <a:pt x="975" y="33"/>
                </a:lnTo>
                <a:lnTo>
                  <a:pt x="81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6" name="Google Shape;1166;p18"/>
          <p:cNvSpPr/>
          <p:nvPr/>
        </p:nvSpPr>
        <p:spPr>
          <a:xfrm rot="10800000" flipH="1">
            <a:off x="8854107" y="237699"/>
            <a:ext cx="51295" cy="51295"/>
          </a:xfrm>
          <a:custGeom>
            <a:avLst/>
            <a:gdLst/>
            <a:ahLst/>
            <a:cxnLst/>
            <a:rect l="l" t="t" r="r" b="b"/>
            <a:pathLst>
              <a:path w="1593" h="1593" extrusionOk="0">
                <a:moveTo>
                  <a:pt x="813" y="0"/>
                </a:moveTo>
                <a:lnTo>
                  <a:pt x="651" y="33"/>
                </a:lnTo>
                <a:lnTo>
                  <a:pt x="488" y="65"/>
                </a:lnTo>
                <a:lnTo>
                  <a:pt x="358" y="130"/>
                </a:lnTo>
                <a:lnTo>
                  <a:pt x="228" y="228"/>
                </a:lnTo>
                <a:lnTo>
                  <a:pt x="131" y="358"/>
                </a:lnTo>
                <a:lnTo>
                  <a:pt x="66" y="488"/>
                </a:lnTo>
                <a:lnTo>
                  <a:pt x="33" y="650"/>
                </a:lnTo>
                <a:lnTo>
                  <a:pt x="1" y="813"/>
                </a:lnTo>
                <a:lnTo>
                  <a:pt x="33" y="975"/>
                </a:lnTo>
                <a:lnTo>
                  <a:pt x="66" y="1105"/>
                </a:lnTo>
                <a:lnTo>
                  <a:pt x="131" y="1267"/>
                </a:lnTo>
                <a:lnTo>
                  <a:pt x="228" y="1365"/>
                </a:lnTo>
                <a:lnTo>
                  <a:pt x="358" y="1462"/>
                </a:lnTo>
                <a:lnTo>
                  <a:pt x="488" y="1527"/>
                </a:lnTo>
                <a:lnTo>
                  <a:pt x="651" y="1592"/>
                </a:lnTo>
                <a:lnTo>
                  <a:pt x="976" y="1592"/>
                </a:lnTo>
                <a:lnTo>
                  <a:pt x="1106" y="1527"/>
                </a:lnTo>
                <a:lnTo>
                  <a:pt x="1235" y="1462"/>
                </a:lnTo>
                <a:lnTo>
                  <a:pt x="1365" y="1365"/>
                </a:lnTo>
                <a:lnTo>
                  <a:pt x="1463" y="1267"/>
                </a:lnTo>
                <a:lnTo>
                  <a:pt x="1528" y="1105"/>
                </a:lnTo>
                <a:lnTo>
                  <a:pt x="1593" y="975"/>
                </a:lnTo>
                <a:lnTo>
                  <a:pt x="1593" y="813"/>
                </a:lnTo>
                <a:lnTo>
                  <a:pt x="1593" y="650"/>
                </a:lnTo>
                <a:lnTo>
                  <a:pt x="1528" y="488"/>
                </a:lnTo>
                <a:lnTo>
                  <a:pt x="1463" y="358"/>
                </a:lnTo>
                <a:lnTo>
                  <a:pt x="1365" y="228"/>
                </a:lnTo>
                <a:lnTo>
                  <a:pt x="1235" y="130"/>
                </a:lnTo>
                <a:lnTo>
                  <a:pt x="1106" y="65"/>
                </a:lnTo>
                <a:lnTo>
                  <a:pt x="976"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7" name="Google Shape;1167;p18"/>
          <p:cNvSpPr/>
          <p:nvPr/>
        </p:nvSpPr>
        <p:spPr>
          <a:xfrm rot="10800000" flipH="1">
            <a:off x="8985934" y="237699"/>
            <a:ext cx="51295" cy="51295"/>
          </a:xfrm>
          <a:custGeom>
            <a:avLst/>
            <a:gdLst/>
            <a:ahLst/>
            <a:cxnLst/>
            <a:rect l="l" t="t" r="r" b="b"/>
            <a:pathLst>
              <a:path w="1593" h="1593" extrusionOk="0">
                <a:moveTo>
                  <a:pt x="780" y="0"/>
                </a:moveTo>
                <a:lnTo>
                  <a:pt x="618" y="33"/>
                </a:lnTo>
                <a:lnTo>
                  <a:pt x="488" y="65"/>
                </a:lnTo>
                <a:lnTo>
                  <a:pt x="326" y="130"/>
                </a:lnTo>
                <a:lnTo>
                  <a:pt x="228" y="228"/>
                </a:lnTo>
                <a:lnTo>
                  <a:pt x="131" y="358"/>
                </a:lnTo>
                <a:lnTo>
                  <a:pt x="66" y="488"/>
                </a:lnTo>
                <a:lnTo>
                  <a:pt x="1" y="650"/>
                </a:lnTo>
                <a:lnTo>
                  <a:pt x="1" y="813"/>
                </a:lnTo>
                <a:lnTo>
                  <a:pt x="1" y="975"/>
                </a:lnTo>
                <a:lnTo>
                  <a:pt x="66" y="1105"/>
                </a:lnTo>
                <a:lnTo>
                  <a:pt x="131" y="1267"/>
                </a:lnTo>
                <a:lnTo>
                  <a:pt x="228" y="1365"/>
                </a:lnTo>
                <a:lnTo>
                  <a:pt x="326" y="1462"/>
                </a:lnTo>
                <a:lnTo>
                  <a:pt x="488" y="1527"/>
                </a:lnTo>
                <a:lnTo>
                  <a:pt x="618" y="1592"/>
                </a:lnTo>
                <a:lnTo>
                  <a:pt x="943" y="1592"/>
                </a:lnTo>
                <a:lnTo>
                  <a:pt x="1105" y="1527"/>
                </a:lnTo>
                <a:lnTo>
                  <a:pt x="1235" y="1462"/>
                </a:lnTo>
                <a:lnTo>
                  <a:pt x="1365" y="1365"/>
                </a:lnTo>
                <a:lnTo>
                  <a:pt x="1463" y="1267"/>
                </a:lnTo>
                <a:lnTo>
                  <a:pt x="1528" y="1105"/>
                </a:lnTo>
                <a:lnTo>
                  <a:pt x="1560" y="975"/>
                </a:lnTo>
                <a:lnTo>
                  <a:pt x="1593" y="813"/>
                </a:lnTo>
                <a:lnTo>
                  <a:pt x="1560" y="650"/>
                </a:lnTo>
                <a:lnTo>
                  <a:pt x="1528" y="488"/>
                </a:lnTo>
                <a:lnTo>
                  <a:pt x="1463" y="358"/>
                </a:lnTo>
                <a:lnTo>
                  <a:pt x="1365" y="228"/>
                </a:lnTo>
                <a:lnTo>
                  <a:pt x="1235" y="130"/>
                </a:lnTo>
                <a:lnTo>
                  <a:pt x="1105" y="65"/>
                </a:lnTo>
                <a:lnTo>
                  <a:pt x="943" y="33"/>
                </a:lnTo>
                <a:lnTo>
                  <a:pt x="78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8" name="Google Shape;1168;p18"/>
          <p:cNvSpPr/>
          <p:nvPr/>
        </p:nvSpPr>
        <p:spPr>
          <a:xfrm rot="10800000" flipH="1">
            <a:off x="9116698" y="237699"/>
            <a:ext cx="51295" cy="51295"/>
          </a:xfrm>
          <a:custGeom>
            <a:avLst/>
            <a:gdLst/>
            <a:ahLst/>
            <a:cxnLst/>
            <a:rect l="l" t="t" r="r" b="b"/>
            <a:pathLst>
              <a:path w="1593" h="1593" extrusionOk="0">
                <a:moveTo>
                  <a:pt x="813" y="0"/>
                </a:moveTo>
                <a:lnTo>
                  <a:pt x="651" y="33"/>
                </a:lnTo>
                <a:lnTo>
                  <a:pt x="488" y="65"/>
                </a:lnTo>
                <a:lnTo>
                  <a:pt x="358" y="130"/>
                </a:lnTo>
                <a:lnTo>
                  <a:pt x="228" y="228"/>
                </a:lnTo>
                <a:lnTo>
                  <a:pt x="131" y="358"/>
                </a:lnTo>
                <a:lnTo>
                  <a:pt x="66" y="488"/>
                </a:lnTo>
                <a:lnTo>
                  <a:pt x="33" y="650"/>
                </a:lnTo>
                <a:lnTo>
                  <a:pt x="1" y="813"/>
                </a:lnTo>
                <a:lnTo>
                  <a:pt x="33" y="975"/>
                </a:lnTo>
                <a:lnTo>
                  <a:pt x="66" y="1105"/>
                </a:lnTo>
                <a:lnTo>
                  <a:pt x="131" y="1267"/>
                </a:lnTo>
                <a:lnTo>
                  <a:pt x="228" y="1365"/>
                </a:lnTo>
                <a:lnTo>
                  <a:pt x="358" y="1462"/>
                </a:lnTo>
                <a:lnTo>
                  <a:pt x="488" y="1527"/>
                </a:lnTo>
                <a:lnTo>
                  <a:pt x="651" y="1592"/>
                </a:lnTo>
                <a:lnTo>
                  <a:pt x="976" y="1592"/>
                </a:lnTo>
                <a:lnTo>
                  <a:pt x="1106" y="1527"/>
                </a:lnTo>
                <a:lnTo>
                  <a:pt x="1268" y="1462"/>
                </a:lnTo>
                <a:lnTo>
                  <a:pt x="1365" y="1365"/>
                </a:lnTo>
                <a:lnTo>
                  <a:pt x="1463" y="1267"/>
                </a:lnTo>
                <a:lnTo>
                  <a:pt x="1560" y="1105"/>
                </a:lnTo>
                <a:lnTo>
                  <a:pt x="1593" y="975"/>
                </a:lnTo>
                <a:lnTo>
                  <a:pt x="1593" y="813"/>
                </a:lnTo>
                <a:lnTo>
                  <a:pt x="1593" y="650"/>
                </a:lnTo>
                <a:lnTo>
                  <a:pt x="1560" y="488"/>
                </a:lnTo>
                <a:lnTo>
                  <a:pt x="1463" y="358"/>
                </a:lnTo>
                <a:lnTo>
                  <a:pt x="1365" y="228"/>
                </a:lnTo>
                <a:lnTo>
                  <a:pt x="1268" y="130"/>
                </a:lnTo>
                <a:lnTo>
                  <a:pt x="1106" y="65"/>
                </a:lnTo>
                <a:lnTo>
                  <a:pt x="976"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9" name="Google Shape;1169;p18"/>
          <p:cNvSpPr/>
          <p:nvPr/>
        </p:nvSpPr>
        <p:spPr>
          <a:xfrm rot="10800000" flipH="1">
            <a:off x="8591516" y="125772"/>
            <a:ext cx="51295" cy="51295"/>
          </a:xfrm>
          <a:custGeom>
            <a:avLst/>
            <a:gdLst/>
            <a:ahLst/>
            <a:cxnLst/>
            <a:rect l="l" t="t" r="r" b="b"/>
            <a:pathLst>
              <a:path w="1593" h="1593" extrusionOk="0">
                <a:moveTo>
                  <a:pt x="651" y="1"/>
                </a:moveTo>
                <a:lnTo>
                  <a:pt x="488" y="66"/>
                </a:lnTo>
                <a:lnTo>
                  <a:pt x="358" y="131"/>
                </a:lnTo>
                <a:lnTo>
                  <a:pt x="228" y="228"/>
                </a:lnTo>
                <a:lnTo>
                  <a:pt x="131" y="358"/>
                </a:lnTo>
                <a:lnTo>
                  <a:pt x="66" y="488"/>
                </a:lnTo>
                <a:lnTo>
                  <a:pt x="1" y="618"/>
                </a:lnTo>
                <a:lnTo>
                  <a:pt x="1" y="780"/>
                </a:lnTo>
                <a:lnTo>
                  <a:pt x="1" y="943"/>
                </a:lnTo>
                <a:lnTo>
                  <a:pt x="66" y="1105"/>
                </a:lnTo>
                <a:lnTo>
                  <a:pt x="131" y="1235"/>
                </a:lnTo>
                <a:lnTo>
                  <a:pt x="228" y="1365"/>
                </a:lnTo>
                <a:lnTo>
                  <a:pt x="358" y="1463"/>
                </a:lnTo>
                <a:lnTo>
                  <a:pt x="488" y="1528"/>
                </a:lnTo>
                <a:lnTo>
                  <a:pt x="651" y="1560"/>
                </a:lnTo>
                <a:lnTo>
                  <a:pt x="813" y="1593"/>
                </a:lnTo>
                <a:lnTo>
                  <a:pt x="976" y="1560"/>
                </a:lnTo>
                <a:lnTo>
                  <a:pt x="1106" y="1528"/>
                </a:lnTo>
                <a:lnTo>
                  <a:pt x="1235" y="1463"/>
                </a:lnTo>
                <a:lnTo>
                  <a:pt x="1365" y="1365"/>
                </a:lnTo>
                <a:lnTo>
                  <a:pt x="1463" y="1235"/>
                </a:lnTo>
                <a:lnTo>
                  <a:pt x="1528" y="1105"/>
                </a:lnTo>
                <a:lnTo>
                  <a:pt x="1593" y="943"/>
                </a:lnTo>
                <a:lnTo>
                  <a:pt x="1593" y="780"/>
                </a:lnTo>
                <a:lnTo>
                  <a:pt x="1593" y="618"/>
                </a:lnTo>
                <a:lnTo>
                  <a:pt x="1528" y="488"/>
                </a:lnTo>
                <a:lnTo>
                  <a:pt x="1463" y="358"/>
                </a:lnTo>
                <a:lnTo>
                  <a:pt x="1365" y="228"/>
                </a:lnTo>
                <a:lnTo>
                  <a:pt x="1235" y="131"/>
                </a:lnTo>
                <a:lnTo>
                  <a:pt x="1106" y="66"/>
                </a:lnTo>
                <a:lnTo>
                  <a:pt x="97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0" name="Google Shape;1170;p18"/>
          <p:cNvSpPr/>
          <p:nvPr/>
        </p:nvSpPr>
        <p:spPr>
          <a:xfrm rot="10800000" flipH="1">
            <a:off x="8722313" y="125772"/>
            <a:ext cx="52325" cy="51295"/>
          </a:xfrm>
          <a:custGeom>
            <a:avLst/>
            <a:gdLst/>
            <a:ahLst/>
            <a:cxnLst/>
            <a:rect l="l" t="t" r="r" b="b"/>
            <a:pathLst>
              <a:path w="1625" h="1593" extrusionOk="0">
                <a:moveTo>
                  <a:pt x="650" y="1"/>
                </a:moveTo>
                <a:lnTo>
                  <a:pt x="520" y="66"/>
                </a:lnTo>
                <a:lnTo>
                  <a:pt x="358" y="131"/>
                </a:lnTo>
                <a:lnTo>
                  <a:pt x="260" y="228"/>
                </a:lnTo>
                <a:lnTo>
                  <a:pt x="163" y="358"/>
                </a:lnTo>
                <a:lnTo>
                  <a:pt x="65" y="488"/>
                </a:lnTo>
                <a:lnTo>
                  <a:pt x="33" y="618"/>
                </a:lnTo>
                <a:lnTo>
                  <a:pt x="0" y="780"/>
                </a:lnTo>
                <a:lnTo>
                  <a:pt x="33" y="943"/>
                </a:lnTo>
                <a:lnTo>
                  <a:pt x="65" y="1105"/>
                </a:lnTo>
                <a:lnTo>
                  <a:pt x="163" y="1235"/>
                </a:lnTo>
                <a:lnTo>
                  <a:pt x="260" y="1365"/>
                </a:lnTo>
                <a:lnTo>
                  <a:pt x="358" y="1463"/>
                </a:lnTo>
                <a:lnTo>
                  <a:pt x="520" y="1528"/>
                </a:lnTo>
                <a:lnTo>
                  <a:pt x="650" y="1560"/>
                </a:lnTo>
                <a:lnTo>
                  <a:pt x="812" y="1593"/>
                </a:lnTo>
                <a:lnTo>
                  <a:pt x="975" y="1560"/>
                </a:lnTo>
                <a:lnTo>
                  <a:pt x="1137" y="1528"/>
                </a:lnTo>
                <a:lnTo>
                  <a:pt x="1267" y="1463"/>
                </a:lnTo>
                <a:lnTo>
                  <a:pt x="1397" y="1365"/>
                </a:lnTo>
                <a:lnTo>
                  <a:pt x="1495" y="1235"/>
                </a:lnTo>
                <a:lnTo>
                  <a:pt x="1560" y="1105"/>
                </a:lnTo>
                <a:lnTo>
                  <a:pt x="1592" y="943"/>
                </a:lnTo>
                <a:lnTo>
                  <a:pt x="1625" y="780"/>
                </a:lnTo>
                <a:lnTo>
                  <a:pt x="1592" y="618"/>
                </a:lnTo>
                <a:lnTo>
                  <a:pt x="1560" y="488"/>
                </a:lnTo>
                <a:lnTo>
                  <a:pt x="1495" y="358"/>
                </a:lnTo>
                <a:lnTo>
                  <a:pt x="1397" y="228"/>
                </a:lnTo>
                <a:lnTo>
                  <a:pt x="1267" y="131"/>
                </a:lnTo>
                <a:lnTo>
                  <a:pt x="1137" y="66"/>
                </a:lnTo>
                <a:lnTo>
                  <a:pt x="97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1" name="Google Shape;1171;p18"/>
          <p:cNvSpPr/>
          <p:nvPr/>
        </p:nvSpPr>
        <p:spPr>
          <a:xfrm rot="10800000" flipH="1">
            <a:off x="8854107" y="125772"/>
            <a:ext cx="51295" cy="51295"/>
          </a:xfrm>
          <a:custGeom>
            <a:avLst/>
            <a:gdLst/>
            <a:ahLst/>
            <a:cxnLst/>
            <a:rect l="l" t="t" r="r" b="b"/>
            <a:pathLst>
              <a:path w="1593" h="1593" extrusionOk="0">
                <a:moveTo>
                  <a:pt x="651" y="1"/>
                </a:moveTo>
                <a:lnTo>
                  <a:pt x="488" y="66"/>
                </a:lnTo>
                <a:lnTo>
                  <a:pt x="358" y="131"/>
                </a:lnTo>
                <a:lnTo>
                  <a:pt x="228" y="228"/>
                </a:lnTo>
                <a:lnTo>
                  <a:pt x="131" y="358"/>
                </a:lnTo>
                <a:lnTo>
                  <a:pt x="66" y="488"/>
                </a:lnTo>
                <a:lnTo>
                  <a:pt x="33" y="618"/>
                </a:lnTo>
                <a:lnTo>
                  <a:pt x="1" y="780"/>
                </a:lnTo>
                <a:lnTo>
                  <a:pt x="33" y="943"/>
                </a:lnTo>
                <a:lnTo>
                  <a:pt x="66" y="1105"/>
                </a:lnTo>
                <a:lnTo>
                  <a:pt x="131" y="1235"/>
                </a:lnTo>
                <a:lnTo>
                  <a:pt x="228" y="1365"/>
                </a:lnTo>
                <a:lnTo>
                  <a:pt x="358" y="1463"/>
                </a:lnTo>
                <a:lnTo>
                  <a:pt x="488" y="1528"/>
                </a:lnTo>
                <a:lnTo>
                  <a:pt x="651" y="1560"/>
                </a:lnTo>
                <a:lnTo>
                  <a:pt x="813" y="1593"/>
                </a:lnTo>
                <a:lnTo>
                  <a:pt x="976" y="1560"/>
                </a:lnTo>
                <a:lnTo>
                  <a:pt x="1106" y="1528"/>
                </a:lnTo>
                <a:lnTo>
                  <a:pt x="1235" y="1463"/>
                </a:lnTo>
                <a:lnTo>
                  <a:pt x="1365" y="1365"/>
                </a:lnTo>
                <a:lnTo>
                  <a:pt x="1463" y="1235"/>
                </a:lnTo>
                <a:lnTo>
                  <a:pt x="1528" y="1105"/>
                </a:lnTo>
                <a:lnTo>
                  <a:pt x="1593" y="943"/>
                </a:lnTo>
                <a:lnTo>
                  <a:pt x="1593" y="780"/>
                </a:lnTo>
                <a:lnTo>
                  <a:pt x="1593" y="618"/>
                </a:lnTo>
                <a:lnTo>
                  <a:pt x="1528" y="488"/>
                </a:lnTo>
                <a:lnTo>
                  <a:pt x="1463" y="358"/>
                </a:lnTo>
                <a:lnTo>
                  <a:pt x="1365" y="228"/>
                </a:lnTo>
                <a:lnTo>
                  <a:pt x="1235" y="131"/>
                </a:lnTo>
                <a:lnTo>
                  <a:pt x="1106" y="66"/>
                </a:lnTo>
                <a:lnTo>
                  <a:pt x="97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2" name="Google Shape;1172;p18"/>
          <p:cNvSpPr/>
          <p:nvPr/>
        </p:nvSpPr>
        <p:spPr>
          <a:xfrm rot="10800000" flipH="1">
            <a:off x="8985934" y="125772"/>
            <a:ext cx="51295" cy="51295"/>
          </a:xfrm>
          <a:custGeom>
            <a:avLst/>
            <a:gdLst/>
            <a:ahLst/>
            <a:cxnLst/>
            <a:rect l="l" t="t" r="r" b="b"/>
            <a:pathLst>
              <a:path w="1593" h="1593" extrusionOk="0">
                <a:moveTo>
                  <a:pt x="618" y="1"/>
                </a:moveTo>
                <a:lnTo>
                  <a:pt x="488" y="66"/>
                </a:lnTo>
                <a:lnTo>
                  <a:pt x="326" y="131"/>
                </a:lnTo>
                <a:lnTo>
                  <a:pt x="228" y="228"/>
                </a:lnTo>
                <a:lnTo>
                  <a:pt x="131" y="358"/>
                </a:lnTo>
                <a:lnTo>
                  <a:pt x="66" y="488"/>
                </a:lnTo>
                <a:lnTo>
                  <a:pt x="1" y="618"/>
                </a:lnTo>
                <a:lnTo>
                  <a:pt x="1" y="780"/>
                </a:lnTo>
                <a:lnTo>
                  <a:pt x="1" y="943"/>
                </a:lnTo>
                <a:lnTo>
                  <a:pt x="66" y="1105"/>
                </a:lnTo>
                <a:lnTo>
                  <a:pt x="131" y="1235"/>
                </a:lnTo>
                <a:lnTo>
                  <a:pt x="228" y="1365"/>
                </a:lnTo>
                <a:lnTo>
                  <a:pt x="326" y="1463"/>
                </a:lnTo>
                <a:lnTo>
                  <a:pt x="488" y="1528"/>
                </a:lnTo>
                <a:lnTo>
                  <a:pt x="618" y="1560"/>
                </a:lnTo>
                <a:lnTo>
                  <a:pt x="780" y="1593"/>
                </a:lnTo>
                <a:lnTo>
                  <a:pt x="943" y="1560"/>
                </a:lnTo>
                <a:lnTo>
                  <a:pt x="1105" y="1528"/>
                </a:lnTo>
                <a:lnTo>
                  <a:pt x="1235" y="1463"/>
                </a:lnTo>
                <a:lnTo>
                  <a:pt x="1365" y="1365"/>
                </a:lnTo>
                <a:lnTo>
                  <a:pt x="1463" y="1235"/>
                </a:lnTo>
                <a:lnTo>
                  <a:pt x="1528" y="1105"/>
                </a:lnTo>
                <a:lnTo>
                  <a:pt x="1560" y="943"/>
                </a:lnTo>
                <a:lnTo>
                  <a:pt x="1593" y="780"/>
                </a:lnTo>
                <a:lnTo>
                  <a:pt x="1560" y="618"/>
                </a:lnTo>
                <a:lnTo>
                  <a:pt x="1528" y="488"/>
                </a:lnTo>
                <a:lnTo>
                  <a:pt x="1463" y="358"/>
                </a:lnTo>
                <a:lnTo>
                  <a:pt x="1365" y="228"/>
                </a:lnTo>
                <a:lnTo>
                  <a:pt x="1235" y="131"/>
                </a:lnTo>
                <a:lnTo>
                  <a:pt x="1105" y="66"/>
                </a:lnTo>
                <a:lnTo>
                  <a:pt x="94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3" name="Google Shape;1173;p18"/>
          <p:cNvSpPr/>
          <p:nvPr/>
        </p:nvSpPr>
        <p:spPr>
          <a:xfrm rot="10800000" flipH="1">
            <a:off x="9116698" y="125772"/>
            <a:ext cx="51295" cy="51295"/>
          </a:xfrm>
          <a:custGeom>
            <a:avLst/>
            <a:gdLst/>
            <a:ahLst/>
            <a:cxnLst/>
            <a:rect l="l" t="t" r="r" b="b"/>
            <a:pathLst>
              <a:path w="1593" h="1593" extrusionOk="0">
                <a:moveTo>
                  <a:pt x="651" y="1"/>
                </a:moveTo>
                <a:lnTo>
                  <a:pt x="488" y="66"/>
                </a:lnTo>
                <a:lnTo>
                  <a:pt x="358" y="131"/>
                </a:lnTo>
                <a:lnTo>
                  <a:pt x="228" y="228"/>
                </a:lnTo>
                <a:lnTo>
                  <a:pt x="131" y="358"/>
                </a:lnTo>
                <a:lnTo>
                  <a:pt x="66" y="488"/>
                </a:lnTo>
                <a:lnTo>
                  <a:pt x="33" y="618"/>
                </a:lnTo>
                <a:lnTo>
                  <a:pt x="1" y="780"/>
                </a:lnTo>
                <a:lnTo>
                  <a:pt x="33" y="943"/>
                </a:lnTo>
                <a:lnTo>
                  <a:pt x="66" y="1105"/>
                </a:lnTo>
                <a:lnTo>
                  <a:pt x="131" y="1235"/>
                </a:lnTo>
                <a:lnTo>
                  <a:pt x="228" y="1365"/>
                </a:lnTo>
                <a:lnTo>
                  <a:pt x="358" y="1463"/>
                </a:lnTo>
                <a:lnTo>
                  <a:pt x="488" y="1528"/>
                </a:lnTo>
                <a:lnTo>
                  <a:pt x="651" y="1560"/>
                </a:lnTo>
                <a:lnTo>
                  <a:pt x="813" y="1593"/>
                </a:lnTo>
                <a:lnTo>
                  <a:pt x="976" y="1560"/>
                </a:lnTo>
                <a:lnTo>
                  <a:pt x="1106" y="1528"/>
                </a:lnTo>
                <a:lnTo>
                  <a:pt x="1268" y="1463"/>
                </a:lnTo>
                <a:lnTo>
                  <a:pt x="1365" y="1365"/>
                </a:lnTo>
                <a:lnTo>
                  <a:pt x="1463" y="1235"/>
                </a:lnTo>
                <a:lnTo>
                  <a:pt x="1560" y="1105"/>
                </a:lnTo>
                <a:lnTo>
                  <a:pt x="1593" y="943"/>
                </a:lnTo>
                <a:lnTo>
                  <a:pt x="1593" y="780"/>
                </a:lnTo>
                <a:lnTo>
                  <a:pt x="1593" y="618"/>
                </a:lnTo>
                <a:lnTo>
                  <a:pt x="1560" y="488"/>
                </a:lnTo>
                <a:lnTo>
                  <a:pt x="1463" y="358"/>
                </a:lnTo>
                <a:lnTo>
                  <a:pt x="1365" y="228"/>
                </a:lnTo>
                <a:lnTo>
                  <a:pt x="1268" y="131"/>
                </a:lnTo>
                <a:lnTo>
                  <a:pt x="1106" y="66"/>
                </a:lnTo>
                <a:lnTo>
                  <a:pt x="97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4" name="Google Shape;1174;p18"/>
          <p:cNvSpPr/>
          <p:nvPr/>
        </p:nvSpPr>
        <p:spPr>
          <a:xfrm rot="10800000" flipH="1">
            <a:off x="6509785" y="-175356"/>
            <a:ext cx="442557" cy="443587"/>
          </a:xfrm>
          <a:custGeom>
            <a:avLst/>
            <a:gdLst/>
            <a:ahLst/>
            <a:cxnLst/>
            <a:rect l="l" t="t" r="r" b="b"/>
            <a:pathLst>
              <a:path w="13744" h="13776" extrusionOk="0">
                <a:moveTo>
                  <a:pt x="6856" y="0"/>
                </a:moveTo>
                <a:lnTo>
                  <a:pt x="6174" y="65"/>
                </a:lnTo>
                <a:lnTo>
                  <a:pt x="5491" y="163"/>
                </a:lnTo>
                <a:lnTo>
                  <a:pt x="4809" y="325"/>
                </a:lnTo>
                <a:lnTo>
                  <a:pt x="4192" y="553"/>
                </a:lnTo>
                <a:lnTo>
                  <a:pt x="3575" y="845"/>
                </a:lnTo>
                <a:lnTo>
                  <a:pt x="3022" y="1202"/>
                </a:lnTo>
                <a:lnTo>
                  <a:pt x="2502" y="1592"/>
                </a:lnTo>
                <a:lnTo>
                  <a:pt x="2015" y="2047"/>
                </a:lnTo>
                <a:lnTo>
                  <a:pt x="1560" y="2534"/>
                </a:lnTo>
                <a:lnTo>
                  <a:pt x="1170" y="3054"/>
                </a:lnTo>
                <a:lnTo>
                  <a:pt x="813" y="3607"/>
                </a:lnTo>
                <a:lnTo>
                  <a:pt x="521" y="4224"/>
                </a:lnTo>
                <a:lnTo>
                  <a:pt x="293" y="4841"/>
                </a:lnTo>
                <a:lnTo>
                  <a:pt x="131" y="5524"/>
                </a:lnTo>
                <a:lnTo>
                  <a:pt x="33" y="6206"/>
                </a:lnTo>
                <a:lnTo>
                  <a:pt x="1" y="6888"/>
                </a:lnTo>
                <a:lnTo>
                  <a:pt x="33" y="7603"/>
                </a:lnTo>
                <a:lnTo>
                  <a:pt x="131" y="8285"/>
                </a:lnTo>
                <a:lnTo>
                  <a:pt x="293" y="8935"/>
                </a:lnTo>
                <a:lnTo>
                  <a:pt x="521" y="9585"/>
                </a:lnTo>
                <a:lnTo>
                  <a:pt x="813" y="10170"/>
                </a:lnTo>
                <a:lnTo>
                  <a:pt x="1170" y="10754"/>
                </a:lnTo>
                <a:lnTo>
                  <a:pt x="1560" y="11274"/>
                </a:lnTo>
                <a:lnTo>
                  <a:pt x="2015" y="11762"/>
                </a:lnTo>
                <a:lnTo>
                  <a:pt x="2502" y="12216"/>
                </a:lnTo>
                <a:lnTo>
                  <a:pt x="3022" y="12606"/>
                </a:lnTo>
                <a:lnTo>
                  <a:pt x="3575" y="12964"/>
                </a:lnTo>
                <a:lnTo>
                  <a:pt x="4192" y="13224"/>
                </a:lnTo>
                <a:lnTo>
                  <a:pt x="4809" y="13484"/>
                </a:lnTo>
                <a:lnTo>
                  <a:pt x="5491" y="13646"/>
                </a:lnTo>
                <a:lnTo>
                  <a:pt x="6174" y="13743"/>
                </a:lnTo>
                <a:lnTo>
                  <a:pt x="6856" y="13776"/>
                </a:lnTo>
                <a:lnTo>
                  <a:pt x="7571" y="13743"/>
                </a:lnTo>
                <a:lnTo>
                  <a:pt x="8253" y="13646"/>
                </a:lnTo>
                <a:lnTo>
                  <a:pt x="8903" y="13484"/>
                </a:lnTo>
                <a:lnTo>
                  <a:pt x="9553" y="13224"/>
                </a:lnTo>
                <a:lnTo>
                  <a:pt x="10138" y="12964"/>
                </a:lnTo>
                <a:lnTo>
                  <a:pt x="10722" y="12606"/>
                </a:lnTo>
                <a:lnTo>
                  <a:pt x="11242" y="12216"/>
                </a:lnTo>
                <a:lnTo>
                  <a:pt x="11730" y="11762"/>
                </a:lnTo>
                <a:lnTo>
                  <a:pt x="12184" y="11274"/>
                </a:lnTo>
                <a:lnTo>
                  <a:pt x="12574" y="10754"/>
                </a:lnTo>
                <a:lnTo>
                  <a:pt x="12932" y="10170"/>
                </a:lnTo>
                <a:lnTo>
                  <a:pt x="13224" y="9585"/>
                </a:lnTo>
                <a:lnTo>
                  <a:pt x="13452" y="8935"/>
                </a:lnTo>
                <a:lnTo>
                  <a:pt x="13614" y="8285"/>
                </a:lnTo>
                <a:lnTo>
                  <a:pt x="13711" y="7603"/>
                </a:lnTo>
                <a:lnTo>
                  <a:pt x="13744" y="6888"/>
                </a:lnTo>
                <a:lnTo>
                  <a:pt x="13711" y="6206"/>
                </a:lnTo>
                <a:lnTo>
                  <a:pt x="13614" y="5524"/>
                </a:lnTo>
                <a:lnTo>
                  <a:pt x="13452" y="4841"/>
                </a:lnTo>
                <a:lnTo>
                  <a:pt x="13224" y="4224"/>
                </a:lnTo>
                <a:lnTo>
                  <a:pt x="12932" y="3607"/>
                </a:lnTo>
                <a:lnTo>
                  <a:pt x="12574" y="3054"/>
                </a:lnTo>
                <a:lnTo>
                  <a:pt x="12184" y="2534"/>
                </a:lnTo>
                <a:lnTo>
                  <a:pt x="11730" y="2047"/>
                </a:lnTo>
                <a:lnTo>
                  <a:pt x="11242" y="1592"/>
                </a:lnTo>
                <a:lnTo>
                  <a:pt x="10722" y="1202"/>
                </a:lnTo>
                <a:lnTo>
                  <a:pt x="10138" y="845"/>
                </a:lnTo>
                <a:lnTo>
                  <a:pt x="9553" y="553"/>
                </a:lnTo>
                <a:lnTo>
                  <a:pt x="8903" y="325"/>
                </a:lnTo>
                <a:lnTo>
                  <a:pt x="8253" y="163"/>
                </a:lnTo>
                <a:lnTo>
                  <a:pt x="7571" y="65"/>
                </a:lnTo>
                <a:lnTo>
                  <a:pt x="6856"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5" name="Google Shape;1175;p18"/>
          <p:cNvSpPr/>
          <p:nvPr/>
        </p:nvSpPr>
        <p:spPr>
          <a:xfrm rot="10800000" flipH="1">
            <a:off x="8591516" y="14875"/>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1" y="650"/>
                </a:lnTo>
                <a:lnTo>
                  <a:pt x="1" y="813"/>
                </a:lnTo>
                <a:lnTo>
                  <a:pt x="1" y="975"/>
                </a:lnTo>
                <a:lnTo>
                  <a:pt x="66" y="1105"/>
                </a:lnTo>
                <a:lnTo>
                  <a:pt x="131" y="1268"/>
                </a:lnTo>
                <a:lnTo>
                  <a:pt x="228" y="1365"/>
                </a:lnTo>
                <a:lnTo>
                  <a:pt x="358" y="1463"/>
                </a:lnTo>
                <a:lnTo>
                  <a:pt x="488" y="1560"/>
                </a:lnTo>
                <a:lnTo>
                  <a:pt x="651" y="1593"/>
                </a:lnTo>
                <a:lnTo>
                  <a:pt x="976" y="1593"/>
                </a:lnTo>
                <a:lnTo>
                  <a:pt x="1106" y="1560"/>
                </a:lnTo>
                <a:lnTo>
                  <a:pt x="1235" y="1463"/>
                </a:lnTo>
                <a:lnTo>
                  <a:pt x="1365" y="1365"/>
                </a:lnTo>
                <a:lnTo>
                  <a:pt x="1463" y="1268"/>
                </a:lnTo>
                <a:lnTo>
                  <a:pt x="1528" y="1105"/>
                </a:lnTo>
                <a:lnTo>
                  <a:pt x="1593" y="975"/>
                </a:lnTo>
                <a:lnTo>
                  <a:pt x="1593" y="813"/>
                </a:lnTo>
                <a:lnTo>
                  <a:pt x="1593" y="650"/>
                </a:lnTo>
                <a:lnTo>
                  <a:pt x="1528" y="488"/>
                </a:lnTo>
                <a:lnTo>
                  <a:pt x="1463" y="358"/>
                </a:lnTo>
                <a:lnTo>
                  <a:pt x="1365" y="228"/>
                </a:lnTo>
                <a:lnTo>
                  <a:pt x="1235" y="131"/>
                </a:lnTo>
                <a:lnTo>
                  <a:pt x="1106" y="66"/>
                </a:lnTo>
                <a:lnTo>
                  <a:pt x="976"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6" name="Google Shape;1176;p18"/>
          <p:cNvSpPr/>
          <p:nvPr/>
        </p:nvSpPr>
        <p:spPr>
          <a:xfrm rot="10800000" flipH="1">
            <a:off x="8722313" y="14875"/>
            <a:ext cx="52325" cy="51295"/>
          </a:xfrm>
          <a:custGeom>
            <a:avLst/>
            <a:gdLst/>
            <a:ahLst/>
            <a:cxnLst/>
            <a:rect l="l" t="t" r="r" b="b"/>
            <a:pathLst>
              <a:path w="1625" h="1593" extrusionOk="0">
                <a:moveTo>
                  <a:pt x="812" y="1"/>
                </a:moveTo>
                <a:lnTo>
                  <a:pt x="650" y="33"/>
                </a:lnTo>
                <a:lnTo>
                  <a:pt x="520" y="66"/>
                </a:lnTo>
                <a:lnTo>
                  <a:pt x="358" y="131"/>
                </a:lnTo>
                <a:lnTo>
                  <a:pt x="260" y="228"/>
                </a:lnTo>
                <a:lnTo>
                  <a:pt x="163" y="358"/>
                </a:lnTo>
                <a:lnTo>
                  <a:pt x="65" y="488"/>
                </a:lnTo>
                <a:lnTo>
                  <a:pt x="33" y="650"/>
                </a:lnTo>
                <a:lnTo>
                  <a:pt x="0" y="813"/>
                </a:lnTo>
                <a:lnTo>
                  <a:pt x="33" y="975"/>
                </a:lnTo>
                <a:lnTo>
                  <a:pt x="65" y="1105"/>
                </a:lnTo>
                <a:lnTo>
                  <a:pt x="163" y="1268"/>
                </a:lnTo>
                <a:lnTo>
                  <a:pt x="260" y="1365"/>
                </a:lnTo>
                <a:lnTo>
                  <a:pt x="358" y="1463"/>
                </a:lnTo>
                <a:lnTo>
                  <a:pt x="520" y="1560"/>
                </a:lnTo>
                <a:lnTo>
                  <a:pt x="650" y="1593"/>
                </a:lnTo>
                <a:lnTo>
                  <a:pt x="975" y="1593"/>
                </a:lnTo>
                <a:lnTo>
                  <a:pt x="1137" y="1560"/>
                </a:lnTo>
                <a:lnTo>
                  <a:pt x="1267" y="1463"/>
                </a:lnTo>
                <a:lnTo>
                  <a:pt x="1397" y="1365"/>
                </a:lnTo>
                <a:lnTo>
                  <a:pt x="1495" y="1268"/>
                </a:lnTo>
                <a:lnTo>
                  <a:pt x="1560" y="1105"/>
                </a:lnTo>
                <a:lnTo>
                  <a:pt x="1592" y="975"/>
                </a:lnTo>
                <a:lnTo>
                  <a:pt x="1625" y="813"/>
                </a:lnTo>
                <a:lnTo>
                  <a:pt x="1592" y="650"/>
                </a:lnTo>
                <a:lnTo>
                  <a:pt x="1560" y="488"/>
                </a:lnTo>
                <a:lnTo>
                  <a:pt x="1495" y="358"/>
                </a:lnTo>
                <a:lnTo>
                  <a:pt x="1397" y="228"/>
                </a:lnTo>
                <a:lnTo>
                  <a:pt x="1267" y="131"/>
                </a:lnTo>
                <a:lnTo>
                  <a:pt x="1137" y="66"/>
                </a:lnTo>
                <a:lnTo>
                  <a:pt x="975" y="33"/>
                </a:lnTo>
                <a:lnTo>
                  <a:pt x="81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7" name="Google Shape;1177;p18"/>
          <p:cNvSpPr/>
          <p:nvPr/>
        </p:nvSpPr>
        <p:spPr>
          <a:xfrm rot="10800000" flipH="1">
            <a:off x="8854107" y="14875"/>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33" y="650"/>
                </a:lnTo>
                <a:lnTo>
                  <a:pt x="1" y="813"/>
                </a:lnTo>
                <a:lnTo>
                  <a:pt x="33" y="975"/>
                </a:lnTo>
                <a:lnTo>
                  <a:pt x="66" y="1105"/>
                </a:lnTo>
                <a:lnTo>
                  <a:pt x="131" y="1268"/>
                </a:lnTo>
                <a:lnTo>
                  <a:pt x="228" y="1365"/>
                </a:lnTo>
                <a:lnTo>
                  <a:pt x="358" y="1463"/>
                </a:lnTo>
                <a:lnTo>
                  <a:pt x="488" y="1560"/>
                </a:lnTo>
                <a:lnTo>
                  <a:pt x="651" y="1593"/>
                </a:lnTo>
                <a:lnTo>
                  <a:pt x="976" y="1593"/>
                </a:lnTo>
                <a:lnTo>
                  <a:pt x="1106" y="1560"/>
                </a:lnTo>
                <a:lnTo>
                  <a:pt x="1235" y="1463"/>
                </a:lnTo>
                <a:lnTo>
                  <a:pt x="1365" y="1365"/>
                </a:lnTo>
                <a:lnTo>
                  <a:pt x="1463" y="1268"/>
                </a:lnTo>
                <a:lnTo>
                  <a:pt x="1528" y="1105"/>
                </a:lnTo>
                <a:lnTo>
                  <a:pt x="1593" y="975"/>
                </a:lnTo>
                <a:lnTo>
                  <a:pt x="1593" y="813"/>
                </a:lnTo>
                <a:lnTo>
                  <a:pt x="1593" y="650"/>
                </a:lnTo>
                <a:lnTo>
                  <a:pt x="1528" y="488"/>
                </a:lnTo>
                <a:lnTo>
                  <a:pt x="1463" y="358"/>
                </a:lnTo>
                <a:lnTo>
                  <a:pt x="1365" y="228"/>
                </a:lnTo>
                <a:lnTo>
                  <a:pt x="1235" y="131"/>
                </a:lnTo>
                <a:lnTo>
                  <a:pt x="1106" y="66"/>
                </a:lnTo>
                <a:lnTo>
                  <a:pt x="976"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8" name="Google Shape;1178;p18"/>
          <p:cNvSpPr/>
          <p:nvPr/>
        </p:nvSpPr>
        <p:spPr>
          <a:xfrm rot="10800000" flipH="1">
            <a:off x="8985934" y="14875"/>
            <a:ext cx="51295" cy="51295"/>
          </a:xfrm>
          <a:custGeom>
            <a:avLst/>
            <a:gdLst/>
            <a:ahLst/>
            <a:cxnLst/>
            <a:rect l="l" t="t" r="r" b="b"/>
            <a:pathLst>
              <a:path w="1593" h="1593" extrusionOk="0">
                <a:moveTo>
                  <a:pt x="780" y="1"/>
                </a:moveTo>
                <a:lnTo>
                  <a:pt x="618" y="33"/>
                </a:lnTo>
                <a:lnTo>
                  <a:pt x="488" y="66"/>
                </a:lnTo>
                <a:lnTo>
                  <a:pt x="326" y="131"/>
                </a:lnTo>
                <a:lnTo>
                  <a:pt x="228" y="228"/>
                </a:lnTo>
                <a:lnTo>
                  <a:pt x="131" y="358"/>
                </a:lnTo>
                <a:lnTo>
                  <a:pt x="66" y="488"/>
                </a:lnTo>
                <a:lnTo>
                  <a:pt x="1" y="650"/>
                </a:lnTo>
                <a:lnTo>
                  <a:pt x="1" y="813"/>
                </a:lnTo>
                <a:lnTo>
                  <a:pt x="1" y="975"/>
                </a:lnTo>
                <a:lnTo>
                  <a:pt x="66" y="1105"/>
                </a:lnTo>
                <a:lnTo>
                  <a:pt x="131" y="1268"/>
                </a:lnTo>
                <a:lnTo>
                  <a:pt x="228" y="1365"/>
                </a:lnTo>
                <a:lnTo>
                  <a:pt x="326" y="1463"/>
                </a:lnTo>
                <a:lnTo>
                  <a:pt x="488" y="1560"/>
                </a:lnTo>
                <a:lnTo>
                  <a:pt x="618" y="1593"/>
                </a:lnTo>
                <a:lnTo>
                  <a:pt x="943" y="1593"/>
                </a:lnTo>
                <a:lnTo>
                  <a:pt x="1105" y="1560"/>
                </a:lnTo>
                <a:lnTo>
                  <a:pt x="1235" y="1463"/>
                </a:lnTo>
                <a:lnTo>
                  <a:pt x="1365" y="1365"/>
                </a:lnTo>
                <a:lnTo>
                  <a:pt x="1463" y="1268"/>
                </a:lnTo>
                <a:lnTo>
                  <a:pt x="1528" y="1105"/>
                </a:lnTo>
                <a:lnTo>
                  <a:pt x="1560" y="975"/>
                </a:lnTo>
                <a:lnTo>
                  <a:pt x="1593" y="813"/>
                </a:lnTo>
                <a:lnTo>
                  <a:pt x="1560" y="650"/>
                </a:lnTo>
                <a:lnTo>
                  <a:pt x="1528" y="488"/>
                </a:lnTo>
                <a:lnTo>
                  <a:pt x="1463" y="358"/>
                </a:lnTo>
                <a:lnTo>
                  <a:pt x="1365" y="228"/>
                </a:lnTo>
                <a:lnTo>
                  <a:pt x="1235" y="131"/>
                </a:lnTo>
                <a:lnTo>
                  <a:pt x="1105" y="66"/>
                </a:lnTo>
                <a:lnTo>
                  <a:pt x="943" y="33"/>
                </a:lnTo>
                <a:lnTo>
                  <a:pt x="78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9" name="Google Shape;1179;p18"/>
          <p:cNvSpPr/>
          <p:nvPr/>
        </p:nvSpPr>
        <p:spPr>
          <a:xfrm rot="10800000" flipH="1">
            <a:off x="9116698" y="14875"/>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33" y="650"/>
                </a:lnTo>
                <a:lnTo>
                  <a:pt x="1" y="813"/>
                </a:lnTo>
                <a:lnTo>
                  <a:pt x="33" y="975"/>
                </a:lnTo>
                <a:lnTo>
                  <a:pt x="66" y="1105"/>
                </a:lnTo>
                <a:lnTo>
                  <a:pt x="131" y="1268"/>
                </a:lnTo>
                <a:lnTo>
                  <a:pt x="228" y="1365"/>
                </a:lnTo>
                <a:lnTo>
                  <a:pt x="358" y="1463"/>
                </a:lnTo>
                <a:lnTo>
                  <a:pt x="488" y="1560"/>
                </a:lnTo>
                <a:lnTo>
                  <a:pt x="651" y="1593"/>
                </a:lnTo>
                <a:lnTo>
                  <a:pt x="976" y="1593"/>
                </a:lnTo>
                <a:lnTo>
                  <a:pt x="1106" y="1560"/>
                </a:lnTo>
                <a:lnTo>
                  <a:pt x="1268" y="1463"/>
                </a:lnTo>
                <a:lnTo>
                  <a:pt x="1365" y="1365"/>
                </a:lnTo>
                <a:lnTo>
                  <a:pt x="1463" y="1268"/>
                </a:lnTo>
                <a:lnTo>
                  <a:pt x="1560" y="1105"/>
                </a:lnTo>
                <a:lnTo>
                  <a:pt x="1593" y="975"/>
                </a:lnTo>
                <a:lnTo>
                  <a:pt x="1593" y="813"/>
                </a:lnTo>
                <a:lnTo>
                  <a:pt x="1593" y="650"/>
                </a:lnTo>
                <a:lnTo>
                  <a:pt x="1560" y="488"/>
                </a:lnTo>
                <a:lnTo>
                  <a:pt x="1463" y="358"/>
                </a:lnTo>
                <a:lnTo>
                  <a:pt x="1365" y="228"/>
                </a:lnTo>
                <a:lnTo>
                  <a:pt x="1268" y="131"/>
                </a:lnTo>
                <a:lnTo>
                  <a:pt x="1106" y="66"/>
                </a:lnTo>
                <a:lnTo>
                  <a:pt x="976"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0" name="Google Shape;1180;p18"/>
          <p:cNvSpPr txBox="1">
            <a:spLocks noGrp="1"/>
          </p:cNvSpPr>
          <p:nvPr>
            <p:ph type="title"/>
          </p:nvPr>
        </p:nvSpPr>
        <p:spPr>
          <a:xfrm>
            <a:off x="713225" y="539500"/>
            <a:ext cx="7717500" cy="3231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Font typeface="Fredoka One"/>
              <a:buNone/>
              <a:defRPr sz="2800">
                <a:latin typeface="Fredoka One"/>
                <a:ea typeface="Fredoka One"/>
                <a:cs typeface="Fredoka One"/>
                <a:sym typeface="Fredoka One"/>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hanks">
  <p:cSld name="CUSTOM_1">
    <p:spTree>
      <p:nvGrpSpPr>
        <p:cNvPr id="1" name="Shape 1601"/>
        <p:cNvGrpSpPr/>
        <p:nvPr/>
      </p:nvGrpSpPr>
      <p:grpSpPr>
        <a:xfrm>
          <a:off x="0" y="0"/>
          <a:ext cx="0" cy="0"/>
          <a:chOff x="0" y="0"/>
          <a:chExt cx="0" cy="0"/>
        </a:xfrm>
      </p:grpSpPr>
      <p:sp>
        <p:nvSpPr>
          <p:cNvPr id="1602" name="Google Shape;1602;p27"/>
          <p:cNvSpPr/>
          <p:nvPr/>
        </p:nvSpPr>
        <p:spPr>
          <a:xfrm>
            <a:off x="0" y="0"/>
            <a:ext cx="9144052" cy="5187100"/>
          </a:xfrm>
          <a:custGeom>
            <a:avLst/>
            <a:gdLst/>
            <a:ahLst/>
            <a:cxnLst/>
            <a:rect l="l" t="t" r="r" b="b"/>
            <a:pathLst>
              <a:path w="275216" h="156509" extrusionOk="0">
                <a:moveTo>
                  <a:pt x="6251" y="311"/>
                </a:moveTo>
                <a:lnTo>
                  <a:pt x="6251" y="6247"/>
                </a:lnTo>
                <a:lnTo>
                  <a:pt x="315" y="6247"/>
                </a:lnTo>
                <a:lnTo>
                  <a:pt x="315" y="311"/>
                </a:lnTo>
                <a:close/>
                <a:moveTo>
                  <a:pt x="12498" y="311"/>
                </a:moveTo>
                <a:lnTo>
                  <a:pt x="12498" y="6247"/>
                </a:lnTo>
                <a:lnTo>
                  <a:pt x="6562" y="6247"/>
                </a:lnTo>
                <a:lnTo>
                  <a:pt x="6562" y="311"/>
                </a:lnTo>
                <a:close/>
                <a:moveTo>
                  <a:pt x="18745" y="311"/>
                </a:moveTo>
                <a:lnTo>
                  <a:pt x="18745" y="6247"/>
                </a:lnTo>
                <a:lnTo>
                  <a:pt x="12810" y="6247"/>
                </a:lnTo>
                <a:lnTo>
                  <a:pt x="12810" y="311"/>
                </a:lnTo>
                <a:close/>
                <a:moveTo>
                  <a:pt x="24992" y="311"/>
                </a:moveTo>
                <a:lnTo>
                  <a:pt x="24992" y="6247"/>
                </a:lnTo>
                <a:lnTo>
                  <a:pt x="19058" y="6247"/>
                </a:lnTo>
                <a:lnTo>
                  <a:pt x="19058" y="311"/>
                </a:lnTo>
                <a:close/>
                <a:moveTo>
                  <a:pt x="31241" y="311"/>
                </a:moveTo>
                <a:lnTo>
                  <a:pt x="31241" y="6247"/>
                </a:lnTo>
                <a:lnTo>
                  <a:pt x="25305" y="6247"/>
                </a:lnTo>
                <a:lnTo>
                  <a:pt x="25305" y="311"/>
                </a:lnTo>
                <a:close/>
                <a:moveTo>
                  <a:pt x="37489" y="311"/>
                </a:moveTo>
                <a:lnTo>
                  <a:pt x="37489" y="6247"/>
                </a:lnTo>
                <a:lnTo>
                  <a:pt x="31553" y="6247"/>
                </a:lnTo>
                <a:lnTo>
                  <a:pt x="31553" y="311"/>
                </a:lnTo>
                <a:close/>
                <a:moveTo>
                  <a:pt x="43737" y="311"/>
                </a:moveTo>
                <a:lnTo>
                  <a:pt x="43737" y="6247"/>
                </a:lnTo>
                <a:lnTo>
                  <a:pt x="37802" y="6247"/>
                </a:lnTo>
                <a:lnTo>
                  <a:pt x="37802" y="311"/>
                </a:lnTo>
                <a:close/>
                <a:moveTo>
                  <a:pt x="49985" y="311"/>
                </a:moveTo>
                <a:lnTo>
                  <a:pt x="49985" y="6247"/>
                </a:lnTo>
                <a:lnTo>
                  <a:pt x="44049" y="6247"/>
                </a:lnTo>
                <a:lnTo>
                  <a:pt x="44049" y="311"/>
                </a:lnTo>
                <a:close/>
                <a:moveTo>
                  <a:pt x="56232" y="311"/>
                </a:moveTo>
                <a:lnTo>
                  <a:pt x="56232" y="6247"/>
                </a:lnTo>
                <a:lnTo>
                  <a:pt x="50296" y="6247"/>
                </a:lnTo>
                <a:lnTo>
                  <a:pt x="50296" y="311"/>
                </a:lnTo>
                <a:close/>
                <a:moveTo>
                  <a:pt x="62480" y="311"/>
                </a:moveTo>
                <a:lnTo>
                  <a:pt x="62480" y="6247"/>
                </a:lnTo>
                <a:lnTo>
                  <a:pt x="56545" y="6247"/>
                </a:lnTo>
                <a:lnTo>
                  <a:pt x="56545" y="311"/>
                </a:lnTo>
                <a:close/>
                <a:moveTo>
                  <a:pt x="68727" y="311"/>
                </a:moveTo>
                <a:lnTo>
                  <a:pt x="68727" y="6247"/>
                </a:lnTo>
                <a:lnTo>
                  <a:pt x="62792" y="6247"/>
                </a:lnTo>
                <a:lnTo>
                  <a:pt x="62792" y="311"/>
                </a:lnTo>
                <a:close/>
                <a:moveTo>
                  <a:pt x="74975" y="311"/>
                </a:moveTo>
                <a:lnTo>
                  <a:pt x="74975" y="6247"/>
                </a:lnTo>
                <a:lnTo>
                  <a:pt x="69039" y="6247"/>
                </a:lnTo>
                <a:lnTo>
                  <a:pt x="69039" y="311"/>
                </a:lnTo>
                <a:close/>
                <a:moveTo>
                  <a:pt x="81223" y="311"/>
                </a:moveTo>
                <a:lnTo>
                  <a:pt x="81223" y="6247"/>
                </a:lnTo>
                <a:lnTo>
                  <a:pt x="75286" y="6247"/>
                </a:lnTo>
                <a:lnTo>
                  <a:pt x="75286" y="311"/>
                </a:lnTo>
                <a:close/>
                <a:moveTo>
                  <a:pt x="87470" y="311"/>
                </a:moveTo>
                <a:lnTo>
                  <a:pt x="87470" y="6247"/>
                </a:lnTo>
                <a:lnTo>
                  <a:pt x="81535" y="6247"/>
                </a:lnTo>
                <a:lnTo>
                  <a:pt x="81535" y="311"/>
                </a:lnTo>
                <a:close/>
                <a:moveTo>
                  <a:pt x="93720" y="311"/>
                </a:moveTo>
                <a:lnTo>
                  <a:pt x="93720" y="6247"/>
                </a:lnTo>
                <a:lnTo>
                  <a:pt x="87784" y="6247"/>
                </a:lnTo>
                <a:lnTo>
                  <a:pt x="87784" y="311"/>
                </a:lnTo>
                <a:close/>
                <a:moveTo>
                  <a:pt x="99967" y="311"/>
                </a:moveTo>
                <a:lnTo>
                  <a:pt x="99967" y="6247"/>
                </a:lnTo>
                <a:lnTo>
                  <a:pt x="94031" y="6247"/>
                </a:lnTo>
                <a:lnTo>
                  <a:pt x="94031" y="311"/>
                </a:lnTo>
                <a:close/>
                <a:moveTo>
                  <a:pt x="106214" y="311"/>
                </a:moveTo>
                <a:lnTo>
                  <a:pt x="106214" y="6247"/>
                </a:lnTo>
                <a:lnTo>
                  <a:pt x="100280" y="6247"/>
                </a:lnTo>
                <a:lnTo>
                  <a:pt x="100280" y="311"/>
                </a:lnTo>
                <a:close/>
                <a:moveTo>
                  <a:pt x="112461" y="311"/>
                </a:moveTo>
                <a:lnTo>
                  <a:pt x="112461" y="6247"/>
                </a:lnTo>
                <a:lnTo>
                  <a:pt x="106527" y="6247"/>
                </a:lnTo>
                <a:lnTo>
                  <a:pt x="106527" y="311"/>
                </a:lnTo>
                <a:close/>
                <a:moveTo>
                  <a:pt x="118710" y="311"/>
                </a:moveTo>
                <a:lnTo>
                  <a:pt x="118710" y="6247"/>
                </a:lnTo>
                <a:lnTo>
                  <a:pt x="112774" y="6247"/>
                </a:lnTo>
                <a:lnTo>
                  <a:pt x="112774" y="311"/>
                </a:lnTo>
                <a:close/>
                <a:moveTo>
                  <a:pt x="124957" y="311"/>
                </a:moveTo>
                <a:lnTo>
                  <a:pt x="124957" y="6247"/>
                </a:lnTo>
                <a:lnTo>
                  <a:pt x="119021" y="6247"/>
                </a:lnTo>
                <a:lnTo>
                  <a:pt x="119021" y="311"/>
                </a:lnTo>
                <a:close/>
                <a:moveTo>
                  <a:pt x="131204" y="311"/>
                </a:moveTo>
                <a:lnTo>
                  <a:pt x="131204" y="6247"/>
                </a:lnTo>
                <a:lnTo>
                  <a:pt x="125270" y="6247"/>
                </a:lnTo>
                <a:lnTo>
                  <a:pt x="125270" y="311"/>
                </a:lnTo>
                <a:close/>
                <a:moveTo>
                  <a:pt x="137451" y="311"/>
                </a:moveTo>
                <a:lnTo>
                  <a:pt x="137451" y="6247"/>
                </a:lnTo>
                <a:lnTo>
                  <a:pt x="131517" y="6247"/>
                </a:lnTo>
                <a:lnTo>
                  <a:pt x="131517" y="311"/>
                </a:lnTo>
                <a:close/>
                <a:moveTo>
                  <a:pt x="143702" y="311"/>
                </a:moveTo>
                <a:lnTo>
                  <a:pt x="143702" y="6247"/>
                </a:lnTo>
                <a:lnTo>
                  <a:pt x="137766" y="6247"/>
                </a:lnTo>
                <a:lnTo>
                  <a:pt x="137766" y="311"/>
                </a:lnTo>
                <a:close/>
                <a:moveTo>
                  <a:pt x="149949" y="311"/>
                </a:moveTo>
                <a:lnTo>
                  <a:pt x="149949" y="6247"/>
                </a:lnTo>
                <a:lnTo>
                  <a:pt x="144015" y="6247"/>
                </a:lnTo>
                <a:lnTo>
                  <a:pt x="144015" y="311"/>
                </a:lnTo>
                <a:close/>
                <a:moveTo>
                  <a:pt x="156196" y="311"/>
                </a:moveTo>
                <a:lnTo>
                  <a:pt x="156196" y="6247"/>
                </a:lnTo>
                <a:lnTo>
                  <a:pt x="150262" y="6247"/>
                </a:lnTo>
                <a:lnTo>
                  <a:pt x="150262" y="311"/>
                </a:lnTo>
                <a:close/>
                <a:moveTo>
                  <a:pt x="162445" y="311"/>
                </a:moveTo>
                <a:lnTo>
                  <a:pt x="162445" y="6247"/>
                </a:lnTo>
                <a:lnTo>
                  <a:pt x="156509" y="6247"/>
                </a:lnTo>
                <a:lnTo>
                  <a:pt x="156509" y="311"/>
                </a:lnTo>
                <a:close/>
                <a:moveTo>
                  <a:pt x="168692" y="311"/>
                </a:moveTo>
                <a:lnTo>
                  <a:pt x="168692" y="6247"/>
                </a:lnTo>
                <a:lnTo>
                  <a:pt x="162756" y="6247"/>
                </a:lnTo>
                <a:lnTo>
                  <a:pt x="162756" y="311"/>
                </a:lnTo>
                <a:close/>
                <a:moveTo>
                  <a:pt x="174939" y="311"/>
                </a:moveTo>
                <a:lnTo>
                  <a:pt x="174939" y="6247"/>
                </a:lnTo>
                <a:lnTo>
                  <a:pt x="169005" y="6247"/>
                </a:lnTo>
                <a:lnTo>
                  <a:pt x="169005" y="311"/>
                </a:lnTo>
                <a:close/>
                <a:moveTo>
                  <a:pt x="181186" y="311"/>
                </a:moveTo>
                <a:lnTo>
                  <a:pt x="181186" y="6247"/>
                </a:lnTo>
                <a:lnTo>
                  <a:pt x="175252" y="6247"/>
                </a:lnTo>
                <a:lnTo>
                  <a:pt x="175252" y="311"/>
                </a:lnTo>
                <a:close/>
                <a:moveTo>
                  <a:pt x="187435" y="311"/>
                </a:moveTo>
                <a:lnTo>
                  <a:pt x="187435" y="6247"/>
                </a:lnTo>
                <a:lnTo>
                  <a:pt x="181499" y="6247"/>
                </a:lnTo>
                <a:lnTo>
                  <a:pt x="181499" y="311"/>
                </a:lnTo>
                <a:close/>
                <a:moveTo>
                  <a:pt x="193684" y="311"/>
                </a:moveTo>
                <a:lnTo>
                  <a:pt x="193684" y="6247"/>
                </a:lnTo>
                <a:lnTo>
                  <a:pt x="187749" y="6247"/>
                </a:lnTo>
                <a:lnTo>
                  <a:pt x="187749" y="311"/>
                </a:lnTo>
                <a:close/>
                <a:moveTo>
                  <a:pt x="199931" y="311"/>
                </a:moveTo>
                <a:lnTo>
                  <a:pt x="199931" y="6247"/>
                </a:lnTo>
                <a:lnTo>
                  <a:pt x="193996" y="6247"/>
                </a:lnTo>
                <a:lnTo>
                  <a:pt x="193996" y="311"/>
                </a:lnTo>
                <a:close/>
                <a:moveTo>
                  <a:pt x="206180" y="311"/>
                </a:moveTo>
                <a:lnTo>
                  <a:pt x="206180" y="6247"/>
                </a:lnTo>
                <a:lnTo>
                  <a:pt x="200244" y="6247"/>
                </a:lnTo>
                <a:lnTo>
                  <a:pt x="200244" y="311"/>
                </a:lnTo>
                <a:close/>
                <a:moveTo>
                  <a:pt x="212427" y="311"/>
                </a:moveTo>
                <a:lnTo>
                  <a:pt x="212427" y="6247"/>
                </a:lnTo>
                <a:lnTo>
                  <a:pt x="206491" y="6247"/>
                </a:lnTo>
                <a:lnTo>
                  <a:pt x="206491" y="311"/>
                </a:lnTo>
                <a:close/>
                <a:moveTo>
                  <a:pt x="218674" y="311"/>
                </a:moveTo>
                <a:lnTo>
                  <a:pt x="218674" y="6247"/>
                </a:lnTo>
                <a:lnTo>
                  <a:pt x="212739" y="6247"/>
                </a:lnTo>
                <a:lnTo>
                  <a:pt x="212739" y="311"/>
                </a:lnTo>
                <a:close/>
                <a:moveTo>
                  <a:pt x="224921" y="311"/>
                </a:moveTo>
                <a:lnTo>
                  <a:pt x="224921" y="6247"/>
                </a:lnTo>
                <a:lnTo>
                  <a:pt x="218987" y="6247"/>
                </a:lnTo>
                <a:lnTo>
                  <a:pt x="218987" y="311"/>
                </a:lnTo>
                <a:close/>
                <a:moveTo>
                  <a:pt x="231170" y="311"/>
                </a:moveTo>
                <a:lnTo>
                  <a:pt x="231170" y="6247"/>
                </a:lnTo>
                <a:lnTo>
                  <a:pt x="225234" y="6247"/>
                </a:lnTo>
                <a:lnTo>
                  <a:pt x="225234" y="311"/>
                </a:lnTo>
                <a:close/>
                <a:moveTo>
                  <a:pt x="237417" y="311"/>
                </a:moveTo>
                <a:lnTo>
                  <a:pt x="237417" y="6247"/>
                </a:lnTo>
                <a:lnTo>
                  <a:pt x="231481" y="6247"/>
                </a:lnTo>
                <a:lnTo>
                  <a:pt x="231481" y="311"/>
                </a:lnTo>
                <a:close/>
                <a:moveTo>
                  <a:pt x="243664" y="311"/>
                </a:moveTo>
                <a:lnTo>
                  <a:pt x="243664" y="6247"/>
                </a:lnTo>
                <a:lnTo>
                  <a:pt x="237729" y="6247"/>
                </a:lnTo>
                <a:lnTo>
                  <a:pt x="237729" y="311"/>
                </a:lnTo>
                <a:close/>
                <a:moveTo>
                  <a:pt x="249914" y="311"/>
                </a:moveTo>
                <a:lnTo>
                  <a:pt x="249914" y="6247"/>
                </a:lnTo>
                <a:lnTo>
                  <a:pt x="243978" y="6247"/>
                </a:lnTo>
                <a:lnTo>
                  <a:pt x="243978" y="311"/>
                </a:lnTo>
                <a:close/>
                <a:moveTo>
                  <a:pt x="256161" y="311"/>
                </a:moveTo>
                <a:lnTo>
                  <a:pt x="256161" y="6247"/>
                </a:lnTo>
                <a:lnTo>
                  <a:pt x="250225" y="6247"/>
                </a:lnTo>
                <a:lnTo>
                  <a:pt x="250225" y="311"/>
                </a:lnTo>
                <a:close/>
                <a:moveTo>
                  <a:pt x="262409" y="311"/>
                </a:moveTo>
                <a:lnTo>
                  <a:pt x="262409" y="6247"/>
                </a:lnTo>
                <a:lnTo>
                  <a:pt x="256474" y="6247"/>
                </a:lnTo>
                <a:lnTo>
                  <a:pt x="256474" y="311"/>
                </a:lnTo>
                <a:close/>
                <a:moveTo>
                  <a:pt x="268656" y="311"/>
                </a:moveTo>
                <a:lnTo>
                  <a:pt x="268656" y="6247"/>
                </a:lnTo>
                <a:lnTo>
                  <a:pt x="262721" y="6247"/>
                </a:lnTo>
                <a:lnTo>
                  <a:pt x="262721" y="311"/>
                </a:lnTo>
                <a:close/>
                <a:moveTo>
                  <a:pt x="274904" y="311"/>
                </a:moveTo>
                <a:lnTo>
                  <a:pt x="274904" y="6247"/>
                </a:lnTo>
                <a:lnTo>
                  <a:pt x="268968" y="6247"/>
                </a:lnTo>
                <a:lnTo>
                  <a:pt x="268968" y="311"/>
                </a:lnTo>
                <a:close/>
                <a:moveTo>
                  <a:pt x="6251" y="6560"/>
                </a:moveTo>
                <a:lnTo>
                  <a:pt x="6251" y="12494"/>
                </a:lnTo>
                <a:lnTo>
                  <a:pt x="315" y="12494"/>
                </a:lnTo>
                <a:lnTo>
                  <a:pt x="315" y="6560"/>
                </a:lnTo>
                <a:close/>
                <a:moveTo>
                  <a:pt x="12498" y="6560"/>
                </a:moveTo>
                <a:lnTo>
                  <a:pt x="12498" y="12494"/>
                </a:lnTo>
                <a:lnTo>
                  <a:pt x="6562" y="12494"/>
                </a:lnTo>
                <a:lnTo>
                  <a:pt x="6562" y="6560"/>
                </a:lnTo>
                <a:close/>
                <a:moveTo>
                  <a:pt x="18745" y="6560"/>
                </a:moveTo>
                <a:lnTo>
                  <a:pt x="18745" y="12494"/>
                </a:lnTo>
                <a:lnTo>
                  <a:pt x="12810" y="12494"/>
                </a:lnTo>
                <a:lnTo>
                  <a:pt x="12810" y="6560"/>
                </a:lnTo>
                <a:close/>
                <a:moveTo>
                  <a:pt x="24992" y="6560"/>
                </a:moveTo>
                <a:lnTo>
                  <a:pt x="24992" y="12494"/>
                </a:lnTo>
                <a:lnTo>
                  <a:pt x="19058" y="12494"/>
                </a:lnTo>
                <a:lnTo>
                  <a:pt x="19058" y="6560"/>
                </a:lnTo>
                <a:close/>
                <a:moveTo>
                  <a:pt x="31241" y="6560"/>
                </a:moveTo>
                <a:lnTo>
                  <a:pt x="31241" y="12494"/>
                </a:lnTo>
                <a:lnTo>
                  <a:pt x="25305" y="12494"/>
                </a:lnTo>
                <a:lnTo>
                  <a:pt x="25305" y="6560"/>
                </a:lnTo>
                <a:close/>
                <a:moveTo>
                  <a:pt x="37489" y="6560"/>
                </a:moveTo>
                <a:lnTo>
                  <a:pt x="37489" y="12494"/>
                </a:lnTo>
                <a:lnTo>
                  <a:pt x="31553" y="12494"/>
                </a:lnTo>
                <a:lnTo>
                  <a:pt x="31553" y="6560"/>
                </a:lnTo>
                <a:close/>
                <a:moveTo>
                  <a:pt x="43737" y="6560"/>
                </a:moveTo>
                <a:lnTo>
                  <a:pt x="43737" y="12494"/>
                </a:lnTo>
                <a:lnTo>
                  <a:pt x="37802" y="12494"/>
                </a:lnTo>
                <a:lnTo>
                  <a:pt x="37802" y="6560"/>
                </a:lnTo>
                <a:close/>
                <a:moveTo>
                  <a:pt x="49985" y="6560"/>
                </a:moveTo>
                <a:lnTo>
                  <a:pt x="49985" y="12494"/>
                </a:lnTo>
                <a:lnTo>
                  <a:pt x="44049" y="12494"/>
                </a:lnTo>
                <a:lnTo>
                  <a:pt x="44049" y="6560"/>
                </a:lnTo>
                <a:close/>
                <a:moveTo>
                  <a:pt x="56232" y="6560"/>
                </a:moveTo>
                <a:lnTo>
                  <a:pt x="56232" y="12494"/>
                </a:lnTo>
                <a:lnTo>
                  <a:pt x="50296" y="12494"/>
                </a:lnTo>
                <a:lnTo>
                  <a:pt x="50296" y="6560"/>
                </a:lnTo>
                <a:close/>
                <a:moveTo>
                  <a:pt x="62480" y="6560"/>
                </a:moveTo>
                <a:lnTo>
                  <a:pt x="62480" y="12494"/>
                </a:lnTo>
                <a:lnTo>
                  <a:pt x="56545" y="12494"/>
                </a:lnTo>
                <a:lnTo>
                  <a:pt x="56545" y="6560"/>
                </a:lnTo>
                <a:close/>
                <a:moveTo>
                  <a:pt x="68727" y="6560"/>
                </a:moveTo>
                <a:lnTo>
                  <a:pt x="68727" y="12494"/>
                </a:lnTo>
                <a:lnTo>
                  <a:pt x="62792" y="12494"/>
                </a:lnTo>
                <a:lnTo>
                  <a:pt x="62792" y="6560"/>
                </a:lnTo>
                <a:close/>
                <a:moveTo>
                  <a:pt x="74975" y="6560"/>
                </a:moveTo>
                <a:lnTo>
                  <a:pt x="74975" y="12494"/>
                </a:lnTo>
                <a:lnTo>
                  <a:pt x="69039" y="12494"/>
                </a:lnTo>
                <a:lnTo>
                  <a:pt x="69039" y="6560"/>
                </a:lnTo>
                <a:close/>
                <a:moveTo>
                  <a:pt x="81223" y="6560"/>
                </a:moveTo>
                <a:lnTo>
                  <a:pt x="81223" y="12494"/>
                </a:lnTo>
                <a:lnTo>
                  <a:pt x="75286" y="12494"/>
                </a:lnTo>
                <a:lnTo>
                  <a:pt x="75286" y="6560"/>
                </a:lnTo>
                <a:close/>
                <a:moveTo>
                  <a:pt x="87470" y="6560"/>
                </a:moveTo>
                <a:lnTo>
                  <a:pt x="87470" y="12494"/>
                </a:lnTo>
                <a:lnTo>
                  <a:pt x="81535" y="12494"/>
                </a:lnTo>
                <a:lnTo>
                  <a:pt x="81535" y="6560"/>
                </a:lnTo>
                <a:close/>
                <a:moveTo>
                  <a:pt x="93720" y="6560"/>
                </a:moveTo>
                <a:lnTo>
                  <a:pt x="93720" y="12494"/>
                </a:lnTo>
                <a:lnTo>
                  <a:pt x="87784" y="12494"/>
                </a:lnTo>
                <a:lnTo>
                  <a:pt x="87784" y="6560"/>
                </a:lnTo>
                <a:close/>
                <a:moveTo>
                  <a:pt x="99967" y="6560"/>
                </a:moveTo>
                <a:lnTo>
                  <a:pt x="99967" y="12494"/>
                </a:lnTo>
                <a:lnTo>
                  <a:pt x="94031" y="12494"/>
                </a:lnTo>
                <a:lnTo>
                  <a:pt x="94031" y="6560"/>
                </a:lnTo>
                <a:close/>
                <a:moveTo>
                  <a:pt x="106214" y="6560"/>
                </a:moveTo>
                <a:lnTo>
                  <a:pt x="106214" y="12494"/>
                </a:lnTo>
                <a:lnTo>
                  <a:pt x="100280" y="12494"/>
                </a:lnTo>
                <a:lnTo>
                  <a:pt x="100280" y="6560"/>
                </a:lnTo>
                <a:close/>
                <a:moveTo>
                  <a:pt x="112461" y="6560"/>
                </a:moveTo>
                <a:lnTo>
                  <a:pt x="112461" y="12494"/>
                </a:lnTo>
                <a:lnTo>
                  <a:pt x="106527" y="12494"/>
                </a:lnTo>
                <a:lnTo>
                  <a:pt x="106527" y="6560"/>
                </a:lnTo>
                <a:close/>
                <a:moveTo>
                  <a:pt x="118710" y="6560"/>
                </a:moveTo>
                <a:lnTo>
                  <a:pt x="118710" y="12494"/>
                </a:lnTo>
                <a:lnTo>
                  <a:pt x="112774" y="12494"/>
                </a:lnTo>
                <a:lnTo>
                  <a:pt x="112774" y="6560"/>
                </a:lnTo>
                <a:close/>
                <a:moveTo>
                  <a:pt x="124957" y="6560"/>
                </a:moveTo>
                <a:lnTo>
                  <a:pt x="124957" y="12494"/>
                </a:lnTo>
                <a:lnTo>
                  <a:pt x="119021" y="12494"/>
                </a:lnTo>
                <a:lnTo>
                  <a:pt x="119021" y="6560"/>
                </a:lnTo>
                <a:close/>
                <a:moveTo>
                  <a:pt x="131204" y="6560"/>
                </a:moveTo>
                <a:lnTo>
                  <a:pt x="131204" y="12494"/>
                </a:lnTo>
                <a:lnTo>
                  <a:pt x="125270" y="12494"/>
                </a:lnTo>
                <a:lnTo>
                  <a:pt x="125270" y="6560"/>
                </a:lnTo>
                <a:close/>
                <a:moveTo>
                  <a:pt x="137451" y="6560"/>
                </a:moveTo>
                <a:lnTo>
                  <a:pt x="137451" y="12494"/>
                </a:lnTo>
                <a:lnTo>
                  <a:pt x="131517" y="12494"/>
                </a:lnTo>
                <a:lnTo>
                  <a:pt x="131517" y="6560"/>
                </a:lnTo>
                <a:close/>
                <a:moveTo>
                  <a:pt x="143702" y="6560"/>
                </a:moveTo>
                <a:lnTo>
                  <a:pt x="143702" y="12494"/>
                </a:lnTo>
                <a:lnTo>
                  <a:pt x="137766" y="12494"/>
                </a:lnTo>
                <a:lnTo>
                  <a:pt x="137766" y="6560"/>
                </a:lnTo>
                <a:close/>
                <a:moveTo>
                  <a:pt x="149949" y="6560"/>
                </a:moveTo>
                <a:lnTo>
                  <a:pt x="149949" y="12494"/>
                </a:lnTo>
                <a:lnTo>
                  <a:pt x="144015" y="12494"/>
                </a:lnTo>
                <a:lnTo>
                  <a:pt x="144015" y="6560"/>
                </a:lnTo>
                <a:close/>
                <a:moveTo>
                  <a:pt x="156196" y="6560"/>
                </a:moveTo>
                <a:lnTo>
                  <a:pt x="156196" y="12494"/>
                </a:lnTo>
                <a:lnTo>
                  <a:pt x="150262" y="12494"/>
                </a:lnTo>
                <a:lnTo>
                  <a:pt x="150262" y="6560"/>
                </a:lnTo>
                <a:close/>
                <a:moveTo>
                  <a:pt x="162445" y="6560"/>
                </a:moveTo>
                <a:lnTo>
                  <a:pt x="162445" y="12494"/>
                </a:lnTo>
                <a:lnTo>
                  <a:pt x="156509" y="12494"/>
                </a:lnTo>
                <a:lnTo>
                  <a:pt x="156509" y="6560"/>
                </a:lnTo>
                <a:close/>
                <a:moveTo>
                  <a:pt x="168692" y="6560"/>
                </a:moveTo>
                <a:lnTo>
                  <a:pt x="168692" y="12494"/>
                </a:lnTo>
                <a:lnTo>
                  <a:pt x="162756" y="12494"/>
                </a:lnTo>
                <a:lnTo>
                  <a:pt x="162756" y="6560"/>
                </a:lnTo>
                <a:close/>
                <a:moveTo>
                  <a:pt x="174939" y="6560"/>
                </a:moveTo>
                <a:lnTo>
                  <a:pt x="174939" y="12494"/>
                </a:lnTo>
                <a:lnTo>
                  <a:pt x="169005" y="12494"/>
                </a:lnTo>
                <a:lnTo>
                  <a:pt x="169005" y="6560"/>
                </a:lnTo>
                <a:close/>
                <a:moveTo>
                  <a:pt x="181186" y="6560"/>
                </a:moveTo>
                <a:lnTo>
                  <a:pt x="181186" y="12494"/>
                </a:lnTo>
                <a:lnTo>
                  <a:pt x="175252" y="12494"/>
                </a:lnTo>
                <a:lnTo>
                  <a:pt x="175252" y="6560"/>
                </a:lnTo>
                <a:close/>
                <a:moveTo>
                  <a:pt x="187435" y="6560"/>
                </a:moveTo>
                <a:lnTo>
                  <a:pt x="187435" y="12494"/>
                </a:lnTo>
                <a:lnTo>
                  <a:pt x="181499" y="12494"/>
                </a:lnTo>
                <a:lnTo>
                  <a:pt x="181499" y="6560"/>
                </a:lnTo>
                <a:close/>
                <a:moveTo>
                  <a:pt x="193684" y="6560"/>
                </a:moveTo>
                <a:lnTo>
                  <a:pt x="193684" y="12494"/>
                </a:lnTo>
                <a:lnTo>
                  <a:pt x="187749" y="12494"/>
                </a:lnTo>
                <a:lnTo>
                  <a:pt x="187749" y="6560"/>
                </a:lnTo>
                <a:close/>
                <a:moveTo>
                  <a:pt x="199931" y="6560"/>
                </a:moveTo>
                <a:lnTo>
                  <a:pt x="199931" y="12494"/>
                </a:lnTo>
                <a:lnTo>
                  <a:pt x="193996" y="12494"/>
                </a:lnTo>
                <a:lnTo>
                  <a:pt x="193996" y="6560"/>
                </a:lnTo>
                <a:close/>
                <a:moveTo>
                  <a:pt x="206180" y="6560"/>
                </a:moveTo>
                <a:lnTo>
                  <a:pt x="206180" y="12494"/>
                </a:lnTo>
                <a:lnTo>
                  <a:pt x="200244" y="12494"/>
                </a:lnTo>
                <a:lnTo>
                  <a:pt x="200244" y="6560"/>
                </a:lnTo>
                <a:close/>
                <a:moveTo>
                  <a:pt x="212427" y="6560"/>
                </a:moveTo>
                <a:lnTo>
                  <a:pt x="212427" y="12494"/>
                </a:lnTo>
                <a:lnTo>
                  <a:pt x="206491" y="12494"/>
                </a:lnTo>
                <a:lnTo>
                  <a:pt x="206491" y="6560"/>
                </a:lnTo>
                <a:close/>
                <a:moveTo>
                  <a:pt x="218674" y="6560"/>
                </a:moveTo>
                <a:lnTo>
                  <a:pt x="218674" y="12494"/>
                </a:lnTo>
                <a:lnTo>
                  <a:pt x="212739" y="12494"/>
                </a:lnTo>
                <a:lnTo>
                  <a:pt x="212739" y="6560"/>
                </a:lnTo>
                <a:close/>
                <a:moveTo>
                  <a:pt x="224921" y="6560"/>
                </a:moveTo>
                <a:lnTo>
                  <a:pt x="224921" y="12494"/>
                </a:lnTo>
                <a:lnTo>
                  <a:pt x="218987" y="12494"/>
                </a:lnTo>
                <a:lnTo>
                  <a:pt x="218987" y="6560"/>
                </a:lnTo>
                <a:close/>
                <a:moveTo>
                  <a:pt x="231170" y="6560"/>
                </a:moveTo>
                <a:lnTo>
                  <a:pt x="231170" y="12494"/>
                </a:lnTo>
                <a:lnTo>
                  <a:pt x="225234" y="12494"/>
                </a:lnTo>
                <a:lnTo>
                  <a:pt x="225234" y="6560"/>
                </a:lnTo>
                <a:close/>
                <a:moveTo>
                  <a:pt x="237417" y="6560"/>
                </a:moveTo>
                <a:lnTo>
                  <a:pt x="237417" y="12494"/>
                </a:lnTo>
                <a:lnTo>
                  <a:pt x="231481" y="12494"/>
                </a:lnTo>
                <a:lnTo>
                  <a:pt x="231481" y="6560"/>
                </a:lnTo>
                <a:close/>
                <a:moveTo>
                  <a:pt x="243664" y="6560"/>
                </a:moveTo>
                <a:lnTo>
                  <a:pt x="243664" y="12494"/>
                </a:lnTo>
                <a:lnTo>
                  <a:pt x="237729" y="12494"/>
                </a:lnTo>
                <a:lnTo>
                  <a:pt x="237729" y="6560"/>
                </a:lnTo>
                <a:close/>
                <a:moveTo>
                  <a:pt x="249914" y="6560"/>
                </a:moveTo>
                <a:lnTo>
                  <a:pt x="249914" y="12494"/>
                </a:lnTo>
                <a:lnTo>
                  <a:pt x="243978" y="12494"/>
                </a:lnTo>
                <a:lnTo>
                  <a:pt x="243978" y="6560"/>
                </a:lnTo>
                <a:close/>
                <a:moveTo>
                  <a:pt x="256161" y="6560"/>
                </a:moveTo>
                <a:lnTo>
                  <a:pt x="256161" y="12494"/>
                </a:lnTo>
                <a:lnTo>
                  <a:pt x="250225" y="12494"/>
                </a:lnTo>
                <a:lnTo>
                  <a:pt x="250225" y="6560"/>
                </a:lnTo>
                <a:close/>
                <a:moveTo>
                  <a:pt x="262409" y="6560"/>
                </a:moveTo>
                <a:lnTo>
                  <a:pt x="262409" y="12494"/>
                </a:lnTo>
                <a:lnTo>
                  <a:pt x="256474" y="12494"/>
                </a:lnTo>
                <a:lnTo>
                  <a:pt x="256474" y="6560"/>
                </a:lnTo>
                <a:close/>
                <a:moveTo>
                  <a:pt x="268656" y="6560"/>
                </a:moveTo>
                <a:lnTo>
                  <a:pt x="268656" y="12494"/>
                </a:lnTo>
                <a:lnTo>
                  <a:pt x="262721" y="12494"/>
                </a:lnTo>
                <a:lnTo>
                  <a:pt x="262721" y="6560"/>
                </a:lnTo>
                <a:close/>
                <a:moveTo>
                  <a:pt x="274904" y="6560"/>
                </a:moveTo>
                <a:lnTo>
                  <a:pt x="274904" y="12494"/>
                </a:lnTo>
                <a:lnTo>
                  <a:pt x="268968" y="12494"/>
                </a:lnTo>
                <a:lnTo>
                  <a:pt x="268968" y="6560"/>
                </a:lnTo>
                <a:close/>
                <a:moveTo>
                  <a:pt x="6251" y="12807"/>
                </a:moveTo>
                <a:lnTo>
                  <a:pt x="6251" y="18742"/>
                </a:lnTo>
                <a:lnTo>
                  <a:pt x="315" y="18742"/>
                </a:lnTo>
                <a:lnTo>
                  <a:pt x="315" y="12807"/>
                </a:lnTo>
                <a:close/>
                <a:moveTo>
                  <a:pt x="12498" y="12807"/>
                </a:moveTo>
                <a:lnTo>
                  <a:pt x="12498" y="18742"/>
                </a:lnTo>
                <a:lnTo>
                  <a:pt x="6562" y="18742"/>
                </a:lnTo>
                <a:lnTo>
                  <a:pt x="6562" y="12807"/>
                </a:lnTo>
                <a:close/>
                <a:moveTo>
                  <a:pt x="18745" y="12807"/>
                </a:moveTo>
                <a:lnTo>
                  <a:pt x="18745" y="18742"/>
                </a:lnTo>
                <a:lnTo>
                  <a:pt x="12810" y="18742"/>
                </a:lnTo>
                <a:lnTo>
                  <a:pt x="12810" y="12807"/>
                </a:lnTo>
                <a:close/>
                <a:moveTo>
                  <a:pt x="24992" y="12807"/>
                </a:moveTo>
                <a:lnTo>
                  <a:pt x="24992" y="18742"/>
                </a:lnTo>
                <a:lnTo>
                  <a:pt x="19058" y="18742"/>
                </a:lnTo>
                <a:lnTo>
                  <a:pt x="19058" y="12807"/>
                </a:lnTo>
                <a:close/>
                <a:moveTo>
                  <a:pt x="31241" y="12807"/>
                </a:moveTo>
                <a:lnTo>
                  <a:pt x="31241" y="18742"/>
                </a:lnTo>
                <a:lnTo>
                  <a:pt x="25305" y="18742"/>
                </a:lnTo>
                <a:lnTo>
                  <a:pt x="25305" y="12807"/>
                </a:lnTo>
                <a:close/>
                <a:moveTo>
                  <a:pt x="37489" y="12807"/>
                </a:moveTo>
                <a:lnTo>
                  <a:pt x="37489" y="18742"/>
                </a:lnTo>
                <a:lnTo>
                  <a:pt x="31553" y="18742"/>
                </a:lnTo>
                <a:lnTo>
                  <a:pt x="31553" y="12807"/>
                </a:lnTo>
                <a:close/>
                <a:moveTo>
                  <a:pt x="43737" y="12807"/>
                </a:moveTo>
                <a:lnTo>
                  <a:pt x="43737" y="18742"/>
                </a:lnTo>
                <a:lnTo>
                  <a:pt x="37802" y="18742"/>
                </a:lnTo>
                <a:lnTo>
                  <a:pt x="37802" y="12807"/>
                </a:lnTo>
                <a:close/>
                <a:moveTo>
                  <a:pt x="49985" y="12807"/>
                </a:moveTo>
                <a:lnTo>
                  <a:pt x="49985" y="18742"/>
                </a:lnTo>
                <a:lnTo>
                  <a:pt x="44049" y="18742"/>
                </a:lnTo>
                <a:lnTo>
                  <a:pt x="44049" y="12807"/>
                </a:lnTo>
                <a:close/>
                <a:moveTo>
                  <a:pt x="56232" y="12807"/>
                </a:moveTo>
                <a:lnTo>
                  <a:pt x="56232" y="18742"/>
                </a:lnTo>
                <a:lnTo>
                  <a:pt x="50296" y="18742"/>
                </a:lnTo>
                <a:lnTo>
                  <a:pt x="50296" y="12807"/>
                </a:lnTo>
                <a:close/>
                <a:moveTo>
                  <a:pt x="62480" y="12807"/>
                </a:moveTo>
                <a:lnTo>
                  <a:pt x="62480" y="18742"/>
                </a:lnTo>
                <a:lnTo>
                  <a:pt x="56545" y="18742"/>
                </a:lnTo>
                <a:lnTo>
                  <a:pt x="56545" y="12807"/>
                </a:lnTo>
                <a:close/>
                <a:moveTo>
                  <a:pt x="68727" y="12807"/>
                </a:moveTo>
                <a:lnTo>
                  <a:pt x="68727" y="18742"/>
                </a:lnTo>
                <a:lnTo>
                  <a:pt x="62792" y="18742"/>
                </a:lnTo>
                <a:lnTo>
                  <a:pt x="62792" y="12807"/>
                </a:lnTo>
                <a:close/>
                <a:moveTo>
                  <a:pt x="74975" y="12807"/>
                </a:moveTo>
                <a:lnTo>
                  <a:pt x="74975" y="18742"/>
                </a:lnTo>
                <a:lnTo>
                  <a:pt x="69039" y="18742"/>
                </a:lnTo>
                <a:lnTo>
                  <a:pt x="69039" y="12807"/>
                </a:lnTo>
                <a:close/>
                <a:moveTo>
                  <a:pt x="81223" y="12807"/>
                </a:moveTo>
                <a:lnTo>
                  <a:pt x="81223" y="18742"/>
                </a:lnTo>
                <a:lnTo>
                  <a:pt x="75286" y="18742"/>
                </a:lnTo>
                <a:lnTo>
                  <a:pt x="75286" y="12807"/>
                </a:lnTo>
                <a:close/>
                <a:moveTo>
                  <a:pt x="87470" y="12807"/>
                </a:moveTo>
                <a:lnTo>
                  <a:pt x="87470" y="18742"/>
                </a:lnTo>
                <a:lnTo>
                  <a:pt x="81535" y="18742"/>
                </a:lnTo>
                <a:lnTo>
                  <a:pt x="81535" y="12807"/>
                </a:lnTo>
                <a:close/>
                <a:moveTo>
                  <a:pt x="93720" y="12807"/>
                </a:moveTo>
                <a:lnTo>
                  <a:pt x="93720" y="18742"/>
                </a:lnTo>
                <a:lnTo>
                  <a:pt x="87784" y="18742"/>
                </a:lnTo>
                <a:lnTo>
                  <a:pt x="87784" y="12807"/>
                </a:lnTo>
                <a:close/>
                <a:moveTo>
                  <a:pt x="99967" y="12807"/>
                </a:moveTo>
                <a:lnTo>
                  <a:pt x="99967" y="18742"/>
                </a:lnTo>
                <a:lnTo>
                  <a:pt x="94031" y="18742"/>
                </a:lnTo>
                <a:lnTo>
                  <a:pt x="94031" y="12807"/>
                </a:lnTo>
                <a:close/>
                <a:moveTo>
                  <a:pt x="106214" y="12807"/>
                </a:moveTo>
                <a:lnTo>
                  <a:pt x="106214" y="18742"/>
                </a:lnTo>
                <a:lnTo>
                  <a:pt x="100280" y="18742"/>
                </a:lnTo>
                <a:lnTo>
                  <a:pt x="100280" y="12807"/>
                </a:lnTo>
                <a:close/>
                <a:moveTo>
                  <a:pt x="112461" y="12807"/>
                </a:moveTo>
                <a:lnTo>
                  <a:pt x="112461" y="18742"/>
                </a:lnTo>
                <a:lnTo>
                  <a:pt x="106527" y="18742"/>
                </a:lnTo>
                <a:lnTo>
                  <a:pt x="106527" y="12807"/>
                </a:lnTo>
                <a:close/>
                <a:moveTo>
                  <a:pt x="118710" y="12807"/>
                </a:moveTo>
                <a:lnTo>
                  <a:pt x="118710" y="18742"/>
                </a:lnTo>
                <a:lnTo>
                  <a:pt x="112774" y="18742"/>
                </a:lnTo>
                <a:lnTo>
                  <a:pt x="112774" y="12807"/>
                </a:lnTo>
                <a:close/>
                <a:moveTo>
                  <a:pt x="124957" y="12807"/>
                </a:moveTo>
                <a:lnTo>
                  <a:pt x="124957" y="18742"/>
                </a:lnTo>
                <a:lnTo>
                  <a:pt x="119021" y="18742"/>
                </a:lnTo>
                <a:lnTo>
                  <a:pt x="119021" y="12807"/>
                </a:lnTo>
                <a:close/>
                <a:moveTo>
                  <a:pt x="131204" y="12807"/>
                </a:moveTo>
                <a:lnTo>
                  <a:pt x="131204" y="18742"/>
                </a:lnTo>
                <a:lnTo>
                  <a:pt x="125270" y="18742"/>
                </a:lnTo>
                <a:lnTo>
                  <a:pt x="125270" y="12807"/>
                </a:lnTo>
                <a:close/>
                <a:moveTo>
                  <a:pt x="137451" y="12807"/>
                </a:moveTo>
                <a:lnTo>
                  <a:pt x="137451" y="18742"/>
                </a:lnTo>
                <a:lnTo>
                  <a:pt x="131517" y="18742"/>
                </a:lnTo>
                <a:lnTo>
                  <a:pt x="131517" y="12807"/>
                </a:lnTo>
                <a:close/>
                <a:moveTo>
                  <a:pt x="143702" y="12807"/>
                </a:moveTo>
                <a:lnTo>
                  <a:pt x="143702" y="18742"/>
                </a:lnTo>
                <a:lnTo>
                  <a:pt x="137766" y="18742"/>
                </a:lnTo>
                <a:lnTo>
                  <a:pt x="137766" y="12807"/>
                </a:lnTo>
                <a:close/>
                <a:moveTo>
                  <a:pt x="149949" y="12807"/>
                </a:moveTo>
                <a:lnTo>
                  <a:pt x="149949" y="18742"/>
                </a:lnTo>
                <a:lnTo>
                  <a:pt x="144015" y="18742"/>
                </a:lnTo>
                <a:lnTo>
                  <a:pt x="144015" y="12807"/>
                </a:lnTo>
                <a:close/>
                <a:moveTo>
                  <a:pt x="156196" y="12807"/>
                </a:moveTo>
                <a:lnTo>
                  <a:pt x="156196" y="18742"/>
                </a:lnTo>
                <a:lnTo>
                  <a:pt x="150262" y="18742"/>
                </a:lnTo>
                <a:lnTo>
                  <a:pt x="150262" y="12807"/>
                </a:lnTo>
                <a:close/>
                <a:moveTo>
                  <a:pt x="162445" y="12807"/>
                </a:moveTo>
                <a:lnTo>
                  <a:pt x="162445" y="18742"/>
                </a:lnTo>
                <a:lnTo>
                  <a:pt x="156509" y="18742"/>
                </a:lnTo>
                <a:lnTo>
                  <a:pt x="156509" y="12807"/>
                </a:lnTo>
                <a:close/>
                <a:moveTo>
                  <a:pt x="168692" y="12807"/>
                </a:moveTo>
                <a:lnTo>
                  <a:pt x="168692" y="18742"/>
                </a:lnTo>
                <a:lnTo>
                  <a:pt x="162756" y="18742"/>
                </a:lnTo>
                <a:lnTo>
                  <a:pt x="162756" y="12807"/>
                </a:lnTo>
                <a:close/>
                <a:moveTo>
                  <a:pt x="174939" y="12807"/>
                </a:moveTo>
                <a:lnTo>
                  <a:pt x="174939" y="18742"/>
                </a:lnTo>
                <a:lnTo>
                  <a:pt x="169005" y="18742"/>
                </a:lnTo>
                <a:lnTo>
                  <a:pt x="169005" y="12807"/>
                </a:lnTo>
                <a:close/>
                <a:moveTo>
                  <a:pt x="181186" y="12807"/>
                </a:moveTo>
                <a:lnTo>
                  <a:pt x="181186" y="18742"/>
                </a:lnTo>
                <a:lnTo>
                  <a:pt x="175252" y="18742"/>
                </a:lnTo>
                <a:lnTo>
                  <a:pt x="175252" y="12807"/>
                </a:lnTo>
                <a:close/>
                <a:moveTo>
                  <a:pt x="187435" y="12807"/>
                </a:moveTo>
                <a:lnTo>
                  <a:pt x="187435" y="18742"/>
                </a:lnTo>
                <a:lnTo>
                  <a:pt x="181499" y="18742"/>
                </a:lnTo>
                <a:lnTo>
                  <a:pt x="181499" y="12807"/>
                </a:lnTo>
                <a:close/>
                <a:moveTo>
                  <a:pt x="193684" y="12807"/>
                </a:moveTo>
                <a:lnTo>
                  <a:pt x="193684" y="18742"/>
                </a:lnTo>
                <a:lnTo>
                  <a:pt x="187749" y="18742"/>
                </a:lnTo>
                <a:lnTo>
                  <a:pt x="187749" y="12807"/>
                </a:lnTo>
                <a:close/>
                <a:moveTo>
                  <a:pt x="199931" y="12807"/>
                </a:moveTo>
                <a:lnTo>
                  <a:pt x="199931" y="18742"/>
                </a:lnTo>
                <a:lnTo>
                  <a:pt x="193996" y="18742"/>
                </a:lnTo>
                <a:lnTo>
                  <a:pt x="193996" y="12807"/>
                </a:lnTo>
                <a:close/>
                <a:moveTo>
                  <a:pt x="206180" y="12807"/>
                </a:moveTo>
                <a:lnTo>
                  <a:pt x="206180" y="18742"/>
                </a:lnTo>
                <a:lnTo>
                  <a:pt x="200244" y="18742"/>
                </a:lnTo>
                <a:lnTo>
                  <a:pt x="200244" y="12807"/>
                </a:lnTo>
                <a:close/>
                <a:moveTo>
                  <a:pt x="212427" y="12807"/>
                </a:moveTo>
                <a:lnTo>
                  <a:pt x="212427" y="18742"/>
                </a:lnTo>
                <a:lnTo>
                  <a:pt x="206491" y="18742"/>
                </a:lnTo>
                <a:lnTo>
                  <a:pt x="206491" y="12807"/>
                </a:lnTo>
                <a:close/>
                <a:moveTo>
                  <a:pt x="218674" y="12807"/>
                </a:moveTo>
                <a:lnTo>
                  <a:pt x="218674" y="18742"/>
                </a:lnTo>
                <a:lnTo>
                  <a:pt x="212739" y="18742"/>
                </a:lnTo>
                <a:lnTo>
                  <a:pt x="212739" y="12807"/>
                </a:lnTo>
                <a:close/>
                <a:moveTo>
                  <a:pt x="224921" y="12807"/>
                </a:moveTo>
                <a:lnTo>
                  <a:pt x="224921" y="18742"/>
                </a:lnTo>
                <a:lnTo>
                  <a:pt x="218987" y="18742"/>
                </a:lnTo>
                <a:lnTo>
                  <a:pt x="218987" y="12807"/>
                </a:lnTo>
                <a:close/>
                <a:moveTo>
                  <a:pt x="231170" y="12807"/>
                </a:moveTo>
                <a:lnTo>
                  <a:pt x="231170" y="18742"/>
                </a:lnTo>
                <a:lnTo>
                  <a:pt x="225234" y="18742"/>
                </a:lnTo>
                <a:lnTo>
                  <a:pt x="225234" y="12807"/>
                </a:lnTo>
                <a:close/>
                <a:moveTo>
                  <a:pt x="237417" y="12807"/>
                </a:moveTo>
                <a:lnTo>
                  <a:pt x="237417" y="18742"/>
                </a:lnTo>
                <a:lnTo>
                  <a:pt x="231481" y="18742"/>
                </a:lnTo>
                <a:lnTo>
                  <a:pt x="231481" y="12807"/>
                </a:lnTo>
                <a:close/>
                <a:moveTo>
                  <a:pt x="243664" y="12807"/>
                </a:moveTo>
                <a:lnTo>
                  <a:pt x="243664" y="18742"/>
                </a:lnTo>
                <a:lnTo>
                  <a:pt x="237729" y="18742"/>
                </a:lnTo>
                <a:lnTo>
                  <a:pt x="237729" y="12807"/>
                </a:lnTo>
                <a:close/>
                <a:moveTo>
                  <a:pt x="249914" y="12807"/>
                </a:moveTo>
                <a:lnTo>
                  <a:pt x="249914" y="18742"/>
                </a:lnTo>
                <a:lnTo>
                  <a:pt x="243978" y="18742"/>
                </a:lnTo>
                <a:lnTo>
                  <a:pt x="243978" y="12807"/>
                </a:lnTo>
                <a:close/>
                <a:moveTo>
                  <a:pt x="256161" y="12807"/>
                </a:moveTo>
                <a:lnTo>
                  <a:pt x="256161" y="18742"/>
                </a:lnTo>
                <a:lnTo>
                  <a:pt x="250225" y="18742"/>
                </a:lnTo>
                <a:lnTo>
                  <a:pt x="250225" y="12807"/>
                </a:lnTo>
                <a:close/>
                <a:moveTo>
                  <a:pt x="262409" y="12807"/>
                </a:moveTo>
                <a:lnTo>
                  <a:pt x="262409" y="18742"/>
                </a:lnTo>
                <a:lnTo>
                  <a:pt x="256474" y="18742"/>
                </a:lnTo>
                <a:lnTo>
                  <a:pt x="256474" y="12807"/>
                </a:lnTo>
                <a:close/>
                <a:moveTo>
                  <a:pt x="268656" y="12807"/>
                </a:moveTo>
                <a:lnTo>
                  <a:pt x="268656" y="18742"/>
                </a:lnTo>
                <a:lnTo>
                  <a:pt x="262721" y="18742"/>
                </a:lnTo>
                <a:lnTo>
                  <a:pt x="262721" y="12807"/>
                </a:lnTo>
                <a:close/>
                <a:moveTo>
                  <a:pt x="274904" y="12807"/>
                </a:moveTo>
                <a:lnTo>
                  <a:pt x="274904" y="18742"/>
                </a:lnTo>
                <a:lnTo>
                  <a:pt x="268968" y="18742"/>
                </a:lnTo>
                <a:lnTo>
                  <a:pt x="268968" y="12807"/>
                </a:lnTo>
                <a:close/>
                <a:moveTo>
                  <a:pt x="6251" y="19054"/>
                </a:moveTo>
                <a:lnTo>
                  <a:pt x="6251" y="24990"/>
                </a:lnTo>
                <a:lnTo>
                  <a:pt x="315" y="24990"/>
                </a:lnTo>
                <a:lnTo>
                  <a:pt x="315" y="19054"/>
                </a:lnTo>
                <a:close/>
                <a:moveTo>
                  <a:pt x="12498" y="19054"/>
                </a:moveTo>
                <a:lnTo>
                  <a:pt x="12498" y="24990"/>
                </a:lnTo>
                <a:lnTo>
                  <a:pt x="6562" y="24990"/>
                </a:lnTo>
                <a:lnTo>
                  <a:pt x="6562" y="19054"/>
                </a:lnTo>
                <a:close/>
                <a:moveTo>
                  <a:pt x="18745" y="19054"/>
                </a:moveTo>
                <a:lnTo>
                  <a:pt x="18745" y="24990"/>
                </a:lnTo>
                <a:lnTo>
                  <a:pt x="12810" y="24990"/>
                </a:lnTo>
                <a:lnTo>
                  <a:pt x="12810" y="19054"/>
                </a:lnTo>
                <a:close/>
                <a:moveTo>
                  <a:pt x="24992" y="19054"/>
                </a:moveTo>
                <a:lnTo>
                  <a:pt x="24992" y="24990"/>
                </a:lnTo>
                <a:lnTo>
                  <a:pt x="19058" y="24990"/>
                </a:lnTo>
                <a:lnTo>
                  <a:pt x="19058" y="19054"/>
                </a:lnTo>
                <a:close/>
                <a:moveTo>
                  <a:pt x="31241" y="19054"/>
                </a:moveTo>
                <a:lnTo>
                  <a:pt x="31241" y="24990"/>
                </a:lnTo>
                <a:lnTo>
                  <a:pt x="25305" y="24990"/>
                </a:lnTo>
                <a:lnTo>
                  <a:pt x="25305" y="19054"/>
                </a:lnTo>
                <a:close/>
                <a:moveTo>
                  <a:pt x="37489" y="19054"/>
                </a:moveTo>
                <a:lnTo>
                  <a:pt x="37489" y="24990"/>
                </a:lnTo>
                <a:lnTo>
                  <a:pt x="31553" y="24990"/>
                </a:lnTo>
                <a:lnTo>
                  <a:pt x="31553" y="19054"/>
                </a:lnTo>
                <a:close/>
                <a:moveTo>
                  <a:pt x="43737" y="19054"/>
                </a:moveTo>
                <a:lnTo>
                  <a:pt x="43737" y="24990"/>
                </a:lnTo>
                <a:lnTo>
                  <a:pt x="37802" y="24990"/>
                </a:lnTo>
                <a:lnTo>
                  <a:pt x="37802" y="19054"/>
                </a:lnTo>
                <a:close/>
                <a:moveTo>
                  <a:pt x="49985" y="19054"/>
                </a:moveTo>
                <a:lnTo>
                  <a:pt x="49985" y="24990"/>
                </a:lnTo>
                <a:lnTo>
                  <a:pt x="44049" y="24990"/>
                </a:lnTo>
                <a:lnTo>
                  <a:pt x="44049" y="19054"/>
                </a:lnTo>
                <a:close/>
                <a:moveTo>
                  <a:pt x="56232" y="19054"/>
                </a:moveTo>
                <a:lnTo>
                  <a:pt x="56232" y="24990"/>
                </a:lnTo>
                <a:lnTo>
                  <a:pt x="50296" y="24990"/>
                </a:lnTo>
                <a:lnTo>
                  <a:pt x="50296" y="19054"/>
                </a:lnTo>
                <a:close/>
                <a:moveTo>
                  <a:pt x="62480" y="19054"/>
                </a:moveTo>
                <a:lnTo>
                  <a:pt x="62480" y="24990"/>
                </a:lnTo>
                <a:lnTo>
                  <a:pt x="56545" y="24990"/>
                </a:lnTo>
                <a:lnTo>
                  <a:pt x="56545" y="19054"/>
                </a:lnTo>
                <a:close/>
                <a:moveTo>
                  <a:pt x="68727" y="19054"/>
                </a:moveTo>
                <a:lnTo>
                  <a:pt x="68727" y="24990"/>
                </a:lnTo>
                <a:lnTo>
                  <a:pt x="62792" y="24990"/>
                </a:lnTo>
                <a:lnTo>
                  <a:pt x="62792" y="19054"/>
                </a:lnTo>
                <a:close/>
                <a:moveTo>
                  <a:pt x="74975" y="19054"/>
                </a:moveTo>
                <a:lnTo>
                  <a:pt x="74975" y="24990"/>
                </a:lnTo>
                <a:lnTo>
                  <a:pt x="69039" y="24990"/>
                </a:lnTo>
                <a:lnTo>
                  <a:pt x="69039" y="19054"/>
                </a:lnTo>
                <a:close/>
                <a:moveTo>
                  <a:pt x="81223" y="19054"/>
                </a:moveTo>
                <a:lnTo>
                  <a:pt x="81223" y="24990"/>
                </a:lnTo>
                <a:lnTo>
                  <a:pt x="75286" y="24990"/>
                </a:lnTo>
                <a:lnTo>
                  <a:pt x="75286" y="19054"/>
                </a:lnTo>
                <a:close/>
                <a:moveTo>
                  <a:pt x="87470" y="19054"/>
                </a:moveTo>
                <a:lnTo>
                  <a:pt x="87470" y="24990"/>
                </a:lnTo>
                <a:lnTo>
                  <a:pt x="81535" y="24990"/>
                </a:lnTo>
                <a:lnTo>
                  <a:pt x="81535" y="19054"/>
                </a:lnTo>
                <a:close/>
                <a:moveTo>
                  <a:pt x="93720" y="19054"/>
                </a:moveTo>
                <a:lnTo>
                  <a:pt x="93720" y="24990"/>
                </a:lnTo>
                <a:lnTo>
                  <a:pt x="87784" y="24990"/>
                </a:lnTo>
                <a:lnTo>
                  <a:pt x="87784" y="19054"/>
                </a:lnTo>
                <a:close/>
                <a:moveTo>
                  <a:pt x="99967" y="19054"/>
                </a:moveTo>
                <a:lnTo>
                  <a:pt x="99967" y="24990"/>
                </a:lnTo>
                <a:lnTo>
                  <a:pt x="94031" y="24990"/>
                </a:lnTo>
                <a:lnTo>
                  <a:pt x="94031" y="19054"/>
                </a:lnTo>
                <a:close/>
                <a:moveTo>
                  <a:pt x="106214" y="19054"/>
                </a:moveTo>
                <a:lnTo>
                  <a:pt x="106214" y="24990"/>
                </a:lnTo>
                <a:lnTo>
                  <a:pt x="100280" y="24990"/>
                </a:lnTo>
                <a:lnTo>
                  <a:pt x="100280" y="19054"/>
                </a:lnTo>
                <a:close/>
                <a:moveTo>
                  <a:pt x="112461" y="19054"/>
                </a:moveTo>
                <a:lnTo>
                  <a:pt x="112461" y="24990"/>
                </a:lnTo>
                <a:lnTo>
                  <a:pt x="106527" y="24990"/>
                </a:lnTo>
                <a:lnTo>
                  <a:pt x="106527" y="19054"/>
                </a:lnTo>
                <a:close/>
                <a:moveTo>
                  <a:pt x="118710" y="19054"/>
                </a:moveTo>
                <a:lnTo>
                  <a:pt x="118710" y="24990"/>
                </a:lnTo>
                <a:lnTo>
                  <a:pt x="112774" y="24990"/>
                </a:lnTo>
                <a:lnTo>
                  <a:pt x="112774" y="19054"/>
                </a:lnTo>
                <a:close/>
                <a:moveTo>
                  <a:pt x="124957" y="19054"/>
                </a:moveTo>
                <a:lnTo>
                  <a:pt x="124957" y="24990"/>
                </a:lnTo>
                <a:lnTo>
                  <a:pt x="119021" y="24990"/>
                </a:lnTo>
                <a:lnTo>
                  <a:pt x="119021" y="19054"/>
                </a:lnTo>
                <a:close/>
                <a:moveTo>
                  <a:pt x="131204" y="19054"/>
                </a:moveTo>
                <a:lnTo>
                  <a:pt x="131204" y="24990"/>
                </a:lnTo>
                <a:lnTo>
                  <a:pt x="125270" y="24990"/>
                </a:lnTo>
                <a:lnTo>
                  <a:pt x="125270" y="19054"/>
                </a:lnTo>
                <a:close/>
                <a:moveTo>
                  <a:pt x="137451" y="19054"/>
                </a:moveTo>
                <a:lnTo>
                  <a:pt x="137451" y="24990"/>
                </a:lnTo>
                <a:lnTo>
                  <a:pt x="131517" y="24990"/>
                </a:lnTo>
                <a:lnTo>
                  <a:pt x="131517" y="19054"/>
                </a:lnTo>
                <a:close/>
                <a:moveTo>
                  <a:pt x="143702" y="19054"/>
                </a:moveTo>
                <a:lnTo>
                  <a:pt x="143702" y="24990"/>
                </a:lnTo>
                <a:lnTo>
                  <a:pt x="137766" y="24990"/>
                </a:lnTo>
                <a:lnTo>
                  <a:pt x="137766" y="19054"/>
                </a:lnTo>
                <a:close/>
                <a:moveTo>
                  <a:pt x="149949" y="19054"/>
                </a:moveTo>
                <a:lnTo>
                  <a:pt x="149949" y="24990"/>
                </a:lnTo>
                <a:lnTo>
                  <a:pt x="144015" y="24990"/>
                </a:lnTo>
                <a:lnTo>
                  <a:pt x="144015" y="19054"/>
                </a:lnTo>
                <a:close/>
                <a:moveTo>
                  <a:pt x="156196" y="19054"/>
                </a:moveTo>
                <a:lnTo>
                  <a:pt x="156196" y="24990"/>
                </a:lnTo>
                <a:lnTo>
                  <a:pt x="150262" y="24990"/>
                </a:lnTo>
                <a:lnTo>
                  <a:pt x="150262" y="19054"/>
                </a:lnTo>
                <a:close/>
                <a:moveTo>
                  <a:pt x="162445" y="19054"/>
                </a:moveTo>
                <a:lnTo>
                  <a:pt x="162445" y="24990"/>
                </a:lnTo>
                <a:lnTo>
                  <a:pt x="156509" y="24990"/>
                </a:lnTo>
                <a:lnTo>
                  <a:pt x="156509" y="19054"/>
                </a:lnTo>
                <a:close/>
                <a:moveTo>
                  <a:pt x="168692" y="19054"/>
                </a:moveTo>
                <a:lnTo>
                  <a:pt x="168692" y="24990"/>
                </a:lnTo>
                <a:lnTo>
                  <a:pt x="162756" y="24990"/>
                </a:lnTo>
                <a:lnTo>
                  <a:pt x="162756" y="19054"/>
                </a:lnTo>
                <a:close/>
                <a:moveTo>
                  <a:pt x="174939" y="19054"/>
                </a:moveTo>
                <a:lnTo>
                  <a:pt x="174939" y="24990"/>
                </a:lnTo>
                <a:lnTo>
                  <a:pt x="169005" y="24990"/>
                </a:lnTo>
                <a:lnTo>
                  <a:pt x="169005" y="19054"/>
                </a:lnTo>
                <a:close/>
                <a:moveTo>
                  <a:pt x="181186" y="19054"/>
                </a:moveTo>
                <a:lnTo>
                  <a:pt x="181186" y="24990"/>
                </a:lnTo>
                <a:lnTo>
                  <a:pt x="175252" y="24990"/>
                </a:lnTo>
                <a:lnTo>
                  <a:pt x="175252" y="19054"/>
                </a:lnTo>
                <a:close/>
                <a:moveTo>
                  <a:pt x="187435" y="19054"/>
                </a:moveTo>
                <a:lnTo>
                  <a:pt x="187435" y="24990"/>
                </a:lnTo>
                <a:lnTo>
                  <a:pt x="181499" y="24990"/>
                </a:lnTo>
                <a:lnTo>
                  <a:pt x="181499" y="19054"/>
                </a:lnTo>
                <a:close/>
                <a:moveTo>
                  <a:pt x="193684" y="19054"/>
                </a:moveTo>
                <a:lnTo>
                  <a:pt x="193684" y="24990"/>
                </a:lnTo>
                <a:lnTo>
                  <a:pt x="187749" y="24990"/>
                </a:lnTo>
                <a:lnTo>
                  <a:pt x="187749" y="19054"/>
                </a:lnTo>
                <a:close/>
                <a:moveTo>
                  <a:pt x="199931" y="19054"/>
                </a:moveTo>
                <a:lnTo>
                  <a:pt x="199931" y="24990"/>
                </a:lnTo>
                <a:lnTo>
                  <a:pt x="193996" y="24990"/>
                </a:lnTo>
                <a:lnTo>
                  <a:pt x="193996" y="19054"/>
                </a:lnTo>
                <a:close/>
                <a:moveTo>
                  <a:pt x="206180" y="19054"/>
                </a:moveTo>
                <a:lnTo>
                  <a:pt x="206180" y="24990"/>
                </a:lnTo>
                <a:lnTo>
                  <a:pt x="200244" y="24990"/>
                </a:lnTo>
                <a:lnTo>
                  <a:pt x="200244" y="19054"/>
                </a:lnTo>
                <a:close/>
                <a:moveTo>
                  <a:pt x="212427" y="19054"/>
                </a:moveTo>
                <a:lnTo>
                  <a:pt x="212427" y="24990"/>
                </a:lnTo>
                <a:lnTo>
                  <a:pt x="206491" y="24990"/>
                </a:lnTo>
                <a:lnTo>
                  <a:pt x="206491" y="19054"/>
                </a:lnTo>
                <a:close/>
                <a:moveTo>
                  <a:pt x="218674" y="19054"/>
                </a:moveTo>
                <a:lnTo>
                  <a:pt x="218674" y="24990"/>
                </a:lnTo>
                <a:lnTo>
                  <a:pt x="212739" y="24990"/>
                </a:lnTo>
                <a:lnTo>
                  <a:pt x="212739" y="19054"/>
                </a:lnTo>
                <a:close/>
                <a:moveTo>
                  <a:pt x="224921" y="19054"/>
                </a:moveTo>
                <a:lnTo>
                  <a:pt x="224921" y="24990"/>
                </a:lnTo>
                <a:lnTo>
                  <a:pt x="218987" y="24990"/>
                </a:lnTo>
                <a:lnTo>
                  <a:pt x="218987" y="19054"/>
                </a:lnTo>
                <a:close/>
                <a:moveTo>
                  <a:pt x="231170" y="19054"/>
                </a:moveTo>
                <a:lnTo>
                  <a:pt x="231170" y="24990"/>
                </a:lnTo>
                <a:lnTo>
                  <a:pt x="225234" y="24990"/>
                </a:lnTo>
                <a:lnTo>
                  <a:pt x="225234" y="19054"/>
                </a:lnTo>
                <a:close/>
                <a:moveTo>
                  <a:pt x="237417" y="19054"/>
                </a:moveTo>
                <a:lnTo>
                  <a:pt x="237417" y="24990"/>
                </a:lnTo>
                <a:lnTo>
                  <a:pt x="231481" y="24990"/>
                </a:lnTo>
                <a:lnTo>
                  <a:pt x="231481" y="19054"/>
                </a:lnTo>
                <a:close/>
                <a:moveTo>
                  <a:pt x="243664" y="19054"/>
                </a:moveTo>
                <a:lnTo>
                  <a:pt x="243664" y="24990"/>
                </a:lnTo>
                <a:lnTo>
                  <a:pt x="237729" y="24990"/>
                </a:lnTo>
                <a:lnTo>
                  <a:pt x="237729" y="19054"/>
                </a:lnTo>
                <a:close/>
                <a:moveTo>
                  <a:pt x="249911" y="19054"/>
                </a:moveTo>
                <a:lnTo>
                  <a:pt x="249911" y="24990"/>
                </a:lnTo>
                <a:lnTo>
                  <a:pt x="243977" y="24990"/>
                </a:lnTo>
                <a:lnTo>
                  <a:pt x="243977" y="19054"/>
                </a:lnTo>
                <a:close/>
                <a:moveTo>
                  <a:pt x="256161" y="19054"/>
                </a:moveTo>
                <a:lnTo>
                  <a:pt x="256161" y="24990"/>
                </a:lnTo>
                <a:lnTo>
                  <a:pt x="250225" y="24990"/>
                </a:lnTo>
                <a:lnTo>
                  <a:pt x="250225" y="19054"/>
                </a:lnTo>
                <a:close/>
                <a:moveTo>
                  <a:pt x="262409" y="19054"/>
                </a:moveTo>
                <a:lnTo>
                  <a:pt x="262409" y="24990"/>
                </a:lnTo>
                <a:lnTo>
                  <a:pt x="256474" y="24990"/>
                </a:lnTo>
                <a:lnTo>
                  <a:pt x="256474" y="19054"/>
                </a:lnTo>
                <a:close/>
                <a:moveTo>
                  <a:pt x="268656" y="19054"/>
                </a:moveTo>
                <a:lnTo>
                  <a:pt x="268656" y="24990"/>
                </a:lnTo>
                <a:lnTo>
                  <a:pt x="262721" y="24990"/>
                </a:lnTo>
                <a:lnTo>
                  <a:pt x="262721" y="19054"/>
                </a:lnTo>
                <a:close/>
                <a:moveTo>
                  <a:pt x="274904" y="19054"/>
                </a:moveTo>
                <a:lnTo>
                  <a:pt x="274904" y="24990"/>
                </a:lnTo>
                <a:lnTo>
                  <a:pt x="268968" y="24990"/>
                </a:lnTo>
                <a:lnTo>
                  <a:pt x="268968" y="19054"/>
                </a:lnTo>
                <a:close/>
                <a:moveTo>
                  <a:pt x="6251" y="25301"/>
                </a:moveTo>
                <a:lnTo>
                  <a:pt x="6251" y="31237"/>
                </a:lnTo>
                <a:lnTo>
                  <a:pt x="315" y="31237"/>
                </a:lnTo>
                <a:lnTo>
                  <a:pt x="315" y="25301"/>
                </a:lnTo>
                <a:close/>
                <a:moveTo>
                  <a:pt x="12498" y="25301"/>
                </a:moveTo>
                <a:lnTo>
                  <a:pt x="12498" y="31237"/>
                </a:lnTo>
                <a:lnTo>
                  <a:pt x="6562" y="31237"/>
                </a:lnTo>
                <a:lnTo>
                  <a:pt x="6562" y="25301"/>
                </a:lnTo>
                <a:close/>
                <a:moveTo>
                  <a:pt x="18745" y="25301"/>
                </a:moveTo>
                <a:lnTo>
                  <a:pt x="18745" y="31237"/>
                </a:lnTo>
                <a:lnTo>
                  <a:pt x="12810" y="31237"/>
                </a:lnTo>
                <a:lnTo>
                  <a:pt x="12810" y="25301"/>
                </a:lnTo>
                <a:close/>
                <a:moveTo>
                  <a:pt x="24992" y="25301"/>
                </a:moveTo>
                <a:lnTo>
                  <a:pt x="24992" y="31237"/>
                </a:lnTo>
                <a:lnTo>
                  <a:pt x="19058" y="31237"/>
                </a:lnTo>
                <a:lnTo>
                  <a:pt x="19058" y="25301"/>
                </a:lnTo>
                <a:close/>
                <a:moveTo>
                  <a:pt x="31241" y="25301"/>
                </a:moveTo>
                <a:lnTo>
                  <a:pt x="31241" y="31237"/>
                </a:lnTo>
                <a:lnTo>
                  <a:pt x="25305" y="31237"/>
                </a:lnTo>
                <a:lnTo>
                  <a:pt x="25305" y="25301"/>
                </a:lnTo>
                <a:close/>
                <a:moveTo>
                  <a:pt x="37489" y="25301"/>
                </a:moveTo>
                <a:lnTo>
                  <a:pt x="37489" y="31237"/>
                </a:lnTo>
                <a:lnTo>
                  <a:pt x="31553" y="31237"/>
                </a:lnTo>
                <a:lnTo>
                  <a:pt x="31553" y="25301"/>
                </a:lnTo>
                <a:close/>
                <a:moveTo>
                  <a:pt x="43737" y="25301"/>
                </a:moveTo>
                <a:lnTo>
                  <a:pt x="43737" y="31237"/>
                </a:lnTo>
                <a:lnTo>
                  <a:pt x="37802" y="31237"/>
                </a:lnTo>
                <a:lnTo>
                  <a:pt x="37802" y="25301"/>
                </a:lnTo>
                <a:close/>
                <a:moveTo>
                  <a:pt x="49985" y="25301"/>
                </a:moveTo>
                <a:lnTo>
                  <a:pt x="49985" y="31237"/>
                </a:lnTo>
                <a:lnTo>
                  <a:pt x="44049" y="31237"/>
                </a:lnTo>
                <a:lnTo>
                  <a:pt x="44049" y="25301"/>
                </a:lnTo>
                <a:close/>
                <a:moveTo>
                  <a:pt x="56232" y="25301"/>
                </a:moveTo>
                <a:lnTo>
                  <a:pt x="56232" y="31237"/>
                </a:lnTo>
                <a:lnTo>
                  <a:pt x="50296" y="31237"/>
                </a:lnTo>
                <a:lnTo>
                  <a:pt x="50296" y="25301"/>
                </a:lnTo>
                <a:close/>
                <a:moveTo>
                  <a:pt x="62480" y="25301"/>
                </a:moveTo>
                <a:lnTo>
                  <a:pt x="62480" y="31237"/>
                </a:lnTo>
                <a:lnTo>
                  <a:pt x="56545" y="31237"/>
                </a:lnTo>
                <a:lnTo>
                  <a:pt x="56545" y="25301"/>
                </a:lnTo>
                <a:close/>
                <a:moveTo>
                  <a:pt x="68727" y="25301"/>
                </a:moveTo>
                <a:lnTo>
                  <a:pt x="68727" y="31237"/>
                </a:lnTo>
                <a:lnTo>
                  <a:pt x="62792" y="31237"/>
                </a:lnTo>
                <a:lnTo>
                  <a:pt x="62792" y="25301"/>
                </a:lnTo>
                <a:close/>
                <a:moveTo>
                  <a:pt x="74975" y="25301"/>
                </a:moveTo>
                <a:lnTo>
                  <a:pt x="74975" y="31237"/>
                </a:lnTo>
                <a:lnTo>
                  <a:pt x="69039" y="31237"/>
                </a:lnTo>
                <a:lnTo>
                  <a:pt x="69039" y="25301"/>
                </a:lnTo>
                <a:close/>
                <a:moveTo>
                  <a:pt x="81223" y="25301"/>
                </a:moveTo>
                <a:lnTo>
                  <a:pt x="81223" y="31237"/>
                </a:lnTo>
                <a:lnTo>
                  <a:pt x="75286" y="31237"/>
                </a:lnTo>
                <a:lnTo>
                  <a:pt x="75286" y="25301"/>
                </a:lnTo>
                <a:close/>
                <a:moveTo>
                  <a:pt x="87470" y="25301"/>
                </a:moveTo>
                <a:lnTo>
                  <a:pt x="87470" y="31237"/>
                </a:lnTo>
                <a:lnTo>
                  <a:pt x="81535" y="31237"/>
                </a:lnTo>
                <a:lnTo>
                  <a:pt x="81535" y="25301"/>
                </a:lnTo>
                <a:close/>
                <a:moveTo>
                  <a:pt x="93720" y="25301"/>
                </a:moveTo>
                <a:lnTo>
                  <a:pt x="93720" y="31237"/>
                </a:lnTo>
                <a:lnTo>
                  <a:pt x="87784" y="31237"/>
                </a:lnTo>
                <a:lnTo>
                  <a:pt x="87784" y="25301"/>
                </a:lnTo>
                <a:close/>
                <a:moveTo>
                  <a:pt x="99967" y="25301"/>
                </a:moveTo>
                <a:lnTo>
                  <a:pt x="99967" y="31237"/>
                </a:lnTo>
                <a:lnTo>
                  <a:pt x="94031" y="31237"/>
                </a:lnTo>
                <a:lnTo>
                  <a:pt x="94031" y="25301"/>
                </a:lnTo>
                <a:close/>
                <a:moveTo>
                  <a:pt x="106214" y="25301"/>
                </a:moveTo>
                <a:lnTo>
                  <a:pt x="106214" y="31237"/>
                </a:lnTo>
                <a:lnTo>
                  <a:pt x="100280" y="31237"/>
                </a:lnTo>
                <a:lnTo>
                  <a:pt x="100280" y="25301"/>
                </a:lnTo>
                <a:close/>
                <a:moveTo>
                  <a:pt x="112461" y="25301"/>
                </a:moveTo>
                <a:lnTo>
                  <a:pt x="112461" y="31237"/>
                </a:lnTo>
                <a:lnTo>
                  <a:pt x="106527" y="31237"/>
                </a:lnTo>
                <a:lnTo>
                  <a:pt x="106527" y="25301"/>
                </a:lnTo>
                <a:close/>
                <a:moveTo>
                  <a:pt x="118710" y="25301"/>
                </a:moveTo>
                <a:lnTo>
                  <a:pt x="118710" y="31237"/>
                </a:lnTo>
                <a:lnTo>
                  <a:pt x="112774" y="31237"/>
                </a:lnTo>
                <a:lnTo>
                  <a:pt x="112774" y="25301"/>
                </a:lnTo>
                <a:close/>
                <a:moveTo>
                  <a:pt x="124957" y="25301"/>
                </a:moveTo>
                <a:lnTo>
                  <a:pt x="124957" y="31237"/>
                </a:lnTo>
                <a:lnTo>
                  <a:pt x="119021" y="31237"/>
                </a:lnTo>
                <a:lnTo>
                  <a:pt x="119021" y="25301"/>
                </a:lnTo>
                <a:close/>
                <a:moveTo>
                  <a:pt x="131204" y="25301"/>
                </a:moveTo>
                <a:lnTo>
                  <a:pt x="131204" y="31237"/>
                </a:lnTo>
                <a:lnTo>
                  <a:pt x="125270" y="31237"/>
                </a:lnTo>
                <a:lnTo>
                  <a:pt x="125270" y="25301"/>
                </a:lnTo>
                <a:close/>
                <a:moveTo>
                  <a:pt x="137451" y="25301"/>
                </a:moveTo>
                <a:lnTo>
                  <a:pt x="137451" y="31237"/>
                </a:lnTo>
                <a:lnTo>
                  <a:pt x="131517" y="31237"/>
                </a:lnTo>
                <a:lnTo>
                  <a:pt x="131517" y="25301"/>
                </a:lnTo>
                <a:close/>
                <a:moveTo>
                  <a:pt x="143702" y="25301"/>
                </a:moveTo>
                <a:lnTo>
                  <a:pt x="143702" y="31237"/>
                </a:lnTo>
                <a:lnTo>
                  <a:pt x="137766" y="31237"/>
                </a:lnTo>
                <a:lnTo>
                  <a:pt x="137766" y="25301"/>
                </a:lnTo>
                <a:close/>
                <a:moveTo>
                  <a:pt x="149949" y="25301"/>
                </a:moveTo>
                <a:lnTo>
                  <a:pt x="149949" y="31237"/>
                </a:lnTo>
                <a:lnTo>
                  <a:pt x="144015" y="31237"/>
                </a:lnTo>
                <a:lnTo>
                  <a:pt x="144015" y="25301"/>
                </a:lnTo>
                <a:close/>
                <a:moveTo>
                  <a:pt x="156196" y="25301"/>
                </a:moveTo>
                <a:lnTo>
                  <a:pt x="156196" y="31237"/>
                </a:lnTo>
                <a:lnTo>
                  <a:pt x="150262" y="31237"/>
                </a:lnTo>
                <a:lnTo>
                  <a:pt x="150262" y="25301"/>
                </a:lnTo>
                <a:close/>
                <a:moveTo>
                  <a:pt x="162445" y="25301"/>
                </a:moveTo>
                <a:lnTo>
                  <a:pt x="162445" y="31237"/>
                </a:lnTo>
                <a:lnTo>
                  <a:pt x="156509" y="31237"/>
                </a:lnTo>
                <a:lnTo>
                  <a:pt x="156509" y="25301"/>
                </a:lnTo>
                <a:close/>
                <a:moveTo>
                  <a:pt x="168692" y="25301"/>
                </a:moveTo>
                <a:lnTo>
                  <a:pt x="168692" y="31237"/>
                </a:lnTo>
                <a:lnTo>
                  <a:pt x="162756" y="31237"/>
                </a:lnTo>
                <a:lnTo>
                  <a:pt x="162756" y="25301"/>
                </a:lnTo>
                <a:close/>
                <a:moveTo>
                  <a:pt x="174939" y="25301"/>
                </a:moveTo>
                <a:lnTo>
                  <a:pt x="174939" y="31237"/>
                </a:lnTo>
                <a:lnTo>
                  <a:pt x="169005" y="31237"/>
                </a:lnTo>
                <a:lnTo>
                  <a:pt x="169005" y="25301"/>
                </a:lnTo>
                <a:close/>
                <a:moveTo>
                  <a:pt x="181186" y="25301"/>
                </a:moveTo>
                <a:lnTo>
                  <a:pt x="181186" y="31237"/>
                </a:lnTo>
                <a:lnTo>
                  <a:pt x="175252" y="31237"/>
                </a:lnTo>
                <a:lnTo>
                  <a:pt x="175252" y="25301"/>
                </a:lnTo>
                <a:close/>
                <a:moveTo>
                  <a:pt x="187435" y="25301"/>
                </a:moveTo>
                <a:lnTo>
                  <a:pt x="187435" y="31237"/>
                </a:lnTo>
                <a:lnTo>
                  <a:pt x="181499" y="31237"/>
                </a:lnTo>
                <a:lnTo>
                  <a:pt x="181499" y="25301"/>
                </a:lnTo>
                <a:close/>
                <a:moveTo>
                  <a:pt x="193684" y="25301"/>
                </a:moveTo>
                <a:lnTo>
                  <a:pt x="193684" y="31237"/>
                </a:lnTo>
                <a:lnTo>
                  <a:pt x="187749" y="31237"/>
                </a:lnTo>
                <a:lnTo>
                  <a:pt x="187749" y="25301"/>
                </a:lnTo>
                <a:close/>
                <a:moveTo>
                  <a:pt x="199931" y="25301"/>
                </a:moveTo>
                <a:lnTo>
                  <a:pt x="199931" y="31237"/>
                </a:lnTo>
                <a:lnTo>
                  <a:pt x="193996" y="31237"/>
                </a:lnTo>
                <a:lnTo>
                  <a:pt x="193996" y="25301"/>
                </a:lnTo>
                <a:close/>
                <a:moveTo>
                  <a:pt x="206180" y="25301"/>
                </a:moveTo>
                <a:lnTo>
                  <a:pt x="206180" y="31237"/>
                </a:lnTo>
                <a:lnTo>
                  <a:pt x="200244" y="31237"/>
                </a:lnTo>
                <a:lnTo>
                  <a:pt x="200244" y="25301"/>
                </a:lnTo>
                <a:close/>
                <a:moveTo>
                  <a:pt x="212427" y="25301"/>
                </a:moveTo>
                <a:lnTo>
                  <a:pt x="212427" y="31237"/>
                </a:lnTo>
                <a:lnTo>
                  <a:pt x="206491" y="31237"/>
                </a:lnTo>
                <a:lnTo>
                  <a:pt x="206491" y="25301"/>
                </a:lnTo>
                <a:close/>
                <a:moveTo>
                  <a:pt x="218674" y="25301"/>
                </a:moveTo>
                <a:lnTo>
                  <a:pt x="218674" y="31237"/>
                </a:lnTo>
                <a:lnTo>
                  <a:pt x="212739" y="31237"/>
                </a:lnTo>
                <a:lnTo>
                  <a:pt x="212739" y="25301"/>
                </a:lnTo>
                <a:close/>
                <a:moveTo>
                  <a:pt x="224921" y="25301"/>
                </a:moveTo>
                <a:lnTo>
                  <a:pt x="224921" y="31237"/>
                </a:lnTo>
                <a:lnTo>
                  <a:pt x="218987" y="31237"/>
                </a:lnTo>
                <a:lnTo>
                  <a:pt x="218987" y="25301"/>
                </a:lnTo>
                <a:close/>
                <a:moveTo>
                  <a:pt x="231170" y="25301"/>
                </a:moveTo>
                <a:lnTo>
                  <a:pt x="231170" y="31237"/>
                </a:lnTo>
                <a:lnTo>
                  <a:pt x="225234" y="31237"/>
                </a:lnTo>
                <a:lnTo>
                  <a:pt x="225234" y="25301"/>
                </a:lnTo>
                <a:close/>
                <a:moveTo>
                  <a:pt x="237417" y="25301"/>
                </a:moveTo>
                <a:lnTo>
                  <a:pt x="237417" y="31237"/>
                </a:lnTo>
                <a:lnTo>
                  <a:pt x="231481" y="31237"/>
                </a:lnTo>
                <a:lnTo>
                  <a:pt x="231481" y="25301"/>
                </a:lnTo>
                <a:close/>
                <a:moveTo>
                  <a:pt x="243664" y="25301"/>
                </a:moveTo>
                <a:lnTo>
                  <a:pt x="243664" y="31237"/>
                </a:lnTo>
                <a:lnTo>
                  <a:pt x="237729" y="31237"/>
                </a:lnTo>
                <a:lnTo>
                  <a:pt x="237729" y="25301"/>
                </a:lnTo>
                <a:close/>
                <a:moveTo>
                  <a:pt x="249911" y="25301"/>
                </a:moveTo>
                <a:lnTo>
                  <a:pt x="249911" y="31237"/>
                </a:lnTo>
                <a:lnTo>
                  <a:pt x="243977" y="31237"/>
                </a:lnTo>
                <a:lnTo>
                  <a:pt x="243977" y="25301"/>
                </a:lnTo>
                <a:close/>
                <a:moveTo>
                  <a:pt x="256161" y="25301"/>
                </a:moveTo>
                <a:lnTo>
                  <a:pt x="256161" y="31237"/>
                </a:lnTo>
                <a:lnTo>
                  <a:pt x="250225" y="31237"/>
                </a:lnTo>
                <a:lnTo>
                  <a:pt x="250225" y="25301"/>
                </a:lnTo>
                <a:close/>
                <a:moveTo>
                  <a:pt x="262409" y="25301"/>
                </a:moveTo>
                <a:lnTo>
                  <a:pt x="262409" y="31237"/>
                </a:lnTo>
                <a:lnTo>
                  <a:pt x="256474" y="31237"/>
                </a:lnTo>
                <a:lnTo>
                  <a:pt x="256474" y="25301"/>
                </a:lnTo>
                <a:close/>
                <a:moveTo>
                  <a:pt x="268656" y="25301"/>
                </a:moveTo>
                <a:lnTo>
                  <a:pt x="268656" y="31237"/>
                </a:lnTo>
                <a:lnTo>
                  <a:pt x="262721" y="31237"/>
                </a:lnTo>
                <a:lnTo>
                  <a:pt x="262721" y="25301"/>
                </a:lnTo>
                <a:close/>
                <a:moveTo>
                  <a:pt x="274904" y="25301"/>
                </a:moveTo>
                <a:lnTo>
                  <a:pt x="274904" y="31237"/>
                </a:lnTo>
                <a:lnTo>
                  <a:pt x="268968" y="31237"/>
                </a:lnTo>
                <a:lnTo>
                  <a:pt x="268968" y="25301"/>
                </a:lnTo>
                <a:close/>
                <a:moveTo>
                  <a:pt x="6251" y="31548"/>
                </a:moveTo>
                <a:lnTo>
                  <a:pt x="6251" y="31550"/>
                </a:lnTo>
                <a:lnTo>
                  <a:pt x="6251" y="37484"/>
                </a:lnTo>
                <a:lnTo>
                  <a:pt x="315" y="37484"/>
                </a:lnTo>
                <a:lnTo>
                  <a:pt x="315" y="31548"/>
                </a:lnTo>
                <a:close/>
                <a:moveTo>
                  <a:pt x="12498" y="31548"/>
                </a:moveTo>
                <a:lnTo>
                  <a:pt x="12498" y="31550"/>
                </a:lnTo>
                <a:lnTo>
                  <a:pt x="12498" y="37484"/>
                </a:lnTo>
                <a:lnTo>
                  <a:pt x="6562" y="37484"/>
                </a:lnTo>
                <a:lnTo>
                  <a:pt x="6562" y="31548"/>
                </a:lnTo>
                <a:close/>
                <a:moveTo>
                  <a:pt x="18745" y="31548"/>
                </a:moveTo>
                <a:lnTo>
                  <a:pt x="18745" y="31550"/>
                </a:lnTo>
                <a:lnTo>
                  <a:pt x="18745" y="37484"/>
                </a:lnTo>
                <a:lnTo>
                  <a:pt x="12810" y="37484"/>
                </a:lnTo>
                <a:lnTo>
                  <a:pt x="12810" y="31548"/>
                </a:lnTo>
                <a:close/>
                <a:moveTo>
                  <a:pt x="24992" y="31548"/>
                </a:moveTo>
                <a:lnTo>
                  <a:pt x="24992" y="31550"/>
                </a:lnTo>
                <a:lnTo>
                  <a:pt x="24992" y="37484"/>
                </a:lnTo>
                <a:lnTo>
                  <a:pt x="19058" y="37484"/>
                </a:lnTo>
                <a:lnTo>
                  <a:pt x="19058" y="31548"/>
                </a:lnTo>
                <a:close/>
                <a:moveTo>
                  <a:pt x="31242" y="31548"/>
                </a:moveTo>
                <a:lnTo>
                  <a:pt x="31242" y="31550"/>
                </a:lnTo>
                <a:lnTo>
                  <a:pt x="31242" y="37484"/>
                </a:lnTo>
                <a:lnTo>
                  <a:pt x="25305" y="37484"/>
                </a:lnTo>
                <a:lnTo>
                  <a:pt x="25305" y="31548"/>
                </a:lnTo>
                <a:close/>
                <a:moveTo>
                  <a:pt x="162445" y="31548"/>
                </a:moveTo>
                <a:lnTo>
                  <a:pt x="162445" y="31550"/>
                </a:lnTo>
                <a:lnTo>
                  <a:pt x="162445" y="37484"/>
                </a:lnTo>
                <a:lnTo>
                  <a:pt x="156509" y="37484"/>
                </a:lnTo>
                <a:lnTo>
                  <a:pt x="156509" y="31548"/>
                </a:lnTo>
                <a:close/>
                <a:moveTo>
                  <a:pt x="168692" y="31548"/>
                </a:moveTo>
                <a:lnTo>
                  <a:pt x="168692" y="31550"/>
                </a:lnTo>
                <a:lnTo>
                  <a:pt x="168692" y="37484"/>
                </a:lnTo>
                <a:lnTo>
                  <a:pt x="162756" y="37484"/>
                </a:lnTo>
                <a:lnTo>
                  <a:pt x="162756" y="31548"/>
                </a:lnTo>
                <a:close/>
                <a:moveTo>
                  <a:pt x="174939" y="31548"/>
                </a:moveTo>
                <a:lnTo>
                  <a:pt x="174939" y="31550"/>
                </a:lnTo>
                <a:lnTo>
                  <a:pt x="174939" y="37484"/>
                </a:lnTo>
                <a:lnTo>
                  <a:pt x="169005" y="37484"/>
                </a:lnTo>
                <a:lnTo>
                  <a:pt x="169005" y="31548"/>
                </a:lnTo>
                <a:close/>
                <a:moveTo>
                  <a:pt x="181186" y="31548"/>
                </a:moveTo>
                <a:lnTo>
                  <a:pt x="181186" y="31550"/>
                </a:lnTo>
                <a:lnTo>
                  <a:pt x="181186" y="37484"/>
                </a:lnTo>
                <a:lnTo>
                  <a:pt x="175252" y="37484"/>
                </a:lnTo>
                <a:lnTo>
                  <a:pt x="175252" y="31548"/>
                </a:lnTo>
                <a:close/>
                <a:moveTo>
                  <a:pt x="187435" y="31548"/>
                </a:moveTo>
                <a:lnTo>
                  <a:pt x="187435" y="31550"/>
                </a:lnTo>
                <a:lnTo>
                  <a:pt x="187435" y="37484"/>
                </a:lnTo>
                <a:lnTo>
                  <a:pt x="181499" y="37484"/>
                </a:lnTo>
                <a:lnTo>
                  <a:pt x="181499" y="31548"/>
                </a:lnTo>
                <a:close/>
                <a:moveTo>
                  <a:pt x="37489" y="31552"/>
                </a:moveTo>
                <a:lnTo>
                  <a:pt x="37489" y="37486"/>
                </a:lnTo>
                <a:lnTo>
                  <a:pt x="31553" y="37486"/>
                </a:lnTo>
                <a:lnTo>
                  <a:pt x="31553" y="31552"/>
                </a:lnTo>
                <a:close/>
                <a:moveTo>
                  <a:pt x="43737" y="31552"/>
                </a:moveTo>
                <a:lnTo>
                  <a:pt x="43737" y="37486"/>
                </a:lnTo>
                <a:lnTo>
                  <a:pt x="37802" y="37486"/>
                </a:lnTo>
                <a:lnTo>
                  <a:pt x="37802" y="31552"/>
                </a:lnTo>
                <a:close/>
                <a:moveTo>
                  <a:pt x="49985" y="31552"/>
                </a:moveTo>
                <a:lnTo>
                  <a:pt x="49985" y="37486"/>
                </a:lnTo>
                <a:lnTo>
                  <a:pt x="44049" y="37486"/>
                </a:lnTo>
                <a:lnTo>
                  <a:pt x="44049" y="31552"/>
                </a:lnTo>
                <a:close/>
                <a:moveTo>
                  <a:pt x="56232" y="31552"/>
                </a:moveTo>
                <a:lnTo>
                  <a:pt x="56232" y="37486"/>
                </a:lnTo>
                <a:lnTo>
                  <a:pt x="50296" y="37486"/>
                </a:lnTo>
                <a:lnTo>
                  <a:pt x="50296" y="31552"/>
                </a:lnTo>
                <a:close/>
                <a:moveTo>
                  <a:pt x="62480" y="31552"/>
                </a:moveTo>
                <a:lnTo>
                  <a:pt x="62480" y="37486"/>
                </a:lnTo>
                <a:lnTo>
                  <a:pt x="56545" y="37486"/>
                </a:lnTo>
                <a:lnTo>
                  <a:pt x="56545" y="31552"/>
                </a:lnTo>
                <a:close/>
                <a:moveTo>
                  <a:pt x="68727" y="31552"/>
                </a:moveTo>
                <a:lnTo>
                  <a:pt x="68727" y="37486"/>
                </a:lnTo>
                <a:lnTo>
                  <a:pt x="62792" y="37486"/>
                </a:lnTo>
                <a:lnTo>
                  <a:pt x="62792" y="31552"/>
                </a:lnTo>
                <a:close/>
                <a:moveTo>
                  <a:pt x="74975" y="31552"/>
                </a:moveTo>
                <a:lnTo>
                  <a:pt x="74975" y="37486"/>
                </a:lnTo>
                <a:lnTo>
                  <a:pt x="69039" y="37486"/>
                </a:lnTo>
                <a:lnTo>
                  <a:pt x="69039" y="31552"/>
                </a:lnTo>
                <a:close/>
                <a:moveTo>
                  <a:pt x="81223" y="31552"/>
                </a:moveTo>
                <a:lnTo>
                  <a:pt x="81223" y="37486"/>
                </a:lnTo>
                <a:lnTo>
                  <a:pt x="75286" y="37486"/>
                </a:lnTo>
                <a:lnTo>
                  <a:pt x="75286" y="31552"/>
                </a:lnTo>
                <a:close/>
                <a:moveTo>
                  <a:pt x="87470" y="31552"/>
                </a:moveTo>
                <a:lnTo>
                  <a:pt x="87470" y="37486"/>
                </a:lnTo>
                <a:lnTo>
                  <a:pt x="81535" y="37486"/>
                </a:lnTo>
                <a:lnTo>
                  <a:pt x="81535" y="31552"/>
                </a:lnTo>
                <a:close/>
                <a:moveTo>
                  <a:pt x="93720" y="31552"/>
                </a:moveTo>
                <a:lnTo>
                  <a:pt x="93720" y="37486"/>
                </a:lnTo>
                <a:lnTo>
                  <a:pt x="87784" y="37486"/>
                </a:lnTo>
                <a:lnTo>
                  <a:pt x="87784" y="31552"/>
                </a:lnTo>
                <a:close/>
                <a:moveTo>
                  <a:pt x="99967" y="31552"/>
                </a:moveTo>
                <a:lnTo>
                  <a:pt x="99967" y="37486"/>
                </a:lnTo>
                <a:lnTo>
                  <a:pt x="94031" y="37486"/>
                </a:lnTo>
                <a:lnTo>
                  <a:pt x="94031" y="31552"/>
                </a:lnTo>
                <a:close/>
                <a:moveTo>
                  <a:pt x="106214" y="31552"/>
                </a:moveTo>
                <a:lnTo>
                  <a:pt x="106214" y="37486"/>
                </a:lnTo>
                <a:lnTo>
                  <a:pt x="100280" y="37486"/>
                </a:lnTo>
                <a:lnTo>
                  <a:pt x="100280" y="31552"/>
                </a:lnTo>
                <a:close/>
                <a:moveTo>
                  <a:pt x="112461" y="31552"/>
                </a:moveTo>
                <a:lnTo>
                  <a:pt x="112461" y="37486"/>
                </a:lnTo>
                <a:lnTo>
                  <a:pt x="106527" y="37486"/>
                </a:lnTo>
                <a:lnTo>
                  <a:pt x="106527" y="31552"/>
                </a:lnTo>
                <a:close/>
                <a:moveTo>
                  <a:pt x="118710" y="31552"/>
                </a:moveTo>
                <a:lnTo>
                  <a:pt x="118710" y="37486"/>
                </a:lnTo>
                <a:lnTo>
                  <a:pt x="112774" y="37486"/>
                </a:lnTo>
                <a:lnTo>
                  <a:pt x="112774" y="31552"/>
                </a:lnTo>
                <a:close/>
                <a:moveTo>
                  <a:pt x="124957" y="31552"/>
                </a:moveTo>
                <a:lnTo>
                  <a:pt x="124957" y="37486"/>
                </a:lnTo>
                <a:lnTo>
                  <a:pt x="119021" y="37486"/>
                </a:lnTo>
                <a:lnTo>
                  <a:pt x="119021" y="31552"/>
                </a:lnTo>
                <a:close/>
                <a:moveTo>
                  <a:pt x="131204" y="31552"/>
                </a:moveTo>
                <a:lnTo>
                  <a:pt x="131204" y="37486"/>
                </a:lnTo>
                <a:lnTo>
                  <a:pt x="125270" y="37486"/>
                </a:lnTo>
                <a:lnTo>
                  <a:pt x="125270" y="31552"/>
                </a:lnTo>
                <a:close/>
                <a:moveTo>
                  <a:pt x="137451" y="31552"/>
                </a:moveTo>
                <a:lnTo>
                  <a:pt x="137451" y="37486"/>
                </a:lnTo>
                <a:lnTo>
                  <a:pt x="131517" y="37486"/>
                </a:lnTo>
                <a:lnTo>
                  <a:pt x="131517" y="31552"/>
                </a:lnTo>
                <a:close/>
                <a:moveTo>
                  <a:pt x="143702" y="31552"/>
                </a:moveTo>
                <a:lnTo>
                  <a:pt x="143702" y="37486"/>
                </a:lnTo>
                <a:lnTo>
                  <a:pt x="137766" y="37486"/>
                </a:lnTo>
                <a:lnTo>
                  <a:pt x="137766" y="31552"/>
                </a:lnTo>
                <a:close/>
                <a:moveTo>
                  <a:pt x="149949" y="31552"/>
                </a:moveTo>
                <a:lnTo>
                  <a:pt x="149949" y="37486"/>
                </a:lnTo>
                <a:lnTo>
                  <a:pt x="144015" y="37486"/>
                </a:lnTo>
                <a:lnTo>
                  <a:pt x="144015" y="31552"/>
                </a:lnTo>
                <a:close/>
                <a:moveTo>
                  <a:pt x="156196" y="31552"/>
                </a:moveTo>
                <a:lnTo>
                  <a:pt x="156196" y="37486"/>
                </a:lnTo>
                <a:lnTo>
                  <a:pt x="150262" y="37486"/>
                </a:lnTo>
                <a:lnTo>
                  <a:pt x="150262" y="31552"/>
                </a:lnTo>
                <a:close/>
                <a:moveTo>
                  <a:pt x="193684" y="31552"/>
                </a:moveTo>
                <a:lnTo>
                  <a:pt x="193684" y="37486"/>
                </a:lnTo>
                <a:lnTo>
                  <a:pt x="187749" y="37486"/>
                </a:lnTo>
                <a:lnTo>
                  <a:pt x="187749" y="31552"/>
                </a:lnTo>
                <a:close/>
                <a:moveTo>
                  <a:pt x="199931" y="31552"/>
                </a:moveTo>
                <a:lnTo>
                  <a:pt x="199931" y="37486"/>
                </a:lnTo>
                <a:lnTo>
                  <a:pt x="193996" y="37486"/>
                </a:lnTo>
                <a:lnTo>
                  <a:pt x="193996" y="31552"/>
                </a:lnTo>
                <a:close/>
                <a:moveTo>
                  <a:pt x="206180" y="31552"/>
                </a:moveTo>
                <a:lnTo>
                  <a:pt x="206180" y="37486"/>
                </a:lnTo>
                <a:lnTo>
                  <a:pt x="200244" y="37486"/>
                </a:lnTo>
                <a:lnTo>
                  <a:pt x="200244" y="31552"/>
                </a:lnTo>
                <a:close/>
                <a:moveTo>
                  <a:pt x="212427" y="31552"/>
                </a:moveTo>
                <a:lnTo>
                  <a:pt x="212427" y="37486"/>
                </a:lnTo>
                <a:lnTo>
                  <a:pt x="206491" y="37486"/>
                </a:lnTo>
                <a:lnTo>
                  <a:pt x="206491" y="31552"/>
                </a:lnTo>
                <a:close/>
                <a:moveTo>
                  <a:pt x="218674" y="31552"/>
                </a:moveTo>
                <a:lnTo>
                  <a:pt x="218674" y="37486"/>
                </a:lnTo>
                <a:lnTo>
                  <a:pt x="212739" y="37486"/>
                </a:lnTo>
                <a:lnTo>
                  <a:pt x="212739" y="31552"/>
                </a:lnTo>
                <a:close/>
                <a:moveTo>
                  <a:pt x="224921" y="31552"/>
                </a:moveTo>
                <a:lnTo>
                  <a:pt x="224921" y="37486"/>
                </a:lnTo>
                <a:lnTo>
                  <a:pt x="218987" y="37486"/>
                </a:lnTo>
                <a:lnTo>
                  <a:pt x="218987" y="31552"/>
                </a:lnTo>
                <a:close/>
                <a:moveTo>
                  <a:pt x="231170" y="31552"/>
                </a:moveTo>
                <a:lnTo>
                  <a:pt x="231170" y="37486"/>
                </a:lnTo>
                <a:lnTo>
                  <a:pt x="225234" y="37486"/>
                </a:lnTo>
                <a:lnTo>
                  <a:pt x="225234" y="31552"/>
                </a:lnTo>
                <a:close/>
                <a:moveTo>
                  <a:pt x="237417" y="31552"/>
                </a:moveTo>
                <a:lnTo>
                  <a:pt x="237417" y="37486"/>
                </a:lnTo>
                <a:lnTo>
                  <a:pt x="231481" y="37486"/>
                </a:lnTo>
                <a:lnTo>
                  <a:pt x="231481" y="31552"/>
                </a:lnTo>
                <a:close/>
                <a:moveTo>
                  <a:pt x="243664" y="31552"/>
                </a:moveTo>
                <a:lnTo>
                  <a:pt x="243664" y="37486"/>
                </a:lnTo>
                <a:lnTo>
                  <a:pt x="237729" y="37486"/>
                </a:lnTo>
                <a:lnTo>
                  <a:pt x="237729" y="31552"/>
                </a:lnTo>
                <a:close/>
                <a:moveTo>
                  <a:pt x="249911" y="31552"/>
                </a:moveTo>
                <a:lnTo>
                  <a:pt x="249911" y="37486"/>
                </a:lnTo>
                <a:lnTo>
                  <a:pt x="243977" y="37486"/>
                </a:lnTo>
                <a:lnTo>
                  <a:pt x="243977" y="31552"/>
                </a:lnTo>
                <a:close/>
                <a:moveTo>
                  <a:pt x="256161" y="31552"/>
                </a:moveTo>
                <a:lnTo>
                  <a:pt x="256161" y="37486"/>
                </a:lnTo>
                <a:lnTo>
                  <a:pt x="250225" y="37486"/>
                </a:lnTo>
                <a:lnTo>
                  <a:pt x="250225" y="31552"/>
                </a:lnTo>
                <a:close/>
                <a:moveTo>
                  <a:pt x="262409" y="31552"/>
                </a:moveTo>
                <a:lnTo>
                  <a:pt x="262409" y="37486"/>
                </a:lnTo>
                <a:lnTo>
                  <a:pt x="256474" y="37486"/>
                </a:lnTo>
                <a:lnTo>
                  <a:pt x="256474" y="31552"/>
                </a:lnTo>
                <a:close/>
                <a:moveTo>
                  <a:pt x="268656" y="31552"/>
                </a:moveTo>
                <a:lnTo>
                  <a:pt x="268656" y="37486"/>
                </a:lnTo>
                <a:lnTo>
                  <a:pt x="262721" y="37486"/>
                </a:lnTo>
                <a:lnTo>
                  <a:pt x="262721" y="31552"/>
                </a:lnTo>
                <a:close/>
                <a:moveTo>
                  <a:pt x="274904" y="31552"/>
                </a:moveTo>
                <a:lnTo>
                  <a:pt x="274904" y="37486"/>
                </a:lnTo>
                <a:lnTo>
                  <a:pt x="268968" y="37486"/>
                </a:lnTo>
                <a:lnTo>
                  <a:pt x="268968" y="31552"/>
                </a:lnTo>
                <a:close/>
                <a:moveTo>
                  <a:pt x="6251" y="37799"/>
                </a:moveTo>
                <a:lnTo>
                  <a:pt x="6251" y="43735"/>
                </a:lnTo>
                <a:lnTo>
                  <a:pt x="315" y="43735"/>
                </a:lnTo>
                <a:lnTo>
                  <a:pt x="315" y="37799"/>
                </a:lnTo>
                <a:close/>
                <a:moveTo>
                  <a:pt x="12498" y="37799"/>
                </a:moveTo>
                <a:lnTo>
                  <a:pt x="12498" y="43735"/>
                </a:lnTo>
                <a:lnTo>
                  <a:pt x="6562" y="43735"/>
                </a:lnTo>
                <a:lnTo>
                  <a:pt x="6562" y="37799"/>
                </a:lnTo>
                <a:close/>
                <a:moveTo>
                  <a:pt x="18745" y="37799"/>
                </a:moveTo>
                <a:lnTo>
                  <a:pt x="18745" y="43735"/>
                </a:lnTo>
                <a:lnTo>
                  <a:pt x="12810" y="43735"/>
                </a:lnTo>
                <a:lnTo>
                  <a:pt x="12810" y="37799"/>
                </a:lnTo>
                <a:close/>
                <a:moveTo>
                  <a:pt x="24992" y="37799"/>
                </a:moveTo>
                <a:lnTo>
                  <a:pt x="24992" y="43735"/>
                </a:lnTo>
                <a:lnTo>
                  <a:pt x="19058" y="43735"/>
                </a:lnTo>
                <a:lnTo>
                  <a:pt x="19058" y="37799"/>
                </a:lnTo>
                <a:close/>
                <a:moveTo>
                  <a:pt x="31242" y="37799"/>
                </a:moveTo>
                <a:lnTo>
                  <a:pt x="31242" y="43735"/>
                </a:lnTo>
                <a:lnTo>
                  <a:pt x="25305" y="43735"/>
                </a:lnTo>
                <a:lnTo>
                  <a:pt x="25305" y="37799"/>
                </a:lnTo>
                <a:close/>
                <a:moveTo>
                  <a:pt x="37489" y="37799"/>
                </a:moveTo>
                <a:lnTo>
                  <a:pt x="37489" y="43735"/>
                </a:lnTo>
                <a:lnTo>
                  <a:pt x="31553" y="43735"/>
                </a:lnTo>
                <a:lnTo>
                  <a:pt x="31553" y="37799"/>
                </a:lnTo>
                <a:close/>
                <a:moveTo>
                  <a:pt x="43737" y="37799"/>
                </a:moveTo>
                <a:lnTo>
                  <a:pt x="43737" y="43735"/>
                </a:lnTo>
                <a:lnTo>
                  <a:pt x="37802" y="43735"/>
                </a:lnTo>
                <a:lnTo>
                  <a:pt x="37802" y="37799"/>
                </a:lnTo>
                <a:close/>
                <a:moveTo>
                  <a:pt x="49985" y="37799"/>
                </a:moveTo>
                <a:lnTo>
                  <a:pt x="49985" y="43735"/>
                </a:lnTo>
                <a:lnTo>
                  <a:pt x="44049" y="43735"/>
                </a:lnTo>
                <a:lnTo>
                  <a:pt x="44049" y="37799"/>
                </a:lnTo>
                <a:close/>
                <a:moveTo>
                  <a:pt x="56232" y="37799"/>
                </a:moveTo>
                <a:lnTo>
                  <a:pt x="56232" y="43735"/>
                </a:lnTo>
                <a:lnTo>
                  <a:pt x="50296" y="43735"/>
                </a:lnTo>
                <a:lnTo>
                  <a:pt x="50296" y="37799"/>
                </a:lnTo>
                <a:close/>
                <a:moveTo>
                  <a:pt x="62480" y="37799"/>
                </a:moveTo>
                <a:lnTo>
                  <a:pt x="62480" y="43735"/>
                </a:lnTo>
                <a:lnTo>
                  <a:pt x="56545" y="43735"/>
                </a:lnTo>
                <a:lnTo>
                  <a:pt x="56545" y="37799"/>
                </a:lnTo>
                <a:close/>
                <a:moveTo>
                  <a:pt x="68727" y="37799"/>
                </a:moveTo>
                <a:lnTo>
                  <a:pt x="68727" y="43735"/>
                </a:lnTo>
                <a:lnTo>
                  <a:pt x="62792" y="43735"/>
                </a:lnTo>
                <a:lnTo>
                  <a:pt x="62792" y="37799"/>
                </a:lnTo>
                <a:close/>
                <a:moveTo>
                  <a:pt x="74975" y="37799"/>
                </a:moveTo>
                <a:lnTo>
                  <a:pt x="74975" y="43735"/>
                </a:lnTo>
                <a:lnTo>
                  <a:pt x="69039" y="43735"/>
                </a:lnTo>
                <a:lnTo>
                  <a:pt x="69039" y="37799"/>
                </a:lnTo>
                <a:close/>
                <a:moveTo>
                  <a:pt x="81223" y="37799"/>
                </a:moveTo>
                <a:lnTo>
                  <a:pt x="81223" y="43735"/>
                </a:lnTo>
                <a:lnTo>
                  <a:pt x="75286" y="43735"/>
                </a:lnTo>
                <a:lnTo>
                  <a:pt x="75286" y="37799"/>
                </a:lnTo>
                <a:close/>
                <a:moveTo>
                  <a:pt x="87470" y="37799"/>
                </a:moveTo>
                <a:lnTo>
                  <a:pt x="87470" y="43735"/>
                </a:lnTo>
                <a:lnTo>
                  <a:pt x="81535" y="43735"/>
                </a:lnTo>
                <a:lnTo>
                  <a:pt x="81535" y="37799"/>
                </a:lnTo>
                <a:close/>
                <a:moveTo>
                  <a:pt x="93720" y="37799"/>
                </a:moveTo>
                <a:lnTo>
                  <a:pt x="93720" y="43735"/>
                </a:lnTo>
                <a:lnTo>
                  <a:pt x="87784" y="43735"/>
                </a:lnTo>
                <a:lnTo>
                  <a:pt x="87784" y="37799"/>
                </a:lnTo>
                <a:close/>
                <a:moveTo>
                  <a:pt x="99967" y="37799"/>
                </a:moveTo>
                <a:lnTo>
                  <a:pt x="99967" y="43735"/>
                </a:lnTo>
                <a:lnTo>
                  <a:pt x="94031" y="43735"/>
                </a:lnTo>
                <a:lnTo>
                  <a:pt x="94031" y="37799"/>
                </a:lnTo>
                <a:close/>
                <a:moveTo>
                  <a:pt x="106214" y="37799"/>
                </a:moveTo>
                <a:lnTo>
                  <a:pt x="106214" y="43735"/>
                </a:lnTo>
                <a:lnTo>
                  <a:pt x="100280" y="43735"/>
                </a:lnTo>
                <a:lnTo>
                  <a:pt x="100280" y="37799"/>
                </a:lnTo>
                <a:close/>
                <a:moveTo>
                  <a:pt x="112461" y="37799"/>
                </a:moveTo>
                <a:lnTo>
                  <a:pt x="112461" y="43735"/>
                </a:lnTo>
                <a:lnTo>
                  <a:pt x="106527" y="43735"/>
                </a:lnTo>
                <a:lnTo>
                  <a:pt x="106527" y="37799"/>
                </a:lnTo>
                <a:close/>
                <a:moveTo>
                  <a:pt x="118710" y="37799"/>
                </a:moveTo>
                <a:lnTo>
                  <a:pt x="118710" y="43735"/>
                </a:lnTo>
                <a:lnTo>
                  <a:pt x="112774" y="43735"/>
                </a:lnTo>
                <a:lnTo>
                  <a:pt x="112774" y="37799"/>
                </a:lnTo>
                <a:close/>
                <a:moveTo>
                  <a:pt x="124957" y="37799"/>
                </a:moveTo>
                <a:lnTo>
                  <a:pt x="124957" y="43735"/>
                </a:lnTo>
                <a:lnTo>
                  <a:pt x="119021" y="43735"/>
                </a:lnTo>
                <a:lnTo>
                  <a:pt x="119021" y="37799"/>
                </a:lnTo>
                <a:close/>
                <a:moveTo>
                  <a:pt x="131204" y="37799"/>
                </a:moveTo>
                <a:lnTo>
                  <a:pt x="131204" y="43735"/>
                </a:lnTo>
                <a:lnTo>
                  <a:pt x="125270" y="43735"/>
                </a:lnTo>
                <a:lnTo>
                  <a:pt x="125270" y="37799"/>
                </a:lnTo>
                <a:close/>
                <a:moveTo>
                  <a:pt x="137451" y="37799"/>
                </a:moveTo>
                <a:lnTo>
                  <a:pt x="137451" y="43735"/>
                </a:lnTo>
                <a:lnTo>
                  <a:pt x="131517" y="43735"/>
                </a:lnTo>
                <a:lnTo>
                  <a:pt x="131517" y="37799"/>
                </a:lnTo>
                <a:close/>
                <a:moveTo>
                  <a:pt x="143702" y="37799"/>
                </a:moveTo>
                <a:lnTo>
                  <a:pt x="143702" y="43735"/>
                </a:lnTo>
                <a:lnTo>
                  <a:pt x="137766" y="43735"/>
                </a:lnTo>
                <a:lnTo>
                  <a:pt x="137766" y="37799"/>
                </a:lnTo>
                <a:close/>
                <a:moveTo>
                  <a:pt x="149949" y="37799"/>
                </a:moveTo>
                <a:lnTo>
                  <a:pt x="149949" y="43735"/>
                </a:lnTo>
                <a:lnTo>
                  <a:pt x="144015" y="43735"/>
                </a:lnTo>
                <a:lnTo>
                  <a:pt x="144015" y="37799"/>
                </a:lnTo>
                <a:close/>
                <a:moveTo>
                  <a:pt x="156196" y="37799"/>
                </a:moveTo>
                <a:lnTo>
                  <a:pt x="156196" y="43735"/>
                </a:lnTo>
                <a:lnTo>
                  <a:pt x="150262" y="43735"/>
                </a:lnTo>
                <a:lnTo>
                  <a:pt x="150262" y="37799"/>
                </a:lnTo>
                <a:close/>
                <a:moveTo>
                  <a:pt x="162445" y="37799"/>
                </a:moveTo>
                <a:lnTo>
                  <a:pt x="162445" y="43735"/>
                </a:lnTo>
                <a:lnTo>
                  <a:pt x="156509" y="43735"/>
                </a:lnTo>
                <a:lnTo>
                  <a:pt x="156509" y="37799"/>
                </a:lnTo>
                <a:close/>
                <a:moveTo>
                  <a:pt x="168692" y="37799"/>
                </a:moveTo>
                <a:lnTo>
                  <a:pt x="168692" y="43735"/>
                </a:lnTo>
                <a:lnTo>
                  <a:pt x="162756" y="43735"/>
                </a:lnTo>
                <a:lnTo>
                  <a:pt x="162756" y="37799"/>
                </a:lnTo>
                <a:close/>
                <a:moveTo>
                  <a:pt x="174939" y="37799"/>
                </a:moveTo>
                <a:lnTo>
                  <a:pt x="174939" y="43735"/>
                </a:lnTo>
                <a:lnTo>
                  <a:pt x="169005" y="43735"/>
                </a:lnTo>
                <a:lnTo>
                  <a:pt x="169005" y="37799"/>
                </a:lnTo>
                <a:close/>
                <a:moveTo>
                  <a:pt x="181186" y="37799"/>
                </a:moveTo>
                <a:lnTo>
                  <a:pt x="181186" y="43735"/>
                </a:lnTo>
                <a:lnTo>
                  <a:pt x="175252" y="43735"/>
                </a:lnTo>
                <a:lnTo>
                  <a:pt x="175252" y="37799"/>
                </a:lnTo>
                <a:close/>
                <a:moveTo>
                  <a:pt x="187435" y="37799"/>
                </a:moveTo>
                <a:lnTo>
                  <a:pt x="187435" y="43735"/>
                </a:lnTo>
                <a:lnTo>
                  <a:pt x="181499" y="43735"/>
                </a:lnTo>
                <a:lnTo>
                  <a:pt x="181499" y="37799"/>
                </a:lnTo>
                <a:close/>
                <a:moveTo>
                  <a:pt x="193684" y="37799"/>
                </a:moveTo>
                <a:lnTo>
                  <a:pt x="193684" y="43735"/>
                </a:lnTo>
                <a:lnTo>
                  <a:pt x="187749" y="43735"/>
                </a:lnTo>
                <a:lnTo>
                  <a:pt x="187749" y="37799"/>
                </a:lnTo>
                <a:close/>
                <a:moveTo>
                  <a:pt x="199931" y="37799"/>
                </a:moveTo>
                <a:lnTo>
                  <a:pt x="199931" y="43735"/>
                </a:lnTo>
                <a:lnTo>
                  <a:pt x="193996" y="43735"/>
                </a:lnTo>
                <a:lnTo>
                  <a:pt x="193996" y="37799"/>
                </a:lnTo>
                <a:close/>
                <a:moveTo>
                  <a:pt x="206180" y="37799"/>
                </a:moveTo>
                <a:lnTo>
                  <a:pt x="206180" y="43735"/>
                </a:lnTo>
                <a:lnTo>
                  <a:pt x="200244" y="43735"/>
                </a:lnTo>
                <a:lnTo>
                  <a:pt x="200244" y="37799"/>
                </a:lnTo>
                <a:close/>
                <a:moveTo>
                  <a:pt x="212427" y="37799"/>
                </a:moveTo>
                <a:lnTo>
                  <a:pt x="212427" y="43735"/>
                </a:lnTo>
                <a:lnTo>
                  <a:pt x="206491" y="43735"/>
                </a:lnTo>
                <a:lnTo>
                  <a:pt x="206491" y="37799"/>
                </a:lnTo>
                <a:close/>
                <a:moveTo>
                  <a:pt x="218674" y="37799"/>
                </a:moveTo>
                <a:lnTo>
                  <a:pt x="218674" y="43735"/>
                </a:lnTo>
                <a:lnTo>
                  <a:pt x="212739" y="43735"/>
                </a:lnTo>
                <a:lnTo>
                  <a:pt x="212739" y="37799"/>
                </a:lnTo>
                <a:close/>
                <a:moveTo>
                  <a:pt x="224921" y="37799"/>
                </a:moveTo>
                <a:lnTo>
                  <a:pt x="224921" y="43735"/>
                </a:lnTo>
                <a:lnTo>
                  <a:pt x="218987" y="43735"/>
                </a:lnTo>
                <a:lnTo>
                  <a:pt x="218987" y="37799"/>
                </a:lnTo>
                <a:close/>
                <a:moveTo>
                  <a:pt x="231170" y="37799"/>
                </a:moveTo>
                <a:lnTo>
                  <a:pt x="231170" y="43735"/>
                </a:lnTo>
                <a:lnTo>
                  <a:pt x="225234" y="43735"/>
                </a:lnTo>
                <a:lnTo>
                  <a:pt x="225234" y="37799"/>
                </a:lnTo>
                <a:close/>
                <a:moveTo>
                  <a:pt x="237417" y="37799"/>
                </a:moveTo>
                <a:lnTo>
                  <a:pt x="237417" y="43735"/>
                </a:lnTo>
                <a:lnTo>
                  <a:pt x="231481" y="43735"/>
                </a:lnTo>
                <a:lnTo>
                  <a:pt x="231481" y="37799"/>
                </a:lnTo>
                <a:close/>
                <a:moveTo>
                  <a:pt x="243664" y="37799"/>
                </a:moveTo>
                <a:lnTo>
                  <a:pt x="243664" y="43735"/>
                </a:lnTo>
                <a:lnTo>
                  <a:pt x="237729" y="43735"/>
                </a:lnTo>
                <a:lnTo>
                  <a:pt x="237729" y="37799"/>
                </a:lnTo>
                <a:close/>
                <a:moveTo>
                  <a:pt x="249911" y="37799"/>
                </a:moveTo>
                <a:lnTo>
                  <a:pt x="249911" y="43735"/>
                </a:lnTo>
                <a:lnTo>
                  <a:pt x="243977" y="43735"/>
                </a:lnTo>
                <a:lnTo>
                  <a:pt x="243977" y="37799"/>
                </a:lnTo>
                <a:close/>
                <a:moveTo>
                  <a:pt x="256161" y="37799"/>
                </a:moveTo>
                <a:lnTo>
                  <a:pt x="256161" y="43735"/>
                </a:lnTo>
                <a:lnTo>
                  <a:pt x="250225" y="43735"/>
                </a:lnTo>
                <a:lnTo>
                  <a:pt x="250225" y="37799"/>
                </a:lnTo>
                <a:close/>
                <a:moveTo>
                  <a:pt x="262409" y="37799"/>
                </a:moveTo>
                <a:lnTo>
                  <a:pt x="262409" y="43735"/>
                </a:lnTo>
                <a:lnTo>
                  <a:pt x="256474" y="43735"/>
                </a:lnTo>
                <a:lnTo>
                  <a:pt x="256474" y="37799"/>
                </a:lnTo>
                <a:close/>
                <a:moveTo>
                  <a:pt x="268656" y="37799"/>
                </a:moveTo>
                <a:lnTo>
                  <a:pt x="268656" y="43735"/>
                </a:lnTo>
                <a:lnTo>
                  <a:pt x="262721" y="43735"/>
                </a:lnTo>
                <a:lnTo>
                  <a:pt x="262721" y="37799"/>
                </a:lnTo>
                <a:close/>
                <a:moveTo>
                  <a:pt x="274904" y="37799"/>
                </a:moveTo>
                <a:lnTo>
                  <a:pt x="274904" y="43735"/>
                </a:lnTo>
                <a:lnTo>
                  <a:pt x="268968" y="43735"/>
                </a:lnTo>
                <a:lnTo>
                  <a:pt x="268968" y="37799"/>
                </a:lnTo>
                <a:close/>
                <a:moveTo>
                  <a:pt x="6251" y="44046"/>
                </a:moveTo>
                <a:lnTo>
                  <a:pt x="6251" y="49982"/>
                </a:lnTo>
                <a:lnTo>
                  <a:pt x="315" y="49982"/>
                </a:lnTo>
                <a:lnTo>
                  <a:pt x="315" y="44046"/>
                </a:lnTo>
                <a:close/>
                <a:moveTo>
                  <a:pt x="12498" y="44046"/>
                </a:moveTo>
                <a:lnTo>
                  <a:pt x="12498" y="49982"/>
                </a:lnTo>
                <a:lnTo>
                  <a:pt x="6562" y="49982"/>
                </a:lnTo>
                <a:lnTo>
                  <a:pt x="6562" y="44046"/>
                </a:lnTo>
                <a:close/>
                <a:moveTo>
                  <a:pt x="18745" y="44046"/>
                </a:moveTo>
                <a:lnTo>
                  <a:pt x="18745" y="49982"/>
                </a:lnTo>
                <a:lnTo>
                  <a:pt x="12810" y="49982"/>
                </a:lnTo>
                <a:lnTo>
                  <a:pt x="12810" y="44046"/>
                </a:lnTo>
                <a:close/>
                <a:moveTo>
                  <a:pt x="24992" y="44046"/>
                </a:moveTo>
                <a:lnTo>
                  <a:pt x="24992" y="49982"/>
                </a:lnTo>
                <a:lnTo>
                  <a:pt x="19058" y="49982"/>
                </a:lnTo>
                <a:lnTo>
                  <a:pt x="19058" y="44046"/>
                </a:lnTo>
                <a:close/>
                <a:moveTo>
                  <a:pt x="31242" y="44046"/>
                </a:moveTo>
                <a:lnTo>
                  <a:pt x="31242" y="49982"/>
                </a:lnTo>
                <a:lnTo>
                  <a:pt x="25305" y="49982"/>
                </a:lnTo>
                <a:lnTo>
                  <a:pt x="25305" y="44046"/>
                </a:lnTo>
                <a:close/>
                <a:moveTo>
                  <a:pt x="37489" y="44046"/>
                </a:moveTo>
                <a:lnTo>
                  <a:pt x="37489" y="49982"/>
                </a:lnTo>
                <a:lnTo>
                  <a:pt x="31553" y="49982"/>
                </a:lnTo>
                <a:lnTo>
                  <a:pt x="31553" y="44046"/>
                </a:lnTo>
                <a:close/>
                <a:moveTo>
                  <a:pt x="43737" y="44046"/>
                </a:moveTo>
                <a:lnTo>
                  <a:pt x="43737" y="49982"/>
                </a:lnTo>
                <a:lnTo>
                  <a:pt x="37802" y="49982"/>
                </a:lnTo>
                <a:lnTo>
                  <a:pt x="37802" y="44046"/>
                </a:lnTo>
                <a:close/>
                <a:moveTo>
                  <a:pt x="49985" y="44046"/>
                </a:moveTo>
                <a:lnTo>
                  <a:pt x="49985" y="49982"/>
                </a:lnTo>
                <a:lnTo>
                  <a:pt x="44049" y="49982"/>
                </a:lnTo>
                <a:lnTo>
                  <a:pt x="44049" y="44046"/>
                </a:lnTo>
                <a:close/>
                <a:moveTo>
                  <a:pt x="56232" y="44046"/>
                </a:moveTo>
                <a:lnTo>
                  <a:pt x="56232" y="49982"/>
                </a:lnTo>
                <a:lnTo>
                  <a:pt x="50296" y="49982"/>
                </a:lnTo>
                <a:lnTo>
                  <a:pt x="50296" y="44046"/>
                </a:lnTo>
                <a:close/>
                <a:moveTo>
                  <a:pt x="62480" y="44046"/>
                </a:moveTo>
                <a:lnTo>
                  <a:pt x="62480" y="49982"/>
                </a:lnTo>
                <a:lnTo>
                  <a:pt x="56545" y="49982"/>
                </a:lnTo>
                <a:lnTo>
                  <a:pt x="56545" y="44046"/>
                </a:lnTo>
                <a:close/>
                <a:moveTo>
                  <a:pt x="68727" y="44046"/>
                </a:moveTo>
                <a:lnTo>
                  <a:pt x="68727" y="49982"/>
                </a:lnTo>
                <a:lnTo>
                  <a:pt x="62792" y="49982"/>
                </a:lnTo>
                <a:lnTo>
                  <a:pt x="62792" y="44046"/>
                </a:lnTo>
                <a:close/>
                <a:moveTo>
                  <a:pt x="74975" y="44046"/>
                </a:moveTo>
                <a:lnTo>
                  <a:pt x="74975" y="49982"/>
                </a:lnTo>
                <a:lnTo>
                  <a:pt x="69039" y="49982"/>
                </a:lnTo>
                <a:lnTo>
                  <a:pt x="69039" y="44046"/>
                </a:lnTo>
                <a:close/>
                <a:moveTo>
                  <a:pt x="81223" y="44046"/>
                </a:moveTo>
                <a:lnTo>
                  <a:pt x="81223" y="49982"/>
                </a:lnTo>
                <a:lnTo>
                  <a:pt x="75286" y="49982"/>
                </a:lnTo>
                <a:lnTo>
                  <a:pt x="75286" y="44046"/>
                </a:lnTo>
                <a:close/>
                <a:moveTo>
                  <a:pt x="87470" y="44046"/>
                </a:moveTo>
                <a:lnTo>
                  <a:pt x="87470" y="49982"/>
                </a:lnTo>
                <a:lnTo>
                  <a:pt x="81535" y="49982"/>
                </a:lnTo>
                <a:lnTo>
                  <a:pt x="81535" y="44046"/>
                </a:lnTo>
                <a:close/>
                <a:moveTo>
                  <a:pt x="93720" y="44046"/>
                </a:moveTo>
                <a:lnTo>
                  <a:pt x="93720" y="49982"/>
                </a:lnTo>
                <a:lnTo>
                  <a:pt x="87784" y="49982"/>
                </a:lnTo>
                <a:lnTo>
                  <a:pt x="87784" y="44046"/>
                </a:lnTo>
                <a:close/>
                <a:moveTo>
                  <a:pt x="99967" y="44046"/>
                </a:moveTo>
                <a:lnTo>
                  <a:pt x="99967" y="49982"/>
                </a:lnTo>
                <a:lnTo>
                  <a:pt x="94031" y="49982"/>
                </a:lnTo>
                <a:lnTo>
                  <a:pt x="94031" y="44046"/>
                </a:lnTo>
                <a:close/>
                <a:moveTo>
                  <a:pt x="106214" y="44046"/>
                </a:moveTo>
                <a:lnTo>
                  <a:pt x="106214" y="49982"/>
                </a:lnTo>
                <a:lnTo>
                  <a:pt x="100278" y="49982"/>
                </a:lnTo>
                <a:lnTo>
                  <a:pt x="100278" y="44046"/>
                </a:lnTo>
                <a:close/>
                <a:moveTo>
                  <a:pt x="112461" y="44046"/>
                </a:moveTo>
                <a:lnTo>
                  <a:pt x="112461" y="49982"/>
                </a:lnTo>
                <a:lnTo>
                  <a:pt x="106527" y="49982"/>
                </a:lnTo>
                <a:lnTo>
                  <a:pt x="106527" y="44046"/>
                </a:lnTo>
                <a:close/>
                <a:moveTo>
                  <a:pt x="118710" y="44046"/>
                </a:moveTo>
                <a:lnTo>
                  <a:pt x="118710" y="49982"/>
                </a:lnTo>
                <a:lnTo>
                  <a:pt x="112774" y="49982"/>
                </a:lnTo>
                <a:lnTo>
                  <a:pt x="112774" y="44046"/>
                </a:lnTo>
                <a:close/>
                <a:moveTo>
                  <a:pt x="124957" y="44046"/>
                </a:moveTo>
                <a:lnTo>
                  <a:pt x="124957" y="49982"/>
                </a:lnTo>
                <a:lnTo>
                  <a:pt x="119021" y="49982"/>
                </a:lnTo>
                <a:lnTo>
                  <a:pt x="119021" y="44046"/>
                </a:lnTo>
                <a:close/>
                <a:moveTo>
                  <a:pt x="131204" y="44046"/>
                </a:moveTo>
                <a:lnTo>
                  <a:pt x="131204" y="49982"/>
                </a:lnTo>
                <a:lnTo>
                  <a:pt x="125270" y="49982"/>
                </a:lnTo>
                <a:lnTo>
                  <a:pt x="125270" y="44046"/>
                </a:lnTo>
                <a:close/>
                <a:moveTo>
                  <a:pt x="137451" y="44046"/>
                </a:moveTo>
                <a:lnTo>
                  <a:pt x="137451" y="49982"/>
                </a:lnTo>
                <a:lnTo>
                  <a:pt x="131517" y="49982"/>
                </a:lnTo>
                <a:lnTo>
                  <a:pt x="131517" y="44046"/>
                </a:lnTo>
                <a:close/>
                <a:moveTo>
                  <a:pt x="143702" y="44046"/>
                </a:moveTo>
                <a:lnTo>
                  <a:pt x="143702" y="49982"/>
                </a:lnTo>
                <a:lnTo>
                  <a:pt x="137766" y="49982"/>
                </a:lnTo>
                <a:lnTo>
                  <a:pt x="137766" y="44046"/>
                </a:lnTo>
                <a:close/>
                <a:moveTo>
                  <a:pt x="149949" y="44046"/>
                </a:moveTo>
                <a:lnTo>
                  <a:pt x="149949" y="49982"/>
                </a:lnTo>
                <a:lnTo>
                  <a:pt x="144015" y="49982"/>
                </a:lnTo>
                <a:lnTo>
                  <a:pt x="144015" y="44046"/>
                </a:lnTo>
                <a:close/>
                <a:moveTo>
                  <a:pt x="156196" y="44046"/>
                </a:moveTo>
                <a:lnTo>
                  <a:pt x="156196" y="49982"/>
                </a:lnTo>
                <a:lnTo>
                  <a:pt x="150262" y="49982"/>
                </a:lnTo>
                <a:lnTo>
                  <a:pt x="150262" y="44046"/>
                </a:lnTo>
                <a:close/>
                <a:moveTo>
                  <a:pt x="162445" y="44046"/>
                </a:moveTo>
                <a:lnTo>
                  <a:pt x="162445" y="49982"/>
                </a:lnTo>
                <a:lnTo>
                  <a:pt x="156509" y="49982"/>
                </a:lnTo>
                <a:lnTo>
                  <a:pt x="156509" y="44046"/>
                </a:lnTo>
                <a:close/>
                <a:moveTo>
                  <a:pt x="168692" y="44046"/>
                </a:moveTo>
                <a:lnTo>
                  <a:pt x="168692" y="49982"/>
                </a:lnTo>
                <a:lnTo>
                  <a:pt x="162756" y="49982"/>
                </a:lnTo>
                <a:lnTo>
                  <a:pt x="162756" y="44046"/>
                </a:lnTo>
                <a:close/>
                <a:moveTo>
                  <a:pt x="174939" y="44046"/>
                </a:moveTo>
                <a:lnTo>
                  <a:pt x="174939" y="49982"/>
                </a:lnTo>
                <a:lnTo>
                  <a:pt x="169005" y="49982"/>
                </a:lnTo>
                <a:lnTo>
                  <a:pt x="169005" y="44046"/>
                </a:lnTo>
                <a:close/>
                <a:moveTo>
                  <a:pt x="181186" y="44046"/>
                </a:moveTo>
                <a:lnTo>
                  <a:pt x="181186" y="49982"/>
                </a:lnTo>
                <a:lnTo>
                  <a:pt x="175252" y="49982"/>
                </a:lnTo>
                <a:lnTo>
                  <a:pt x="175252" y="44046"/>
                </a:lnTo>
                <a:close/>
                <a:moveTo>
                  <a:pt x="187435" y="44046"/>
                </a:moveTo>
                <a:lnTo>
                  <a:pt x="187435" y="49982"/>
                </a:lnTo>
                <a:lnTo>
                  <a:pt x="181499" y="49982"/>
                </a:lnTo>
                <a:lnTo>
                  <a:pt x="181499" y="44046"/>
                </a:lnTo>
                <a:close/>
                <a:moveTo>
                  <a:pt x="193684" y="44046"/>
                </a:moveTo>
                <a:lnTo>
                  <a:pt x="193684" y="49982"/>
                </a:lnTo>
                <a:lnTo>
                  <a:pt x="187749" y="49982"/>
                </a:lnTo>
                <a:lnTo>
                  <a:pt x="187749" y="44046"/>
                </a:lnTo>
                <a:close/>
                <a:moveTo>
                  <a:pt x="199931" y="44046"/>
                </a:moveTo>
                <a:lnTo>
                  <a:pt x="199931" y="49982"/>
                </a:lnTo>
                <a:lnTo>
                  <a:pt x="193996" y="49982"/>
                </a:lnTo>
                <a:lnTo>
                  <a:pt x="193996" y="44046"/>
                </a:lnTo>
                <a:close/>
                <a:moveTo>
                  <a:pt x="206180" y="44046"/>
                </a:moveTo>
                <a:lnTo>
                  <a:pt x="206180" y="49982"/>
                </a:lnTo>
                <a:lnTo>
                  <a:pt x="200244" y="49982"/>
                </a:lnTo>
                <a:lnTo>
                  <a:pt x="200244" y="44046"/>
                </a:lnTo>
                <a:close/>
                <a:moveTo>
                  <a:pt x="212427" y="44046"/>
                </a:moveTo>
                <a:lnTo>
                  <a:pt x="212427" y="49982"/>
                </a:lnTo>
                <a:lnTo>
                  <a:pt x="206491" y="49982"/>
                </a:lnTo>
                <a:lnTo>
                  <a:pt x="206491" y="44046"/>
                </a:lnTo>
                <a:close/>
                <a:moveTo>
                  <a:pt x="218674" y="44046"/>
                </a:moveTo>
                <a:lnTo>
                  <a:pt x="218674" y="49982"/>
                </a:lnTo>
                <a:lnTo>
                  <a:pt x="212739" y="49982"/>
                </a:lnTo>
                <a:lnTo>
                  <a:pt x="212739" y="44046"/>
                </a:lnTo>
                <a:close/>
                <a:moveTo>
                  <a:pt x="224921" y="44046"/>
                </a:moveTo>
                <a:lnTo>
                  <a:pt x="224921" y="49982"/>
                </a:lnTo>
                <a:lnTo>
                  <a:pt x="218987" y="49982"/>
                </a:lnTo>
                <a:lnTo>
                  <a:pt x="218987" y="44046"/>
                </a:lnTo>
                <a:close/>
                <a:moveTo>
                  <a:pt x="231170" y="44046"/>
                </a:moveTo>
                <a:lnTo>
                  <a:pt x="231170" y="49982"/>
                </a:lnTo>
                <a:lnTo>
                  <a:pt x="225234" y="49982"/>
                </a:lnTo>
                <a:lnTo>
                  <a:pt x="225234" y="44046"/>
                </a:lnTo>
                <a:close/>
                <a:moveTo>
                  <a:pt x="237417" y="44046"/>
                </a:moveTo>
                <a:lnTo>
                  <a:pt x="237417" y="49982"/>
                </a:lnTo>
                <a:lnTo>
                  <a:pt x="231481" y="49982"/>
                </a:lnTo>
                <a:lnTo>
                  <a:pt x="231481" y="44046"/>
                </a:lnTo>
                <a:close/>
                <a:moveTo>
                  <a:pt x="243664" y="44046"/>
                </a:moveTo>
                <a:lnTo>
                  <a:pt x="243664" y="49982"/>
                </a:lnTo>
                <a:lnTo>
                  <a:pt x="237729" y="49982"/>
                </a:lnTo>
                <a:lnTo>
                  <a:pt x="237729" y="44046"/>
                </a:lnTo>
                <a:close/>
                <a:moveTo>
                  <a:pt x="249911" y="44046"/>
                </a:moveTo>
                <a:lnTo>
                  <a:pt x="249911" y="49982"/>
                </a:lnTo>
                <a:lnTo>
                  <a:pt x="243977" y="49982"/>
                </a:lnTo>
                <a:lnTo>
                  <a:pt x="243977" y="44046"/>
                </a:lnTo>
                <a:close/>
                <a:moveTo>
                  <a:pt x="256161" y="44046"/>
                </a:moveTo>
                <a:lnTo>
                  <a:pt x="256161" y="49982"/>
                </a:lnTo>
                <a:lnTo>
                  <a:pt x="250225" y="49982"/>
                </a:lnTo>
                <a:lnTo>
                  <a:pt x="250225" y="44046"/>
                </a:lnTo>
                <a:close/>
                <a:moveTo>
                  <a:pt x="262409" y="44046"/>
                </a:moveTo>
                <a:lnTo>
                  <a:pt x="262409" y="49982"/>
                </a:lnTo>
                <a:lnTo>
                  <a:pt x="256474" y="49982"/>
                </a:lnTo>
                <a:lnTo>
                  <a:pt x="256474" y="44046"/>
                </a:lnTo>
                <a:close/>
                <a:moveTo>
                  <a:pt x="268656" y="44046"/>
                </a:moveTo>
                <a:lnTo>
                  <a:pt x="268656" y="49982"/>
                </a:lnTo>
                <a:lnTo>
                  <a:pt x="262721" y="49982"/>
                </a:lnTo>
                <a:lnTo>
                  <a:pt x="262721" y="44046"/>
                </a:lnTo>
                <a:close/>
                <a:moveTo>
                  <a:pt x="274904" y="44046"/>
                </a:moveTo>
                <a:lnTo>
                  <a:pt x="274904" y="49982"/>
                </a:lnTo>
                <a:lnTo>
                  <a:pt x="268968" y="49982"/>
                </a:lnTo>
                <a:lnTo>
                  <a:pt x="268968" y="44046"/>
                </a:lnTo>
                <a:close/>
                <a:moveTo>
                  <a:pt x="6251" y="50295"/>
                </a:moveTo>
                <a:lnTo>
                  <a:pt x="6251" y="56229"/>
                </a:lnTo>
                <a:lnTo>
                  <a:pt x="315" y="56229"/>
                </a:lnTo>
                <a:lnTo>
                  <a:pt x="315" y="50295"/>
                </a:lnTo>
                <a:close/>
                <a:moveTo>
                  <a:pt x="12498" y="50295"/>
                </a:moveTo>
                <a:lnTo>
                  <a:pt x="12498" y="56229"/>
                </a:lnTo>
                <a:lnTo>
                  <a:pt x="6562" y="56229"/>
                </a:lnTo>
                <a:lnTo>
                  <a:pt x="6562" y="50295"/>
                </a:lnTo>
                <a:close/>
                <a:moveTo>
                  <a:pt x="18745" y="50295"/>
                </a:moveTo>
                <a:lnTo>
                  <a:pt x="18745" y="56229"/>
                </a:lnTo>
                <a:lnTo>
                  <a:pt x="12810" y="56229"/>
                </a:lnTo>
                <a:lnTo>
                  <a:pt x="12810" y="50295"/>
                </a:lnTo>
                <a:close/>
                <a:moveTo>
                  <a:pt x="24992" y="50295"/>
                </a:moveTo>
                <a:lnTo>
                  <a:pt x="24992" y="56229"/>
                </a:lnTo>
                <a:lnTo>
                  <a:pt x="19058" y="56229"/>
                </a:lnTo>
                <a:lnTo>
                  <a:pt x="19058" y="50295"/>
                </a:lnTo>
                <a:close/>
                <a:moveTo>
                  <a:pt x="31242" y="50295"/>
                </a:moveTo>
                <a:lnTo>
                  <a:pt x="31242" y="56229"/>
                </a:lnTo>
                <a:lnTo>
                  <a:pt x="25305" y="56229"/>
                </a:lnTo>
                <a:lnTo>
                  <a:pt x="25305" y="50295"/>
                </a:lnTo>
                <a:close/>
                <a:moveTo>
                  <a:pt x="37489" y="50295"/>
                </a:moveTo>
                <a:lnTo>
                  <a:pt x="37489" y="56229"/>
                </a:lnTo>
                <a:lnTo>
                  <a:pt x="31553" y="56229"/>
                </a:lnTo>
                <a:lnTo>
                  <a:pt x="31553" y="50295"/>
                </a:lnTo>
                <a:close/>
                <a:moveTo>
                  <a:pt x="43737" y="50295"/>
                </a:moveTo>
                <a:lnTo>
                  <a:pt x="43737" y="56229"/>
                </a:lnTo>
                <a:lnTo>
                  <a:pt x="37802" y="56229"/>
                </a:lnTo>
                <a:lnTo>
                  <a:pt x="37802" y="50295"/>
                </a:lnTo>
                <a:close/>
                <a:moveTo>
                  <a:pt x="49985" y="50295"/>
                </a:moveTo>
                <a:lnTo>
                  <a:pt x="49985" y="56229"/>
                </a:lnTo>
                <a:lnTo>
                  <a:pt x="44049" y="56229"/>
                </a:lnTo>
                <a:lnTo>
                  <a:pt x="44049" y="50295"/>
                </a:lnTo>
                <a:close/>
                <a:moveTo>
                  <a:pt x="56232" y="50295"/>
                </a:moveTo>
                <a:lnTo>
                  <a:pt x="56232" y="56229"/>
                </a:lnTo>
                <a:lnTo>
                  <a:pt x="50296" y="56229"/>
                </a:lnTo>
                <a:lnTo>
                  <a:pt x="50296" y="50295"/>
                </a:lnTo>
                <a:close/>
                <a:moveTo>
                  <a:pt x="62480" y="50295"/>
                </a:moveTo>
                <a:lnTo>
                  <a:pt x="62480" y="56229"/>
                </a:lnTo>
                <a:lnTo>
                  <a:pt x="56545" y="56229"/>
                </a:lnTo>
                <a:lnTo>
                  <a:pt x="56545" y="50295"/>
                </a:lnTo>
                <a:close/>
                <a:moveTo>
                  <a:pt x="68727" y="50295"/>
                </a:moveTo>
                <a:lnTo>
                  <a:pt x="68727" y="56229"/>
                </a:lnTo>
                <a:lnTo>
                  <a:pt x="62792" y="56229"/>
                </a:lnTo>
                <a:lnTo>
                  <a:pt x="62792" y="50295"/>
                </a:lnTo>
                <a:close/>
                <a:moveTo>
                  <a:pt x="74975" y="50295"/>
                </a:moveTo>
                <a:lnTo>
                  <a:pt x="74975" y="56229"/>
                </a:lnTo>
                <a:lnTo>
                  <a:pt x="69039" y="56229"/>
                </a:lnTo>
                <a:lnTo>
                  <a:pt x="69039" y="50295"/>
                </a:lnTo>
                <a:close/>
                <a:moveTo>
                  <a:pt x="81223" y="50295"/>
                </a:moveTo>
                <a:lnTo>
                  <a:pt x="81223" y="56229"/>
                </a:lnTo>
                <a:lnTo>
                  <a:pt x="75286" y="56229"/>
                </a:lnTo>
                <a:lnTo>
                  <a:pt x="75286" y="50295"/>
                </a:lnTo>
                <a:close/>
                <a:moveTo>
                  <a:pt x="87470" y="50295"/>
                </a:moveTo>
                <a:lnTo>
                  <a:pt x="87470" y="56229"/>
                </a:lnTo>
                <a:lnTo>
                  <a:pt x="81535" y="56229"/>
                </a:lnTo>
                <a:lnTo>
                  <a:pt x="81535" y="50295"/>
                </a:lnTo>
                <a:close/>
                <a:moveTo>
                  <a:pt x="93720" y="50295"/>
                </a:moveTo>
                <a:lnTo>
                  <a:pt x="93720" y="56229"/>
                </a:lnTo>
                <a:lnTo>
                  <a:pt x="87784" y="56229"/>
                </a:lnTo>
                <a:lnTo>
                  <a:pt x="87784" y="50295"/>
                </a:lnTo>
                <a:close/>
                <a:moveTo>
                  <a:pt x="99967" y="50295"/>
                </a:moveTo>
                <a:lnTo>
                  <a:pt x="99967" y="56229"/>
                </a:lnTo>
                <a:lnTo>
                  <a:pt x="94031" y="56229"/>
                </a:lnTo>
                <a:lnTo>
                  <a:pt x="94031" y="50295"/>
                </a:lnTo>
                <a:close/>
                <a:moveTo>
                  <a:pt x="106214" y="50295"/>
                </a:moveTo>
                <a:lnTo>
                  <a:pt x="106214" y="56229"/>
                </a:lnTo>
                <a:lnTo>
                  <a:pt x="100278" y="56229"/>
                </a:lnTo>
                <a:lnTo>
                  <a:pt x="100278" y="50295"/>
                </a:lnTo>
                <a:close/>
                <a:moveTo>
                  <a:pt x="112461" y="50295"/>
                </a:moveTo>
                <a:lnTo>
                  <a:pt x="112461" y="56229"/>
                </a:lnTo>
                <a:lnTo>
                  <a:pt x="106527" y="56229"/>
                </a:lnTo>
                <a:lnTo>
                  <a:pt x="106527" y="50295"/>
                </a:lnTo>
                <a:close/>
                <a:moveTo>
                  <a:pt x="118710" y="50295"/>
                </a:moveTo>
                <a:lnTo>
                  <a:pt x="118710" y="56229"/>
                </a:lnTo>
                <a:lnTo>
                  <a:pt x="112774" y="56229"/>
                </a:lnTo>
                <a:lnTo>
                  <a:pt x="112774" y="50295"/>
                </a:lnTo>
                <a:close/>
                <a:moveTo>
                  <a:pt x="124957" y="50295"/>
                </a:moveTo>
                <a:lnTo>
                  <a:pt x="124957" y="56229"/>
                </a:lnTo>
                <a:lnTo>
                  <a:pt x="119021" y="56229"/>
                </a:lnTo>
                <a:lnTo>
                  <a:pt x="119021" y="50295"/>
                </a:lnTo>
                <a:close/>
                <a:moveTo>
                  <a:pt x="131204" y="50295"/>
                </a:moveTo>
                <a:lnTo>
                  <a:pt x="131204" y="56229"/>
                </a:lnTo>
                <a:lnTo>
                  <a:pt x="125270" y="56229"/>
                </a:lnTo>
                <a:lnTo>
                  <a:pt x="125270" y="50295"/>
                </a:lnTo>
                <a:close/>
                <a:moveTo>
                  <a:pt x="137451" y="50295"/>
                </a:moveTo>
                <a:lnTo>
                  <a:pt x="137451" y="56229"/>
                </a:lnTo>
                <a:lnTo>
                  <a:pt x="131517" y="56229"/>
                </a:lnTo>
                <a:lnTo>
                  <a:pt x="131517" y="50295"/>
                </a:lnTo>
                <a:close/>
                <a:moveTo>
                  <a:pt x="143702" y="50295"/>
                </a:moveTo>
                <a:lnTo>
                  <a:pt x="143702" y="56229"/>
                </a:lnTo>
                <a:lnTo>
                  <a:pt x="137766" y="56229"/>
                </a:lnTo>
                <a:lnTo>
                  <a:pt x="137766" y="50295"/>
                </a:lnTo>
                <a:close/>
                <a:moveTo>
                  <a:pt x="149949" y="50295"/>
                </a:moveTo>
                <a:lnTo>
                  <a:pt x="149949" y="56229"/>
                </a:lnTo>
                <a:lnTo>
                  <a:pt x="144015" y="56229"/>
                </a:lnTo>
                <a:lnTo>
                  <a:pt x="144015" y="50295"/>
                </a:lnTo>
                <a:close/>
                <a:moveTo>
                  <a:pt x="156196" y="50295"/>
                </a:moveTo>
                <a:lnTo>
                  <a:pt x="156196" y="56229"/>
                </a:lnTo>
                <a:lnTo>
                  <a:pt x="150262" y="56229"/>
                </a:lnTo>
                <a:lnTo>
                  <a:pt x="150262" y="50295"/>
                </a:lnTo>
                <a:close/>
                <a:moveTo>
                  <a:pt x="162445" y="50295"/>
                </a:moveTo>
                <a:lnTo>
                  <a:pt x="162445" y="56229"/>
                </a:lnTo>
                <a:lnTo>
                  <a:pt x="156509" y="56229"/>
                </a:lnTo>
                <a:lnTo>
                  <a:pt x="156509" y="50295"/>
                </a:lnTo>
                <a:close/>
                <a:moveTo>
                  <a:pt x="168692" y="50295"/>
                </a:moveTo>
                <a:lnTo>
                  <a:pt x="168692" y="56229"/>
                </a:lnTo>
                <a:lnTo>
                  <a:pt x="162756" y="56229"/>
                </a:lnTo>
                <a:lnTo>
                  <a:pt x="162756" y="50295"/>
                </a:lnTo>
                <a:close/>
                <a:moveTo>
                  <a:pt x="174939" y="50295"/>
                </a:moveTo>
                <a:lnTo>
                  <a:pt x="174939" y="56229"/>
                </a:lnTo>
                <a:lnTo>
                  <a:pt x="169005" y="56229"/>
                </a:lnTo>
                <a:lnTo>
                  <a:pt x="169005" y="50295"/>
                </a:lnTo>
                <a:close/>
                <a:moveTo>
                  <a:pt x="181186" y="50295"/>
                </a:moveTo>
                <a:lnTo>
                  <a:pt x="181186" y="56229"/>
                </a:lnTo>
                <a:lnTo>
                  <a:pt x="175252" y="56229"/>
                </a:lnTo>
                <a:lnTo>
                  <a:pt x="175252" y="50295"/>
                </a:lnTo>
                <a:close/>
                <a:moveTo>
                  <a:pt x="187435" y="50295"/>
                </a:moveTo>
                <a:lnTo>
                  <a:pt x="187435" y="56229"/>
                </a:lnTo>
                <a:lnTo>
                  <a:pt x="181499" y="56229"/>
                </a:lnTo>
                <a:lnTo>
                  <a:pt x="181499" y="50295"/>
                </a:lnTo>
                <a:close/>
                <a:moveTo>
                  <a:pt x="193684" y="50295"/>
                </a:moveTo>
                <a:lnTo>
                  <a:pt x="193684" y="56229"/>
                </a:lnTo>
                <a:lnTo>
                  <a:pt x="187749" y="56229"/>
                </a:lnTo>
                <a:lnTo>
                  <a:pt x="187749" y="50295"/>
                </a:lnTo>
                <a:close/>
                <a:moveTo>
                  <a:pt x="199931" y="50295"/>
                </a:moveTo>
                <a:lnTo>
                  <a:pt x="199931" y="56229"/>
                </a:lnTo>
                <a:lnTo>
                  <a:pt x="193996" y="56229"/>
                </a:lnTo>
                <a:lnTo>
                  <a:pt x="193996" y="50295"/>
                </a:lnTo>
                <a:close/>
                <a:moveTo>
                  <a:pt x="206180" y="50295"/>
                </a:moveTo>
                <a:lnTo>
                  <a:pt x="206180" y="56229"/>
                </a:lnTo>
                <a:lnTo>
                  <a:pt x="200244" y="56229"/>
                </a:lnTo>
                <a:lnTo>
                  <a:pt x="200244" y="50295"/>
                </a:lnTo>
                <a:close/>
                <a:moveTo>
                  <a:pt x="212427" y="50295"/>
                </a:moveTo>
                <a:lnTo>
                  <a:pt x="212427" y="56229"/>
                </a:lnTo>
                <a:lnTo>
                  <a:pt x="206491" y="56229"/>
                </a:lnTo>
                <a:lnTo>
                  <a:pt x="206491" y="50295"/>
                </a:lnTo>
                <a:close/>
                <a:moveTo>
                  <a:pt x="218674" y="50295"/>
                </a:moveTo>
                <a:lnTo>
                  <a:pt x="218674" y="56229"/>
                </a:lnTo>
                <a:lnTo>
                  <a:pt x="212739" y="56229"/>
                </a:lnTo>
                <a:lnTo>
                  <a:pt x="212739" y="50295"/>
                </a:lnTo>
                <a:close/>
                <a:moveTo>
                  <a:pt x="224921" y="50295"/>
                </a:moveTo>
                <a:lnTo>
                  <a:pt x="224921" y="56229"/>
                </a:lnTo>
                <a:lnTo>
                  <a:pt x="218987" y="56229"/>
                </a:lnTo>
                <a:lnTo>
                  <a:pt x="218987" y="50295"/>
                </a:lnTo>
                <a:close/>
                <a:moveTo>
                  <a:pt x="231170" y="50295"/>
                </a:moveTo>
                <a:lnTo>
                  <a:pt x="231170" y="56229"/>
                </a:lnTo>
                <a:lnTo>
                  <a:pt x="225234" y="56229"/>
                </a:lnTo>
                <a:lnTo>
                  <a:pt x="225234" y="50295"/>
                </a:lnTo>
                <a:close/>
                <a:moveTo>
                  <a:pt x="237417" y="50295"/>
                </a:moveTo>
                <a:lnTo>
                  <a:pt x="237417" y="56229"/>
                </a:lnTo>
                <a:lnTo>
                  <a:pt x="231481" y="56229"/>
                </a:lnTo>
                <a:lnTo>
                  <a:pt x="231481" y="50295"/>
                </a:lnTo>
                <a:close/>
                <a:moveTo>
                  <a:pt x="243664" y="50295"/>
                </a:moveTo>
                <a:lnTo>
                  <a:pt x="243664" y="56229"/>
                </a:lnTo>
                <a:lnTo>
                  <a:pt x="237729" y="56229"/>
                </a:lnTo>
                <a:lnTo>
                  <a:pt x="237729" y="50295"/>
                </a:lnTo>
                <a:close/>
                <a:moveTo>
                  <a:pt x="249911" y="50295"/>
                </a:moveTo>
                <a:lnTo>
                  <a:pt x="249911" y="56229"/>
                </a:lnTo>
                <a:lnTo>
                  <a:pt x="243977" y="56229"/>
                </a:lnTo>
                <a:lnTo>
                  <a:pt x="243977" y="50295"/>
                </a:lnTo>
                <a:close/>
                <a:moveTo>
                  <a:pt x="256161" y="50295"/>
                </a:moveTo>
                <a:lnTo>
                  <a:pt x="256161" y="56229"/>
                </a:lnTo>
                <a:lnTo>
                  <a:pt x="250225" y="56229"/>
                </a:lnTo>
                <a:lnTo>
                  <a:pt x="250225" y="50295"/>
                </a:lnTo>
                <a:close/>
                <a:moveTo>
                  <a:pt x="262409" y="50295"/>
                </a:moveTo>
                <a:lnTo>
                  <a:pt x="262409" y="56229"/>
                </a:lnTo>
                <a:lnTo>
                  <a:pt x="256474" y="56229"/>
                </a:lnTo>
                <a:lnTo>
                  <a:pt x="256474" y="50295"/>
                </a:lnTo>
                <a:close/>
                <a:moveTo>
                  <a:pt x="268656" y="50295"/>
                </a:moveTo>
                <a:lnTo>
                  <a:pt x="268656" y="56229"/>
                </a:lnTo>
                <a:lnTo>
                  <a:pt x="262721" y="56229"/>
                </a:lnTo>
                <a:lnTo>
                  <a:pt x="262721" y="50295"/>
                </a:lnTo>
                <a:close/>
                <a:moveTo>
                  <a:pt x="274904" y="50295"/>
                </a:moveTo>
                <a:lnTo>
                  <a:pt x="274904" y="56229"/>
                </a:lnTo>
                <a:lnTo>
                  <a:pt x="268968" y="56229"/>
                </a:lnTo>
                <a:lnTo>
                  <a:pt x="268968" y="50295"/>
                </a:lnTo>
                <a:close/>
                <a:moveTo>
                  <a:pt x="6251" y="56542"/>
                </a:moveTo>
                <a:lnTo>
                  <a:pt x="6251" y="62476"/>
                </a:lnTo>
                <a:lnTo>
                  <a:pt x="315" y="62476"/>
                </a:lnTo>
                <a:lnTo>
                  <a:pt x="315" y="56542"/>
                </a:lnTo>
                <a:close/>
                <a:moveTo>
                  <a:pt x="12498" y="56542"/>
                </a:moveTo>
                <a:lnTo>
                  <a:pt x="12498" y="62476"/>
                </a:lnTo>
                <a:lnTo>
                  <a:pt x="6562" y="62476"/>
                </a:lnTo>
                <a:lnTo>
                  <a:pt x="6562" y="56542"/>
                </a:lnTo>
                <a:close/>
                <a:moveTo>
                  <a:pt x="18745" y="56542"/>
                </a:moveTo>
                <a:lnTo>
                  <a:pt x="18745" y="62476"/>
                </a:lnTo>
                <a:lnTo>
                  <a:pt x="12810" y="62476"/>
                </a:lnTo>
                <a:lnTo>
                  <a:pt x="12810" y="56542"/>
                </a:lnTo>
                <a:close/>
                <a:moveTo>
                  <a:pt x="24992" y="56542"/>
                </a:moveTo>
                <a:lnTo>
                  <a:pt x="24992" y="62476"/>
                </a:lnTo>
                <a:lnTo>
                  <a:pt x="19058" y="62476"/>
                </a:lnTo>
                <a:lnTo>
                  <a:pt x="19058" y="56542"/>
                </a:lnTo>
                <a:close/>
                <a:moveTo>
                  <a:pt x="31242" y="56542"/>
                </a:moveTo>
                <a:lnTo>
                  <a:pt x="31242" y="62476"/>
                </a:lnTo>
                <a:lnTo>
                  <a:pt x="25305" y="62476"/>
                </a:lnTo>
                <a:lnTo>
                  <a:pt x="25305" y="56542"/>
                </a:lnTo>
                <a:close/>
                <a:moveTo>
                  <a:pt x="37489" y="56542"/>
                </a:moveTo>
                <a:lnTo>
                  <a:pt x="37489" y="62476"/>
                </a:lnTo>
                <a:lnTo>
                  <a:pt x="31553" y="62476"/>
                </a:lnTo>
                <a:lnTo>
                  <a:pt x="31553" y="56542"/>
                </a:lnTo>
                <a:close/>
                <a:moveTo>
                  <a:pt x="43737" y="56542"/>
                </a:moveTo>
                <a:lnTo>
                  <a:pt x="43737" y="62476"/>
                </a:lnTo>
                <a:lnTo>
                  <a:pt x="37802" y="62476"/>
                </a:lnTo>
                <a:lnTo>
                  <a:pt x="37802" y="56542"/>
                </a:lnTo>
                <a:close/>
                <a:moveTo>
                  <a:pt x="49985" y="56542"/>
                </a:moveTo>
                <a:lnTo>
                  <a:pt x="49985" y="62476"/>
                </a:lnTo>
                <a:lnTo>
                  <a:pt x="44049" y="62476"/>
                </a:lnTo>
                <a:lnTo>
                  <a:pt x="44049" y="56542"/>
                </a:lnTo>
                <a:close/>
                <a:moveTo>
                  <a:pt x="56232" y="56542"/>
                </a:moveTo>
                <a:lnTo>
                  <a:pt x="56232" y="62476"/>
                </a:lnTo>
                <a:lnTo>
                  <a:pt x="50296" y="62476"/>
                </a:lnTo>
                <a:lnTo>
                  <a:pt x="50296" y="56542"/>
                </a:lnTo>
                <a:close/>
                <a:moveTo>
                  <a:pt x="62480" y="56542"/>
                </a:moveTo>
                <a:lnTo>
                  <a:pt x="62480" y="62476"/>
                </a:lnTo>
                <a:lnTo>
                  <a:pt x="56545" y="62476"/>
                </a:lnTo>
                <a:lnTo>
                  <a:pt x="56545" y="56542"/>
                </a:lnTo>
                <a:close/>
                <a:moveTo>
                  <a:pt x="68727" y="56542"/>
                </a:moveTo>
                <a:lnTo>
                  <a:pt x="68727" y="62476"/>
                </a:lnTo>
                <a:lnTo>
                  <a:pt x="62792" y="62476"/>
                </a:lnTo>
                <a:lnTo>
                  <a:pt x="62792" y="56542"/>
                </a:lnTo>
                <a:close/>
                <a:moveTo>
                  <a:pt x="74975" y="56542"/>
                </a:moveTo>
                <a:lnTo>
                  <a:pt x="74975" y="62476"/>
                </a:lnTo>
                <a:lnTo>
                  <a:pt x="69039" y="62476"/>
                </a:lnTo>
                <a:lnTo>
                  <a:pt x="69039" y="56542"/>
                </a:lnTo>
                <a:close/>
                <a:moveTo>
                  <a:pt x="81223" y="56542"/>
                </a:moveTo>
                <a:lnTo>
                  <a:pt x="81223" y="62476"/>
                </a:lnTo>
                <a:lnTo>
                  <a:pt x="75286" y="62476"/>
                </a:lnTo>
                <a:lnTo>
                  <a:pt x="75286" y="56542"/>
                </a:lnTo>
                <a:close/>
                <a:moveTo>
                  <a:pt x="87470" y="56542"/>
                </a:moveTo>
                <a:lnTo>
                  <a:pt x="87470" y="62476"/>
                </a:lnTo>
                <a:lnTo>
                  <a:pt x="81535" y="62476"/>
                </a:lnTo>
                <a:lnTo>
                  <a:pt x="81535" y="56542"/>
                </a:lnTo>
                <a:close/>
                <a:moveTo>
                  <a:pt x="93718" y="56542"/>
                </a:moveTo>
                <a:lnTo>
                  <a:pt x="93718" y="62476"/>
                </a:lnTo>
                <a:lnTo>
                  <a:pt x="87784" y="62476"/>
                </a:lnTo>
                <a:lnTo>
                  <a:pt x="87784" y="56542"/>
                </a:lnTo>
                <a:close/>
                <a:moveTo>
                  <a:pt x="99967" y="56542"/>
                </a:moveTo>
                <a:lnTo>
                  <a:pt x="99967" y="62476"/>
                </a:lnTo>
                <a:lnTo>
                  <a:pt x="94031" y="62476"/>
                </a:lnTo>
                <a:lnTo>
                  <a:pt x="94031" y="56542"/>
                </a:lnTo>
                <a:close/>
                <a:moveTo>
                  <a:pt x="106214" y="56542"/>
                </a:moveTo>
                <a:lnTo>
                  <a:pt x="106214" y="62476"/>
                </a:lnTo>
                <a:lnTo>
                  <a:pt x="100278" y="62476"/>
                </a:lnTo>
                <a:lnTo>
                  <a:pt x="100278" y="56542"/>
                </a:lnTo>
                <a:close/>
                <a:moveTo>
                  <a:pt x="112461" y="56542"/>
                </a:moveTo>
                <a:lnTo>
                  <a:pt x="112461" y="62476"/>
                </a:lnTo>
                <a:lnTo>
                  <a:pt x="106527" y="62476"/>
                </a:lnTo>
                <a:lnTo>
                  <a:pt x="106527" y="56542"/>
                </a:lnTo>
                <a:close/>
                <a:moveTo>
                  <a:pt x="118710" y="56542"/>
                </a:moveTo>
                <a:lnTo>
                  <a:pt x="118710" y="62476"/>
                </a:lnTo>
                <a:lnTo>
                  <a:pt x="112774" y="62476"/>
                </a:lnTo>
                <a:lnTo>
                  <a:pt x="112774" y="56542"/>
                </a:lnTo>
                <a:close/>
                <a:moveTo>
                  <a:pt x="124957" y="56542"/>
                </a:moveTo>
                <a:lnTo>
                  <a:pt x="124957" y="62476"/>
                </a:lnTo>
                <a:lnTo>
                  <a:pt x="119021" y="62476"/>
                </a:lnTo>
                <a:lnTo>
                  <a:pt x="119021" y="56542"/>
                </a:lnTo>
                <a:close/>
                <a:moveTo>
                  <a:pt x="131204" y="56542"/>
                </a:moveTo>
                <a:lnTo>
                  <a:pt x="131204" y="62476"/>
                </a:lnTo>
                <a:lnTo>
                  <a:pt x="125270" y="62476"/>
                </a:lnTo>
                <a:lnTo>
                  <a:pt x="125270" y="56542"/>
                </a:lnTo>
                <a:close/>
                <a:moveTo>
                  <a:pt x="137451" y="56542"/>
                </a:moveTo>
                <a:lnTo>
                  <a:pt x="137451" y="62476"/>
                </a:lnTo>
                <a:lnTo>
                  <a:pt x="131517" y="62476"/>
                </a:lnTo>
                <a:lnTo>
                  <a:pt x="131517" y="56542"/>
                </a:lnTo>
                <a:close/>
                <a:moveTo>
                  <a:pt x="143702" y="56542"/>
                </a:moveTo>
                <a:lnTo>
                  <a:pt x="143702" y="62476"/>
                </a:lnTo>
                <a:lnTo>
                  <a:pt x="137766" y="62476"/>
                </a:lnTo>
                <a:lnTo>
                  <a:pt x="137766" y="56542"/>
                </a:lnTo>
                <a:close/>
                <a:moveTo>
                  <a:pt x="149949" y="56542"/>
                </a:moveTo>
                <a:lnTo>
                  <a:pt x="149949" y="62476"/>
                </a:lnTo>
                <a:lnTo>
                  <a:pt x="144015" y="62476"/>
                </a:lnTo>
                <a:lnTo>
                  <a:pt x="144015" y="56542"/>
                </a:lnTo>
                <a:close/>
                <a:moveTo>
                  <a:pt x="156196" y="56542"/>
                </a:moveTo>
                <a:lnTo>
                  <a:pt x="156196" y="62476"/>
                </a:lnTo>
                <a:lnTo>
                  <a:pt x="150262" y="62476"/>
                </a:lnTo>
                <a:lnTo>
                  <a:pt x="150262" y="56542"/>
                </a:lnTo>
                <a:close/>
                <a:moveTo>
                  <a:pt x="162445" y="56542"/>
                </a:moveTo>
                <a:lnTo>
                  <a:pt x="162445" y="62476"/>
                </a:lnTo>
                <a:lnTo>
                  <a:pt x="156509" y="62476"/>
                </a:lnTo>
                <a:lnTo>
                  <a:pt x="156509" y="56542"/>
                </a:lnTo>
                <a:close/>
                <a:moveTo>
                  <a:pt x="168692" y="56542"/>
                </a:moveTo>
                <a:lnTo>
                  <a:pt x="168692" y="62476"/>
                </a:lnTo>
                <a:lnTo>
                  <a:pt x="162756" y="62476"/>
                </a:lnTo>
                <a:lnTo>
                  <a:pt x="162756" y="56542"/>
                </a:lnTo>
                <a:close/>
                <a:moveTo>
                  <a:pt x="174939" y="56542"/>
                </a:moveTo>
                <a:lnTo>
                  <a:pt x="174939" y="62476"/>
                </a:lnTo>
                <a:lnTo>
                  <a:pt x="169005" y="62476"/>
                </a:lnTo>
                <a:lnTo>
                  <a:pt x="169005" y="56542"/>
                </a:lnTo>
                <a:close/>
                <a:moveTo>
                  <a:pt x="181186" y="56542"/>
                </a:moveTo>
                <a:lnTo>
                  <a:pt x="181186" y="62476"/>
                </a:lnTo>
                <a:lnTo>
                  <a:pt x="175252" y="62476"/>
                </a:lnTo>
                <a:lnTo>
                  <a:pt x="175252" y="56542"/>
                </a:lnTo>
                <a:close/>
                <a:moveTo>
                  <a:pt x="187435" y="56542"/>
                </a:moveTo>
                <a:lnTo>
                  <a:pt x="187435" y="62476"/>
                </a:lnTo>
                <a:lnTo>
                  <a:pt x="181499" y="62476"/>
                </a:lnTo>
                <a:lnTo>
                  <a:pt x="181499" y="56542"/>
                </a:lnTo>
                <a:close/>
                <a:moveTo>
                  <a:pt x="193684" y="56542"/>
                </a:moveTo>
                <a:lnTo>
                  <a:pt x="193684" y="62476"/>
                </a:lnTo>
                <a:lnTo>
                  <a:pt x="187749" y="62476"/>
                </a:lnTo>
                <a:lnTo>
                  <a:pt x="187749" y="56542"/>
                </a:lnTo>
                <a:close/>
                <a:moveTo>
                  <a:pt x="199931" y="56542"/>
                </a:moveTo>
                <a:lnTo>
                  <a:pt x="199931" y="62476"/>
                </a:lnTo>
                <a:lnTo>
                  <a:pt x="193996" y="62476"/>
                </a:lnTo>
                <a:lnTo>
                  <a:pt x="193996" y="56542"/>
                </a:lnTo>
                <a:close/>
                <a:moveTo>
                  <a:pt x="206180" y="56542"/>
                </a:moveTo>
                <a:lnTo>
                  <a:pt x="206180" y="62476"/>
                </a:lnTo>
                <a:lnTo>
                  <a:pt x="200244" y="62476"/>
                </a:lnTo>
                <a:lnTo>
                  <a:pt x="200244" y="56542"/>
                </a:lnTo>
                <a:close/>
                <a:moveTo>
                  <a:pt x="212427" y="56542"/>
                </a:moveTo>
                <a:lnTo>
                  <a:pt x="212427" y="62476"/>
                </a:lnTo>
                <a:lnTo>
                  <a:pt x="206491" y="62476"/>
                </a:lnTo>
                <a:lnTo>
                  <a:pt x="206491" y="56542"/>
                </a:lnTo>
                <a:close/>
                <a:moveTo>
                  <a:pt x="218674" y="56542"/>
                </a:moveTo>
                <a:lnTo>
                  <a:pt x="218674" y="62476"/>
                </a:lnTo>
                <a:lnTo>
                  <a:pt x="212739" y="62476"/>
                </a:lnTo>
                <a:lnTo>
                  <a:pt x="212739" y="56542"/>
                </a:lnTo>
                <a:close/>
                <a:moveTo>
                  <a:pt x="224921" y="56542"/>
                </a:moveTo>
                <a:lnTo>
                  <a:pt x="224921" y="62476"/>
                </a:lnTo>
                <a:lnTo>
                  <a:pt x="218987" y="62476"/>
                </a:lnTo>
                <a:lnTo>
                  <a:pt x="218987" y="56542"/>
                </a:lnTo>
                <a:close/>
                <a:moveTo>
                  <a:pt x="231170" y="56542"/>
                </a:moveTo>
                <a:lnTo>
                  <a:pt x="231170" y="62476"/>
                </a:lnTo>
                <a:lnTo>
                  <a:pt x="225234" y="62476"/>
                </a:lnTo>
                <a:lnTo>
                  <a:pt x="225234" y="56542"/>
                </a:lnTo>
                <a:close/>
                <a:moveTo>
                  <a:pt x="237417" y="56542"/>
                </a:moveTo>
                <a:lnTo>
                  <a:pt x="237417" y="62476"/>
                </a:lnTo>
                <a:lnTo>
                  <a:pt x="231481" y="62476"/>
                </a:lnTo>
                <a:lnTo>
                  <a:pt x="231481" y="56542"/>
                </a:lnTo>
                <a:close/>
                <a:moveTo>
                  <a:pt x="243664" y="56542"/>
                </a:moveTo>
                <a:lnTo>
                  <a:pt x="243664" y="62476"/>
                </a:lnTo>
                <a:lnTo>
                  <a:pt x="237729" y="62476"/>
                </a:lnTo>
                <a:lnTo>
                  <a:pt x="237729" y="56542"/>
                </a:lnTo>
                <a:close/>
                <a:moveTo>
                  <a:pt x="249911" y="56542"/>
                </a:moveTo>
                <a:lnTo>
                  <a:pt x="249911" y="62476"/>
                </a:lnTo>
                <a:lnTo>
                  <a:pt x="243977" y="62476"/>
                </a:lnTo>
                <a:lnTo>
                  <a:pt x="243977" y="56542"/>
                </a:lnTo>
                <a:close/>
                <a:moveTo>
                  <a:pt x="256161" y="56542"/>
                </a:moveTo>
                <a:lnTo>
                  <a:pt x="256161" y="62476"/>
                </a:lnTo>
                <a:lnTo>
                  <a:pt x="250225" y="62476"/>
                </a:lnTo>
                <a:lnTo>
                  <a:pt x="250225" y="56542"/>
                </a:lnTo>
                <a:close/>
                <a:moveTo>
                  <a:pt x="262409" y="56542"/>
                </a:moveTo>
                <a:lnTo>
                  <a:pt x="262409" y="62476"/>
                </a:lnTo>
                <a:lnTo>
                  <a:pt x="256474" y="62476"/>
                </a:lnTo>
                <a:lnTo>
                  <a:pt x="256474" y="56542"/>
                </a:lnTo>
                <a:close/>
                <a:moveTo>
                  <a:pt x="268656" y="56542"/>
                </a:moveTo>
                <a:lnTo>
                  <a:pt x="268656" y="62476"/>
                </a:lnTo>
                <a:lnTo>
                  <a:pt x="262721" y="62476"/>
                </a:lnTo>
                <a:lnTo>
                  <a:pt x="262721" y="56542"/>
                </a:lnTo>
                <a:close/>
                <a:moveTo>
                  <a:pt x="274904" y="56542"/>
                </a:moveTo>
                <a:lnTo>
                  <a:pt x="274904" y="62476"/>
                </a:lnTo>
                <a:lnTo>
                  <a:pt x="268968" y="62476"/>
                </a:lnTo>
                <a:lnTo>
                  <a:pt x="268968" y="56542"/>
                </a:lnTo>
                <a:close/>
                <a:moveTo>
                  <a:pt x="6251" y="62789"/>
                </a:moveTo>
                <a:lnTo>
                  <a:pt x="6251" y="68725"/>
                </a:lnTo>
                <a:lnTo>
                  <a:pt x="315" y="68725"/>
                </a:lnTo>
                <a:lnTo>
                  <a:pt x="315" y="62789"/>
                </a:lnTo>
                <a:close/>
                <a:moveTo>
                  <a:pt x="12498" y="62789"/>
                </a:moveTo>
                <a:lnTo>
                  <a:pt x="12498" y="68725"/>
                </a:lnTo>
                <a:lnTo>
                  <a:pt x="6562" y="68725"/>
                </a:lnTo>
                <a:lnTo>
                  <a:pt x="6562" y="62789"/>
                </a:lnTo>
                <a:close/>
                <a:moveTo>
                  <a:pt x="18745" y="62789"/>
                </a:moveTo>
                <a:lnTo>
                  <a:pt x="18745" y="68725"/>
                </a:lnTo>
                <a:lnTo>
                  <a:pt x="12810" y="68725"/>
                </a:lnTo>
                <a:lnTo>
                  <a:pt x="12810" y="62789"/>
                </a:lnTo>
                <a:close/>
                <a:moveTo>
                  <a:pt x="24992" y="62789"/>
                </a:moveTo>
                <a:lnTo>
                  <a:pt x="24992" y="68725"/>
                </a:lnTo>
                <a:lnTo>
                  <a:pt x="19058" y="68725"/>
                </a:lnTo>
                <a:lnTo>
                  <a:pt x="19058" y="62789"/>
                </a:lnTo>
                <a:close/>
                <a:moveTo>
                  <a:pt x="31242" y="62789"/>
                </a:moveTo>
                <a:lnTo>
                  <a:pt x="31242" y="68725"/>
                </a:lnTo>
                <a:lnTo>
                  <a:pt x="25305" y="68725"/>
                </a:lnTo>
                <a:lnTo>
                  <a:pt x="25305" y="62789"/>
                </a:lnTo>
                <a:close/>
                <a:moveTo>
                  <a:pt x="37489" y="62789"/>
                </a:moveTo>
                <a:lnTo>
                  <a:pt x="37489" y="68725"/>
                </a:lnTo>
                <a:lnTo>
                  <a:pt x="31553" y="68725"/>
                </a:lnTo>
                <a:lnTo>
                  <a:pt x="31553" y="62789"/>
                </a:lnTo>
                <a:close/>
                <a:moveTo>
                  <a:pt x="43737" y="62789"/>
                </a:moveTo>
                <a:lnTo>
                  <a:pt x="43737" y="68725"/>
                </a:lnTo>
                <a:lnTo>
                  <a:pt x="37802" y="68725"/>
                </a:lnTo>
                <a:lnTo>
                  <a:pt x="37802" y="62789"/>
                </a:lnTo>
                <a:close/>
                <a:moveTo>
                  <a:pt x="49985" y="62789"/>
                </a:moveTo>
                <a:lnTo>
                  <a:pt x="49985" y="68725"/>
                </a:lnTo>
                <a:lnTo>
                  <a:pt x="44049" y="68725"/>
                </a:lnTo>
                <a:lnTo>
                  <a:pt x="44049" y="62789"/>
                </a:lnTo>
                <a:close/>
                <a:moveTo>
                  <a:pt x="56232" y="62789"/>
                </a:moveTo>
                <a:lnTo>
                  <a:pt x="56232" y="68725"/>
                </a:lnTo>
                <a:lnTo>
                  <a:pt x="50296" y="68725"/>
                </a:lnTo>
                <a:lnTo>
                  <a:pt x="50296" y="62789"/>
                </a:lnTo>
                <a:close/>
                <a:moveTo>
                  <a:pt x="62480" y="62789"/>
                </a:moveTo>
                <a:lnTo>
                  <a:pt x="62480" y="68725"/>
                </a:lnTo>
                <a:lnTo>
                  <a:pt x="56545" y="68725"/>
                </a:lnTo>
                <a:lnTo>
                  <a:pt x="56545" y="62789"/>
                </a:lnTo>
                <a:close/>
                <a:moveTo>
                  <a:pt x="68727" y="62789"/>
                </a:moveTo>
                <a:lnTo>
                  <a:pt x="68727" y="68725"/>
                </a:lnTo>
                <a:lnTo>
                  <a:pt x="62792" y="68725"/>
                </a:lnTo>
                <a:lnTo>
                  <a:pt x="62792" y="62789"/>
                </a:lnTo>
                <a:close/>
                <a:moveTo>
                  <a:pt x="74975" y="62789"/>
                </a:moveTo>
                <a:lnTo>
                  <a:pt x="74975" y="68725"/>
                </a:lnTo>
                <a:lnTo>
                  <a:pt x="69039" y="68725"/>
                </a:lnTo>
                <a:lnTo>
                  <a:pt x="69039" y="62789"/>
                </a:lnTo>
                <a:close/>
                <a:moveTo>
                  <a:pt x="81223" y="62789"/>
                </a:moveTo>
                <a:lnTo>
                  <a:pt x="81223" y="68725"/>
                </a:lnTo>
                <a:lnTo>
                  <a:pt x="75286" y="68725"/>
                </a:lnTo>
                <a:lnTo>
                  <a:pt x="75286" y="62789"/>
                </a:lnTo>
                <a:close/>
                <a:moveTo>
                  <a:pt x="87470" y="62789"/>
                </a:moveTo>
                <a:lnTo>
                  <a:pt x="87470" y="68725"/>
                </a:lnTo>
                <a:lnTo>
                  <a:pt x="81535" y="68725"/>
                </a:lnTo>
                <a:lnTo>
                  <a:pt x="81535" y="62789"/>
                </a:lnTo>
                <a:close/>
                <a:moveTo>
                  <a:pt x="93718" y="62789"/>
                </a:moveTo>
                <a:lnTo>
                  <a:pt x="93718" y="68725"/>
                </a:lnTo>
                <a:lnTo>
                  <a:pt x="87784" y="68725"/>
                </a:lnTo>
                <a:lnTo>
                  <a:pt x="87784" y="62789"/>
                </a:lnTo>
                <a:close/>
                <a:moveTo>
                  <a:pt x="99967" y="62789"/>
                </a:moveTo>
                <a:lnTo>
                  <a:pt x="99967" y="68725"/>
                </a:lnTo>
                <a:lnTo>
                  <a:pt x="94031" y="68725"/>
                </a:lnTo>
                <a:lnTo>
                  <a:pt x="94031" y="62789"/>
                </a:lnTo>
                <a:close/>
                <a:moveTo>
                  <a:pt x="106214" y="62789"/>
                </a:moveTo>
                <a:lnTo>
                  <a:pt x="106214" y="68725"/>
                </a:lnTo>
                <a:lnTo>
                  <a:pt x="100278" y="68725"/>
                </a:lnTo>
                <a:lnTo>
                  <a:pt x="100278" y="62789"/>
                </a:lnTo>
                <a:close/>
                <a:moveTo>
                  <a:pt x="112461" y="62789"/>
                </a:moveTo>
                <a:lnTo>
                  <a:pt x="112461" y="68725"/>
                </a:lnTo>
                <a:lnTo>
                  <a:pt x="106527" y="68725"/>
                </a:lnTo>
                <a:lnTo>
                  <a:pt x="106527" y="62789"/>
                </a:lnTo>
                <a:close/>
                <a:moveTo>
                  <a:pt x="118710" y="62789"/>
                </a:moveTo>
                <a:lnTo>
                  <a:pt x="118710" y="68725"/>
                </a:lnTo>
                <a:lnTo>
                  <a:pt x="112774" y="68725"/>
                </a:lnTo>
                <a:lnTo>
                  <a:pt x="112774" y="62789"/>
                </a:lnTo>
                <a:close/>
                <a:moveTo>
                  <a:pt x="124957" y="62789"/>
                </a:moveTo>
                <a:lnTo>
                  <a:pt x="124957" y="68725"/>
                </a:lnTo>
                <a:lnTo>
                  <a:pt x="119021" y="68725"/>
                </a:lnTo>
                <a:lnTo>
                  <a:pt x="119021" y="62789"/>
                </a:lnTo>
                <a:close/>
                <a:moveTo>
                  <a:pt x="131204" y="62789"/>
                </a:moveTo>
                <a:lnTo>
                  <a:pt x="131204" y="68725"/>
                </a:lnTo>
                <a:lnTo>
                  <a:pt x="125270" y="68725"/>
                </a:lnTo>
                <a:lnTo>
                  <a:pt x="125270" y="62789"/>
                </a:lnTo>
                <a:close/>
                <a:moveTo>
                  <a:pt x="137451" y="62789"/>
                </a:moveTo>
                <a:lnTo>
                  <a:pt x="137451" y="68725"/>
                </a:lnTo>
                <a:lnTo>
                  <a:pt x="131517" y="68725"/>
                </a:lnTo>
                <a:lnTo>
                  <a:pt x="131517" y="62789"/>
                </a:lnTo>
                <a:close/>
                <a:moveTo>
                  <a:pt x="143702" y="62789"/>
                </a:moveTo>
                <a:lnTo>
                  <a:pt x="143702" y="68725"/>
                </a:lnTo>
                <a:lnTo>
                  <a:pt x="137766" y="68725"/>
                </a:lnTo>
                <a:lnTo>
                  <a:pt x="137766" y="62789"/>
                </a:lnTo>
                <a:close/>
                <a:moveTo>
                  <a:pt x="149949" y="62789"/>
                </a:moveTo>
                <a:lnTo>
                  <a:pt x="149949" y="68725"/>
                </a:lnTo>
                <a:lnTo>
                  <a:pt x="144015" y="68725"/>
                </a:lnTo>
                <a:lnTo>
                  <a:pt x="144015" y="62789"/>
                </a:lnTo>
                <a:close/>
                <a:moveTo>
                  <a:pt x="156196" y="62789"/>
                </a:moveTo>
                <a:lnTo>
                  <a:pt x="156196" y="68725"/>
                </a:lnTo>
                <a:lnTo>
                  <a:pt x="150262" y="68725"/>
                </a:lnTo>
                <a:lnTo>
                  <a:pt x="150262" y="62789"/>
                </a:lnTo>
                <a:close/>
                <a:moveTo>
                  <a:pt x="162445" y="62789"/>
                </a:moveTo>
                <a:lnTo>
                  <a:pt x="162445" y="68725"/>
                </a:lnTo>
                <a:lnTo>
                  <a:pt x="156509" y="68725"/>
                </a:lnTo>
                <a:lnTo>
                  <a:pt x="156509" y="62789"/>
                </a:lnTo>
                <a:close/>
                <a:moveTo>
                  <a:pt x="168692" y="62789"/>
                </a:moveTo>
                <a:lnTo>
                  <a:pt x="168692" y="68725"/>
                </a:lnTo>
                <a:lnTo>
                  <a:pt x="162756" y="68725"/>
                </a:lnTo>
                <a:lnTo>
                  <a:pt x="162756" y="62789"/>
                </a:lnTo>
                <a:close/>
                <a:moveTo>
                  <a:pt x="174939" y="62789"/>
                </a:moveTo>
                <a:lnTo>
                  <a:pt x="174939" y="68725"/>
                </a:lnTo>
                <a:lnTo>
                  <a:pt x="169005" y="68725"/>
                </a:lnTo>
                <a:lnTo>
                  <a:pt x="169005" y="62789"/>
                </a:lnTo>
                <a:close/>
                <a:moveTo>
                  <a:pt x="181186" y="62789"/>
                </a:moveTo>
                <a:lnTo>
                  <a:pt x="181186" y="68725"/>
                </a:lnTo>
                <a:lnTo>
                  <a:pt x="175252" y="68725"/>
                </a:lnTo>
                <a:lnTo>
                  <a:pt x="175252" y="62789"/>
                </a:lnTo>
                <a:close/>
                <a:moveTo>
                  <a:pt x="187435" y="62789"/>
                </a:moveTo>
                <a:lnTo>
                  <a:pt x="187435" y="68725"/>
                </a:lnTo>
                <a:lnTo>
                  <a:pt x="181499" y="68725"/>
                </a:lnTo>
                <a:lnTo>
                  <a:pt x="181499" y="62789"/>
                </a:lnTo>
                <a:close/>
                <a:moveTo>
                  <a:pt x="193684" y="62789"/>
                </a:moveTo>
                <a:lnTo>
                  <a:pt x="193684" y="68725"/>
                </a:lnTo>
                <a:lnTo>
                  <a:pt x="187749" y="68725"/>
                </a:lnTo>
                <a:lnTo>
                  <a:pt x="187749" y="62789"/>
                </a:lnTo>
                <a:close/>
                <a:moveTo>
                  <a:pt x="199931" y="62789"/>
                </a:moveTo>
                <a:lnTo>
                  <a:pt x="199931" y="68725"/>
                </a:lnTo>
                <a:lnTo>
                  <a:pt x="193996" y="68725"/>
                </a:lnTo>
                <a:lnTo>
                  <a:pt x="193996" y="62789"/>
                </a:lnTo>
                <a:close/>
                <a:moveTo>
                  <a:pt x="206180" y="62789"/>
                </a:moveTo>
                <a:lnTo>
                  <a:pt x="206180" y="68725"/>
                </a:lnTo>
                <a:lnTo>
                  <a:pt x="200244" y="68725"/>
                </a:lnTo>
                <a:lnTo>
                  <a:pt x="200244" y="62789"/>
                </a:lnTo>
                <a:close/>
                <a:moveTo>
                  <a:pt x="212427" y="62789"/>
                </a:moveTo>
                <a:lnTo>
                  <a:pt x="212427" y="68725"/>
                </a:lnTo>
                <a:lnTo>
                  <a:pt x="206491" y="68725"/>
                </a:lnTo>
                <a:lnTo>
                  <a:pt x="206491" y="62789"/>
                </a:lnTo>
                <a:close/>
                <a:moveTo>
                  <a:pt x="218674" y="62789"/>
                </a:moveTo>
                <a:lnTo>
                  <a:pt x="218674" y="68725"/>
                </a:lnTo>
                <a:lnTo>
                  <a:pt x="212739" y="68725"/>
                </a:lnTo>
                <a:lnTo>
                  <a:pt x="212739" y="62789"/>
                </a:lnTo>
                <a:close/>
                <a:moveTo>
                  <a:pt x="224921" y="62789"/>
                </a:moveTo>
                <a:lnTo>
                  <a:pt x="224921" y="68725"/>
                </a:lnTo>
                <a:lnTo>
                  <a:pt x="218987" y="68725"/>
                </a:lnTo>
                <a:lnTo>
                  <a:pt x="218987" y="62789"/>
                </a:lnTo>
                <a:close/>
                <a:moveTo>
                  <a:pt x="231170" y="62789"/>
                </a:moveTo>
                <a:lnTo>
                  <a:pt x="231170" y="68725"/>
                </a:lnTo>
                <a:lnTo>
                  <a:pt x="225234" y="68725"/>
                </a:lnTo>
                <a:lnTo>
                  <a:pt x="225234" y="62789"/>
                </a:lnTo>
                <a:close/>
                <a:moveTo>
                  <a:pt x="237417" y="62789"/>
                </a:moveTo>
                <a:lnTo>
                  <a:pt x="237417" y="68725"/>
                </a:lnTo>
                <a:lnTo>
                  <a:pt x="231481" y="68725"/>
                </a:lnTo>
                <a:lnTo>
                  <a:pt x="231481" y="62789"/>
                </a:lnTo>
                <a:close/>
                <a:moveTo>
                  <a:pt x="243664" y="62789"/>
                </a:moveTo>
                <a:lnTo>
                  <a:pt x="243664" y="68725"/>
                </a:lnTo>
                <a:lnTo>
                  <a:pt x="237729" y="68725"/>
                </a:lnTo>
                <a:lnTo>
                  <a:pt x="237729" y="62789"/>
                </a:lnTo>
                <a:close/>
                <a:moveTo>
                  <a:pt x="249911" y="62789"/>
                </a:moveTo>
                <a:lnTo>
                  <a:pt x="249911" y="68725"/>
                </a:lnTo>
                <a:lnTo>
                  <a:pt x="243977" y="68725"/>
                </a:lnTo>
                <a:lnTo>
                  <a:pt x="243977" y="62789"/>
                </a:lnTo>
                <a:close/>
                <a:moveTo>
                  <a:pt x="256161" y="62789"/>
                </a:moveTo>
                <a:lnTo>
                  <a:pt x="256161" y="68725"/>
                </a:lnTo>
                <a:lnTo>
                  <a:pt x="250225" y="68725"/>
                </a:lnTo>
                <a:lnTo>
                  <a:pt x="250225" y="62789"/>
                </a:lnTo>
                <a:close/>
                <a:moveTo>
                  <a:pt x="262409" y="62789"/>
                </a:moveTo>
                <a:lnTo>
                  <a:pt x="262409" y="68725"/>
                </a:lnTo>
                <a:lnTo>
                  <a:pt x="256474" y="68725"/>
                </a:lnTo>
                <a:lnTo>
                  <a:pt x="256474" y="62789"/>
                </a:lnTo>
                <a:close/>
                <a:moveTo>
                  <a:pt x="268656" y="62789"/>
                </a:moveTo>
                <a:lnTo>
                  <a:pt x="268656" y="68725"/>
                </a:lnTo>
                <a:lnTo>
                  <a:pt x="262721" y="68725"/>
                </a:lnTo>
                <a:lnTo>
                  <a:pt x="262721" y="62789"/>
                </a:lnTo>
                <a:close/>
                <a:moveTo>
                  <a:pt x="274904" y="62789"/>
                </a:moveTo>
                <a:lnTo>
                  <a:pt x="274904" y="68725"/>
                </a:lnTo>
                <a:lnTo>
                  <a:pt x="268968" y="68725"/>
                </a:lnTo>
                <a:lnTo>
                  <a:pt x="268968" y="62789"/>
                </a:lnTo>
                <a:close/>
                <a:moveTo>
                  <a:pt x="6251" y="69036"/>
                </a:moveTo>
                <a:lnTo>
                  <a:pt x="6251" y="74972"/>
                </a:lnTo>
                <a:lnTo>
                  <a:pt x="315" y="74972"/>
                </a:lnTo>
                <a:lnTo>
                  <a:pt x="315" y="69036"/>
                </a:lnTo>
                <a:close/>
                <a:moveTo>
                  <a:pt x="12498" y="69036"/>
                </a:moveTo>
                <a:lnTo>
                  <a:pt x="12498" y="74972"/>
                </a:lnTo>
                <a:lnTo>
                  <a:pt x="6562" y="74972"/>
                </a:lnTo>
                <a:lnTo>
                  <a:pt x="6562" y="69036"/>
                </a:lnTo>
                <a:close/>
                <a:moveTo>
                  <a:pt x="18745" y="69036"/>
                </a:moveTo>
                <a:lnTo>
                  <a:pt x="18745" y="74972"/>
                </a:lnTo>
                <a:lnTo>
                  <a:pt x="12810" y="74972"/>
                </a:lnTo>
                <a:lnTo>
                  <a:pt x="12810" y="69036"/>
                </a:lnTo>
                <a:close/>
                <a:moveTo>
                  <a:pt x="24992" y="69036"/>
                </a:moveTo>
                <a:lnTo>
                  <a:pt x="24992" y="74972"/>
                </a:lnTo>
                <a:lnTo>
                  <a:pt x="19058" y="74972"/>
                </a:lnTo>
                <a:lnTo>
                  <a:pt x="19058" y="69036"/>
                </a:lnTo>
                <a:close/>
                <a:moveTo>
                  <a:pt x="31242" y="69036"/>
                </a:moveTo>
                <a:lnTo>
                  <a:pt x="31242" y="74972"/>
                </a:lnTo>
                <a:lnTo>
                  <a:pt x="25305" y="74972"/>
                </a:lnTo>
                <a:lnTo>
                  <a:pt x="25305" y="69036"/>
                </a:lnTo>
                <a:close/>
                <a:moveTo>
                  <a:pt x="37489" y="69036"/>
                </a:moveTo>
                <a:lnTo>
                  <a:pt x="37489" y="74972"/>
                </a:lnTo>
                <a:lnTo>
                  <a:pt x="31553" y="74972"/>
                </a:lnTo>
                <a:lnTo>
                  <a:pt x="31553" y="69036"/>
                </a:lnTo>
                <a:close/>
                <a:moveTo>
                  <a:pt x="43737" y="69036"/>
                </a:moveTo>
                <a:lnTo>
                  <a:pt x="43737" y="74972"/>
                </a:lnTo>
                <a:lnTo>
                  <a:pt x="37802" y="74972"/>
                </a:lnTo>
                <a:lnTo>
                  <a:pt x="37802" y="69036"/>
                </a:lnTo>
                <a:close/>
                <a:moveTo>
                  <a:pt x="49985" y="69036"/>
                </a:moveTo>
                <a:lnTo>
                  <a:pt x="49985" y="74972"/>
                </a:lnTo>
                <a:lnTo>
                  <a:pt x="44049" y="74972"/>
                </a:lnTo>
                <a:lnTo>
                  <a:pt x="44049" y="69036"/>
                </a:lnTo>
                <a:close/>
                <a:moveTo>
                  <a:pt x="56232" y="69036"/>
                </a:moveTo>
                <a:lnTo>
                  <a:pt x="56232" y="74972"/>
                </a:lnTo>
                <a:lnTo>
                  <a:pt x="50296" y="74972"/>
                </a:lnTo>
                <a:lnTo>
                  <a:pt x="50296" y="69036"/>
                </a:lnTo>
                <a:close/>
                <a:moveTo>
                  <a:pt x="62480" y="69036"/>
                </a:moveTo>
                <a:lnTo>
                  <a:pt x="62480" y="74972"/>
                </a:lnTo>
                <a:lnTo>
                  <a:pt x="56545" y="74972"/>
                </a:lnTo>
                <a:lnTo>
                  <a:pt x="56545" y="69036"/>
                </a:lnTo>
                <a:close/>
                <a:moveTo>
                  <a:pt x="68727" y="69036"/>
                </a:moveTo>
                <a:lnTo>
                  <a:pt x="68727" y="74972"/>
                </a:lnTo>
                <a:lnTo>
                  <a:pt x="62792" y="74972"/>
                </a:lnTo>
                <a:lnTo>
                  <a:pt x="62792" y="69036"/>
                </a:lnTo>
                <a:close/>
                <a:moveTo>
                  <a:pt x="74975" y="69036"/>
                </a:moveTo>
                <a:lnTo>
                  <a:pt x="74975" y="74972"/>
                </a:lnTo>
                <a:lnTo>
                  <a:pt x="69039" y="74972"/>
                </a:lnTo>
                <a:lnTo>
                  <a:pt x="69039" y="69036"/>
                </a:lnTo>
                <a:close/>
                <a:moveTo>
                  <a:pt x="81223" y="69036"/>
                </a:moveTo>
                <a:lnTo>
                  <a:pt x="81223" y="74972"/>
                </a:lnTo>
                <a:lnTo>
                  <a:pt x="75286" y="74972"/>
                </a:lnTo>
                <a:lnTo>
                  <a:pt x="75286" y="69036"/>
                </a:lnTo>
                <a:close/>
                <a:moveTo>
                  <a:pt x="87470" y="69036"/>
                </a:moveTo>
                <a:lnTo>
                  <a:pt x="87470" y="74972"/>
                </a:lnTo>
                <a:lnTo>
                  <a:pt x="81535" y="74972"/>
                </a:lnTo>
                <a:lnTo>
                  <a:pt x="81535" y="69036"/>
                </a:lnTo>
                <a:close/>
                <a:moveTo>
                  <a:pt x="93718" y="69036"/>
                </a:moveTo>
                <a:lnTo>
                  <a:pt x="93718" y="74972"/>
                </a:lnTo>
                <a:lnTo>
                  <a:pt x="87784" y="74972"/>
                </a:lnTo>
                <a:lnTo>
                  <a:pt x="87784" y="69036"/>
                </a:lnTo>
                <a:close/>
                <a:moveTo>
                  <a:pt x="99967" y="69036"/>
                </a:moveTo>
                <a:lnTo>
                  <a:pt x="99967" y="74972"/>
                </a:lnTo>
                <a:lnTo>
                  <a:pt x="94031" y="74972"/>
                </a:lnTo>
                <a:lnTo>
                  <a:pt x="94031" y="69036"/>
                </a:lnTo>
                <a:close/>
                <a:moveTo>
                  <a:pt x="106214" y="69036"/>
                </a:moveTo>
                <a:lnTo>
                  <a:pt x="106214" y="74972"/>
                </a:lnTo>
                <a:lnTo>
                  <a:pt x="100278" y="74972"/>
                </a:lnTo>
                <a:lnTo>
                  <a:pt x="100278" y="69036"/>
                </a:lnTo>
                <a:close/>
                <a:moveTo>
                  <a:pt x="112461" y="69036"/>
                </a:moveTo>
                <a:lnTo>
                  <a:pt x="112461" y="74972"/>
                </a:lnTo>
                <a:lnTo>
                  <a:pt x="106527" y="74972"/>
                </a:lnTo>
                <a:lnTo>
                  <a:pt x="106527" y="69036"/>
                </a:lnTo>
                <a:close/>
                <a:moveTo>
                  <a:pt x="118710" y="69036"/>
                </a:moveTo>
                <a:lnTo>
                  <a:pt x="118710" y="74972"/>
                </a:lnTo>
                <a:lnTo>
                  <a:pt x="112774" y="74972"/>
                </a:lnTo>
                <a:lnTo>
                  <a:pt x="112774" y="69036"/>
                </a:lnTo>
                <a:close/>
                <a:moveTo>
                  <a:pt x="124957" y="69036"/>
                </a:moveTo>
                <a:lnTo>
                  <a:pt x="124957" y="74972"/>
                </a:lnTo>
                <a:lnTo>
                  <a:pt x="119021" y="74972"/>
                </a:lnTo>
                <a:lnTo>
                  <a:pt x="119021" y="69036"/>
                </a:lnTo>
                <a:close/>
                <a:moveTo>
                  <a:pt x="131204" y="69036"/>
                </a:moveTo>
                <a:lnTo>
                  <a:pt x="131204" y="74972"/>
                </a:lnTo>
                <a:lnTo>
                  <a:pt x="125270" y="74972"/>
                </a:lnTo>
                <a:lnTo>
                  <a:pt x="125270" y="69036"/>
                </a:lnTo>
                <a:close/>
                <a:moveTo>
                  <a:pt x="137451" y="69036"/>
                </a:moveTo>
                <a:lnTo>
                  <a:pt x="137451" y="74972"/>
                </a:lnTo>
                <a:lnTo>
                  <a:pt x="131517" y="74972"/>
                </a:lnTo>
                <a:lnTo>
                  <a:pt x="131517" y="69036"/>
                </a:lnTo>
                <a:close/>
                <a:moveTo>
                  <a:pt x="143702" y="69036"/>
                </a:moveTo>
                <a:lnTo>
                  <a:pt x="143702" y="74972"/>
                </a:lnTo>
                <a:lnTo>
                  <a:pt x="137766" y="74972"/>
                </a:lnTo>
                <a:lnTo>
                  <a:pt x="137766" y="69036"/>
                </a:lnTo>
                <a:close/>
                <a:moveTo>
                  <a:pt x="149949" y="69036"/>
                </a:moveTo>
                <a:lnTo>
                  <a:pt x="149949" y="74972"/>
                </a:lnTo>
                <a:lnTo>
                  <a:pt x="144015" y="74972"/>
                </a:lnTo>
                <a:lnTo>
                  <a:pt x="144015" y="69036"/>
                </a:lnTo>
                <a:close/>
                <a:moveTo>
                  <a:pt x="156196" y="69036"/>
                </a:moveTo>
                <a:lnTo>
                  <a:pt x="156196" y="74972"/>
                </a:lnTo>
                <a:lnTo>
                  <a:pt x="150262" y="74972"/>
                </a:lnTo>
                <a:lnTo>
                  <a:pt x="150262" y="69036"/>
                </a:lnTo>
                <a:close/>
                <a:moveTo>
                  <a:pt x="162445" y="69036"/>
                </a:moveTo>
                <a:lnTo>
                  <a:pt x="162445" y="74972"/>
                </a:lnTo>
                <a:lnTo>
                  <a:pt x="156509" y="74972"/>
                </a:lnTo>
                <a:lnTo>
                  <a:pt x="156509" y="69036"/>
                </a:lnTo>
                <a:close/>
                <a:moveTo>
                  <a:pt x="168692" y="69036"/>
                </a:moveTo>
                <a:lnTo>
                  <a:pt x="168692" y="74972"/>
                </a:lnTo>
                <a:lnTo>
                  <a:pt x="162756" y="74972"/>
                </a:lnTo>
                <a:lnTo>
                  <a:pt x="162756" y="69036"/>
                </a:lnTo>
                <a:close/>
                <a:moveTo>
                  <a:pt x="174939" y="69036"/>
                </a:moveTo>
                <a:lnTo>
                  <a:pt x="174939" y="74972"/>
                </a:lnTo>
                <a:lnTo>
                  <a:pt x="169005" y="74972"/>
                </a:lnTo>
                <a:lnTo>
                  <a:pt x="169005" y="69036"/>
                </a:lnTo>
                <a:close/>
                <a:moveTo>
                  <a:pt x="181186" y="69036"/>
                </a:moveTo>
                <a:lnTo>
                  <a:pt x="181186" y="74972"/>
                </a:lnTo>
                <a:lnTo>
                  <a:pt x="175252" y="74972"/>
                </a:lnTo>
                <a:lnTo>
                  <a:pt x="175252" y="69036"/>
                </a:lnTo>
                <a:close/>
                <a:moveTo>
                  <a:pt x="187435" y="69036"/>
                </a:moveTo>
                <a:lnTo>
                  <a:pt x="187435" y="74972"/>
                </a:lnTo>
                <a:lnTo>
                  <a:pt x="181499" y="74972"/>
                </a:lnTo>
                <a:lnTo>
                  <a:pt x="181499" y="69036"/>
                </a:lnTo>
                <a:close/>
                <a:moveTo>
                  <a:pt x="193684" y="69036"/>
                </a:moveTo>
                <a:lnTo>
                  <a:pt x="193684" y="74972"/>
                </a:lnTo>
                <a:lnTo>
                  <a:pt x="187749" y="74972"/>
                </a:lnTo>
                <a:lnTo>
                  <a:pt x="187749" y="69036"/>
                </a:lnTo>
                <a:close/>
                <a:moveTo>
                  <a:pt x="199931" y="69036"/>
                </a:moveTo>
                <a:lnTo>
                  <a:pt x="199931" y="74972"/>
                </a:lnTo>
                <a:lnTo>
                  <a:pt x="193996" y="74972"/>
                </a:lnTo>
                <a:lnTo>
                  <a:pt x="193996" y="69036"/>
                </a:lnTo>
                <a:close/>
                <a:moveTo>
                  <a:pt x="206180" y="69036"/>
                </a:moveTo>
                <a:lnTo>
                  <a:pt x="206180" y="74972"/>
                </a:lnTo>
                <a:lnTo>
                  <a:pt x="200244" y="74972"/>
                </a:lnTo>
                <a:lnTo>
                  <a:pt x="200244" y="69036"/>
                </a:lnTo>
                <a:close/>
                <a:moveTo>
                  <a:pt x="212427" y="69036"/>
                </a:moveTo>
                <a:lnTo>
                  <a:pt x="212427" y="74972"/>
                </a:lnTo>
                <a:lnTo>
                  <a:pt x="206491" y="74972"/>
                </a:lnTo>
                <a:lnTo>
                  <a:pt x="206491" y="69036"/>
                </a:lnTo>
                <a:close/>
                <a:moveTo>
                  <a:pt x="218674" y="69036"/>
                </a:moveTo>
                <a:lnTo>
                  <a:pt x="218674" y="74972"/>
                </a:lnTo>
                <a:lnTo>
                  <a:pt x="212739" y="74972"/>
                </a:lnTo>
                <a:lnTo>
                  <a:pt x="212739" y="69036"/>
                </a:lnTo>
                <a:close/>
                <a:moveTo>
                  <a:pt x="224921" y="69036"/>
                </a:moveTo>
                <a:lnTo>
                  <a:pt x="224921" y="74972"/>
                </a:lnTo>
                <a:lnTo>
                  <a:pt x="218987" y="74972"/>
                </a:lnTo>
                <a:lnTo>
                  <a:pt x="218987" y="69036"/>
                </a:lnTo>
                <a:close/>
                <a:moveTo>
                  <a:pt x="231170" y="69036"/>
                </a:moveTo>
                <a:lnTo>
                  <a:pt x="231170" y="74972"/>
                </a:lnTo>
                <a:lnTo>
                  <a:pt x="225234" y="74972"/>
                </a:lnTo>
                <a:lnTo>
                  <a:pt x="225234" y="69036"/>
                </a:lnTo>
                <a:close/>
                <a:moveTo>
                  <a:pt x="237417" y="69036"/>
                </a:moveTo>
                <a:lnTo>
                  <a:pt x="237417" y="74972"/>
                </a:lnTo>
                <a:lnTo>
                  <a:pt x="231481" y="74972"/>
                </a:lnTo>
                <a:lnTo>
                  <a:pt x="231481" y="69036"/>
                </a:lnTo>
                <a:close/>
                <a:moveTo>
                  <a:pt x="243664" y="69036"/>
                </a:moveTo>
                <a:lnTo>
                  <a:pt x="243664" y="74972"/>
                </a:lnTo>
                <a:lnTo>
                  <a:pt x="237729" y="74972"/>
                </a:lnTo>
                <a:lnTo>
                  <a:pt x="237729" y="69036"/>
                </a:lnTo>
                <a:close/>
                <a:moveTo>
                  <a:pt x="249911" y="69036"/>
                </a:moveTo>
                <a:lnTo>
                  <a:pt x="249911" y="74972"/>
                </a:lnTo>
                <a:lnTo>
                  <a:pt x="243977" y="74972"/>
                </a:lnTo>
                <a:lnTo>
                  <a:pt x="243977" y="69036"/>
                </a:lnTo>
                <a:close/>
                <a:moveTo>
                  <a:pt x="256161" y="69036"/>
                </a:moveTo>
                <a:lnTo>
                  <a:pt x="256161" y="74972"/>
                </a:lnTo>
                <a:lnTo>
                  <a:pt x="250225" y="74972"/>
                </a:lnTo>
                <a:lnTo>
                  <a:pt x="250225" y="69036"/>
                </a:lnTo>
                <a:close/>
                <a:moveTo>
                  <a:pt x="262409" y="69036"/>
                </a:moveTo>
                <a:lnTo>
                  <a:pt x="262409" y="74972"/>
                </a:lnTo>
                <a:lnTo>
                  <a:pt x="256474" y="74972"/>
                </a:lnTo>
                <a:lnTo>
                  <a:pt x="256474" y="69036"/>
                </a:lnTo>
                <a:close/>
                <a:moveTo>
                  <a:pt x="268656" y="69036"/>
                </a:moveTo>
                <a:lnTo>
                  <a:pt x="268656" y="74972"/>
                </a:lnTo>
                <a:lnTo>
                  <a:pt x="262721" y="74972"/>
                </a:lnTo>
                <a:lnTo>
                  <a:pt x="262721" y="69036"/>
                </a:lnTo>
                <a:close/>
                <a:moveTo>
                  <a:pt x="274904" y="69036"/>
                </a:moveTo>
                <a:lnTo>
                  <a:pt x="274904" y="74972"/>
                </a:lnTo>
                <a:lnTo>
                  <a:pt x="268968" y="74972"/>
                </a:lnTo>
                <a:lnTo>
                  <a:pt x="268968" y="69036"/>
                </a:lnTo>
                <a:close/>
                <a:moveTo>
                  <a:pt x="6251" y="75285"/>
                </a:moveTo>
                <a:lnTo>
                  <a:pt x="6251" y="81219"/>
                </a:lnTo>
                <a:lnTo>
                  <a:pt x="315" y="81219"/>
                </a:lnTo>
                <a:lnTo>
                  <a:pt x="315" y="75285"/>
                </a:lnTo>
                <a:close/>
                <a:moveTo>
                  <a:pt x="12498" y="75285"/>
                </a:moveTo>
                <a:lnTo>
                  <a:pt x="12498" y="81219"/>
                </a:lnTo>
                <a:lnTo>
                  <a:pt x="6562" y="81219"/>
                </a:lnTo>
                <a:lnTo>
                  <a:pt x="6562" y="75285"/>
                </a:lnTo>
                <a:close/>
                <a:moveTo>
                  <a:pt x="18745" y="75285"/>
                </a:moveTo>
                <a:lnTo>
                  <a:pt x="18745" y="81219"/>
                </a:lnTo>
                <a:lnTo>
                  <a:pt x="12810" y="81219"/>
                </a:lnTo>
                <a:lnTo>
                  <a:pt x="12810" y="75285"/>
                </a:lnTo>
                <a:close/>
                <a:moveTo>
                  <a:pt x="24992" y="75285"/>
                </a:moveTo>
                <a:lnTo>
                  <a:pt x="24992" y="81219"/>
                </a:lnTo>
                <a:lnTo>
                  <a:pt x="19058" y="81219"/>
                </a:lnTo>
                <a:lnTo>
                  <a:pt x="19058" y="75285"/>
                </a:lnTo>
                <a:close/>
                <a:moveTo>
                  <a:pt x="31242" y="75285"/>
                </a:moveTo>
                <a:lnTo>
                  <a:pt x="31242" y="81219"/>
                </a:lnTo>
                <a:lnTo>
                  <a:pt x="25305" y="81219"/>
                </a:lnTo>
                <a:lnTo>
                  <a:pt x="25305" y="75285"/>
                </a:lnTo>
                <a:close/>
                <a:moveTo>
                  <a:pt x="37489" y="75285"/>
                </a:moveTo>
                <a:lnTo>
                  <a:pt x="37489" y="81219"/>
                </a:lnTo>
                <a:lnTo>
                  <a:pt x="31553" y="81219"/>
                </a:lnTo>
                <a:lnTo>
                  <a:pt x="31553" y="75285"/>
                </a:lnTo>
                <a:close/>
                <a:moveTo>
                  <a:pt x="43737" y="75285"/>
                </a:moveTo>
                <a:lnTo>
                  <a:pt x="43737" y="81219"/>
                </a:lnTo>
                <a:lnTo>
                  <a:pt x="37802" y="81219"/>
                </a:lnTo>
                <a:lnTo>
                  <a:pt x="37802" y="75285"/>
                </a:lnTo>
                <a:close/>
                <a:moveTo>
                  <a:pt x="49985" y="75285"/>
                </a:moveTo>
                <a:lnTo>
                  <a:pt x="49985" y="81219"/>
                </a:lnTo>
                <a:lnTo>
                  <a:pt x="44049" y="81219"/>
                </a:lnTo>
                <a:lnTo>
                  <a:pt x="44049" y="75285"/>
                </a:lnTo>
                <a:close/>
                <a:moveTo>
                  <a:pt x="56232" y="75285"/>
                </a:moveTo>
                <a:lnTo>
                  <a:pt x="56232" y="81219"/>
                </a:lnTo>
                <a:lnTo>
                  <a:pt x="50296" y="81219"/>
                </a:lnTo>
                <a:lnTo>
                  <a:pt x="50296" y="75285"/>
                </a:lnTo>
                <a:close/>
                <a:moveTo>
                  <a:pt x="62480" y="75285"/>
                </a:moveTo>
                <a:lnTo>
                  <a:pt x="62480" y="81219"/>
                </a:lnTo>
                <a:lnTo>
                  <a:pt x="56545" y="81219"/>
                </a:lnTo>
                <a:lnTo>
                  <a:pt x="56545" y="75285"/>
                </a:lnTo>
                <a:close/>
                <a:moveTo>
                  <a:pt x="68727" y="75285"/>
                </a:moveTo>
                <a:lnTo>
                  <a:pt x="68727" y="81219"/>
                </a:lnTo>
                <a:lnTo>
                  <a:pt x="62792" y="81219"/>
                </a:lnTo>
                <a:lnTo>
                  <a:pt x="62792" y="75285"/>
                </a:lnTo>
                <a:close/>
                <a:moveTo>
                  <a:pt x="74975" y="75285"/>
                </a:moveTo>
                <a:lnTo>
                  <a:pt x="74975" y="81219"/>
                </a:lnTo>
                <a:lnTo>
                  <a:pt x="69039" y="81219"/>
                </a:lnTo>
                <a:lnTo>
                  <a:pt x="69039" y="75285"/>
                </a:lnTo>
                <a:close/>
                <a:moveTo>
                  <a:pt x="81223" y="75285"/>
                </a:moveTo>
                <a:lnTo>
                  <a:pt x="81223" y="81219"/>
                </a:lnTo>
                <a:lnTo>
                  <a:pt x="75286" y="81219"/>
                </a:lnTo>
                <a:lnTo>
                  <a:pt x="75286" y="75285"/>
                </a:lnTo>
                <a:close/>
                <a:moveTo>
                  <a:pt x="87470" y="75285"/>
                </a:moveTo>
                <a:lnTo>
                  <a:pt x="87470" y="81219"/>
                </a:lnTo>
                <a:lnTo>
                  <a:pt x="81535" y="81219"/>
                </a:lnTo>
                <a:lnTo>
                  <a:pt x="81535" y="75285"/>
                </a:lnTo>
                <a:close/>
                <a:moveTo>
                  <a:pt x="93718" y="75285"/>
                </a:moveTo>
                <a:lnTo>
                  <a:pt x="93718" y="81219"/>
                </a:lnTo>
                <a:lnTo>
                  <a:pt x="87784" y="81219"/>
                </a:lnTo>
                <a:lnTo>
                  <a:pt x="87784" y="75285"/>
                </a:lnTo>
                <a:close/>
                <a:moveTo>
                  <a:pt x="99967" y="75285"/>
                </a:moveTo>
                <a:lnTo>
                  <a:pt x="99967" y="81219"/>
                </a:lnTo>
                <a:lnTo>
                  <a:pt x="94031" y="81219"/>
                </a:lnTo>
                <a:lnTo>
                  <a:pt x="94031" y="75285"/>
                </a:lnTo>
                <a:close/>
                <a:moveTo>
                  <a:pt x="106214" y="75285"/>
                </a:moveTo>
                <a:lnTo>
                  <a:pt x="106214" y="81219"/>
                </a:lnTo>
                <a:lnTo>
                  <a:pt x="100278" y="81219"/>
                </a:lnTo>
                <a:lnTo>
                  <a:pt x="100278" y="75285"/>
                </a:lnTo>
                <a:close/>
                <a:moveTo>
                  <a:pt x="112461" y="75285"/>
                </a:moveTo>
                <a:lnTo>
                  <a:pt x="112461" y="81219"/>
                </a:lnTo>
                <a:lnTo>
                  <a:pt x="106527" y="81219"/>
                </a:lnTo>
                <a:lnTo>
                  <a:pt x="106527" y="75285"/>
                </a:lnTo>
                <a:close/>
                <a:moveTo>
                  <a:pt x="118710" y="75285"/>
                </a:moveTo>
                <a:lnTo>
                  <a:pt x="118710" y="81219"/>
                </a:lnTo>
                <a:lnTo>
                  <a:pt x="112774" y="81219"/>
                </a:lnTo>
                <a:lnTo>
                  <a:pt x="112774" y="75285"/>
                </a:lnTo>
                <a:close/>
                <a:moveTo>
                  <a:pt x="124957" y="75285"/>
                </a:moveTo>
                <a:lnTo>
                  <a:pt x="124957" y="81219"/>
                </a:lnTo>
                <a:lnTo>
                  <a:pt x="119021" y="81219"/>
                </a:lnTo>
                <a:lnTo>
                  <a:pt x="119021" y="75285"/>
                </a:lnTo>
                <a:close/>
                <a:moveTo>
                  <a:pt x="131204" y="75285"/>
                </a:moveTo>
                <a:lnTo>
                  <a:pt x="131204" y="81219"/>
                </a:lnTo>
                <a:lnTo>
                  <a:pt x="125270" y="81219"/>
                </a:lnTo>
                <a:lnTo>
                  <a:pt x="125270" y="75285"/>
                </a:lnTo>
                <a:close/>
                <a:moveTo>
                  <a:pt x="137451" y="75285"/>
                </a:moveTo>
                <a:lnTo>
                  <a:pt x="137451" y="81219"/>
                </a:lnTo>
                <a:lnTo>
                  <a:pt x="131517" y="81219"/>
                </a:lnTo>
                <a:lnTo>
                  <a:pt x="131517" y="75285"/>
                </a:lnTo>
                <a:close/>
                <a:moveTo>
                  <a:pt x="143702" y="75285"/>
                </a:moveTo>
                <a:lnTo>
                  <a:pt x="143702" y="81219"/>
                </a:lnTo>
                <a:lnTo>
                  <a:pt x="137766" y="81219"/>
                </a:lnTo>
                <a:lnTo>
                  <a:pt x="137766" y="75285"/>
                </a:lnTo>
                <a:close/>
                <a:moveTo>
                  <a:pt x="149949" y="75285"/>
                </a:moveTo>
                <a:lnTo>
                  <a:pt x="149949" y="81219"/>
                </a:lnTo>
                <a:lnTo>
                  <a:pt x="144015" y="81219"/>
                </a:lnTo>
                <a:lnTo>
                  <a:pt x="144015" y="75285"/>
                </a:lnTo>
                <a:close/>
                <a:moveTo>
                  <a:pt x="156196" y="75285"/>
                </a:moveTo>
                <a:lnTo>
                  <a:pt x="156196" y="81219"/>
                </a:lnTo>
                <a:lnTo>
                  <a:pt x="150262" y="81219"/>
                </a:lnTo>
                <a:lnTo>
                  <a:pt x="150262" y="75285"/>
                </a:lnTo>
                <a:close/>
                <a:moveTo>
                  <a:pt x="162445" y="75285"/>
                </a:moveTo>
                <a:lnTo>
                  <a:pt x="162445" y="81219"/>
                </a:lnTo>
                <a:lnTo>
                  <a:pt x="156509" y="81219"/>
                </a:lnTo>
                <a:lnTo>
                  <a:pt x="156509" y="75285"/>
                </a:lnTo>
                <a:close/>
                <a:moveTo>
                  <a:pt x="168692" y="75285"/>
                </a:moveTo>
                <a:lnTo>
                  <a:pt x="168692" y="81219"/>
                </a:lnTo>
                <a:lnTo>
                  <a:pt x="162756" y="81219"/>
                </a:lnTo>
                <a:lnTo>
                  <a:pt x="162756" y="75285"/>
                </a:lnTo>
                <a:close/>
                <a:moveTo>
                  <a:pt x="174939" y="75285"/>
                </a:moveTo>
                <a:lnTo>
                  <a:pt x="174939" y="81219"/>
                </a:lnTo>
                <a:lnTo>
                  <a:pt x="169005" y="81219"/>
                </a:lnTo>
                <a:lnTo>
                  <a:pt x="169005" y="75285"/>
                </a:lnTo>
                <a:close/>
                <a:moveTo>
                  <a:pt x="181186" y="75285"/>
                </a:moveTo>
                <a:lnTo>
                  <a:pt x="181186" y="81219"/>
                </a:lnTo>
                <a:lnTo>
                  <a:pt x="175252" y="81219"/>
                </a:lnTo>
                <a:lnTo>
                  <a:pt x="175252" y="75285"/>
                </a:lnTo>
                <a:close/>
                <a:moveTo>
                  <a:pt x="187435" y="75285"/>
                </a:moveTo>
                <a:lnTo>
                  <a:pt x="187435" y="81219"/>
                </a:lnTo>
                <a:lnTo>
                  <a:pt x="181499" y="81219"/>
                </a:lnTo>
                <a:lnTo>
                  <a:pt x="181499" y="75285"/>
                </a:lnTo>
                <a:close/>
                <a:moveTo>
                  <a:pt x="193684" y="75285"/>
                </a:moveTo>
                <a:lnTo>
                  <a:pt x="193684" y="81219"/>
                </a:lnTo>
                <a:lnTo>
                  <a:pt x="187749" y="81219"/>
                </a:lnTo>
                <a:lnTo>
                  <a:pt x="187749" y="75285"/>
                </a:lnTo>
                <a:close/>
                <a:moveTo>
                  <a:pt x="199931" y="75285"/>
                </a:moveTo>
                <a:lnTo>
                  <a:pt x="199931" y="81219"/>
                </a:lnTo>
                <a:lnTo>
                  <a:pt x="193996" y="81219"/>
                </a:lnTo>
                <a:lnTo>
                  <a:pt x="193996" y="75285"/>
                </a:lnTo>
                <a:close/>
                <a:moveTo>
                  <a:pt x="206180" y="75285"/>
                </a:moveTo>
                <a:lnTo>
                  <a:pt x="206180" y="81219"/>
                </a:lnTo>
                <a:lnTo>
                  <a:pt x="200244" y="81219"/>
                </a:lnTo>
                <a:lnTo>
                  <a:pt x="200244" y="75285"/>
                </a:lnTo>
                <a:close/>
                <a:moveTo>
                  <a:pt x="212427" y="75285"/>
                </a:moveTo>
                <a:lnTo>
                  <a:pt x="212427" y="81219"/>
                </a:lnTo>
                <a:lnTo>
                  <a:pt x="206491" y="81219"/>
                </a:lnTo>
                <a:lnTo>
                  <a:pt x="206491" y="75285"/>
                </a:lnTo>
                <a:close/>
                <a:moveTo>
                  <a:pt x="218674" y="75285"/>
                </a:moveTo>
                <a:lnTo>
                  <a:pt x="218674" y="81219"/>
                </a:lnTo>
                <a:lnTo>
                  <a:pt x="212739" y="81219"/>
                </a:lnTo>
                <a:lnTo>
                  <a:pt x="212739" y="75285"/>
                </a:lnTo>
                <a:close/>
                <a:moveTo>
                  <a:pt x="224921" y="75285"/>
                </a:moveTo>
                <a:lnTo>
                  <a:pt x="224921" y="81219"/>
                </a:lnTo>
                <a:lnTo>
                  <a:pt x="218987" y="81219"/>
                </a:lnTo>
                <a:lnTo>
                  <a:pt x="218987" y="75285"/>
                </a:lnTo>
                <a:close/>
                <a:moveTo>
                  <a:pt x="231170" y="75285"/>
                </a:moveTo>
                <a:lnTo>
                  <a:pt x="231170" y="81219"/>
                </a:lnTo>
                <a:lnTo>
                  <a:pt x="225234" y="81219"/>
                </a:lnTo>
                <a:lnTo>
                  <a:pt x="225234" y="75285"/>
                </a:lnTo>
                <a:close/>
                <a:moveTo>
                  <a:pt x="237417" y="75285"/>
                </a:moveTo>
                <a:lnTo>
                  <a:pt x="237417" y="81219"/>
                </a:lnTo>
                <a:lnTo>
                  <a:pt x="231481" y="81219"/>
                </a:lnTo>
                <a:lnTo>
                  <a:pt x="231481" y="75285"/>
                </a:lnTo>
                <a:close/>
                <a:moveTo>
                  <a:pt x="243664" y="75285"/>
                </a:moveTo>
                <a:lnTo>
                  <a:pt x="243664" y="81219"/>
                </a:lnTo>
                <a:lnTo>
                  <a:pt x="237729" y="81219"/>
                </a:lnTo>
                <a:lnTo>
                  <a:pt x="237729" y="75285"/>
                </a:lnTo>
                <a:close/>
                <a:moveTo>
                  <a:pt x="249911" y="75285"/>
                </a:moveTo>
                <a:lnTo>
                  <a:pt x="249911" y="81219"/>
                </a:lnTo>
                <a:lnTo>
                  <a:pt x="243977" y="81219"/>
                </a:lnTo>
                <a:lnTo>
                  <a:pt x="243977" y="75285"/>
                </a:lnTo>
                <a:close/>
                <a:moveTo>
                  <a:pt x="256161" y="75285"/>
                </a:moveTo>
                <a:lnTo>
                  <a:pt x="256161" y="81219"/>
                </a:lnTo>
                <a:lnTo>
                  <a:pt x="250225" y="81219"/>
                </a:lnTo>
                <a:lnTo>
                  <a:pt x="250225" y="75285"/>
                </a:lnTo>
                <a:close/>
                <a:moveTo>
                  <a:pt x="262409" y="75285"/>
                </a:moveTo>
                <a:lnTo>
                  <a:pt x="262409" y="81219"/>
                </a:lnTo>
                <a:lnTo>
                  <a:pt x="256474" y="81219"/>
                </a:lnTo>
                <a:lnTo>
                  <a:pt x="256474" y="75285"/>
                </a:lnTo>
                <a:close/>
                <a:moveTo>
                  <a:pt x="268656" y="75285"/>
                </a:moveTo>
                <a:lnTo>
                  <a:pt x="268656" y="81219"/>
                </a:lnTo>
                <a:lnTo>
                  <a:pt x="262721" y="81219"/>
                </a:lnTo>
                <a:lnTo>
                  <a:pt x="262721" y="75285"/>
                </a:lnTo>
                <a:close/>
                <a:moveTo>
                  <a:pt x="274904" y="75285"/>
                </a:moveTo>
                <a:lnTo>
                  <a:pt x="274904" y="81219"/>
                </a:lnTo>
                <a:lnTo>
                  <a:pt x="268968" y="81219"/>
                </a:lnTo>
                <a:lnTo>
                  <a:pt x="268968" y="75285"/>
                </a:lnTo>
                <a:close/>
                <a:moveTo>
                  <a:pt x="6251" y="81532"/>
                </a:moveTo>
                <a:lnTo>
                  <a:pt x="6251" y="87466"/>
                </a:lnTo>
                <a:lnTo>
                  <a:pt x="315" y="87466"/>
                </a:lnTo>
                <a:lnTo>
                  <a:pt x="315" y="81532"/>
                </a:lnTo>
                <a:close/>
                <a:moveTo>
                  <a:pt x="12498" y="81532"/>
                </a:moveTo>
                <a:lnTo>
                  <a:pt x="12498" y="87466"/>
                </a:lnTo>
                <a:lnTo>
                  <a:pt x="6562" y="87466"/>
                </a:lnTo>
                <a:lnTo>
                  <a:pt x="6562" y="81532"/>
                </a:lnTo>
                <a:close/>
                <a:moveTo>
                  <a:pt x="18745" y="81532"/>
                </a:moveTo>
                <a:lnTo>
                  <a:pt x="18745" y="87466"/>
                </a:lnTo>
                <a:lnTo>
                  <a:pt x="12810" y="87466"/>
                </a:lnTo>
                <a:lnTo>
                  <a:pt x="12810" y="81532"/>
                </a:lnTo>
                <a:close/>
                <a:moveTo>
                  <a:pt x="24992" y="81532"/>
                </a:moveTo>
                <a:lnTo>
                  <a:pt x="24992" y="87466"/>
                </a:lnTo>
                <a:lnTo>
                  <a:pt x="19058" y="87466"/>
                </a:lnTo>
                <a:lnTo>
                  <a:pt x="19058" y="81532"/>
                </a:lnTo>
                <a:close/>
                <a:moveTo>
                  <a:pt x="31242" y="81532"/>
                </a:moveTo>
                <a:lnTo>
                  <a:pt x="31242" y="87466"/>
                </a:lnTo>
                <a:lnTo>
                  <a:pt x="25305" y="87466"/>
                </a:lnTo>
                <a:lnTo>
                  <a:pt x="25305" y="81532"/>
                </a:lnTo>
                <a:close/>
                <a:moveTo>
                  <a:pt x="37489" y="81532"/>
                </a:moveTo>
                <a:lnTo>
                  <a:pt x="37489" y="87466"/>
                </a:lnTo>
                <a:lnTo>
                  <a:pt x="31553" y="87466"/>
                </a:lnTo>
                <a:lnTo>
                  <a:pt x="31553" y="81532"/>
                </a:lnTo>
                <a:close/>
                <a:moveTo>
                  <a:pt x="43737" y="81532"/>
                </a:moveTo>
                <a:lnTo>
                  <a:pt x="43737" y="87466"/>
                </a:lnTo>
                <a:lnTo>
                  <a:pt x="37802" y="87466"/>
                </a:lnTo>
                <a:lnTo>
                  <a:pt x="37802" y="81532"/>
                </a:lnTo>
                <a:close/>
                <a:moveTo>
                  <a:pt x="49985" y="81532"/>
                </a:moveTo>
                <a:lnTo>
                  <a:pt x="49985" y="87466"/>
                </a:lnTo>
                <a:lnTo>
                  <a:pt x="44049" y="87466"/>
                </a:lnTo>
                <a:lnTo>
                  <a:pt x="44049" y="81532"/>
                </a:lnTo>
                <a:close/>
                <a:moveTo>
                  <a:pt x="56232" y="81532"/>
                </a:moveTo>
                <a:lnTo>
                  <a:pt x="56232" y="87466"/>
                </a:lnTo>
                <a:lnTo>
                  <a:pt x="50296" y="87466"/>
                </a:lnTo>
                <a:lnTo>
                  <a:pt x="50296" y="81532"/>
                </a:lnTo>
                <a:close/>
                <a:moveTo>
                  <a:pt x="62480" y="81532"/>
                </a:moveTo>
                <a:lnTo>
                  <a:pt x="62480" y="87466"/>
                </a:lnTo>
                <a:lnTo>
                  <a:pt x="56545" y="87466"/>
                </a:lnTo>
                <a:lnTo>
                  <a:pt x="56545" y="81532"/>
                </a:lnTo>
                <a:close/>
                <a:moveTo>
                  <a:pt x="68727" y="81532"/>
                </a:moveTo>
                <a:lnTo>
                  <a:pt x="68727" y="87466"/>
                </a:lnTo>
                <a:lnTo>
                  <a:pt x="62792" y="87466"/>
                </a:lnTo>
                <a:lnTo>
                  <a:pt x="62792" y="81532"/>
                </a:lnTo>
                <a:close/>
                <a:moveTo>
                  <a:pt x="74975" y="81532"/>
                </a:moveTo>
                <a:lnTo>
                  <a:pt x="74975" y="87466"/>
                </a:lnTo>
                <a:lnTo>
                  <a:pt x="69039" y="87466"/>
                </a:lnTo>
                <a:lnTo>
                  <a:pt x="69039" y="81532"/>
                </a:lnTo>
                <a:close/>
                <a:moveTo>
                  <a:pt x="81223" y="81532"/>
                </a:moveTo>
                <a:lnTo>
                  <a:pt x="81223" y="87466"/>
                </a:lnTo>
                <a:lnTo>
                  <a:pt x="75286" y="87466"/>
                </a:lnTo>
                <a:lnTo>
                  <a:pt x="75286" y="81532"/>
                </a:lnTo>
                <a:close/>
                <a:moveTo>
                  <a:pt x="87470" y="81532"/>
                </a:moveTo>
                <a:lnTo>
                  <a:pt x="87470" y="87466"/>
                </a:lnTo>
                <a:lnTo>
                  <a:pt x="81535" y="87466"/>
                </a:lnTo>
                <a:lnTo>
                  <a:pt x="81535" y="81532"/>
                </a:lnTo>
                <a:close/>
                <a:moveTo>
                  <a:pt x="93718" y="81532"/>
                </a:moveTo>
                <a:lnTo>
                  <a:pt x="93718" y="87466"/>
                </a:lnTo>
                <a:lnTo>
                  <a:pt x="87784" y="87466"/>
                </a:lnTo>
                <a:lnTo>
                  <a:pt x="87784" y="81532"/>
                </a:lnTo>
                <a:close/>
                <a:moveTo>
                  <a:pt x="99967" y="81532"/>
                </a:moveTo>
                <a:lnTo>
                  <a:pt x="99967" y="87466"/>
                </a:lnTo>
                <a:lnTo>
                  <a:pt x="94031" y="87466"/>
                </a:lnTo>
                <a:lnTo>
                  <a:pt x="94031" y="81532"/>
                </a:lnTo>
                <a:close/>
                <a:moveTo>
                  <a:pt x="106214" y="81532"/>
                </a:moveTo>
                <a:lnTo>
                  <a:pt x="106214" y="87466"/>
                </a:lnTo>
                <a:lnTo>
                  <a:pt x="100278" y="87466"/>
                </a:lnTo>
                <a:lnTo>
                  <a:pt x="100278" y="81532"/>
                </a:lnTo>
                <a:close/>
                <a:moveTo>
                  <a:pt x="112461" y="81532"/>
                </a:moveTo>
                <a:lnTo>
                  <a:pt x="112461" y="87466"/>
                </a:lnTo>
                <a:lnTo>
                  <a:pt x="106527" y="87466"/>
                </a:lnTo>
                <a:lnTo>
                  <a:pt x="106527" y="81532"/>
                </a:lnTo>
                <a:close/>
                <a:moveTo>
                  <a:pt x="118710" y="81532"/>
                </a:moveTo>
                <a:lnTo>
                  <a:pt x="118710" y="87466"/>
                </a:lnTo>
                <a:lnTo>
                  <a:pt x="112774" y="87466"/>
                </a:lnTo>
                <a:lnTo>
                  <a:pt x="112774" y="81532"/>
                </a:lnTo>
                <a:close/>
                <a:moveTo>
                  <a:pt x="124957" y="81532"/>
                </a:moveTo>
                <a:lnTo>
                  <a:pt x="124957" y="87466"/>
                </a:lnTo>
                <a:lnTo>
                  <a:pt x="119021" y="87466"/>
                </a:lnTo>
                <a:lnTo>
                  <a:pt x="119021" y="81532"/>
                </a:lnTo>
                <a:close/>
                <a:moveTo>
                  <a:pt x="131204" y="81532"/>
                </a:moveTo>
                <a:lnTo>
                  <a:pt x="131204" y="87466"/>
                </a:lnTo>
                <a:lnTo>
                  <a:pt x="125270" y="87466"/>
                </a:lnTo>
                <a:lnTo>
                  <a:pt x="125270" y="81532"/>
                </a:lnTo>
                <a:close/>
                <a:moveTo>
                  <a:pt x="137451" y="81532"/>
                </a:moveTo>
                <a:lnTo>
                  <a:pt x="137451" y="87466"/>
                </a:lnTo>
                <a:lnTo>
                  <a:pt x="131517" y="87466"/>
                </a:lnTo>
                <a:lnTo>
                  <a:pt x="131517" y="81532"/>
                </a:lnTo>
                <a:close/>
                <a:moveTo>
                  <a:pt x="143702" y="81532"/>
                </a:moveTo>
                <a:lnTo>
                  <a:pt x="143702" y="87466"/>
                </a:lnTo>
                <a:lnTo>
                  <a:pt x="137766" y="87466"/>
                </a:lnTo>
                <a:lnTo>
                  <a:pt x="137766" y="81532"/>
                </a:lnTo>
                <a:close/>
                <a:moveTo>
                  <a:pt x="149949" y="81532"/>
                </a:moveTo>
                <a:lnTo>
                  <a:pt x="149949" y="87466"/>
                </a:lnTo>
                <a:lnTo>
                  <a:pt x="144015" y="87466"/>
                </a:lnTo>
                <a:lnTo>
                  <a:pt x="144015" y="81532"/>
                </a:lnTo>
                <a:close/>
                <a:moveTo>
                  <a:pt x="156196" y="81532"/>
                </a:moveTo>
                <a:lnTo>
                  <a:pt x="156196" y="87466"/>
                </a:lnTo>
                <a:lnTo>
                  <a:pt x="150262" y="87466"/>
                </a:lnTo>
                <a:lnTo>
                  <a:pt x="150262" y="81532"/>
                </a:lnTo>
                <a:close/>
                <a:moveTo>
                  <a:pt x="162445" y="81532"/>
                </a:moveTo>
                <a:lnTo>
                  <a:pt x="162445" y="87466"/>
                </a:lnTo>
                <a:lnTo>
                  <a:pt x="156509" y="87466"/>
                </a:lnTo>
                <a:lnTo>
                  <a:pt x="156509" y="81532"/>
                </a:lnTo>
                <a:close/>
                <a:moveTo>
                  <a:pt x="168692" y="81532"/>
                </a:moveTo>
                <a:lnTo>
                  <a:pt x="168692" y="87466"/>
                </a:lnTo>
                <a:lnTo>
                  <a:pt x="162756" y="87466"/>
                </a:lnTo>
                <a:lnTo>
                  <a:pt x="162756" y="81532"/>
                </a:lnTo>
                <a:close/>
                <a:moveTo>
                  <a:pt x="174939" y="81532"/>
                </a:moveTo>
                <a:lnTo>
                  <a:pt x="174939" y="87466"/>
                </a:lnTo>
                <a:lnTo>
                  <a:pt x="169005" y="87466"/>
                </a:lnTo>
                <a:lnTo>
                  <a:pt x="169005" y="81532"/>
                </a:lnTo>
                <a:close/>
                <a:moveTo>
                  <a:pt x="181186" y="81532"/>
                </a:moveTo>
                <a:lnTo>
                  <a:pt x="181186" y="87466"/>
                </a:lnTo>
                <a:lnTo>
                  <a:pt x="175252" y="87466"/>
                </a:lnTo>
                <a:lnTo>
                  <a:pt x="175252" y="81532"/>
                </a:lnTo>
                <a:close/>
                <a:moveTo>
                  <a:pt x="187435" y="81532"/>
                </a:moveTo>
                <a:lnTo>
                  <a:pt x="187435" y="87466"/>
                </a:lnTo>
                <a:lnTo>
                  <a:pt x="181499" y="87466"/>
                </a:lnTo>
                <a:lnTo>
                  <a:pt x="181499" y="81532"/>
                </a:lnTo>
                <a:close/>
                <a:moveTo>
                  <a:pt x="193684" y="81532"/>
                </a:moveTo>
                <a:lnTo>
                  <a:pt x="193684" y="87466"/>
                </a:lnTo>
                <a:lnTo>
                  <a:pt x="187749" y="87466"/>
                </a:lnTo>
                <a:lnTo>
                  <a:pt x="187749" y="81532"/>
                </a:lnTo>
                <a:close/>
                <a:moveTo>
                  <a:pt x="199931" y="81532"/>
                </a:moveTo>
                <a:lnTo>
                  <a:pt x="199931" y="87466"/>
                </a:lnTo>
                <a:lnTo>
                  <a:pt x="193996" y="87466"/>
                </a:lnTo>
                <a:lnTo>
                  <a:pt x="193996" y="81532"/>
                </a:lnTo>
                <a:close/>
                <a:moveTo>
                  <a:pt x="206180" y="81532"/>
                </a:moveTo>
                <a:lnTo>
                  <a:pt x="206180" y="87466"/>
                </a:lnTo>
                <a:lnTo>
                  <a:pt x="200244" y="87466"/>
                </a:lnTo>
                <a:lnTo>
                  <a:pt x="200244" y="81532"/>
                </a:lnTo>
                <a:close/>
                <a:moveTo>
                  <a:pt x="212427" y="81532"/>
                </a:moveTo>
                <a:lnTo>
                  <a:pt x="212427" y="87466"/>
                </a:lnTo>
                <a:lnTo>
                  <a:pt x="206491" y="87466"/>
                </a:lnTo>
                <a:lnTo>
                  <a:pt x="206491" y="81532"/>
                </a:lnTo>
                <a:close/>
                <a:moveTo>
                  <a:pt x="218674" y="81532"/>
                </a:moveTo>
                <a:lnTo>
                  <a:pt x="218674" y="87466"/>
                </a:lnTo>
                <a:lnTo>
                  <a:pt x="212739" y="87466"/>
                </a:lnTo>
                <a:lnTo>
                  <a:pt x="212739" y="81532"/>
                </a:lnTo>
                <a:close/>
                <a:moveTo>
                  <a:pt x="224921" y="81532"/>
                </a:moveTo>
                <a:lnTo>
                  <a:pt x="224921" y="87466"/>
                </a:lnTo>
                <a:lnTo>
                  <a:pt x="218987" y="87466"/>
                </a:lnTo>
                <a:lnTo>
                  <a:pt x="218987" y="81532"/>
                </a:lnTo>
                <a:close/>
                <a:moveTo>
                  <a:pt x="231170" y="81532"/>
                </a:moveTo>
                <a:lnTo>
                  <a:pt x="231170" y="87466"/>
                </a:lnTo>
                <a:lnTo>
                  <a:pt x="225234" y="87466"/>
                </a:lnTo>
                <a:lnTo>
                  <a:pt x="225234" y="81532"/>
                </a:lnTo>
                <a:close/>
                <a:moveTo>
                  <a:pt x="237417" y="81532"/>
                </a:moveTo>
                <a:lnTo>
                  <a:pt x="237417" y="87466"/>
                </a:lnTo>
                <a:lnTo>
                  <a:pt x="231481" y="87466"/>
                </a:lnTo>
                <a:lnTo>
                  <a:pt x="231481" y="81532"/>
                </a:lnTo>
                <a:close/>
                <a:moveTo>
                  <a:pt x="243664" y="81532"/>
                </a:moveTo>
                <a:lnTo>
                  <a:pt x="243664" y="87466"/>
                </a:lnTo>
                <a:lnTo>
                  <a:pt x="237729" y="87466"/>
                </a:lnTo>
                <a:lnTo>
                  <a:pt x="237729" y="81532"/>
                </a:lnTo>
                <a:close/>
                <a:moveTo>
                  <a:pt x="249911" y="81532"/>
                </a:moveTo>
                <a:lnTo>
                  <a:pt x="249911" y="87466"/>
                </a:lnTo>
                <a:lnTo>
                  <a:pt x="243977" y="87466"/>
                </a:lnTo>
                <a:lnTo>
                  <a:pt x="243977" y="81532"/>
                </a:lnTo>
                <a:close/>
                <a:moveTo>
                  <a:pt x="256161" y="81532"/>
                </a:moveTo>
                <a:lnTo>
                  <a:pt x="256161" y="87466"/>
                </a:lnTo>
                <a:lnTo>
                  <a:pt x="250225" y="87466"/>
                </a:lnTo>
                <a:lnTo>
                  <a:pt x="250225" y="81532"/>
                </a:lnTo>
                <a:close/>
                <a:moveTo>
                  <a:pt x="262409" y="81532"/>
                </a:moveTo>
                <a:lnTo>
                  <a:pt x="262409" y="87466"/>
                </a:lnTo>
                <a:lnTo>
                  <a:pt x="256474" y="87466"/>
                </a:lnTo>
                <a:lnTo>
                  <a:pt x="256474" y="81532"/>
                </a:lnTo>
                <a:close/>
                <a:moveTo>
                  <a:pt x="268656" y="81532"/>
                </a:moveTo>
                <a:lnTo>
                  <a:pt x="268656" y="87466"/>
                </a:lnTo>
                <a:lnTo>
                  <a:pt x="262721" y="87466"/>
                </a:lnTo>
                <a:lnTo>
                  <a:pt x="262721" y="81532"/>
                </a:lnTo>
                <a:close/>
                <a:moveTo>
                  <a:pt x="274904" y="81532"/>
                </a:moveTo>
                <a:lnTo>
                  <a:pt x="274904" y="87466"/>
                </a:lnTo>
                <a:lnTo>
                  <a:pt x="268968" y="87466"/>
                </a:lnTo>
                <a:lnTo>
                  <a:pt x="268968" y="81532"/>
                </a:lnTo>
                <a:close/>
                <a:moveTo>
                  <a:pt x="6251" y="87779"/>
                </a:moveTo>
                <a:lnTo>
                  <a:pt x="6251" y="93713"/>
                </a:lnTo>
                <a:lnTo>
                  <a:pt x="315" y="93713"/>
                </a:lnTo>
                <a:lnTo>
                  <a:pt x="315" y="87779"/>
                </a:lnTo>
                <a:close/>
                <a:moveTo>
                  <a:pt x="12498" y="87779"/>
                </a:moveTo>
                <a:lnTo>
                  <a:pt x="12498" y="93713"/>
                </a:lnTo>
                <a:lnTo>
                  <a:pt x="6562" y="93713"/>
                </a:lnTo>
                <a:lnTo>
                  <a:pt x="6562" y="87779"/>
                </a:lnTo>
                <a:close/>
                <a:moveTo>
                  <a:pt x="18745" y="87779"/>
                </a:moveTo>
                <a:lnTo>
                  <a:pt x="18745" y="93713"/>
                </a:lnTo>
                <a:lnTo>
                  <a:pt x="12810" y="93713"/>
                </a:lnTo>
                <a:lnTo>
                  <a:pt x="12810" y="87779"/>
                </a:lnTo>
                <a:close/>
                <a:moveTo>
                  <a:pt x="24992" y="87779"/>
                </a:moveTo>
                <a:lnTo>
                  <a:pt x="24992" y="93713"/>
                </a:lnTo>
                <a:lnTo>
                  <a:pt x="19058" y="93713"/>
                </a:lnTo>
                <a:lnTo>
                  <a:pt x="19058" y="87779"/>
                </a:lnTo>
                <a:close/>
                <a:moveTo>
                  <a:pt x="31242" y="87779"/>
                </a:moveTo>
                <a:lnTo>
                  <a:pt x="31242" y="93713"/>
                </a:lnTo>
                <a:lnTo>
                  <a:pt x="25305" y="93713"/>
                </a:lnTo>
                <a:lnTo>
                  <a:pt x="25305" y="87779"/>
                </a:lnTo>
                <a:close/>
                <a:moveTo>
                  <a:pt x="37489" y="87779"/>
                </a:moveTo>
                <a:lnTo>
                  <a:pt x="37489" y="93713"/>
                </a:lnTo>
                <a:lnTo>
                  <a:pt x="31553" y="93713"/>
                </a:lnTo>
                <a:lnTo>
                  <a:pt x="31553" y="87779"/>
                </a:lnTo>
                <a:close/>
                <a:moveTo>
                  <a:pt x="43737" y="87779"/>
                </a:moveTo>
                <a:lnTo>
                  <a:pt x="43737" y="93713"/>
                </a:lnTo>
                <a:lnTo>
                  <a:pt x="37802" y="93713"/>
                </a:lnTo>
                <a:lnTo>
                  <a:pt x="37802" y="87779"/>
                </a:lnTo>
                <a:close/>
                <a:moveTo>
                  <a:pt x="49985" y="87779"/>
                </a:moveTo>
                <a:lnTo>
                  <a:pt x="49985" y="93713"/>
                </a:lnTo>
                <a:lnTo>
                  <a:pt x="44049" y="93713"/>
                </a:lnTo>
                <a:lnTo>
                  <a:pt x="44049" y="87779"/>
                </a:lnTo>
                <a:close/>
                <a:moveTo>
                  <a:pt x="56232" y="87779"/>
                </a:moveTo>
                <a:lnTo>
                  <a:pt x="56232" y="93713"/>
                </a:lnTo>
                <a:lnTo>
                  <a:pt x="50296" y="93713"/>
                </a:lnTo>
                <a:lnTo>
                  <a:pt x="50296" y="87779"/>
                </a:lnTo>
                <a:close/>
                <a:moveTo>
                  <a:pt x="62480" y="87779"/>
                </a:moveTo>
                <a:lnTo>
                  <a:pt x="62480" y="93713"/>
                </a:lnTo>
                <a:lnTo>
                  <a:pt x="56545" y="93713"/>
                </a:lnTo>
                <a:lnTo>
                  <a:pt x="56545" y="87779"/>
                </a:lnTo>
                <a:close/>
                <a:moveTo>
                  <a:pt x="68727" y="87779"/>
                </a:moveTo>
                <a:lnTo>
                  <a:pt x="68727" y="93713"/>
                </a:lnTo>
                <a:lnTo>
                  <a:pt x="62792" y="93713"/>
                </a:lnTo>
                <a:lnTo>
                  <a:pt x="62792" y="87779"/>
                </a:lnTo>
                <a:close/>
                <a:moveTo>
                  <a:pt x="74975" y="87779"/>
                </a:moveTo>
                <a:lnTo>
                  <a:pt x="74975" y="93713"/>
                </a:lnTo>
                <a:lnTo>
                  <a:pt x="69039" y="93713"/>
                </a:lnTo>
                <a:lnTo>
                  <a:pt x="69039" y="87779"/>
                </a:lnTo>
                <a:close/>
                <a:moveTo>
                  <a:pt x="81223" y="87779"/>
                </a:moveTo>
                <a:lnTo>
                  <a:pt x="81223" y="93713"/>
                </a:lnTo>
                <a:lnTo>
                  <a:pt x="75286" y="93713"/>
                </a:lnTo>
                <a:lnTo>
                  <a:pt x="75286" y="87779"/>
                </a:lnTo>
                <a:close/>
                <a:moveTo>
                  <a:pt x="87470" y="87779"/>
                </a:moveTo>
                <a:lnTo>
                  <a:pt x="87470" y="93713"/>
                </a:lnTo>
                <a:lnTo>
                  <a:pt x="81535" y="93713"/>
                </a:lnTo>
                <a:lnTo>
                  <a:pt x="81535" y="87779"/>
                </a:lnTo>
                <a:close/>
                <a:moveTo>
                  <a:pt x="93718" y="87779"/>
                </a:moveTo>
                <a:lnTo>
                  <a:pt x="93718" y="93713"/>
                </a:lnTo>
                <a:lnTo>
                  <a:pt x="87784" y="93713"/>
                </a:lnTo>
                <a:lnTo>
                  <a:pt x="87784" y="87779"/>
                </a:lnTo>
                <a:close/>
                <a:moveTo>
                  <a:pt x="162445" y="87779"/>
                </a:moveTo>
                <a:lnTo>
                  <a:pt x="162445" y="93713"/>
                </a:lnTo>
                <a:lnTo>
                  <a:pt x="156509" y="93713"/>
                </a:lnTo>
                <a:lnTo>
                  <a:pt x="156509" y="87779"/>
                </a:lnTo>
                <a:close/>
                <a:moveTo>
                  <a:pt x="168692" y="87779"/>
                </a:moveTo>
                <a:lnTo>
                  <a:pt x="168692" y="93713"/>
                </a:lnTo>
                <a:lnTo>
                  <a:pt x="162756" y="93713"/>
                </a:lnTo>
                <a:lnTo>
                  <a:pt x="162756" y="87779"/>
                </a:lnTo>
                <a:close/>
                <a:moveTo>
                  <a:pt x="174939" y="87779"/>
                </a:moveTo>
                <a:lnTo>
                  <a:pt x="174939" y="93713"/>
                </a:lnTo>
                <a:lnTo>
                  <a:pt x="169005" y="93713"/>
                </a:lnTo>
                <a:lnTo>
                  <a:pt x="169005" y="87779"/>
                </a:lnTo>
                <a:close/>
                <a:moveTo>
                  <a:pt x="181186" y="87779"/>
                </a:moveTo>
                <a:lnTo>
                  <a:pt x="181186" y="93713"/>
                </a:lnTo>
                <a:lnTo>
                  <a:pt x="175252" y="93713"/>
                </a:lnTo>
                <a:lnTo>
                  <a:pt x="175252" y="87779"/>
                </a:lnTo>
                <a:close/>
                <a:moveTo>
                  <a:pt x="187435" y="87779"/>
                </a:moveTo>
                <a:lnTo>
                  <a:pt x="187435" y="93713"/>
                </a:lnTo>
                <a:lnTo>
                  <a:pt x="181499" y="93713"/>
                </a:lnTo>
                <a:lnTo>
                  <a:pt x="181499" y="87779"/>
                </a:lnTo>
                <a:close/>
                <a:moveTo>
                  <a:pt x="193684" y="87779"/>
                </a:moveTo>
                <a:lnTo>
                  <a:pt x="193684" y="93713"/>
                </a:lnTo>
                <a:lnTo>
                  <a:pt x="187749" y="93713"/>
                </a:lnTo>
                <a:lnTo>
                  <a:pt x="187749" y="87779"/>
                </a:lnTo>
                <a:close/>
                <a:moveTo>
                  <a:pt x="199931" y="87779"/>
                </a:moveTo>
                <a:lnTo>
                  <a:pt x="199931" y="93713"/>
                </a:lnTo>
                <a:lnTo>
                  <a:pt x="193996" y="93713"/>
                </a:lnTo>
                <a:lnTo>
                  <a:pt x="193996" y="87779"/>
                </a:lnTo>
                <a:close/>
                <a:moveTo>
                  <a:pt x="206180" y="87779"/>
                </a:moveTo>
                <a:lnTo>
                  <a:pt x="206180" y="93713"/>
                </a:lnTo>
                <a:lnTo>
                  <a:pt x="200244" y="93713"/>
                </a:lnTo>
                <a:lnTo>
                  <a:pt x="200244" y="87779"/>
                </a:lnTo>
                <a:close/>
                <a:moveTo>
                  <a:pt x="212427" y="87779"/>
                </a:moveTo>
                <a:lnTo>
                  <a:pt x="212427" y="93713"/>
                </a:lnTo>
                <a:lnTo>
                  <a:pt x="206491" y="93713"/>
                </a:lnTo>
                <a:lnTo>
                  <a:pt x="206491" y="87779"/>
                </a:lnTo>
                <a:close/>
                <a:moveTo>
                  <a:pt x="99967" y="87781"/>
                </a:moveTo>
                <a:lnTo>
                  <a:pt x="99967" y="93717"/>
                </a:lnTo>
                <a:lnTo>
                  <a:pt x="94031" y="93717"/>
                </a:lnTo>
                <a:lnTo>
                  <a:pt x="94031" y="87781"/>
                </a:lnTo>
                <a:close/>
                <a:moveTo>
                  <a:pt x="106214" y="87781"/>
                </a:moveTo>
                <a:lnTo>
                  <a:pt x="106214" y="93717"/>
                </a:lnTo>
                <a:lnTo>
                  <a:pt x="100278" y="93717"/>
                </a:lnTo>
                <a:lnTo>
                  <a:pt x="100278" y="87781"/>
                </a:lnTo>
                <a:close/>
                <a:moveTo>
                  <a:pt x="112461" y="87781"/>
                </a:moveTo>
                <a:lnTo>
                  <a:pt x="112461" y="93717"/>
                </a:lnTo>
                <a:lnTo>
                  <a:pt x="106527" y="93717"/>
                </a:lnTo>
                <a:lnTo>
                  <a:pt x="106527" y="87781"/>
                </a:lnTo>
                <a:close/>
                <a:moveTo>
                  <a:pt x="118710" y="87781"/>
                </a:moveTo>
                <a:lnTo>
                  <a:pt x="118710" y="93717"/>
                </a:lnTo>
                <a:lnTo>
                  <a:pt x="112774" y="93717"/>
                </a:lnTo>
                <a:lnTo>
                  <a:pt x="112774" y="87781"/>
                </a:lnTo>
                <a:close/>
                <a:moveTo>
                  <a:pt x="124957" y="87781"/>
                </a:moveTo>
                <a:lnTo>
                  <a:pt x="124957" y="93717"/>
                </a:lnTo>
                <a:lnTo>
                  <a:pt x="119021" y="93717"/>
                </a:lnTo>
                <a:lnTo>
                  <a:pt x="119021" y="87781"/>
                </a:lnTo>
                <a:close/>
                <a:moveTo>
                  <a:pt x="131204" y="87781"/>
                </a:moveTo>
                <a:lnTo>
                  <a:pt x="131204" y="93717"/>
                </a:lnTo>
                <a:lnTo>
                  <a:pt x="125270" y="93717"/>
                </a:lnTo>
                <a:lnTo>
                  <a:pt x="125270" y="87781"/>
                </a:lnTo>
                <a:close/>
                <a:moveTo>
                  <a:pt x="137451" y="87781"/>
                </a:moveTo>
                <a:lnTo>
                  <a:pt x="137451" y="93717"/>
                </a:lnTo>
                <a:lnTo>
                  <a:pt x="131517" y="93717"/>
                </a:lnTo>
                <a:lnTo>
                  <a:pt x="131517" y="87781"/>
                </a:lnTo>
                <a:close/>
                <a:moveTo>
                  <a:pt x="143702" y="87781"/>
                </a:moveTo>
                <a:lnTo>
                  <a:pt x="143702" y="93717"/>
                </a:lnTo>
                <a:lnTo>
                  <a:pt x="137766" y="93717"/>
                </a:lnTo>
                <a:lnTo>
                  <a:pt x="137766" y="87781"/>
                </a:lnTo>
                <a:close/>
                <a:moveTo>
                  <a:pt x="149949" y="87781"/>
                </a:moveTo>
                <a:lnTo>
                  <a:pt x="149949" y="93717"/>
                </a:lnTo>
                <a:lnTo>
                  <a:pt x="144015" y="93717"/>
                </a:lnTo>
                <a:lnTo>
                  <a:pt x="144015" y="87781"/>
                </a:lnTo>
                <a:close/>
                <a:moveTo>
                  <a:pt x="156196" y="87781"/>
                </a:moveTo>
                <a:lnTo>
                  <a:pt x="156196" y="93717"/>
                </a:lnTo>
                <a:lnTo>
                  <a:pt x="150262" y="93717"/>
                </a:lnTo>
                <a:lnTo>
                  <a:pt x="150262" y="87781"/>
                </a:lnTo>
                <a:close/>
                <a:moveTo>
                  <a:pt x="218674" y="87781"/>
                </a:moveTo>
                <a:lnTo>
                  <a:pt x="218674" y="93717"/>
                </a:lnTo>
                <a:lnTo>
                  <a:pt x="212739" y="93717"/>
                </a:lnTo>
                <a:lnTo>
                  <a:pt x="212739" y="87781"/>
                </a:lnTo>
                <a:close/>
                <a:moveTo>
                  <a:pt x="224921" y="87781"/>
                </a:moveTo>
                <a:lnTo>
                  <a:pt x="224921" y="93717"/>
                </a:lnTo>
                <a:lnTo>
                  <a:pt x="218987" y="93717"/>
                </a:lnTo>
                <a:lnTo>
                  <a:pt x="218987" y="87781"/>
                </a:lnTo>
                <a:close/>
                <a:moveTo>
                  <a:pt x="231170" y="87781"/>
                </a:moveTo>
                <a:lnTo>
                  <a:pt x="231170" y="93717"/>
                </a:lnTo>
                <a:lnTo>
                  <a:pt x="225234" y="93717"/>
                </a:lnTo>
                <a:lnTo>
                  <a:pt x="225234" y="87781"/>
                </a:lnTo>
                <a:close/>
                <a:moveTo>
                  <a:pt x="237417" y="87781"/>
                </a:moveTo>
                <a:lnTo>
                  <a:pt x="237417" y="93717"/>
                </a:lnTo>
                <a:lnTo>
                  <a:pt x="231481" y="93717"/>
                </a:lnTo>
                <a:lnTo>
                  <a:pt x="231481" y="87781"/>
                </a:lnTo>
                <a:close/>
                <a:moveTo>
                  <a:pt x="243664" y="87781"/>
                </a:moveTo>
                <a:lnTo>
                  <a:pt x="243664" y="93717"/>
                </a:lnTo>
                <a:lnTo>
                  <a:pt x="237729" y="93717"/>
                </a:lnTo>
                <a:lnTo>
                  <a:pt x="237729" y="87781"/>
                </a:lnTo>
                <a:close/>
                <a:moveTo>
                  <a:pt x="249911" y="87781"/>
                </a:moveTo>
                <a:lnTo>
                  <a:pt x="249911" y="93717"/>
                </a:lnTo>
                <a:lnTo>
                  <a:pt x="243977" y="93717"/>
                </a:lnTo>
                <a:lnTo>
                  <a:pt x="243977" y="87781"/>
                </a:lnTo>
                <a:close/>
                <a:moveTo>
                  <a:pt x="256161" y="87781"/>
                </a:moveTo>
                <a:lnTo>
                  <a:pt x="256161" y="93717"/>
                </a:lnTo>
                <a:lnTo>
                  <a:pt x="250225" y="93717"/>
                </a:lnTo>
                <a:lnTo>
                  <a:pt x="250225" y="87781"/>
                </a:lnTo>
                <a:close/>
                <a:moveTo>
                  <a:pt x="262409" y="87781"/>
                </a:moveTo>
                <a:lnTo>
                  <a:pt x="262409" y="93717"/>
                </a:lnTo>
                <a:lnTo>
                  <a:pt x="256474" y="93717"/>
                </a:lnTo>
                <a:lnTo>
                  <a:pt x="256474" y="87781"/>
                </a:lnTo>
                <a:close/>
                <a:moveTo>
                  <a:pt x="268656" y="87781"/>
                </a:moveTo>
                <a:lnTo>
                  <a:pt x="268656" y="93717"/>
                </a:lnTo>
                <a:lnTo>
                  <a:pt x="262721" y="93717"/>
                </a:lnTo>
                <a:lnTo>
                  <a:pt x="262721" y="87781"/>
                </a:lnTo>
                <a:close/>
                <a:moveTo>
                  <a:pt x="274904" y="87781"/>
                </a:moveTo>
                <a:lnTo>
                  <a:pt x="274904" y="93717"/>
                </a:lnTo>
                <a:lnTo>
                  <a:pt x="268968" y="93717"/>
                </a:lnTo>
                <a:lnTo>
                  <a:pt x="268968" y="87781"/>
                </a:lnTo>
                <a:close/>
                <a:moveTo>
                  <a:pt x="6251" y="94028"/>
                </a:moveTo>
                <a:lnTo>
                  <a:pt x="6251" y="99964"/>
                </a:lnTo>
                <a:lnTo>
                  <a:pt x="315" y="99964"/>
                </a:lnTo>
                <a:lnTo>
                  <a:pt x="315" y="94028"/>
                </a:lnTo>
                <a:close/>
                <a:moveTo>
                  <a:pt x="12498" y="94028"/>
                </a:moveTo>
                <a:lnTo>
                  <a:pt x="12498" y="99964"/>
                </a:lnTo>
                <a:lnTo>
                  <a:pt x="6562" y="99964"/>
                </a:lnTo>
                <a:lnTo>
                  <a:pt x="6562" y="94028"/>
                </a:lnTo>
                <a:close/>
                <a:moveTo>
                  <a:pt x="18745" y="94028"/>
                </a:moveTo>
                <a:lnTo>
                  <a:pt x="18745" y="99964"/>
                </a:lnTo>
                <a:lnTo>
                  <a:pt x="12810" y="99964"/>
                </a:lnTo>
                <a:lnTo>
                  <a:pt x="12810" y="94028"/>
                </a:lnTo>
                <a:close/>
                <a:moveTo>
                  <a:pt x="24992" y="94028"/>
                </a:moveTo>
                <a:lnTo>
                  <a:pt x="24992" y="99964"/>
                </a:lnTo>
                <a:lnTo>
                  <a:pt x="19058" y="99964"/>
                </a:lnTo>
                <a:lnTo>
                  <a:pt x="19058" y="94028"/>
                </a:lnTo>
                <a:close/>
                <a:moveTo>
                  <a:pt x="31242" y="94028"/>
                </a:moveTo>
                <a:lnTo>
                  <a:pt x="31242" y="99964"/>
                </a:lnTo>
                <a:lnTo>
                  <a:pt x="25305" y="99964"/>
                </a:lnTo>
                <a:lnTo>
                  <a:pt x="25305" y="94028"/>
                </a:lnTo>
                <a:close/>
                <a:moveTo>
                  <a:pt x="37489" y="94028"/>
                </a:moveTo>
                <a:lnTo>
                  <a:pt x="37489" y="99964"/>
                </a:lnTo>
                <a:lnTo>
                  <a:pt x="31553" y="99964"/>
                </a:lnTo>
                <a:lnTo>
                  <a:pt x="31553" y="94028"/>
                </a:lnTo>
                <a:close/>
                <a:moveTo>
                  <a:pt x="43737" y="94028"/>
                </a:moveTo>
                <a:lnTo>
                  <a:pt x="43737" y="99964"/>
                </a:lnTo>
                <a:lnTo>
                  <a:pt x="37802" y="99964"/>
                </a:lnTo>
                <a:lnTo>
                  <a:pt x="37802" y="94028"/>
                </a:lnTo>
                <a:close/>
                <a:moveTo>
                  <a:pt x="49985" y="94028"/>
                </a:moveTo>
                <a:lnTo>
                  <a:pt x="49985" y="99964"/>
                </a:lnTo>
                <a:lnTo>
                  <a:pt x="44049" y="99964"/>
                </a:lnTo>
                <a:lnTo>
                  <a:pt x="44049" y="94028"/>
                </a:lnTo>
                <a:close/>
                <a:moveTo>
                  <a:pt x="56232" y="94028"/>
                </a:moveTo>
                <a:lnTo>
                  <a:pt x="56232" y="99964"/>
                </a:lnTo>
                <a:lnTo>
                  <a:pt x="50296" y="99964"/>
                </a:lnTo>
                <a:lnTo>
                  <a:pt x="50296" y="94028"/>
                </a:lnTo>
                <a:close/>
                <a:moveTo>
                  <a:pt x="62480" y="94028"/>
                </a:moveTo>
                <a:lnTo>
                  <a:pt x="62480" y="99964"/>
                </a:lnTo>
                <a:lnTo>
                  <a:pt x="56545" y="99964"/>
                </a:lnTo>
                <a:lnTo>
                  <a:pt x="56545" y="94028"/>
                </a:lnTo>
                <a:close/>
                <a:moveTo>
                  <a:pt x="68727" y="94028"/>
                </a:moveTo>
                <a:lnTo>
                  <a:pt x="68727" y="99964"/>
                </a:lnTo>
                <a:lnTo>
                  <a:pt x="62792" y="99964"/>
                </a:lnTo>
                <a:lnTo>
                  <a:pt x="62792" y="94028"/>
                </a:lnTo>
                <a:close/>
                <a:moveTo>
                  <a:pt x="74975" y="94028"/>
                </a:moveTo>
                <a:lnTo>
                  <a:pt x="74975" y="99964"/>
                </a:lnTo>
                <a:lnTo>
                  <a:pt x="69039" y="99964"/>
                </a:lnTo>
                <a:lnTo>
                  <a:pt x="69039" y="94028"/>
                </a:lnTo>
                <a:close/>
                <a:moveTo>
                  <a:pt x="81223" y="94028"/>
                </a:moveTo>
                <a:lnTo>
                  <a:pt x="81223" y="99964"/>
                </a:lnTo>
                <a:lnTo>
                  <a:pt x="75286" y="99964"/>
                </a:lnTo>
                <a:lnTo>
                  <a:pt x="75286" y="94028"/>
                </a:lnTo>
                <a:close/>
                <a:moveTo>
                  <a:pt x="87470" y="94028"/>
                </a:moveTo>
                <a:lnTo>
                  <a:pt x="87470" y="99964"/>
                </a:lnTo>
                <a:lnTo>
                  <a:pt x="81535" y="99964"/>
                </a:lnTo>
                <a:lnTo>
                  <a:pt x="81535" y="94028"/>
                </a:lnTo>
                <a:close/>
                <a:moveTo>
                  <a:pt x="93718" y="94028"/>
                </a:moveTo>
                <a:lnTo>
                  <a:pt x="93718" y="99964"/>
                </a:lnTo>
                <a:lnTo>
                  <a:pt x="87784" y="99964"/>
                </a:lnTo>
                <a:lnTo>
                  <a:pt x="87784" y="94028"/>
                </a:lnTo>
                <a:close/>
                <a:moveTo>
                  <a:pt x="99967" y="94028"/>
                </a:moveTo>
                <a:lnTo>
                  <a:pt x="99967" y="99964"/>
                </a:lnTo>
                <a:lnTo>
                  <a:pt x="94031" y="99964"/>
                </a:lnTo>
                <a:lnTo>
                  <a:pt x="94031" y="94028"/>
                </a:lnTo>
                <a:close/>
                <a:moveTo>
                  <a:pt x="106214" y="94029"/>
                </a:moveTo>
                <a:lnTo>
                  <a:pt x="106214" y="99964"/>
                </a:lnTo>
                <a:lnTo>
                  <a:pt x="100278" y="99964"/>
                </a:lnTo>
                <a:lnTo>
                  <a:pt x="100278" y="94029"/>
                </a:lnTo>
                <a:close/>
                <a:moveTo>
                  <a:pt x="112461" y="94029"/>
                </a:moveTo>
                <a:lnTo>
                  <a:pt x="112461" y="99964"/>
                </a:lnTo>
                <a:lnTo>
                  <a:pt x="106527" y="99964"/>
                </a:lnTo>
                <a:lnTo>
                  <a:pt x="106527" y="94029"/>
                </a:lnTo>
                <a:close/>
                <a:moveTo>
                  <a:pt x="118710" y="94029"/>
                </a:moveTo>
                <a:lnTo>
                  <a:pt x="118710" y="99964"/>
                </a:lnTo>
                <a:lnTo>
                  <a:pt x="112774" y="99964"/>
                </a:lnTo>
                <a:lnTo>
                  <a:pt x="112774" y="94029"/>
                </a:lnTo>
                <a:close/>
                <a:moveTo>
                  <a:pt x="124957" y="94029"/>
                </a:moveTo>
                <a:lnTo>
                  <a:pt x="124957" y="99964"/>
                </a:lnTo>
                <a:lnTo>
                  <a:pt x="119021" y="99964"/>
                </a:lnTo>
                <a:lnTo>
                  <a:pt x="119021" y="94029"/>
                </a:lnTo>
                <a:close/>
                <a:moveTo>
                  <a:pt x="131204" y="94029"/>
                </a:moveTo>
                <a:lnTo>
                  <a:pt x="131204" y="99964"/>
                </a:lnTo>
                <a:lnTo>
                  <a:pt x="125270" y="99964"/>
                </a:lnTo>
                <a:lnTo>
                  <a:pt x="125270" y="94029"/>
                </a:lnTo>
                <a:close/>
                <a:moveTo>
                  <a:pt x="137451" y="94029"/>
                </a:moveTo>
                <a:lnTo>
                  <a:pt x="137451" y="99964"/>
                </a:lnTo>
                <a:lnTo>
                  <a:pt x="131517" y="99964"/>
                </a:lnTo>
                <a:lnTo>
                  <a:pt x="131517" y="94029"/>
                </a:lnTo>
                <a:close/>
                <a:moveTo>
                  <a:pt x="143702" y="94029"/>
                </a:moveTo>
                <a:lnTo>
                  <a:pt x="143702" y="99964"/>
                </a:lnTo>
                <a:lnTo>
                  <a:pt x="137766" y="99964"/>
                </a:lnTo>
                <a:lnTo>
                  <a:pt x="137766" y="94029"/>
                </a:lnTo>
                <a:close/>
                <a:moveTo>
                  <a:pt x="149949" y="94029"/>
                </a:moveTo>
                <a:lnTo>
                  <a:pt x="149949" y="99964"/>
                </a:lnTo>
                <a:lnTo>
                  <a:pt x="144015" y="99964"/>
                </a:lnTo>
                <a:lnTo>
                  <a:pt x="144015" y="94029"/>
                </a:lnTo>
                <a:close/>
                <a:moveTo>
                  <a:pt x="156196" y="94029"/>
                </a:moveTo>
                <a:lnTo>
                  <a:pt x="156196" y="99964"/>
                </a:lnTo>
                <a:lnTo>
                  <a:pt x="150262" y="99964"/>
                </a:lnTo>
                <a:lnTo>
                  <a:pt x="150262" y="94029"/>
                </a:lnTo>
                <a:close/>
                <a:moveTo>
                  <a:pt x="162445" y="94028"/>
                </a:moveTo>
                <a:lnTo>
                  <a:pt x="162445" y="99964"/>
                </a:lnTo>
                <a:lnTo>
                  <a:pt x="156509" y="99964"/>
                </a:lnTo>
                <a:lnTo>
                  <a:pt x="156509" y="94028"/>
                </a:lnTo>
                <a:close/>
                <a:moveTo>
                  <a:pt x="168692" y="94028"/>
                </a:moveTo>
                <a:lnTo>
                  <a:pt x="168692" y="99964"/>
                </a:lnTo>
                <a:lnTo>
                  <a:pt x="162756" y="99964"/>
                </a:lnTo>
                <a:lnTo>
                  <a:pt x="162756" y="94028"/>
                </a:lnTo>
                <a:close/>
                <a:moveTo>
                  <a:pt x="174939" y="94028"/>
                </a:moveTo>
                <a:lnTo>
                  <a:pt x="174939" y="99964"/>
                </a:lnTo>
                <a:lnTo>
                  <a:pt x="169005" y="99964"/>
                </a:lnTo>
                <a:lnTo>
                  <a:pt x="169005" y="94028"/>
                </a:lnTo>
                <a:close/>
                <a:moveTo>
                  <a:pt x="181186" y="94028"/>
                </a:moveTo>
                <a:lnTo>
                  <a:pt x="181186" y="99964"/>
                </a:lnTo>
                <a:lnTo>
                  <a:pt x="175252" y="99964"/>
                </a:lnTo>
                <a:lnTo>
                  <a:pt x="175252" y="94028"/>
                </a:lnTo>
                <a:close/>
                <a:moveTo>
                  <a:pt x="187435" y="94028"/>
                </a:moveTo>
                <a:lnTo>
                  <a:pt x="187435" y="99964"/>
                </a:lnTo>
                <a:lnTo>
                  <a:pt x="181499" y="99964"/>
                </a:lnTo>
                <a:lnTo>
                  <a:pt x="181499" y="94028"/>
                </a:lnTo>
                <a:close/>
                <a:moveTo>
                  <a:pt x="193684" y="94028"/>
                </a:moveTo>
                <a:lnTo>
                  <a:pt x="193684" y="99964"/>
                </a:lnTo>
                <a:lnTo>
                  <a:pt x="187749" y="99964"/>
                </a:lnTo>
                <a:lnTo>
                  <a:pt x="187749" y="94028"/>
                </a:lnTo>
                <a:close/>
                <a:moveTo>
                  <a:pt x="199931" y="94028"/>
                </a:moveTo>
                <a:lnTo>
                  <a:pt x="199931" y="99964"/>
                </a:lnTo>
                <a:lnTo>
                  <a:pt x="193996" y="99964"/>
                </a:lnTo>
                <a:lnTo>
                  <a:pt x="193996" y="94028"/>
                </a:lnTo>
                <a:close/>
                <a:moveTo>
                  <a:pt x="206180" y="94028"/>
                </a:moveTo>
                <a:lnTo>
                  <a:pt x="206180" y="99964"/>
                </a:lnTo>
                <a:lnTo>
                  <a:pt x="200244" y="99964"/>
                </a:lnTo>
                <a:lnTo>
                  <a:pt x="200244" y="94028"/>
                </a:lnTo>
                <a:close/>
                <a:moveTo>
                  <a:pt x="212427" y="94028"/>
                </a:moveTo>
                <a:lnTo>
                  <a:pt x="212427" y="99964"/>
                </a:lnTo>
                <a:lnTo>
                  <a:pt x="206491" y="99964"/>
                </a:lnTo>
                <a:lnTo>
                  <a:pt x="206491" y="94028"/>
                </a:lnTo>
                <a:close/>
                <a:moveTo>
                  <a:pt x="218674" y="94028"/>
                </a:moveTo>
                <a:lnTo>
                  <a:pt x="218674" y="99964"/>
                </a:lnTo>
                <a:lnTo>
                  <a:pt x="212739" y="99964"/>
                </a:lnTo>
                <a:lnTo>
                  <a:pt x="212739" y="94028"/>
                </a:lnTo>
                <a:close/>
                <a:moveTo>
                  <a:pt x="224921" y="94029"/>
                </a:moveTo>
                <a:lnTo>
                  <a:pt x="224921" y="99964"/>
                </a:lnTo>
                <a:lnTo>
                  <a:pt x="218987" y="99964"/>
                </a:lnTo>
                <a:lnTo>
                  <a:pt x="218987" y="94029"/>
                </a:lnTo>
                <a:close/>
                <a:moveTo>
                  <a:pt x="231170" y="94029"/>
                </a:moveTo>
                <a:lnTo>
                  <a:pt x="231170" y="99964"/>
                </a:lnTo>
                <a:lnTo>
                  <a:pt x="225234" y="99964"/>
                </a:lnTo>
                <a:lnTo>
                  <a:pt x="225234" y="94029"/>
                </a:lnTo>
                <a:close/>
                <a:moveTo>
                  <a:pt x="237417" y="94029"/>
                </a:moveTo>
                <a:lnTo>
                  <a:pt x="237417" y="99964"/>
                </a:lnTo>
                <a:lnTo>
                  <a:pt x="231481" y="99964"/>
                </a:lnTo>
                <a:lnTo>
                  <a:pt x="231481" y="94029"/>
                </a:lnTo>
                <a:close/>
                <a:moveTo>
                  <a:pt x="243664" y="94029"/>
                </a:moveTo>
                <a:lnTo>
                  <a:pt x="243664" y="99964"/>
                </a:lnTo>
                <a:lnTo>
                  <a:pt x="237729" y="99964"/>
                </a:lnTo>
                <a:lnTo>
                  <a:pt x="237729" y="94029"/>
                </a:lnTo>
                <a:close/>
                <a:moveTo>
                  <a:pt x="249911" y="94029"/>
                </a:moveTo>
                <a:lnTo>
                  <a:pt x="249911" y="99964"/>
                </a:lnTo>
                <a:lnTo>
                  <a:pt x="243977" y="99964"/>
                </a:lnTo>
                <a:lnTo>
                  <a:pt x="243977" y="94029"/>
                </a:lnTo>
                <a:close/>
                <a:moveTo>
                  <a:pt x="256161" y="94029"/>
                </a:moveTo>
                <a:lnTo>
                  <a:pt x="256161" y="99964"/>
                </a:lnTo>
                <a:lnTo>
                  <a:pt x="250225" y="99964"/>
                </a:lnTo>
                <a:lnTo>
                  <a:pt x="250225" y="94029"/>
                </a:lnTo>
                <a:close/>
                <a:moveTo>
                  <a:pt x="262409" y="94029"/>
                </a:moveTo>
                <a:lnTo>
                  <a:pt x="262409" y="99964"/>
                </a:lnTo>
                <a:lnTo>
                  <a:pt x="256474" y="99964"/>
                </a:lnTo>
                <a:lnTo>
                  <a:pt x="256474" y="94029"/>
                </a:lnTo>
                <a:close/>
                <a:moveTo>
                  <a:pt x="268656" y="94029"/>
                </a:moveTo>
                <a:lnTo>
                  <a:pt x="268656" y="99964"/>
                </a:lnTo>
                <a:lnTo>
                  <a:pt x="262721" y="99964"/>
                </a:lnTo>
                <a:lnTo>
                  <a:pt x="262721" y="94029"/>
                </a:lnTo>
                <a:close/>
                <a:moveTo>
                  <a:pt x="274904" y="94029"/>
                </a:moveTo>
                <a:lnTo>
                  <a:pt x="274904" y="99964"/>
                </a:lnTo>
                <a:lnTo>
                  <a:pt x="268968" y="99964"/>
                </a:lnTo>
                <a:lnTo>
                  <a:pt x="268968" y="94029"/>
                </a:lnTo>
                <a:close/>
                <a:moveTo>
                  <a:pt x="6251" y="100276"/>
                </a:moveTo>
                <a:lnTo>
                  <a:pt x="6251" y="106211"/>
                </a:lnTo>
                <a:lnTo>
                  <a:pt x="315" y="106211"/>
                </a:lnTo>
                <a:lnTo>
                  <a:pt x="315" y="100276"/>
                </a:lnTo>
                <a:close/>
                <a:moveTo>
                  <a:pt x="12498" y="100276"/>
                </a:moveTo>
                <a:lnTo>
                  <a:pt x="12498" y="106211"/>
                </a:lnTo>
                <a:lnTo>
                  <a:pt x="6562" y="106211"/>
                </a:lnTo>
                <a:lnTo>
                  <a:pt x="6562" y="100276"/>
                </a:lnTo>
                <a:close/>
                <a:moveTo>
                  <a:pt x="18745" y="100276"/>
                </a:moveTo>
                <a:lnTo>
                  <a:pt x="18745" y="106211"/>
                </a:lnTo>
                <a:lnTo>
                  <a:pt x="12810" y="106211"/>
                </a:lnTo>
                <a:lnTo>
                  <a:pt x="12810" y="100276"/>
                </a:lnTo>
                <a:close/>
                <a:moveTo>
                  <a:pt x="24992" y="100276"/>
                </a:moveTo>
                <a:lnTo>
                  <a:pt x="24992" y="106211"/>
                </a:lnTo>
                <a:lnTo>
                  <a:pt x="19058" y="106211"/>
                </a:lnTo>
                <a:lnTo>
                  <a:pt x="19058" y="100276"/>
                </a:lnTo>
                <a:close/>
                <a:moveTo>
                  <a:pt x="31242" y="100276"/>
                </a:moveTo>
                <a:lnTo>
                  <a:pt x="31242" y="106211"/>
                </a:lnTo>
                <a:lnTo>
                  <a:pt x="25305" y="106211"/>
                </a:lnTo>
                <a:lnTo>
                  <a:pt x="25305" y="100276"/>
                </a:lnTo>
                <a:close/>
                <a:moveTo>
                  <a:pt x="37489" y="100276"/>
                </a:moveTo>
                <a:lnTo>
                  <a:pt x="37489" y="106211"/>
                </a:lnTo>
                <a:lnTo>
                  <a:pt x="31553" y="106211"/>
                </a:lnTo>
                <a:lnTo>
                  <a:pt x="31553" y="100276"/>
                </a:lnTo>
                <a:close/>
                <a:moveTo>
                  <a:pt x="43737" y="100276"/>
                </a:moveTo>
                <a:lnTo>
                  <a:pt x="43737" y="106211"/>
                </a:lnTo>
                <a:lnTo>
                  <a:pt x="37802" y="106211"/>
                </a:lnTo>
                <a:lnTo>
                  <a:pt x="37802" y="100276"/>
                </a:lnTo>
                <a:close/>
                <a:moveTo>
                  <a:pt x="49985" y="100276"/>
                </a:moveTo>
                <a:lnTo>
                  <a:pt x="49985" y="106211"/>
                </a:lnTo>
                <a:lnTo>
                  <a:pt x="44049" y="106211"/>
                </a:lnTo>
                <a:lnTo>
                  <a:pt x="44049" y="100276"/>
                </a:lnTo>
                <a:close/>
                <a:moveTo>
                  <a:pt x="56232" y="100276"/>
                </a:moveTo>
                <a:lnTo>
                  <a:pt x="56232" y="106211"/>
                </a:lnTo>
                <a:lnTo>
                  <a:pt x="50296" y="106211"/>
                </a:lnTo>
                <a:lnTo>
                  <a:pt x="50296" y="100276"/>
                </a:lnTo>
                <a:close/>
                <a:moveTo>
                  <a:pt x="62480" y="100276"/>
                </a:moveTo>
                <a:lnTo>
                  <a:pt x="62480" y="106211"/>
                </a:lnTo>
                <a:lnTo>
                  <a:pt x="56545" y="106211"/>
                </a:lnTo>
                <a:lnTo>
                  <a:pt x="56545" y="100276"/>
                </a:lnTo>
                <a:close/>
                <a:moveTo>
                  <a:pt x="68727" y="100276"/>
                </a:moveTo>
                <a:lnTo>
                  <a:pt x="68727" y="106211"/>
                </a:lnTo>
                <a:lnTo>
                  <a:pt x="62792" y="106211"/>
                </a:lnTo>
                <a:lnTo>
                  <a:pt x="62792" y="100276"/>
                </a:lnTo>
                <a:close/>
                <a:moveTo>
                  <a:pt x="74975" y="100276"/>
                </a:moveTo>
                <a:lnTo>
                  <a:pt x="74975" y="106211"/>
                </a:lnTo>
                <a:lnTo>
                  <a:pt x="69039" y="106211"/>
                </a:lnTo>
                <a:lnTo>
                  <a:pt x="69039" y="100276"/>
                </a:lnTo>
                <a:close/>
                <a:moveTo>
                  <a:pt x="81223" y="100276"/>
                </a:moveTo>
                <a:lnTo>
                  <a:pt x="81223" y="106211"/>
                </a:lnTo>
                <a:lnTo>
                  <a:pt x="75286" y="106211"/>
                </a:lnTo>
                <a:lnTo>
                  <a:pt x="75286" y="100276"/>
                </a:lnTo>
                <a:close/>
                <a:moveTo>
                  <a:pt x="87470" y="100276"/>
                </a:moveTo>
                <a:lnTo>
                  <a:pt x="87470" y="106211"/>
                </a:lnTo>
                <a:lnTo>
                  <a:pt x="81535" y="106211"/>
                </a:lnTo>
                <a:lnTo>
                  <a:pt x="81535" y="100276"/>
                </a:lnTo>
                <a:close/>
                <a:moveTo>
                  <a:pt x="93718" y="100276"/>
                </a:moveTo>
                <a:lnTo>
                  <a:pt x="93718" y="106211"/>
                </a:lnTo>
                <a:lnTo>
                  <a:pt x="87784" y="106211"/>
                </a:lnTo>
                <a:lnTo>
                  <a:pt x="87784" y="100276"/>
                </a:lnTo>
                <a:close/>
                <a:moveTo>
                  <a:pt x="99967" y="100276"/>
                </a:moveTo>
                <a:lnTo>
                  <a:pt x="99967" y="106211"/>
                </a:lnTo>
                <a:lnTo>
                  <a:pt x="94031" y="106211"/>
                </a:lnTo>
                <a:lnTo>
                  <a:pt x="94031" y="100276"/>
                </a:lnTo>
                <a:close/>
                <a:moveTo>
                  <a:pt x="106214" y="100276"/>
                </a:moveTo>
                <a:lnTo>
                  <a:pt x="106214" y="106211"/>
                </a:lnTo>
                <a:lnTo>
                  <a:pt x="100278" y="106211"/>
                </a:lnTo>
                <a:lnTo>
                  <a:pt x="100278" y="100276"/>
                </a:lnTo>
                <a:close/>
                <a:moveTo>
                  <a:pt x="112461" y="100276"/>
                </a:moveTo>
                <a:lnTo>
                  <a:pt x="112461" y="106211"/>
                </a:lnTo>
                <a:lnTo>
                  <a:pt x="106527" y="106211"/>
                </a:lnTo>
                <a:lnTo>
                  <a:pt x="106527" y="100276"/>
                </a:lnTo>
                <a:close/>
                <a:moveTo>
                  <a:pt x="118710" y="100276"/>
                </a:moveTo>
                <a:lnTo>
                  <a:pt x="118710" y="106211"/>
                </a:lnTo>
                <a:lnTo>
                  <a:pt x="112774" y="106211"/>
                </a:lnTo>
                <a:lnTo>
                  <a:pt x="112774" y="100276"/>
                </a:lnTo>
                <a:close/>
                <a:moveTo>
                  <a:pt x="124957" y="100276"/>
                </a:moveTo>
                <a:lnTo>
                  <a:pt x="124957" y="106211"/>
                </a:lnTo>
                <a:lnTo>
                  <a:pt x="119021" y="106211"/>
                </a:lnTo>
                <a:lnTo>
                  <a:pt x="119021" y="100276"/>
                </a:lnTo>
                <a:close/>
                <a:moveTo>
                  <a:pt x="131204" y="100276"/>
                </a:moveTo>
                <a:lnTo>
                  <a:pt x="131204" y="106211"/>
                </a:lnTo>
                <a:lnTo>
                  <a:pt x="125270" y="106211"/>
                </a:lnTo>
                <a:lnTo>
                  <a:pt x="125270" y="100276"/>
                </a:lnTo>
                <a:close/>
                <a:moveTo>
                  <a:pt x="137451" y="100276"/>
                </a:moveTo>
                <a:lnTo>
                  <a:pt x="137451" y="106211"/>
                </a:lnTo>
                <a:lnTo>
                  <a:pt x="131517" y="106211"/>
                </a:lnTo>
                <a:lnTo>
                  <a:pt x="131517" y="100276"/>
                </a:lnTo>
                <a:close/>
                <a:moveTo>
                  <a:pt x="143702" y="100276"/>
                </a:moveTo>
                <a:lnTo>
                  <a:pt x="143702" y="106211"/>
                </a:lnTo>
                <a:lnTo>
                  <a:pt x="137766" y="106211"/>
                </a:lnTo>
                <a:lnTo>
                  <a:pt x="137766" y="100276"/>
                </a:lnTo>
                <a:close/>
                <a:moveTo>
                  <a:pt x="149949" y="100276"/>
                </a:moveTo>
                <a:lnTo>
                  <a:pt x="149949" y="106211"/>
                </a:lnTo>
                <a:lnTo>
                  <a:pt x="144015" y="106211"/>
                </a:lnTo>
                <a:lnTo>
                  <a:pt x="144015" y="100276"/>
                </a:lnTo>
                <a:close/>
                <a:moveTo>
                  <a:pt x="156196" y="100276"/>
                </a:moveTo>
                <a:lnTo>
                  <a:pt x="156196" y="106211"/>
                </a:lnTo>
                <a:lnTo>
                  <a:pt x="150262" y="106211"/>
                </a:lnTo>
                <a:lnTo>
                  <a:pt x="150262" y="100276"/>
                </a:lnTo>
                <a:close/>
                <a:moveTo>
                  <a:pt x="162445" y="100276"/>
                </a:moveTo>
                <a:lnTo>
                  <a:pt x="162445" y="106211"/>
                </a:lnTo>
                <a:lnTo>
                  <a:pt x="156509" y="106211"/>
                </a:lnTo>
                <a:lnTo>
                  <a:pt x="156509" y="100276"/>
                </a:lnTo>
                <a:close/>
                <a:moveTo>
                  <a:pt x="168692" y="100276"/>
                </a:moveTo>
                <a:lnTo>
                  <a:pt x="168692" y="106211"/>
                </a:lnTo>
                <a:lnTo>
                  <a:pt x="162756" y="106211"/>
                </a:lnTo>
                <a:lnTo>
                  <a:pt x="162756" y="100276"/>
                </a:lnTo>
                <a:close/>
                <a:moveTo>
                  <a:pt x="174939" y="100276"/>
                </a:moveTo>
                <a:lnTo>
                  <a:pt x="174939" y="106211"/>
                </a:lnTo>
                <a:lnTo>
                  <a:pt x="169005" y="106211"/>
                </a:lnTo>
                <a:lnTo>
                  <a:pt x="169005" y="100276"/>
                </a:lnTo>
                <a:close/>
                <a:moveTo>
                  <a:pt x="181186" y="100276"/>
                </a:moveTo>
                <a:lnTo>
                  <a:pt x="181186" y="106211"/>
                </a:lnTo>
                <a:lnTo>
                  <a:pt x="175252" y="106211"/>
                </a:lnTo>
                <a:lnTo>
                  <a:pt x="175252" y="100276"/>
                </a:lnTo>
                <a:close/>
                <a:moveTo>
                  <a:pt x="187435" y="100276"/>
                </a:moveTo>
                <a:lnTo>
                  <a:pt x="187435" y="106211"/>
                </a:lnTo>
                <a:lnTo>
                  <a:pt x="181499" y="106211"/>
                </a:lnTo>
                <a:lnTo>
                  <a:pt x="181499" y="100276"/>
                </a:lnTo>
                <a:close/>
                <a:moveTo>
                  <a:pt x="193684" y="100276"/>
                </a:moveTo>
                <a:lnTo>
                  <a:pt x="193684" y="106211"/>
                </a:lnTo>
                <a:lnTo>
                  <a:pt x="187749" y="106211"/>
                </a:lnTo>
                <a:lnTo>
                  <a:pt x="187749" y="100276"/>
                </a:lnTo>
                <a:close/>
                <a:moveTo>
                  <a:pt x="199931" y="100276"/>
                </a:moveTo>
                <a:lnTo>
                  <a:pt x="199931" y="106211"/>
                </a:lnTo>
                <a:lnTo>
                  <a:pt x="193996" y="106211"/>
                </a:lnTo>
                <a:lnTo>
                  <a:pt x="193996" y="100276"/>
                </a:lnTo>
                <a:close/>
                <a:moveTo>
                  <a:pt x="206180" y="100276"/>
                </a:moveTo>
                <a:lnTo>
                  <a:pt x="206180" y="106211"/>
                </a:lnTo>
                <a:lnTo>
                  <a:pt x="200244" y="106211"/>
                </a:lnTo>
                <a:lnTo>
                  <a:pt x="200244" y="100276"/>
                </a:lnTo>
                <a:close/>
                <a:moveTo>
                  <a:pt x="212427" y="100276"/>
                </a:moveTo>
                <a:lnTo>
                  <a:pt x="212427" y="106211"/>
                </a:lnTo>
                <a:lnTo>
                  <a:pt x="206491" y="106211"/>
                </a:lnTo>
                <a:lnTo>
                  <a:pt x="206491" y="100276"/>
                </a:lnTo>
                <a:close/>
                <a:moveTo>
                  <a:pt x="218674" y="100276"/>
                </a:moveTo>
                <a:lnTo>
                  <a:pt x="218674" y="106211"/>
                </a:lnTo>
                <a:lnTo>
                  <a:pt x="212739" y="106211"/>
                </a:lnTo>
                <a:lnTo>
                  <a:pt x="212739" y="100276"/>
                </a:lnTo>
                <a:close/>
                <a:moveTo>
                  <a:pt x="224921" y="100276"/>
                </a:moveTo>
                <a:lnTo>
                  <a:pt x="224921" y="106211"/>
                </a:lnTo>
                <a:lnTo>
                  <a:pt x="218987" y="106211"/>
                </a:lnTo>
                <a:lnTo>
                  <a:pt x="218987" y="100276"/>
                </a:lnTo>
                <a:close/>
                <a:moveTo>
                  <a:pt x="231170" y="100276"/>
                </a:moveTo>
                <a:lnTo>
                  <a:pt x="231170" y="106211"/>
                </a:lnTo>
                <a:lnTo>
                  <a:pt x="225234" y="106211"/>
                </a:lnTo>
                <a:lnTo>
                  <a:pt x="225234" y="100276"/>
                </a:lnTo>
                <a:close/>
                <a:moveTo>
                  <a:pt x="237417" y="100276"/>
                </a:moveTo>
                <a:lnTo>
                  <a:pt x="237417" y="106211"/>
                </a:lnTo>
                <a:lnTo>
                  <a:pt x="231481" y="106211"/>
                </a:lnTo>
                <a:lnTo>
                  <a:pt x="231481" y="100276"/>
                </a:lnTo>
                <a:close/>
                <a:moveTo>
                  <a:pt x="243664" y="100276"/>
                </a:moveTo>
                <a:lnTo>
                  <a:pt x="243664" y="106211"/>
                </a:lnTo>
                <a:lnTo>
                  <a:pt x="237729" y="106211"/>
                </a:lnTo>
                <a:lnTo>
                  <a:pt x="237729" y="100276"/>
                </a:lnTo>
                <a:close/>
                <a:moveTo>
                  <a:pt x="249911" y="100276"/>
                </a:moveTo>
                <a:lnTo>
                  <a:pt x="249911" y="106211"/>
                </a:lnTo>
                <a:lnTo>
                  <a:pt x="243977" y="106211"/>
                </a:lnTo>
                <a:lnTo>
                  <a:pt x="243977" y="100276"/>
                </a:lnTo>
                <a:close/>
                <a:moveTo>
                  <a:pt x="256161" y="100276"/>
                </a:moveTo>
                <a:lnTo>
                  <a:pt x="256161" y="106211"/>
                </a:lnTo>
                <a:lnTo>
                  <a:pt x="250225" y="106211"/>
                </a:lnTo>
                <a:lnTo>
                  <a:pt x="250225" y="100276"/>
                </a:lnTo>
                <a:close/>
                <a:moveTo>
                  <a:pt x="262409" y="100276"/>
                </a:moveTo>
                <a:lnTo>
                  <a:pt x="262409" y="106211"/>
                </a:lnTo>
                <a:lnTo>
                  <a:pt x="256474" y="106211"/>
                </a:lnTo>
                <a:lnTo>
                  <a:pt x="256474" y="100276"/>
                </a:lnTo>
                <a:close/>
                <a:moveTo>
                  <a:pt x="268656" y="100276"/>
                </a:moveTo>
                <a:lnTo>
                  <a:pt x="268656" y="106211"/>
                </a:lnTo>
                <a:lnTo>
                  <a:pt x="262721" y="106211"/>
                </a:lnTo>
                <a:lnTo>
                  <a:pt x="262721" y="100276"/>
                </a:lnTo>
                <a:close/>
                <a:moveTo>
                  <a:pt x="274904" y="100276"/>
                </a:moveTo>
                <a:lnTo>
                  <a:pt x="274904" y="106211"/>
                </a:lnTo>
                <a:lnTo>
                  <a:pt x="268968" y="106211"/>
                </a:lnTo>
                <a:lnTo>
                  <a:pt x="268968" y="100276"/>
                </a:lnTo>
                <a:close/>
                <a:moveTo>
                  <a:pt x="6251" y="106523"/>
                </a:moveTo>
                <a:lnTo>
                  <a:pt x="6251" y="112460"/>
                </a:lnTo>
                <a:lnTo>
                  <a:pt x="315" y="112460"/>
                </a:lnTo>
                <a:lnTo>
                  <a:pt x="315" y="106523"/>
                </a:lnTo>
                <a:close/>
                <a:moveTo>
                  <a:pt x="12498" y="106523"/>
                </a:moveTo>
                <a:lnTo>
                  <a:pt x="12498" y="112460"/>
                </a:lnTo>
                <a:lnTo>
                  <a:pt x="6562" y="112460"/>
                </a:lnTo>
                <a:lnTo>
                  <a:pt x="6562" y="106523"/>
                </a:lnTo>
                <a:close/>
                <a:moveTo>
                  <a:pt x="18745" y="106523"/>
                </a:moveTo>
                <a:lnTo>
                  <a:pt x="18745" y="112460"/>
                </a:lnTo>
                <a:lnTo>
                  <a:pt x="12810" y="112460"/>
                </a:lnTo>
                <a:lnTo>
                  <a:pt x="12810" y="106523"/>
                </a:lnTo>
                <a:close/>
                <a:moveTo>
                  <a:pt x="24992" y="106523"/>
                </a:moveTo>
                <a:lnTo>
                  <a:pt x="24992" y="112460"/>
                </a:lnTo>
                <a:lnTo>
                  <a:pt x="19058" y="112460"/>
                </a:lnTo>
                <a:lnTo>
                  <a:pt x="19058" y="106523"/>
                </a:lnTo>
                <a:close/>
                <a:moveTo>
                  <a:pt x="31242" y="106523"/>
                </a:moveTo>
                <a:lnTo>
                  <a:pt x="31242" y="112460"/>
                </a:lnTo>
                <a:lnTo>
                  <a:pt x="25305" y="112460"/>
                </a:lnTo>
                <a:lnTo>
                  <a:pt x="25305" y="106523"/>
                </a:lnTo>
                <a:close/>
                <a:moveTo>
                  <a:pt x="37489" y="106523"/>
                </a:moveTo>
                <a:lnTo>
                  <a:pt x="37489" y="112460"/>
                </a:lnTo>
                <a:lnTo>
                  <a:pt x="31553" y="112460"/>
                </a:lnTo>
                <a:lnTo>
                  <a:pt x="31553" y="106523"/>
                </a:lnTo>
                <a:close/>
                <a:moveTo>
                  <a:pt x="43737" y="106523"/>
                </a:moveTo>
                <a:lnTo>
                  <a:pt x="43737" y="112460"/>
                </a:lnTo>
                <a:lnTo>
                  <a:pt x="37802" y="112460"/>
                </a:lnTo>
                <a:lnTo>
                  <a:pt x="37802" y="106523"/>
                </a:lnTo>
                <a:close/>
                <a:moveTo>
                  <a:pt x="49985" y="106523"/>
                </a:moveTo>
                <a:lnTo>
                  <a:pt x="49985" y="112460"/>
                </a:lnTo>
                <a:lnTo>
                  <a:pt x="44049" y="112460"/>
                </a:lnTo>
                <a:lnTo>
                  <a:pt x="44049" y="106523"/>
                </a:lnTo>
                <a:close/>
                <a:moveTo>
                  <a:pt x="56232" y="106523"/>
                </a:moveTo>
                <a:lnTo>
                  <a:pt x="56232" y="112460"/>
                </a:lnTo>
                <a:lnTo>
                  <a:pt x="50296" y="112460"/>
                </a:lnTo>
                <a:lnTo>
                  <a:pt x="50296" y="106523"/>
                </a:lnTo>
                <a:close/>
                <a:moveTo>
                  <a:pt x="62480" y="106523"/>
                </a:moveTo>
                <a:lnTo>
                  <a:pt x="62480" y="112460"/>
                </a:lnTo>
                <a:lnTo>
                  <a:pt x="56545" y="112460"/>
                </a:lnTo>
                <a:lnTo>
                  <a:pt x="56545" y="106523"/>
                </a:lnTo>
                <a:close/>
                <a:moveTo>
                  <a:pt x="68727" y="106523"/>
                </a:moveTo>
                <a:lnTo>
                  <a:pt x="68727" y="112460"/>
                </a:lnTo>
                <a:lnTo>
                  <a:pt x="62792" y="112460"/>
                </a:lnTo>
                <a:lnTo>
                  <a:pt x="62792" y="106523"/>
                </a:lnTo>
                <a:close/>
                <a:moveTo>
                  <a:pt x="74975" y="106523"/>
                </a:moveTo>
                <a:lnTo>
                  <a:pt x="74975" y="112460"/>
                </a:lnTo>
                <a:lnTo>
                  <a:pt x="69039" y="112460"/>
                </a:lnTo>
                <a:lnTo>
                  <a:pt x="69039" y="106523"/>
                </a:lnTo>
                <a:close/>
                <a:moveTo>
                  <a:pt x="81223" y="106523"/>
                </a:moveTo>
                <a:lnTo>
                  <a:pt x="81223" y="112460"/>
                </a:lnTo>
                <a:lnTo>
                  <a:pt x="75286" y="112460"/>
                </a:lnTo>
                <a:lnTo>
                  <a:pt x="75286" y="106523"/>
                </a:lnTo>
                <a:close/>
                <a:moveTo>
                  <a:pt x="87470" y="106523"/>
                </a:moveTo>
                <a:lnTo>
                  <a:pt x="87470" y="112460"/>
                </a:lnTo>
                <a:lnTo>
                  <a:pt x="81535" y="112460"/>
                </a:lnTo>
                <a:lnTo>
                  <a:pt x="81535" y="106523"/>
                </a:lnTo>
                <a:close/>
                <a:moveTo>
                  <a:pt x="93718" y="106523"/>
                </a:moveTo>
                <a:lnTo>
                  <a:pt x="93718" y="112460"/>
                </a:lnTo>
                <a:lnTo>
                  <a:pt x="87784" y="112460"/>
                </a:lnTo>
                <a:lnTo>
                  <a:pt x="87784" y="106523"/>
                </a:lnTo>
                <a:close/>
                <a:moveTo>
                  <a:pt x="99967" y="106523"/>
                </a:moveTo>
                <a:lnTo>
                  <a:pt x="99967" y="112460"/>
                </a:lnTo>
                <a:lnTo>
                  <a:pt x="94031" y="112460"/>
                </a:lnTo>
                <a:lnTo>
                  <a:pt x="94031" y="106523"/>
                </a:lnTo>
                <a:close/>
                <a:moveTo>
                  <a:pt x="106214" y="106523"/>
                </a:moveTo>
                <a:lnTo>
                  <a:pt x="106214" y="112460"/>
                </a:lnTo>
                <a:lnTo>
                  <a:pt x="100278" y="112460"/>
                </a:lnTo>
                <a:lnTo>
                  <a:pt x="100278" y="106523"/>
                </a:lnTo>
                <a:close/>
                <a:moveTo>
                  <a:pt x="112461" y="106523"/>
                </a:moveTo>
                <a:lnTo>
                  <a:pt x="112461" y="112460"/>
                </a:lnTo>
                <a:lnTo>
                  <a:pt x="106527" y="112460"/>
                </a:lnTo>
                <a:lnTo>
                  <a:pt x="106527" y="106523"/>
                </a:lnTo>
                <a:close/>
                <a:moveTo>
                  <a:pt x="118710" y="106523"/>
                </a:moveTo>
                <a:lnTo>
                  <a:pt x="118710" y="112460"/>
                </a:lnTo>
                <a:lnTo>
                  <a:pt x="112774" y="112460"/>
                </a:lnTo>
                <a:lnTo>
                  <a:pt x="112774" y="106523"/>
                </a:lnTo>
                <a:close/>
                <a:moveTo>
                  <a:pt x="124957" y="106523"/>
                </a:moveTo>
                <a:lnTo>
                  <a:pt x="124957" y="112460"/>
                </a:lnTo>
                <a:lnTo>
                  <a:pt x="119021" y="112460"/>
                </a:lnTo>
                <a:lnTo>
                  <a:pt x="119021" y="106523"/>
                </a:lnTo>
                <a:close/>
                <a:moveTo>
                  <a:pt x="131204" y="106523"/>
                </a:moveTo>
                <a:lnTo>
                  <a:pt x="131204" y="112460"/>
                </a:lnTo>
                <a:lnTo>
                  <a:pt x="125270" y="112460"/>
                </a:lnTo>
                <a:lnTo>
                  <a:pt x="125270" y="106523"/>
                </a:lnTo>
                <a:close/>
                <a:moveTo>
                  <a:pt x="137451" y="106523"/>
                </a:moveTo>
                <a:lnTo>
                  <a:pt x="137451" y="112460"/>
                </a:lnTo>
                <a:lnTo>
                  <a:pt x="131517" y="112460"/>
                </a:lnTo>
                <a:lnTo>
                  <a:pt x="131517" y="106523"/>
                </a:lnTo>
                <a:close/>
                <a:moveTo>
                  <a:pt x="143702" y="106523"/>
                </a:moveTo>
                <a:lnTo>
                  <a:pt x="143702" y="112460"/>
                </a:lnTo>
                <a:lnTo>
                  <a:pt x="137766" y="112460"/>
                </a:lnTo>
                <a:lnTo>
                  <a:pt x="137766" y="106523"/>
                </a:lnTo>
                <a:close/>
                <a:moveTo>
                  <a:pt x="149949" y="106523"/>
                </a:moveTo>
                <a:lnTo>
                  <a:pt x="149949" y="112460"/>
                </a:lnTo>
                <a:lnTo>
                  <a:pt x="144015" y="112460"/>
                </a:lnTo>
                <a:lnTo>
                  <a:pt x="144015" y="106523"/>
                </a:lnTo>
                <a:close/>
                <a:moveTo>
                  <a:pt x="156196" y="106523"/>
                </a:moveTo>
                <a:lnTo>
                  <a:pt x="156196" y="112460"/>
                </a:lnTo>
                <a:lnTo>
                  <a:pt x="150262" y="112460"/>
                </a:lnTo>
                <a:lnTo>
                  <a:pt x="150262" y="106523"/>
                </a:lnTo>
                <a:close/>
                <a:moveTo>
                  <a:pt x="162445" y="106523"/>
                </a:moveTo>
                <a:lnTo>
                  <a:pt x="162445" y="112460"/>
                </a:lnTo>
                <a:lnTo>
                  <a:pt x="156509" y="112460"/>
                </a:lnTo>
                <a:lnTo>
                  <a:pt x="156509" y="106523"/>
                </a:lnTo>
                <a:close/>
                <a:moveTo>
                  <a:pt x="168692" y="106523"/>
                </a:moveTo>
                <a:lnTo>
                  <a:pt x="168692" y="112460"/>
                </a:lnTo>
                <a:lnTo>
                  <a:pt x="162756" y="112460"/>
                </a:lnTo>
                <a:lnTo>
                  <a:pt x="162756" y="106523"/>
                </a:lnTo>
                <a:close/>
                <a:moveTo>
                  <a:pt x="174939" y="106523"/>
                </a:moveTo>
                <a:lnTo>
                  <a:pt x="174939" y="112460"/>
                </a:lnTo>
                <a:lnTo>
                  <a:pt x="169005" y="112460"/>
                </a:lnTo>
                <a:lnTo>
                  <a:pt x="169005" y="106523"/>
                </a:lnTo>
                <a:close/>
                <a:moveTo>
                  <a:pt x="181186" y="106523"/>
                </a:moveTo>
                <a:lnTo>
                  <a:pt x="181186" y="112460"/>
                </a:lnTo>
                <a:lnTo>
                  <a:pt x="175252" y="112460"/>
                </a:lnTo>
                <a:lnTo>
                  <a:pt x="175252" y="106523"/>
                </a:lnTo>
                <a:close/>
                <a:moveTo>
                  <a:pt x="187435" y="106523"/>
                </a:moveTo>
                <a:lnTo>
                  <a:pt x="187435" y="112460"/>
                </a:lnTo>
                <a:lnTo>
                  <a:pt x="181499" y="112460"/>
                </a:lnTo>
                <a:lnTo>
                  <a:pt x="181499" y="106523"/>
                </a:lnTo>
                <a:close/>
                <a:moveTo>
                  <a:pt x="193684" y="106523"/>
                </a:moveTo>
                <a:lnTo>
                  <a:pt x="193684" y="112460"/>
                </a:lnTo>
                <a:lnTo>
                  <a:pt x="187749" y="112460"/>
                </a:lnTo>
                <a:lnTo>
                  <a:pt x="187749" y="106523"/>
                </a:lnTo>
                <a:close/>
                <a:moveTo>
                  <a:pt x="199931" y="106523"/>
                </a:moveTo>
                <a:lnTo>
                  <a:pt x="199931" y="112460"/>
                </a:lnTo>
                <a:lnTo>
                  <a:pt x="193996" y="112460"/>
                </a:lnTo>
                <a:lnTo>
                  <a:pt x="193996" y="106523"/>
                </a:lnTo>
                <a:close/>
                <a:moveTo>
                  <a:pt x="206180" y="106523"/>
                </a:moveTo>
                <a:lnTo>
                  <a:pt x="206180" y="112460"/>
                </a:lnTo>
                <a:lnTo>
                  <a:pt x="200244" y="112460"/>
                </a:lnTo>
                <a:lnTo>
                  <a:pt x="200244" y="106523"/>
                </a:lnTo>
                <a:close/>
                <a:moveTo>
                  <a:pt x="212427" y="106523"/>
                </a:moveTo>
                <a:lnTo>
                  <a:pt x="212427" y="112460"/>
                </a:lnTo>
                <a:lnTo>
                  <a:pt x="206491" y="112460"/>
                </a:lnTo>
                <a:lnTo>
                  <a:pt x="206491" y="106523"/>
                </a:lnTo>
                <a:close/>
                <a:moveTo>
                  <a:pt x="218674" y="106523"/>
                </a:moveTo>
                <a:lnTo>
                  <a:pt x="218674" y="112460"/>
                </a:lnTo>
                <a:lnTo>
                  <a:pt x="212739" y="112460"/>
                </a:lnTo>
                <a:lnTo>
                  <a:pt x="212739" y="106523"/>
                </a:lnTo>
                <a:close/>
                <a:moveTo>
                  <a:pt x="224921" y="106523"/>
                </a:moveTo>
                <a:lnTo>
                  <a:pt x="224921" y="112460"/>
                </a:lnTo>
                <a:lnTo>
                  <a:pt x="218987" y="112460"/>
                </a:lnTo>
                <a:lnTo>
                  <a:pt x="218987" y="106523"/>
                </a:lnTo>
                <a:close/>
                <a:moveTo>
                  <a:pt x="231170" y="106523"/>
                </a:moveTo>
                <a:lnTo>
                  <a:pt x="231170" y="112460"/>
                </a:lnTo>
                <a:lnTo>
                  <a:pt x="225234" y="112460"/>
                </a:lnTo>
                <a:lnTo>
                  <a:pt x="225234" y="106523"/>
                </a:lnTo>
                <a:close/>
                <a:moveTo>
                  <a:pt x="237417" y="106523"/>
                </a:moveTo>
                <a:lnTo>
                  <a:pt x="237417" y="112460"/>
                </a:lnTo>
                <a:lnTo>
                  <a:pt x="231481" y="112460"/>
                </a:lnTo>
                <a:lnTo>
                  <a:pt x="231481" y="106523"/>
                </a:lnTo>
                <a:close/>
                <a:moveTo>
                  <a:pt x="243664" y="106523"/>
                </a:moveTo>
                <a:lnTo>
                  <a:pt x="243664" y="112460"/>
                </a:lnTo>
                <a:lnTo>
                  <a:pt x="237729" y="112460"/>
                </a:lnTo>
                <a:lnTo>
                  <a:pt x="237729" y="106523"/>
                </a:lnTo>
                <a:close/>
                <a:moveTo>
                  <a:pt x="249911" y="106523"/>
                </a:moveTo>
                <a:lnTo>
                  <a:pt x="249911" y="112460"/>
                </a:lnTo>
                <a:lnTo>
                  <a:pt x="243977" y="112460"/>
                </a:lnTo>
                <a:lnTo>
                  <a:pt x="243977" y="106523"/>
                </a:lnTo>
                <a:close/>
                <a:moveTo>
                  <a:pt x="256161" y="106523"/>
                </a:moveTo>
                <a:lnTo>
                  <a:pt x="256161" y="112460"/>
                </a:lnTo>
                <a:lnTo>
                  <a:pt x="250225" y="112460"/>
                </a:lnTo>
                <a:lnTo>
                  <a:pt x="250225" y="106523"/>
                </a:lnTo>
                <a:close/>
                <a:moveTo>
                  <a:pt x="262409" y="106523"/>
                </a:moveTo>
                <a:lnTo>
                  <a:pt x="262409" y="112460"/>
                </a:lnTo>
                <a:lnTo>
                  <a:pt x="256474" y="112460"/>
                </a:lnTo>
                <a:lnTo>
                  <a:pt x="256474" y="106523"/>
                </a:lnTo>
                <a:close/>
                <a:moveTo>
                  <a:pt x="268656" y="106523"/>
                </a:moveTo>
                <a:lnTo>
                  <a:pt x="268656" y="112460"/>
                </a:lnTo>
                <a:lnTo>
                  <a:pt x="262721" y="112460"/>
                </a:lnTo>
                <a:lnTo>
                  <a:pt x="262721" y="106523"/>
                </a:lnTo>
                <a:close/>
                <a:moveTo>
                  <a:pt x="274904" y="106523"/>
                </a:moveTo>
                <a:lnTo>
                  <a:pt x="274904" y="112460"/>
                </a:lnTo>
                <a:lnTo>
                  <a:pt x="268968" y="112460"/>
                </a:lnTo>
                <a:lnTo>
                  <a:pt x="268968" y="106523"/>
                </a:lnTo>
                <a:close/>
                <a:moveTo>
                  <a:pt x="6251" y="112771"/>
                </a:moveTo>
                <a:lnTo>
                  <a:pt x="6251" y="118707"/>
                </a:lnTo>
                <a:lnTo>
                  <a:pt x="315" y="118707"/>
                </a:lnTo>
                <a:lnTo>
                  <a:pt x="315" y="112771"/>
                </a:lnTo>
                <a:close/>
                <a:moveTo>
                  <a:pt x="12498" y="112771"/>
                </a:moveTo>
                <a:lnTo>
                  <a:pt x="12498" y="118707"/>
                </a:lnTo>
                <a:lnTo>
                  <a:pt x="6562" y="118707"/>
                </a:lnTo>
                <a:lnTo>
                  <a:pt x="6562" y="112771"/>
                </a:lnTo>
                <a:close/>
                <a:moveTo>
                  <a:pt x="18745" y="112771"/>
                </a:moveTo>
                <a:lnTo>
                  <a:pt x="18745" y="118707"/>
                </a:lnTo>
                <a:lnTo>
                  <a:pt x="12810" y="118707"/>
                </a:lnTo>
                <a:lnTo>
                  <a:pt x="12810" y="112771"/>
                </a:lnTo>
                <a:close/>
                <a:moveTo>
                  <a:pt x="24992" y="112771"/>
                </a:moveTo>
                <a:lnTo>
                  <a:pt x="24992" y="118707"/>
                </a:lnTo>
                <a:lnTo>
                  <a:pt x="19058" y="118707"/>
                </a:lnTo>
                <a:lnTo>
                  <a:pt x="19058" y="112771"/>
                </a:lnTo>
                <a:close/>
                <a:moveTo>
                  <a:pt x="31242" y="112771"/>
                </a:moveTo>
                <a:lnTo>
                  <a:pt x="31242" y="118707"/>
                </a:lnTo>
                <a:lnTo>
                  <a:pt x="25305" y="118707"/>
                </a:lnTo>
                <a:lnTo>
                  <a:pt x="25305" y="112771"/>
                </a:lnTo>
                <a:close/>
                <a:moveTo>
                  <a:pt x="37489" y="112771"/>
                </a:moveTo>
                <a:lnTo>
                  <a:pt x="37489" y="118707"/>
                </a:lnTo>
                <a:lnTo>
                  <a:pt x="31553" y="118707"/>
                </a:lnTo>
                <a:lnTo>
                  <a:pt x="31553" y="112771"/>
                </a:lnTo>
                <a:close/>
                <a:moveTo>
                  <a:pt x="43737" y="112771"/>
                </a:moveTo>
                <a:lnTo>
                  <a:pt x="43737" y="118707"/>
                </a:lnTo>
                <a:lnTo>
                  <a:pt x="37802" y="118707"/>
                </a:lnTo>
                <a:lnTo>
                  <a:pt x="37802" y="112771"/>
                </a:lnTo>
                <a:close/>
                <a:moveTo>
                  <a:pt x="49985" y="112771"/>
                </a:moveTo>
                <a:lnTo>
                  <a:pt x="49985" y="118707"/>
                </a:lnTo>
                <a:lnTo>
                  <a:pt x="44049" y="118707"/>
                </a:lnTo>
                <a:lnTo>
                  <a:pt x="44049" y="112771"/>
                </a:lnTo>
                <a:close/>
                <a:moveTo>
                  <a:pt x="56232" y="112771"/>
                </a:moveTo>
                <a:lnTo>
                  <a:pt x="56232" y="118707"/>
                </a:lnTo>
                <a:lnTo>
                  <a:pt x="50296" y="118707"/>
                </a:lnTo>
                <a:lnTo>
                  <a:pt x="50296" y="112771"/>
                </a:lnTo>
                <a:close/>
                <a:moveTo>
                  <a:pt x="62480" y="112771"/>
                </a:moveTo>
                <a:lnTo>
                  <a:pt x="62480" y="118707"/>
                </a:lnTo>
                <a:lnTo>
                  <a:pt x="56545" y="118707"/>
                </a:lnTo>
                <a:lnTo>
                  <a:pt x="56545" y="112771"/>
                </a:lnTo>
                <a:close/>
                <a:moveTo>
                  <a:pt x="68727" y="112771"/>
                </a:moveTo>
                <a:lnTo>
                  <a:pt x="68727" y="118707"/>
                </a:lnTo>
                <a:lnTo>
                  <a:pt x="62792" y="118707"/>
                </a:lnTo>
                <a:lnTo>
                  <a:pt x="62792" y="112771"/>
                </a:lnTo>
                <a:close/>
                <a:moveTo>
                  <a:pt x="74975" y="112771"/>
                </a:moveTo>
                <a:lnTo>
                  <a:pt x="74975" y="118707"/>
                </a:lnTo>
                <a:lnTo>
                  <a:pt x="69039" y="118707"/>
                </a:lnTo>
                <a:lnTo>
                  <a:pt x="69039" y="112771"/>
                </a:lnTo>
                <a:close/>
                <a:moveTo>
                  <a:pt x="81223" y="112771"/>
                </a:moveTo>
                <a:lnTo>
                  <a:pt x="81223" y="118707"/>
                </a:lnTo>
                <a:lnTo>
                  <a:pt x="75286" y="118707"/>
                </a:lnTo>
                <a:lnTo>
                  <a:pt x="75286" y="112771"/>
                </a:lnTo>
                <a:close/>
                <a:moveTo>
                  <a:pt x="87470" y="112771"/>
                </a:moveTo>
                <a:lnTo>
                  <a:pt x="87470" y="118707"/>
                </a:lnTo>
                <a:lnTo>
                  <a:pt x="81535" y="118707"/>
                </a:lnTo>
                <a:lnTo>
                  <a:pt x="81535" y="112771"/>
                </a:lnTo>
                <a:close/>
                <a:moveTo>
                  <a:pt x="93718" y="112771"/>
                </a:moveTo>
                <a:lnTo>
                  <a:pt x="93718" y="118707"/>
                </a:lnTo>
                <a:lnTo>
                  <a:pt x="87784" y="118707"/>
                </a:lnTo>
                <a:lnTo>
                  <a:pt x="87784" y="112771"/>
                </a:lnTo>
                <a:close/>
                <a:moveTo>
                  <a:pt x="99967" y="112771"/>
                </a:moveTo>
                <a:lnTo>
                  <a:pt x="99967" y="118707"/>
                </a:lnTo>
                <a:lnTo>
                  <a:pt x="94031" y="118707"/>
                </a:lnTo>
                <a:lnTo>
                  <a:pt x="94031" y="112771"/>
                </a:lnTo>
                <a:close/>
                <a:moveTo>
                  <a:pt x="106214" y="112771"/>
                </a:moveTo>
                <a:lnTo>
                  <a:pt x="106214" y="118707"/>
                </a:lnTo>
                <a:lnTo>
                  <a:pt x="100278" y="118707"/>
                </a:lnTo>
                <a:lnTo>
                  <a:pt x="100278" y="112771"/>
                </a:lnTo>
                <a:close/>
                <a:moveTo>
                  <a:pt x="112461" y="112771"/>
                </a:moveTo>
                <a:lnTo>
                  <a:pt x="112461" y="118707"/>
                </a:lnTo>
                <a:lnTo>
                  <a:pt x="106527" y="118707"/>
                </a:lnTo>
                <a:lnTo>
                  <a:pt x="106527" y="112771"/>
                </a:lnTo>
                <a:close/>
                <a:moveTo>
                  <a:pt x="118710" y="112771"/>
                </a:moveTo>
                <a:lnTo>
                  <a:pt x="118710" y="118707"/>
                </a:lnTo>
                <a:lnTo>
                  <a:pt x="112774" y="118707"/>
                </a:lnTo>
                <a:lnTo>
                  <a:pt x="112774" y="112771"/>
                </a:lnTo>
                <a:close/>
                <a:moveTo>
                  <a:pt x="124957" y="112771"/>
                </a:moveTo>
                <a:lnTo>
                  <a:pt x="124957" y="118707"/>
                </a:lnTo>
                <a:lnTo>
                  <a:pt x="119021" y="118707"/>
                </a:lnTo>
                <a:lnTo>
                  <a:pt x="119021" y="112771"/>
                </a:lnTo>
                <a:close/>
                <a:moveTo>
                  <a:pt x="131204" y="112771"/>
                </a:moveTo>
                <a:lnTo>
                  <a:pt x="131204" y="118707"/>
                </a:lnTo>
                <a:lnTo>
                  <a:pt x="125270" y="118707"/>
                </a:lnTo>
                <a:lnTo>
                  <a:pt x="125270" y="112771"/>
                </a:lnTo>
                <a:close/>
                <a:moveTo>
                  <a:pt x="137451" y="112771"/>
                </a:moveTo>
                <a:lnTo>
                  <a:pt x="137451" y="118707"/>
                </a:lnTo>
                <a:lnTo>
                  <a:pt x="131517" y="118707"/>
                </a:lnTo>
                <a:lnTo>
                  <a:pt x="131517" y="112771"/>
                </a:lnTo>
                <a:close/>
                <a:moveTo>
                  <a:pt x="143702" y="112771"/>
                </a:moveTo>
                <a:lnTo>
                  <a:pt x="143702" y="118707"/>
                </a:lnTo>
                <a:lnTo>
                  <a:pt x="137766" y="118707"/>
                </a:lnTo>
                <a:lnTo>
                  <a:pt x="137766" y="112771"/>
                </a:lnTo>
                <a:close/>
                <a:moveTo>
                  <a:pt x="149949" y="112771"/>
                </a:moveTo>
                <a:lnTo>
                  <a:pt x="149949" y="118707"/>
                </a:lnTo>
                <a:lnTo>
                  <a:pt x="144015" y="118707"/>
                </a:lnTo>
                <a:lnTo>
                  <a:pt x="144015" y="112771"/>
                </a:lnTo>
                <a:close/>
                <a:moveTo>
                  <a:pt x="156196" y="112771"/>
                </a:moveTo>
                <a:lnTo>
                  <a:pt x="156196" y="118707"/>
                </a:lnTo>
                <a:lnTo>
                  <a:pt x="150262" y="118707"/>
                </a:lnTo>
                <a:lnTo>
                  <a:pt x="150262" y="112771"/>
                </a:lnTo>
                <a:close/>
                <a:moveTo>
                  <a:pt x="162445" y="112771"/>
                </a:moveTo>
                <a:lnTo>
                  <a:pt x="162445" y="118707"/>
                </a:lnTo>
                <a:lnTo>
                  <a:pt x="156509" y="118707"/>
                </a:lnTo>
                <a:lnTo>
                  <a:pt x="156509" y="112771"/>
                </a:lnTo>
                <a:close/>
                <a:moveTo>
                  <a:pt x="168692" y="112771"/>
                </a:moveTo>
                <a:lnTo>
                  <a:pt x="168692" y="118707"/>
                </a:lnTo>
                <a:lnTo>
                  <a:pt x="162756" y="118707"/>
                </a:lnTo>
                <a:lnTo>
                  <a:pt x="162756" y="112771"/>
                </a:lnTo>
                <a:close/>
                <a:moveTo>
                  <a:pt x="174939" y="112771"/>
                </a:moveTo>
                <a:lnTo>
                  <a:pt x="174939" y="118707"/>
                </a:lnTo>
                <a:lnTo>
                  <a:pt x="169005" y="118707"/>
                </a:lnTo>
                <a:lnTo>
                  <a:pt x="169005" y="112771"/>
                </a:lnTo>
                <a:close/>
                <a:moveTo>
                  <a:pt x="181186" y="112771"/>
                </a:moveTo>
                <a:lnTo>
                  <a:pt x="181186" y="118707"/>
                </a:lnTo>
                <a:lnTo>
                  <a:pt x="175252" y="118707"/>
                </a:lnTo>
                <a:lnTo>
                  <a:pt x="175252" y="112771"/>
                </a:lnTo>
                <a:close/>
                <a:moveTo>
                  <a:pt x="187435" y="112771"/>
                </a:moveTo>
                <a:lnTo>
                  <a:pt x="187435" y="118707"/>
                </a:lnTo>
                <a:lnTo>
                  <a:pt x="181499" y="118707"/>
                </a:lnTo>
                <a:lnTo>
                  <a:pt x="181499" y="112771"/>
                </a:lnTo>
                <a:close/>
                <a:moveTo>
                  <a:pt x="193684" y="112771"/>
                </a:moveTo>
                <a:lnTo>
                  <a:pt x="193684" y="118707"/>
                </a:lnTo>
                <a:lnTo>
                  <a:pt x="187749" y="118707"/>
                </a:lnTo>
                <a:lnTo>
                  <a:pt x="187749" y="112771"/>
                </a:lnTo>
                <a:close/>
                <a:moveTo>
                  <a:pt x="199931" y="112771"/>
                </a:moveTo>
                <a:lnTo>
                  <a:pt x="199931" y="118707"/>
                </a:lnTo>
                <a:lnTo>
                  <a:pt x="193996" y="118707"/>
                </a:lnTo>
                <a:lnTo>
                  <a:pt x="193996" y="112771"/>
                </a:lnTo>
                <a:close/>
                <a:moveTo>
                  <a:pt x="206180" y="112771"/>
                </a:moveTo>
                <a:lnTo>
                  <a:pt x="206180" y="118707"/>
                </a:lnTo>
                <a:lnTo>
                  <a:pt x="200244" y="118707"/>
                </a:lnTo>
                <a:lnTo>
                  <a:pt x="200244" y="112771"/>
                </a:lnTo>
                <a:close/>
                <a:moveTo>
                  <a:pt x="212427" y="112771"/>
                </a:moveTo>
                <a:lnTo>
                  <a:pt x="212427" y="118707"/>
                </a:lnTo>
                <a:lnTo>
                  <a:pt x="206491" y="118707"/>
                </a:lnTo>
                <a:lnTo>
                  <a:pt x="206491" y="112771"/>
                </a:lnTo>
                <a:close/>
                <a:moveTo>
                  <a:pt x="218674" y="112771"/>
                </a:moveTo>
                <a:lnTo>
                  <a:pt x="218674" y="118707"/>
                </a:lnTo>
                <a:lnTo>
                  <a:pt x="212739" y="118707"/>
                </a:lnTo>
                <a:lnTo>
                  <a:pt x="212739" y="112771"/>
                </a:lnTo>
                <a:close/>
                <a:moveTo>
                  <a:pt x="224921" y="112771"/>
                </a:moveTo>
                <a:lnTo>
                  <a:pt x="224921" y="118707"/>
                </a:lnTo>
                <a:lnTo>
                  <a:pt x="218987" y="118707"/>
                </a:lnTo>
                <a:lnTo>
                  <a:pt x="218987" y="112771"/>
                </a:lnTo>
                <a:close/>
                <a:moveTo>
                  <a:pt x="231170" y="112771"/>
                </a:moveTo>
                <a:lnTo>
                  <a:pt x="231170" y="118707"/>
                </a:lnTo>
                <a:lnTo>
                  <a:pt x="225234" y="118707"/>
                </a:lnTo>
                <a:lnTo>
                  <a:pt x="225234" y="112771"/>
                </a:lnTo>
                <a:close/>
                <a:moveTo>
                  <a:pt x="237417" y="112771"/>
                </a:moveTo>
                <a:lnTo>
                  <a:pt x="237417" y="118707"/>
                </a:lnTo>
                <a:lnTo>
                  <a:pt x="231481" y="118707"/>
                </a:lnTo>
                <a:lnTo>
                  <a:pt x="231481" y="112771"/>
                </a:lnTo>
                <a:close/>
                <a:moveTo>
                  <a:pt x="243664" y="112771"/>
                </a:moveTo>
                <a:lnTo>
                  <a:pt x="243664" y="118707"/>
                </a:lnTo>
                <a:lnTo>
                  <a:pt x="237729" y="118707"/>
                </a:lnTo>
                <a:lnTo>
                  <a:pt x="237729" y="112771"/>
                </a:lnTo>
                <a:close/>
                <a:moveTo>
                  <a:pt x="249911" y="112771"/>
                </a:moveTo>
                <a:lnTo>
                  <a:pt x="249911" y="118707"/>
                </a:lnTo>
                <a:lnTo>
                  <a:pt x="243977" y="118707"/>
                </a:lnTo>
                <a:lnTo>
                  <a:pt x="243977" y="112771"/>
                </a:lnTo>
                <a:close/>
                <a:moveTo>
                  <a:pt x="256161" y="112771"/>
                </a:moveTo>
                <a:lnTo>
                  <a:pt x="256161" y="118707"/>
                </a:lnTo>
                <a:lnTo>
                  <a:pt x="250225" y="118707"/>
                </a:lnTo>
                <a:lnTo>
                  <a:pt x="250225" y="112771"/>
                </a:lnTo>
                <a:close/>
                <a:moveTo>
                  <a:pt x="262409" y="112771"/>
                </a:moveTo>
                <a:lnTo>
                  <a:pt x="262409" y="118707"/>
                </a:lnTo>
                <a:lnTo>
                  <a:pt x="256474" y="118707"/>
                </a:lnTo>
                <a:lnTo>
                  <a:pt x="256474" y="112771"/>
                </a:lnTo>
                <a:close/>
                <a:moveTo>
                  <a:pt x="268656" y="112771"/>
                </a:moveTo>
                <a:lnTo>
                  <a:pt x="268656" y="118707"/>
                </a:lnTo>
                <a:lnTo>
                  <a:pt x="262721" y="118707"/>
                </a:lnTo>
                <a:lnTo>
                  <a:pt x="262721" y="112771"/>
                </a:lnTo>
                <a:close/>
                <a:moveTo>
                  <a:pt x="274904" y="112771"/>
                </a:moveTo>
                <a:lnTo>
                  <a:pt x="274904" y="118707"/>
                </a:lnTo>
                <a:lnTo>
                  <a:pt x="268968" y="118707"/>
                </a:lnTo>
                <a:lnTo>
                  <a:pt x="268968" y="112771"/>
                </a:lnTo>
                <a:close/>
                <a:moveTo>
                  <a:pt x="6251" y="119019"/>
                </a:moveTo>
                <a:lnTo>
                  <a:pt x="6251" y="124954"/>
                </a:lnTo>
                <a:lnTo>
                  <a:pt x="315" y="124954"/>
                </a:lnTo>
                <a:lnTo>
                  <a:pt x="315" y="119019"/>
                </a:lnTo>
                <a:close/>
                <a:moveTo>
                  <a:pt x="12498" y="119019"/>
                </a:moveTo>
                <a:lnTo>
                  <a:pt x="12498" y="124954"/>
                </a:lnTo>
                <a:lnTo>
                  <a:pt x="6562" y="124954"/>
                </a:lnTo>
                <a:lnTo>
                  <a:pt x="6562" y="119019"/>
                </a:lnTo>
                <a:close/>
                <a:moveTo>
                  <a:pt x="18745" y="119019"/>
                </a:moveTo>
                <a:lnTo>
                  <a:pt x="18745" y="124954"/>
                </a:lnTo>
                <a:lnTo>
                  <a:pt x="12810" y="124954"/>
                </a:lnTo>
                <a:lnTo>
                  <a:pt x="12810" y="119019"/>
                </a:lnTo>
                <a:close/>
                <a:moveTo>
                  <a:pt x="24992" y="119019"/>
                </a:moveTo>
                <a:lnTo>
                  <a:pt x="24992" y="124954"/>
                </a:lnTo>
                <a:lnTo>
                  <a:pt x="19058" y="124954"/>
                </a:lnTo>
                <a:lnTo>
                  <a:pt x="19058" y="119019"/>
                </a:lnTo>
                <a:close/>
                <a:moveTo>
                  <a:pt x="31242" y="119019"/>
                </a:moveTo>
                <a:lnTo>
                  <a:pt x="31242" y="124954"/>
                </a:lnTo>
                <a:lnTo>
                  <a:pt x="25305" y="124954"/>
                </a:lnTo>
                <a:lnTo>
                  <a:pt x="25305" y="119019"/>
                </a:lnTo>
                <a:close/>
                <a:moveTo>
                  <a:pt x="37489" y="119019"/>
                </a:moveTo>
                <a:lnTo>
                  <a:pt x="37489" y="124954"/>
                </a:lnTo>
                <a:lnTo>
                  <a:pt x="31553" y="124954"/>
                </a:lnTo>
                <a:lnTo>
                  <a:pt x="31553" y="119019"/>
                </a:lnTo>
                <a:close/>
                <a:moveTo>
                  <a:pt x="43737" y="119019"/>
                </a:moveTo>
                <a:lnTo>
                  <a:pt x="43737" y="124954"/>
                </a:lnTo>
                <a:lnTo>
                  <a:pt x="37802" y="124954"/>
                </a:lnTo>
                <a:lnTo>
                  <a:pt x="37802" y="119019"/>
                </a:lnTo>
                <a:close/>
                <a:moveTo>
                  <a:pt x="49985" y="119019"/>
                </a:moveTo>
                <a:lnTo>
                  <a:pt x="49985" y="124954"/>
                </a:lnTo>
                <a:lnTo>
                  <a:pt x="44049" y="124954"/>
                </a:lnTo>
                <a:lnTo>
                  <a:pt x="44049" y="119019"/>
                </a:lnTo>
                <a:close/>
                <a:moveTo>
                  <a:pt x="56232" y="119019"/>
                </a:moveTo>
                <a:lnTo>
                  <a:pt x="56232" y="124954"/>
                </a:lnTo>
                <a:lnTo>
                  <a:pt x="50296" y="124954"/>
                </a:lnTo>
                <a:lnTo>
                  <a:pt x="50296" y="119019"/>
                </a:lnTo>
                <a:close/>
                <a:moveTo>
                  <a:pt x="62480" y="119019"/>
                </a:moveTo>
                <a:lnTo>
                  <a:pt x="62480" y="124954"/>
                </a:lnTo>
                <a:lnTo>
                  <a:pt x="56545" y="124954"/>
                </a:lnTo>
                <a:lnTo>
                  <a:pt x="56545" y="119019"/>
                </a:lnTo>
                <a:close/>
                <a:moveTo>
                  <a:pt x="68727" y="119019"/>
                </a:moveTo>
                <a:lnTo>
                  <a:pt x="68727" y="124954"/>
                </a:lnTo>
                <a:lnTo>
                  <a:pt x="62792" y="124954"/>
                </a:lnTo>
                <a:lnTo>
                  <a:pt x="62792" y="119019"/>
                </a:lnTo>
                <a:close/>
                <a:moveTo>
                  <a:pt x="74975" y="119019"/>
                </a:moveTo>
                <a:lnTo>
                  <a:pt x="74975" y="124954"/>
                </a:lnTo>
                <a:lnTo>
                  <a:pt x="69039" y="124954"/>
                </a:lnTo>
                <a:lnTo>
                  <a:pt x="69039" y="119019"/>
                </a:lnTo>
                <a:close/>
                <a:moveTo>
                  <a:pt x="81223" y="119019"/>
                </a:moveTo>
                <a:lnTo>
                  <a:pt x="81223" y="124954"/>
                </a:lnTo>
                <a:lnTo>
                  <a:pt x="75286" y="124954"/>
                </a:lnTo>
                <a:lnTo>
                  <a:pt x="75286" y="119019"/>
                </a:lnTo>
                <a:close/>
                <a:moveTo>
                  <a:pt x="87470" y="119019"/>
                </a:moveTo>
                <a:lnTo>
                  <a:pt x="87470" y="124954"/>
                </a:lnTo>
                <a:lnTo>
                  <a:pt x="81535" y="124954"/>
                </a:lnTo>
                <a:lnTo>
                  <a:pt x="81535" y="119019"/>
                </a:lnTo>
                <a:close/>
                <a:moveTo>
                  <a:pt x="93718" y="119019"/>
                </a:moveTo>
                <a:lnTo>
                  <a:pt x="93718" y="124954"/>
                </a:lnTo>
                <a:lnTo>
                  <a:pt x="87784" y="124954"/>
                </a:lnTo>
                <a:lnTo>
                  <a:pt x="87784" y="119019"/>
                </a:lnTo>
                <a:close/>
                <a:moveTo>
                  <a:pt x="99967" y="119019"/>
                </a:moveTo>
                <a:lnTo>
                  <a:pt x="99967" y="124954"/>
                </a:lnTo>
                <a:lnTo>
                  <a:pt x="94031" y="124954"/>
                </a:lnTo>
                <a:lnTo>
                  <a:pt x="94031" y="119019"/>
                </a:lnTo>
                <a:close/>
                <a:moveTo>
                  <a:pt x="106214" y="119019"/>
                </a:moveTo>
                <a:lnTo>
                  <a:pt x="106214" y="124954"/>
                </a:lnTo>
                <a:lnTo>
                  <a:pt x="100278" y="124954"/>
                </a:lnTo>
                <a:lnTo>
                  <a:pt x="100278" y="119019"/>
                </a:lnTo>
                <a:close/>
                <a:moveTo>
                  <a:pt x="112461" y="119019"/>
                </a:moveTo>
                <a:lnTo>
                  <a:pt x="112461" y="124954"/>
                </a:lnTo>
                <a:lnTo>
                  <a:pt x="106527" y="124954"/>
                </a:lnTo>
                <a:lnTo>
                  <a:pt x="106527" y="119019"/>
                </a:lnTo>
                <a:close/>
                <a:moveTo>
                  <a:pt x="118710" y="119019"/>
                </a:moveTo>
                <a:lnTo>
                  <a:pt x="118710" y="124954"/>
                </a:lnTo>
                <a:lnTo>
                  <a:pt x="112774" y="124954"/>
                </a:lnTo>
                <a:lnTo>
                  <a:pt x="112774" y="119019"/>
                </a:lnTo>
                <a:close/>
                <a:moveTo>
                  <a:pt x="124957" y="119019"/>
                </a:moveTo>
                <a:lnTo>
                  <a:pt x="124957" y="124954"/>
                </a:lnTo>
                <a:lnTo>
                  <a:pt x="119021" y="124954"/>
                </a:lnTo>
                <a:lnTo>
                  <a:pt x="119021" y="119019"/>
                </a:lnTo>
                <a:close/>
                <a:moveTo>
                  <a:pt x="131204" y="119019"/>
                </a:moveTo>
                <a:lnTo>
                  <a:pt x="131204" y="124954"/>
                </a:lnTo>
                <a:lnTo>
                  <a:pt x="125270" y="124954"/>
                </a:lnTo>
                <a:lnTo>
                  <a:pt x="125270" y="119019"/>
                </a:lnTo>
                <a:close/>
                <a:moveTo>
                  <a:pt x="137451" y="119019"/>
                </a:moveTo>
                <a:lnTo>
                  <a:pt x="137451" y="124954"/>
                </a:lnTo>
                <a:lnTo>
                  <a:pt x="131517" y="124954"/>
                </a:lnTo>
                <a:lnTo>
                  <a:pt x="131517" y="119019"/>
                </a:lnTo>
                <a:close/>
                <a:moveTo>
                  <a:pt x="143702" y="119019"/>
                </a:moveTo>
                <a:lnTo>
                  <a:pt x="143702" y="124954"/>
                </a:lnTo>
                <a:lnTo>
                  <a:pt x="137766" y="124954"/>
                </a:lnTo>
                <a:lnTo>
                  <a:pt x="137766" y="119019"/>
                </a:lnTo>
                <a:close/>
                <a:moveTo>
                  <a:pt x="149949" y="119019"/>
                </a:moveTo>
                <a:lnTo>
                  <a:pt x="149949" y="124954"/>
                </a:lnTo>
                <a:lnTo>
                  <a:pt x="144015" y="124954"/>
                </a:lnTo>
                <a:lnTo>
                  <a:pt x="144015" y="119019"/>
                </a:lnTo>
                <a:close/>
                <a:moveTo>
                  <a:pt x="156196" y="119019"/>
                </a:moveTo>
                <a:lnTo>
                  <a:pt x="156196" y="124954"/>
                </a:lnTo>
                <a:lnTo>
                  <a:pt x="150262" y="124954"/>
                </a:lnTo>
                <a:lnTo>
                  <a:pt x="150262" y="119019"/>
                </a:lnTo>
                <a:close/>
                <a:moveTo>
                  <a:pt x="162445" y="119019"/>
                </a:moveTo>
                <a:lnTo>
                  <a:pt x="162445" y="124954"/>
                </a:lnTo>
                <a:lnTo>
                  <a:pt x="156509" y="124954"/>
                </a:lnTo>
                <a:lnTo>
                  <a:pt x="156509" y="119019"/>
                </a:lnTo>
                <a:close/>
                <a:moveTo>
                  <a:pt x="168692" y="119019"/>
                </a:moveTo>
                <a:lnTo>
                  <a:pt x="168692" y="124954"/>
                </a:lnTo>
                <a:lnTo>
                  <a:pt x="162756" y="124954"/>
                </a:lnTo>
                <a:lnTo>
                  <a:pt x="162756" y="119019"/>
                </a:lnTo>
                <a:close/>
                <a:moveTo>
                  <a:pt x="174939" y="119019"/>
                </a:moveTo>
                <a:lnTo>
                  <a:pt x="174939" y="124954"/>
                </a:lnTo>
                <a:lnTo>
                  <a:pt x="169005" y="124954"/>
                </a:lnTo>
                <a:lnTo>
                  <a:pt x="169005" y="119019"/>
                </a:lnTo>
                <a:close/>
                <a:moveTo>
                  <a:pt x="181186" y="119019"/>
                </a:moveTo>
                <a:lnTo>
                  <a:pt x="181186" y="124954"/>
                </a:lnTo>
                <a:lnTo>
                  <a:pt x="175252" y="124954"/>
                </a:lnTo>
                <a:lnTo>
                  <a:pt x="175252" y="119019"/>
                </a:lnTo>
                <a:close/>
                <a:moveTo>
                  <a:pt x="187435" y="119019"/>
                </a:moveTo>
                <a:lnTo>
                  <a:pt x="187435" y="124954"/>
                </a:lnTo>
                <a:lnTo>
                  <a:pt x="181499" y="124954"/>
                </a:lnTo>
                <a:lnTo>
                  <a:pt x="181499" y="119019"/>
                </a:lnTo>
                <a:close/>
                <a:moveTo>
                  <a:pt x="193684" y="119019"/>
                </a:moveTo>
                <a:lnTo>
                  <a:pt x="193684" y="124954"/>
                </a:lnTo>
                <a:lnTo>
                  <a:pt x="187749" y="124954"/>
                </a:lnTo>
                <a:lnTo>
                  <a:pt x="187749" y="119019"/>
                </a:lnTo>
                <a:close/>
                <a:moveTo>
                  <a:pt x="199931" y="119019"/>
                </a:moveTo>
                <a:lnTo>
                  <a:pt x="199931" y="124954"/>
                </a:lnTo>
                <a:lnTo>
                  <a:pt x="193996" y="124954"/>
                </a:lnTo>
                <a:lnTo>
                  <a:pt x="193996" y="119019"/>
                </a:lnTo>
                <a:close/>
                <a:moveTo>
                  <a:pt x="206180" y="119019"/>
                </a:moveTo>
                <a:lnTo>
                  <a:pt x="206180" y="124954"/>
                </a:lnTo>
                <a:lnTo>
                  <a:pt x="200244" y="124954"/>
                </a:lnTo>
                <a:lnTo>
                  <a:pt x="200244" y="119019"/>
                </a:lnTo>
                <a:close/>
                <a:moveTo>
                  <a:pt x="212427" y="119019"/>
                </a:moveTo>
                <a:lnTo>
                  <a:pt x="212427" y="124954"/>
                </a:lnTo>
                <a:lnTo>
                  <a:pt x="206491" y="124954"/>
                </a:lnTo>
                <a:lnTo>
                  <a:pt x="206491" y="119019"/>
                </a:lnTo>
                <a:close/>
                <a:moveTo>
                  <a:pt x="218674" y="119019"/>
                </a:moveTo>
                <a:lnTo>
                  <a:pt x="218674" y="124954"/>
                </a:lnTo>
                <a:lnTo>
                  <a:pt x="212739" y="124954"/>
                </a:lnTo>
                <a:lnTo>
                  <a:pt x="212739" y="119019"/>
                </a:lnTo>
                <a:close/>
                <a:moveTo>
                  <a:pt x="224921" y="119019"/>
                </a:moveTo>
                <a:lnTo>
                  <a:pt x="224921" y="124954"/>
                </a:lnTo>
                <a:lnTo>
                  <a:pt x="218987" y="124954"/>
                </a:lnTo>
                <a:lnTo>
                  <a:pt x="218987" y="119019"/>
                </a:lnTo>
                <a:close/>
                <a:moveTo>
                  <a:pt x="231170" y="119019"/>
                </a:moveTo>
                <a:lnTo>
                  <a:pt x="231170" y="124954"/>
                </a:lnTo>
                <a:lnTo>
                  <a:pt x="225234" y="124954"/>
                </a:lnTo>
                <a:lnTo>
                  <a:pt x="225234" y="119019"/>
                </a:lnTo>
                <a:close/>
                <a:moveTo>
                  <a:pt x="237417" y="119019"/>
                </a:moveTo>
                <a:lnTo>
                  <a:pt x="237417" y="124954"/>
                </a:lnTo>
                <a:lnTo>
                  <a:pt x="231481" y="124954"/>
                </a:lnTo>
                <a:lnTo>
                  <a:pt x="231481" y="119019"/>
                </a:lnTo>
                <a:close/>
                <a:moveTo>
                  <a:pt x="243664" y="119019"/>
                </a:moveTo>
                <a:lnTo>
                  <a:pt x="243664" y="124954"/>
                </a:lnTo>
                <a:lnTo>
                  <a:pt x="237729" y="124954"/>
                </a:lnTo>
                <a:lnTo>
                  <a:pt x="237729" y="119019"/>
                </a:lnTo>
                <a:close/>
                <a:moveTo>
                  <a:pt x="249911" y="119019"/>
                </a:moveTo>
                <a:lnTo>
                  <a:pt x="249911" y="124954"/>
                </a:lnTo>
                <a:lnTo>
                  <a:pt x="243977" y="124954"/>
                </a:lnTo>
                <a:lnTo>
                  <a:pt x="243977" y="119019"/>
                </a:lnTo>
                <a:close/>
                <a:moveTo>
                  <a:pt x="256161" y="119019"/>
                </a:moveTo>
                <a:lnTo>
                  <a:pt x="256161" y="124954"/>
                </a:lnTo>
                <a:lnTo>
                  <a:pt x="250225" y="124954"/>
                </a:lnTo>
                <a:lnTo>
                  <a:pt x="250225" y="119019"/>
                </a:lnTo>
                <a:close/>
                <a:moveTo>
                  <a:pt x="262409" y="119019"/>
                </a:moveTo>
                <a:lnTo>
                  <a:pt x="262409" y="124954"/>
                </a:lnTo>
                <a:lnTo>
                  <a:pt x="256474" y="124954"/>
                </a:lnTo>
                <a:lnTo>
                  <a:pt x="256474" y="119019"/>
                </a:lnTo>
                <a:close/>
                <a:moveTo>
                  <a:pt x="268656" y="119019"/>
                </a:moveTo>
                <a:lnTo>
                  <a:pt x="268656" y="124954"/>
                </a:lnTo>
                <a:lnTo>
                  <a:pt x="262721" y="124954"/>
                </a:lnTo>
                <a:lnTo>
                  <a:pt x="262721" y="119019"/>
                </a:lnTo>
                <a:close/>
                <a:moveTo>
                  <a:pt x="274904" y="119019"/>
                </a:moveTo>
                <a:lnTo>
                  <a:pt x="274904" y="124954"/>
                </a:lnTo>
                <a:lnTo>
                  <a:pt x="268968" y="124954"/>
                </a:lnTo>
                <a:lnTo>
                  <a:pt x="268968" y="119019"/>
                </a:lnTo>
                <a:close/>
                <a:moveTo>
                  <a:pt x="6251" y="125266"/>
                </a:moveTo>
                <a:lnTo>
                  <a:pt x="6251" y="131201"/>
                </a:lnTo>
                <a:lnTo>
                  <a:pt x="315" y="131201"/>
                </a:lnTo>
                <a:lnTo>
                  <a:pt x="315" y="125266"/>
                </a:lnTo>
                <a:close/>
                <a:moveTo>
                  <a:pt x="12498" y="125266"/>
                </a:moveTo>
                <a:lnTo>
                  <a:pt x="12498" y="131201"/>
                </a:lnTo>
                <a:lnTo>
                  <a:pt x="6562" y="131201"/>
                </a:lnTo>
                <a:lnTo>
                  <a:pt x="6562" y="125266"/>
                </a:lnTo>
                <a:close/>
                <a:moveTo>
                  <a:pt x="18745" y="125266"/>
                </a:moveTo>
                <a:lnTo>
                  <a:pt x="18745" y="131201"/>
                </a:lnTo>
                <a:lnTo>
                  <a:pt x="12810" y="131201"/>
                </a:lnTo>
                <a:lnTo>
                  <a:pt x="12810" y="125266"/>
                </a:lnTo>
                <a:close/>
                <a:moveTo>
                  <a:pt x="24992" y="125266"/>
                </a:moveTo>
                <a:lnTo>
                  <a:pt x="24992" y="131201"/>
                </a:lnTo>
                <a:lnTo>
                  <a:pt x="19058" y="131201"/>
                </a:lnTo>
                <a:lnTo>
                  <a:pt x="19058" y="125266"/>
                </a:lnTo>
                <a:close/>
                <a:moveTo>
                  <a:pt x="31242" y="125266"/>
                </a:moveTo>
                <a:lnTo>
                  <a:pt x="31242" y="131201"/>
                </a:lnTo>
                <a:lnTo>
                  <a:pt x="25305" y="131201"/>
                </a:lnTo>
                <a:lnTo>
                  <a:pt x="25305" y="125266"/>
                </a:lnTo>
                <a:close/>
                <a:moveTo>
                  <a:pt x="37489" y="125266"/>
                </a:moveTo>
                <a:lnTo>
                  <a:pt x="37489" y="131201"/>
                </a:lnTo>
                <a:lnTo>
                  <a:pt x="31553" y="131201"/>
                </a:lnTo>
                <a:lnTo>
                  <a:pt x="31553" y="125266"/>
                </a:lnTo>
                <a:close/>
                <a:moveTo>
                  <a:pt x="43737" y="125266"/>
                </a:moveTo>
                <a:lnTo>
                  <a:pt x="43737" y="131201"/>
                </a:lnTo>
                <a:lnTo>
                  <a:pt x="37802" y="131201"/>
                </a:lnTo>
                <a:lnTo>
                  <a:pt x="37802" y="125266"/>
                </a:lnTo>
                <a:close/>
                <a:moveTo>
                  <a:pt x="49985" y="125266"/>
                </a:moveTo>
                <a:lnTo>
                  <a:pt x="49985" y="131201"/>
                </a:lnTo>
                <a:lnTo>
                  <a:pt x="44049" y="131201"/>
                </a:lnTo>
                <a:lnTo>
                  <a:pt x="44049" y="125266"/>
                </a:lnTo>
                <a:close/>
                <a:moveTo>
                  <a:pt x="56232" y="125266"/>
                </a:moveTo>
                <a:lnTo>
                  <a:pt x="56232" y="131201"/>
                </a:lnTo>
                <a:lnTo>
                  <a:pt x="50296" y="131201"/>
                </a:lnTo>
                <a:lnTo>
                  <a:pt x="50296" y="125266"/>
                </a:lnTo>
                <a:close/>
                <a:moveTo>
                  <a:pt x="62480" y="125266"/>
                </a:moveTo>
                <a:lnTo>
                  <a:pt x="62480" y="131201"/>
                </a:lnTo>
                <a:lnTo>
                  <a:pt x="56545" y="131201"/>
                </a:lnTo>
                <a:lnTo>
                  <a:pt x="56545" y="125266"/>
                </a:lnTo>
                <a:close/>
                <a:moveTo>
                  <a:pt x="68727" y="125266"/>
                </a:moveTo>
                <a:lnTo>
                  <a:pt x="68727" y="131201"/>
                </a:lnTo>
                <a:lnTo>
                  <a:pt x="62792" y="131201"/>
                </a:lnTo>
                <a:lnTo>
                  <a:pt x="62792" y="125266"/>
                </a:lnTo>
                <a:close/>
                <a:moveTo>
                  <a:pt x="74975" y="125266"/>
                </a:moveTo>
                <a:lnTo>
                  <a:pt x="74975" y="131201"/>
                </a:lnTo>
                <a:lnTo>
                  <a:pt x="69039" y="131201"/>
                </a:lnTo>
                <a:lnTo>
                  <a:pt x="69039" y="125266"/>
                </a:lnTo>
                <a:close/>
                <a:moveTo>
                  <a:pt x="81223" y="125266"/>
                </a:moveTo>
                <a:lnTo>
                  <a:pt x="81223" y="131201"/>
                </a:lnTo>
                <a:lnTo>
                  <a:pt x="75286" y="131201"/>
                </a:lnTo>
                <a:lnTo>
                  <a:pt x="75286" y="125266"/>
                </a:lnTo>
                <a:close/>
                <a:moveTo>
                  <a:pt x="87470" y="125266"/>
                </a:moveTo>
                <a:lnTo>
                  <a:pt x="87470" y="131201"/>
                </a:lnTo>
                <a:lnTo>
                  <a:pt x="81535" y="131201"/>
                </a:lnTo>
                <a:lnTo>
                  <a:pt x="81535" y="125266"/>
                </a:lnTo>
                <a:close/>
                <a:moveTo>
                  <a:pt x="93718" y="125266"/>
                </a:moveTo>
                <a:lnTo>
                  <a:pt x="93718" y="131201"/>
                </a:lnTo>
                <a:lnTo>
                  <a:pt x="87784" y="131201"/>
                </a:lnTo>
                <a:lnTo>
                  <a:pt x="87784" y="125266"/>
                </a:lnTo>
                <a:close/>
                <a:moveTo>
                  <a:pt x="99967" y="125266"/>
                </a:moveTo>
                <a:lnTo>
                  <a:pt x="99967" y="131201"/>
                </a:lnTo>
                <a:lnTo>
                  <a:pt x="94031" y="131201"/>
                </a:lnTo>
                <a:lnTo>
                  <a:pt x="94031" y="125266"/>
                </a:lnTo>
                <a:close/>
                <a:moveTo>
                  <a:pt x="106214" y="125266"/>
                </a:moveTo>
                <a:lnTo>
                  <a:pt x="106214" y="131201"/>
                </a:lnTo>
                <a:lnTo>
                  <a:pt x="100278" y="131201"/>
                </a:lnTo>
                <a:lnTo>
                  <a:pt x="100278" y="125266"/>
                </a:lnTo>
                <a:close/>
                <a:moveTo>
                  <a:pt x="112461" y="125266"/>
                </a:moveTo>
                <a:lnTo>
                  <a:pt x="112461" y="131201"/>
                </a:lnTo>
                <a:lnTo>
                  <a:pt x="106527" y="131201"/>
                </a:lnTo>
                <a:lnTo>
                  <a:pt x="106527" y="125266"/>
                </a:lnTo>
                <a:close/>
                <a:moveTo>
                  <a:pt x="118710" y="125266"/>
                </a:moveTo>
                <a:lnTo>
                  <a:pt x="118710" y="131201"/>
                </a:lnTo>
                <a:lnTo>
                  <a:pt x="112774" y="131201"/>
                </a:lnTo>
                <a:lnTo>
                  <a:pt x="112774" y="125266"/>
                </a:lnTo>
                <a:close/>
                <a:moveTo>
                  <a:pt x="124957" y="125266"/>
                </a:moveTo>
                <a:lnTo>
                  <a:pt x="124957" y="131201"/>
                </a:lnTo>
                <a:lnTo>
                  <a:pt x="119021" y="131201"/>
                </a:lnTo>
                <a:lnTo>
                  <a:pt x="119021" y="125266"/>
                </a:lnTo>
                <a:close/>
                <a:moveTo>
                  <a:pt x="131204" y="125266"/>
                </a:moveTo>
                <a:lnTo>
                  <a:pt x="131204" y="131201"/>
                </a:lnTo>
                <a:lnTo>
                  <a:pt x="125270" y="131201"/>
                </a:lnTo>
                <a:lnTo>
                  <a:pt x="125270" y="125266"/>
                </a:lnTo>
                <a:close/>
                <a:moveTo>
                  <a:pt x="137451" y="125266"/>
                </a:moveTo>
                <a:lnTo>
                  <a:pt x="137451" y="131201"/>
                </a:lnTo>
                <a:lnTo>
                  <a:pt x="131517" y="131201"/>
                </a:lnTo>
                <a:lnTo>
                  <a:pt x="131517" y="125266"/>
                </a:lnTo>
                <a:close/>
                <a:moveTo>
                  <a:pt x="143702" y="125266"/>
                </a:moveTo>
                <a:lnTo>
                  <a:pt x="143702" y="131201"/>
                </a:lnTo>
                <a:lnTo>
                  <a:pt x="137766" y="131201"/>
                </a:lnTo>
                <a:lnTo>
                  <a:pt x="137766" y="125266"/>
                </a:lnTo>
                <a:close/>
                <a:moveTo>
                  <a:pt x="149949" y="125266"/>
                </a:moveTo>
                <a:lnTo>
                  <a:pt x="149949" y="131201"/>
                </a:lnTo>
                <a:lnTo>
                  <a:pt x="144015" y="131201"/>
                </a:lnTo>
                <a:lnTo>
                  <a:pt x="144015" y="125266"/>
                </a:lnTo>
                <a:close/>
                <a:moveTo>
                  <a:pt x="156196" y="125266"/>
                </a:moveTo>
                <a:lnTo>
                  <a:pt x="156196" y="131201"/>
                </a:lnTo>
                <a:lnTo>
                  <a:pt x="150262" y="131201"/>
                </a:lnTo>
                <a:lnTo>
                  <a:pt x="150262" y="125266"/>
                </a:lnTo>
                <a:close/>
                <a:moveTo>
                  <a:pt x="162445" y="125266"/>
                </a:moveTo>
                <a:lnTo>
                  <a:pt x="162445" y="131201"/>
                </a:lnTo>
                <a:lnTo>
                  <a:pt x="156509" y="131201"/>
                </a:lnTo>
                <a:lnTo>
                  <a:pt x="156509" y="125266"/>
                </a:lnTo>
                <a:close/>
                <a:moveTo>
                  <a:pt x="168692" y="125266"/>
                </a:moveTo>
                <a:lnTo>
                  <a:pt x="168692" y="131201"/>
                </a:lnTo>
                <a:lnTo>
                  <a:pt x="162756" y="131201"/>
                </a:lnTo>
                <a:lnTo>
                  <a:pt x="162756" y="125266"/>
                </a:lnTo>
                <a:close/>
                <a:moveTo>
                  <a:pt x="174939" y="125266"/>
                </a:moveTo>
                <a:lnTo>
                  <a:pt x="174939" y="131201"/>
                </a:lnTo>
                <a:lnTo>
                  <a:pt x="169005" y="131201"/>
                </a:lnTo>
                <a:lnTo>
                  <a:pt x="169005" y="125266"/>
                </a:lnTo>
                <a:close/>
                <a:moveTo>
                  <a:pt x="181186" y="125266"/>
                </a:moveTo>
                <a:lnTo>
                  <a:pt x="181186" y="131201"/>
                </a:lnTo>
                <a:lnTo>
                  <a:pt x="175252" y="131201"/>
                </a:lnTo>
                <a:lnTo>
                  <a:pt x="175252" y="125266"/>
                </a:lnTo>
                <a:close/>
                <a:moveTo>
                  <a:pt x="187435" y="125266"/>
                </a:moveTo>
                <a:lnTo>
                  <a:pt x="187435" y="131201"/>
                </a:lnTo>
                <a:lnTo>
                  <a:pt x="181499" y="131201"/>
                </a:lnTo>
                <a:lnTo>
                  <a:pt x="181499" y="125266"/>
                </a:lnTo>
                <a:close/>
                <a:moveTo>
                  <a:pt x="193682" y="125266"/>
                </a:moveTo>
                <a:lnTo>
                  <a:pt x="193682" y="131201"/>
                </a:lnTo>
                <a:lnTo>
                  <a:pt x="187746" y="131201"/>
                </a:lnTo>
                <a:lnTo>
                  <a:pt x="187746" y="125266"/>
                </a:lnTo>
                <a:close/>
                <a:moveTo>
                  <a:pt x="199931" y="125266"/>
                </a:moveTo>
                <a:lnTo>
                  <a:pt x="199931" y="131201"/>
                </a:lnTo>
                <a:lnTo>
                  <a:pt x="193996" y="131201"/>
                </a:lnTo>
                <a:lnTo>
                  <a:pt x="193996" y="125266"/>
                </a:lnTo>
                <a:close/>
                <a:moveTo>
                  <a:pt x="206180" y="125266"/>
                </a:moveTo>
                <a:lnTo>
                  <a:pt x="206180" y="131201"/>
                </a:lnTo>
                <a:lnTo>
                  <a:pt x="200244" y="131201"/>
                </a:lnTo>
                <a:lnTo>
                  <a:pt x="200244" y="125266"/>
                </a:lnTo>
                <a:close/>
                <a:moveTo>
                  <a:pt x="212427" y="125266"/>
                </a:moveTo>
                <a:lnTo>
                  <a:pt x="212427" y="131201"/>
                </a:lnTo>
                <a:lnTo>
                  <a:pt x="206491" y="131201"/>
                </a:lnTo>
                <a:lnTo>
                  <a:pt x="206491" y="125266"/>
                </a:lnTo>
                <a:close/>
                <a:moveTo>
                  <a:pt x="218674" y="125266"/>
                </a:moveTo>
                <a:lnTo>
                  <a:pt x="218674" y="131201"/>
                </a:lnTo>
                <a:lnTo>
                  <a:pt x="212739" y="131201"/>
                </a:lnTo>
                <a:lnTo>
                  <a:pt x="212739" y="125266"/>
                </a:lnTo>
                <a:close/>
                <a:moveTo>
                  <a:pt x="224921" y="125266"/>
                </a:moveTo>
                <a:lnTo>
                  <a:pt x="224921" y="131201"/>
                </a:lnTo>
                <a:lnTo>
                  <a:pt x="218987" y="131201"/>
                </a:lnTo>
                <a:lnTo>
                  <a:pt x="218987" y="125266"/>
                </a:lnTo>
                <a:close/>
                <a:moveTo>
                  <a:pt x="231170" y="125266"/>
                </a:moveTo>
                <a:lnTo>
                  <a:pt x="231170" y="131201"/>
                </a:lnTo>
                <a:lnTo>
                  <a:pt x="225234" y="131201"/>
                </a:lnTo>
                <a:lnTo>
                  <a:pt x="225234" y="125266"/>
                </a:lnTo>
                <a:close/>
                <a:moveTo>
                  <a:pt x="237417" y="125266"/>
                </a:moveTo>
                <a:lnTo>
                  <a:pt x="237417" y="131201"/>
                </a:lnTo>
                <a:lnTo>
                  <a:pt x="231481" y="131201"/>
                </a:lnTo>
                <a:lnTo>
                  <a:pt x="231481" y="125266"/>
                </a:lnTo>
                <a:close/>
                <a:moveTo>
                  <a:pt x="243664" y="125266"/>
                </a:moveTo>
                <a:lnTo>
                  <a:pt x="243664" y="131201"/>
                </a:lnTo>
                <a:lnTo>
                  <a:pt x="237729" y="131201"/>
                </a:lnTo>
                <a:lnTo>
                  <a:pt x="237729" y="125266"/>
                </a:lnTo>
                <a:close/>
                <a:moveTo>
                  <a:pt x="249911" y="125266"/>
                </a:moveTo>
                <a:lnTo>
                  <a:pt x="249911" y="131201"/>
                </a:lnTo>
                <a:lnTo>
                  <a:pt x="243977" y="131201"/>
                </a:lnTo>
                <a:lnTo>
                  <a:pt x="243977" y="125266"/>
                </a:lnTo>
                <a:close/>
                <a:moveTo>
                  <a:pt x="256161" y="125266"/>
                </a:moveTo>
                <a:lnTo>
                  <a:pt x="256161" y="131201"/>
                </a:lnTo>
                <a:lnTo>
                  <a:pt x="250225" y="131201"/>
                </a:lnTo>
                <a:lnTo>
                  <a:pt x="250225" y="125266"/>
                </a:lnTo>
                <a:close/>
                <a:moveTo>
                  <a:pt x="262409" y="125266"/>
                </a:moveTo>
                <a:lnTo>
                  <a:pt x="262409" y="131201"/>
                </a:lnTo>
                <a:lnTo>
                  <a:pt x="256474" y="131201"/>
                </a:lnTo>
                <a:lnTo>
                  <a:pt x="256474" y="125266"/>
                </a:lnTo>
                <a:close/>
                <a:moveTo>
                  <a:pt x="268656" y="125266"/>
                </a:moveTo>
                <a:lnTo>
                  <a:pt x="268656" y="131201"/>
                </a:lnTo>
                <a:lnTo>
                  <a:pt x="262721" y="131201"/>
                </a:lnTo>
                <a:lnTo>
                  <a:pt x="262721" y="125266"/>
                </a:lnTo>
                <a:close/>
                <a:moveTo>
                  <a:pt x="274904" y="125266"/>
                </a:moveTo>
                <a:lnTo>
                  <a:pt x="274904" y="131201"/>
                </a:lnTo>
                <a:lnTo>
                  <a:pt x="268968" y="131201"/>
                </a:lnTo>
                <a:lnTo>
                  <a:pt x="268968" y="125266"/>
                </a:lnTo>
                <a:close/>
                <a:moveTo>
                  <a:pt x="6251" y="131513"/>
                </a:moveTo>
                <a:lnTo>
                  <a:pt x="6251" y="137449"/>
                </a:lnTo>
                <a:lnTo>
                  <a:pt x="315" y="137449"/>
                </a:lnTo>
                <a:lnTo>
                  <a:pt x="315" y="131513"/>
                </a:lnTo>
                <a:close/>
                <a:moveTo>
                  <a:pt x="12498" y="131513"/>
                </a:moveTo>
                <a:lnTo>
                  <a:pt x="12498" y="137449"/>
                </a:lnTo>
                <a:lnTo>
                  <a:pt x="6562" y="137449"/>
                </a:lnTo>
                <a:lnTo>
                  <a:pt x="6562" y="131513"/>
                </a:lnTo>
                <a:close/>
                <a:moveTo>
                  <a:pt x="18745" y="131513"/>
                </a:moveTo>
                <a:lnTo>
                  <a:pt x="18745" y="137449"/>
                </a:lnTo>
                <a:lnTo>
                  <a:pt x="12810" y="137449"/>
                </a:lnTo>
                <a:lnTo>
                  <a:pt x="12810" y="131513"/>
                </a:lnTo>
                <a:close/>
                <a:moveTo>
                  <a:pt x="24992" y="131513"/>
                </a:moveTo>
                <a:lnTo>
                  <a:pt x="24992" y="137449"/>
                </a:lnTo>
                <a:lnTo>
                  <a:pt x="19058" y="137449"/>
                </a:lnTo>
                <a:lnTo>
                  <a:pt x="19058" y="131513"/>
                </a:lnTo>
                <a:close/>
                <a:moveTo>
                  <a:pt x="31241" y="131513"/>
                </a:moveTo>
                <a:lnTo>
                  <a:pt x="31241" y="137449"/>
                </a:lnTo>
                <a:lnTo>
                  <a:pt x="25305" y="137449"/>
                </a:lnTo>
                <a:lnTo>
                  <a:pt x="25305" y="131513"/>
                </a:lnTo>
                <a:close/>
                <a:moveTo>
                  <a:pt x="37489" y="131513"/>
                </a:moveTo>
                <a:lnTo>
                  <a:pt x="37489" y="137449"/>
                </a:lnTo>
                <a:lnTo>
                  <a:pt x="31553" y="137449"/>
                </a:lnTo>
                <a:lnTo>
                  <a:pt x="31553" y="131513"/>
                </a:lnTo>
                <a:close/>
                <a:moveTo>
                  <a:pt x="43737" y="131513"/>
                </a:moveTo>
                <a:lnTo>
                  <a:pt x="43737" y="137449"/>
                </a:lnTo>
                <a:lnTo>
                  <a:pt x="37802" y="137449"/>
                </a:lnTo>
                <a:lnTo>
                  <a:pt x="37802" y="131513"/>
                </a:lnTo>
                <a:close/>
                <a:moveTo>
                  <a:pt x="49985" y="131513"/>
                </a:moveTo>
                <a:lnTo>
                  <a:pt x="49985" y="137449"/>
                </a:lnTo>
                <a:lnTo>
                  <a:pt x="44049" y="137449"/>
                </a:lnTo>
                <a:lnTo>
                  <a:pt x="44049" y="131513"/>
                </a:lnTo>
                <a:close/>
                <a:moveTo>
                  <a:pt x="56232" y="131513"/>
                </a:moveTo>
                <a:lnTo>
                  <a:pt x="56232" y="137449"/>
                </a:lnTo>
                <a:lnTo>
                  <a:pt x="50296" y="137449"/>
                </a:lnTo>
                <a:lnTo>
                  <a:pt x="50296" y="131513"/>
                </a:lnTo>
                <a:close/>
                <a:moveTo>
                  <a:pt x="62480" y="131513"/>
                </a:moveTo>
                <a:lnTo>
                  <a:pt x="62480" y="137449"/>
                </a:lnTo>
                <a:lnTo>
                  <a:pt x="56545" y="137449"/>
                </a:lnTo>
                <a:lnTo>
                  <a:pt x="56545" y="131513"/>
                </a:lnTo>
                <a:close/>
                <a:moveTo>
                  <a:pt x="68727" y="131513"/>
                </a:moveTo>
                <a:lnTo>
                  <a:pt x="68727" y="137449"/>
                </a:lnTo>
                <a:lnTo>
                  <a:pt x="62792" y="137449"/>
                </a:lnTo>
                <a:lnTo>
                  <a:pt x="62792" y="131513"/>
                </a:lnTo>
                <a:close/>
                <a:moveTo>
                  <a:pt x="74975" y="131513"/>
                </a:moveTo>
                <a:lnTo>
                  <a:pt x="74975" y="137449"/>
                </a:lnTo>
                <a:lnTo>
                  <a:pt x="69039" y="137449"/>
                </a:lnTo>
                <a:lnTo>
                  <a:pt x="69039" y="131513"/>
                </a:lnTo>
                <a:close/>
                <a:moveTo>
                  <a:pt x="81223" y="131513"/>
                </a:moveTo>
                <a:lnTo>
                  <a:pt x="81223" y="137449"/>
                </a:lnTo>
                <a:lnTo>
                  <a:pt x="75286" y="137449"/>
                </a:lnTo>
                <a:lnTo>
                  <a:pt x="75286" y="131513"/>
                </a:lnTo>
                <a:close/>
                <a:moveTo>
                  <a:pt x="87470" y="131513"/>
                </a:moveTo>
                <a:lnTo>
                  <a:pt x="87470" y="137449"/>
                </a:lnTo>
                <a:lnTo>
                  <a:pt x="81535" y="137449"/>
                </a:lnTo>
                <a:lnTo>
                  <a:pt x="81535" y="131513"/>
                </a:lnTo>
                <a:close/>
                <a:moveTo>
                  <a:pt x="93718" y="131513"/>
                </a:moveTo>
                <a:lnTo>
                  <a:pt x="93718" y="137449"/>
                </a:lnTo>
                <a:lnTo>
                  <a:pt x="87784" y="137449"/>
                </a:lnTo>
                <a:lnTo>
                  <a:pt x="87784" y="131513"/>
                </a:lnTo>
                <a:close/>
                <a:moveTo>
                  <a:pt x="99967" y="131513"/>
                </a:moveTo>
                <a:lnTo>
                  <a:pt x="99967" y="137449"/>
                </a:lnTo>
                <a:lnTo>
                  <a:pt x="94031" y="137449"/>
                </a:lnTo>
                <a:lnTo>
                  <a:pt x="94031" y="131513"/>
                </a:lnTo>
                <a:close/>
                <a:moveTo>
                  <a:pt x="106214" y="131513"/>
                </a:moveTo>
                <a:lnTo>
                  <a:pt x="106214" y="137449"/>
                </a:lnTo>
                <a:lnTo>
                  <a:pt x="100278" y="137449"/>
                </a:lnTo>
                <a:lnTo>
                  <a:pt x="100278" y="131513"/>
                </a:lnTo>
                <a:close/>
                <a:moveTo>
                  <a:pt x="112461" y="131513"/>
                </a:moveTo>
                <a:lnTo>
                  <a:pt x="112461" y="137449"/>
                </a:lnTo>
                <a:lnTo>
                  <a:pt x="106527" y="137449"/>
                </a:lnTo>
                <a:lnTo>
                  <a:pt x="106527" y="131513"/>
                </a:lnTo>
                <a:close/>
                <a:moveTo>
                  <a:pt x="118710" y="131513"/>
                </a:moveTo>
                <a:lnTo>
                  <a:pt x="118710" y="137449"/>
                </a:lnTo>
                <a:lnTo>
                  <a:pt x="112774" y="137449"/>
                </a:lnTo>
                <a:lnTo>
                  <a:pt x="112774" y="131513"/>
                </a:lnTo>
                <a:close/>
                <a:moveTo>
                  <a:pt x="124957" y="131513"/>
                </a:moveTo>
                <a:lnTo>
                  <a:pt x="124957" y="137449"/>
                </a:lnTo>
                <a:lnTo>
                  <a:pt x="119021" y="137449"/>
                </a:lnTo>
                <a:lnTo>
                  <a:pt x="119021" y="131513"/>
                </a:lnTo>
                <a:close/>
                <a:moveTo>
                  <a:pt x="131204" y="131513"/>
                </a:moveTo>
                <a:lnTo>
                  <a:pt x="131204" y="137449"/>
                </a:lnTo>
                <a:lnTo>
                  <a:pt x="125270" y="137449"/>
                </a:lnTo>
                <a:lnTo>
                  <a:pt x="125270" y="131513"/>
                </a:lnTo>
                <a:close/>
                <a:moveTo>
                  <a:pt x="137451" y="131513"/>
                </a:moveTo>
                <a:lnTo>
                  <a:pt x="137451" y="137449"/>
                </a:lnTo>
                <a:lnTo>
                  <a:pt x="131517" y="137449"/>
                </a:lnTo>
                <a:lnTo>
                  <a:pt x="131517" y="131513"/>
                </a:lnTo>
                <a:close/>
                <a:moveTo>
                  <a:pt x="143702" y="131513"/>
                </a:moveTo>
                <a:lnTo>
                  <a:pt x="143702" y="137449"/>
                </a:lnTo>
                <a:lnTo>
                  <a:pt x="137766" y="137449"/>
                </a:lnTo>
                <a:lnTo>
                  <a:pt x="137766" y="131513"/>
                </a:lnTo>
                <a:close/>
                <a:moveTo>
                  <a:pt x="149949" y="131513"/>
                </a:moveTo>
                <a:lnTo>
                  <a:pt x="149949" y="137449"/>
                </a:lnTo>
                <a:lnTo>
                  <a:pt x="144015" y="137449"/>
                </a:lnTo>
                <a:lnTo>
                  <a:pt x="144015" y="131513"/>
                </a:lnTo>
                <a:close/>
                <a:moveTo>
                  <a:pt x="156196" y="131513"/>
                </a:moveTo>
                <a:lnTo>
                  <a:pt x="156196" y="137449"/>
                </a:lnTo>
                <a:lnTo>
                  <a:pt x="150262" y="137449"/>
                </a:lnTo>
                <a:lnTo>
                  <a:pt x="150262" y="131513"/>
                </a:lnTo>
                <a:close/>
                <a:moveTo>
                  <a:pt x="162445" y="131513"/>
                </a:moveTo>
                <a:lnTo>
                  <a:pt x="162445" y="137449"/>
                </a:lnTo>
                <a:lnTo>
                  <a:pt x="156509" y="137449"/>
                </a:lnTo>
                <a:lnTo>
                  <a:pt x="156509" y="131513"/>
                </a:lnTo>
                <a:close/>
                <a:moveTo>
                  <a:pt x="168692" y="131513"/>
                </a:moveTo>
                <a:lnTo>
                  <a:pt x="168692" y="137449"/>
                </a:lnTo>
                <a:lnTo>
                  <a:pt x="162756" y="137449"/>
                </a:lnTo>
                <a:lnTo>
                  <a:pt x="162756" y="131513"/>
                </a:lnTo>
                <a:close/>
                <a:moveTo>
                  <a:pt x="174939" y="131513"/>
                </a:moveTo>
                <a:lnTo>
                  <a:pt x="174939" y="137449"/>
                </a:lnTo>
                <a:lnTo>
                  <a:pt x="169005" y="137449"/>
                </a:lnTo>
                <a:lnTo>
                  <a:pt x="169005" y="131513"/>
                </a:lnTo>
                <a:close/>
                <a:moveTo>
                  <a:pt x="181186" y="131513"/>
                </a:moveTo>
                <a:lnTo>
                  <a:pt x="181186" y="137449"/>
                </a:lnTo>
                <a:lnTo>
                  <a:pt x="175252" y="137449"/>
                </a:lnTo>
                <a:lnTo>
                  <a:pt x="175252" y="131513"/>
                </a:lnTo>
                <a:close/>
                <a:moveTo>
                  <a:pt x="187433" y="131513"/>
                </a:moveTo>
                <a:lnTo>
                  <a:pt x="187433" y="137449"/>
                </a:lnTo>
                <a:lnTo>
                  <a:pt x="181499" y="137449"/>
                </a:lnTo>
                <a:lnTo>
                  <a:pt x="181499" y="131513"/>
                </a:lnTo>
                <a:close/>
                <a:moveTo>
                  <a:pt x="193682" y="131513"/>
                </a:moveTo>
                <a:lnTo>
                  <a:pt x="193682" y="137449"/>
                </a:lnTo>
                <a:lnTo>
                  <a:pt x="187746" y="137449"/>
                </a:lnTo>
                <a:lnTo>
                  <a:pt x="187746" y="131513"/>
                </a:lnTo>
                <a:close/>
                <a:moveTo>
                  <a:pt x="199931" y="131513"/>
                </a:moveTo>
                <a:lnTo>
                  <a:pt x="199931" y="137449"/>
                </a:lnTo>
                <a:lnTo>
                  <a:pt x="193996" y="137449"/>
                </a:lnTo>
                <a:lnTo>
                  <a:pt x="193996" y="131513"/>
                </a:lnTo>
                <a:close/>
                <a:moveTo>
                  <a:pt x="206180" y="131513"/>
                </a:moveTo>
                <a:lnTo>
                  <a:pt x="206180" y="137449"/>
                </a:lnTo>
                <a:lnTo>
                  <a:pt x="200244" y="137449"/>
                </a:lnTo>
                <a:lnTo>
                  <a:pt x="200244" y="131513"/>
                </a:lnTo>
                <a:close/>
                <a:moveTo>
                  <a:pt x="212427" y="131513"/>
                </a:moveTo>
                <a:lnTo>
                  <a:pt x="212427" y="137449"/>
                </a:lnTo>
                <a:lnTo>
                  <a:pt x="206491" y="137449"/>
                </a:lnTo>
                <a:lnTo>
                  <a:pt x="206491" y="131513"/>
                </a:lnTo>
                <a:close/>
                <a:moveTo>
                  <a:pt x="218674" y="131513"/>
                </a:moveTo>
                <a:lnTo>
                  <a:pt x="218674" y="137449"/>
                </a:lnTo>
                <a:lnTo>
                  <a:pt x="212739" y="137449"/>
                </a:lnTo>
                <a:lnTo>
                  <a:pt x="212739" y="131513"/>
                </a:lnTo>
                <a:close/>
                <a:moveTo>
                  <a:pt x="224921" y="131513"/>
                </a:moveTo>
                <a:lnTo>
                  <a:pt x="224921" y="137449"/>
                </a:lnTo>
                <a:lnTo>
                  <a:pt x="218987" y="137449"/>
                </a:lnTo>
                <a:lnTo>
                  <a:pt x="218987" y="131513"/>
                </a:lnTo>
                <a:close/>
                <a:moveTo>
                  <a:pt x="231170" y="131513"/>
                </a:moveTo>
                <a:lnTo>
                  <a:pt x="231170" y="137449"/>
                </a:lnTo>
                <a:lnTo>
                  <a:pt x="225234" y="137449"/>
                </a:lnTo>
                <a:lnTo>
                  <a:pt x="225234" y="131513"/>
                </a:lnTo>
                <a:close/>
                <a:moveTo>
                  <a:pt x="237417" y="131513"/>
                </a:moveTo>
                <a:lnTo>
                  <a:pt x="237417" y="137449"/>
                </a:lnTo>
                <a:lnTo>
                  <a:pt x="231481" y="137449"/>
                </a:lnTo>
                <a:lnTo>
                  <a:pt x="231481" y="131513"/>
                </a:lnTo>
                <a:close/>
                <a:moveTo>
                  <a:pt x="243664" y="131513"/>
                </a:moveTo>
                <a:lnTo>
                  <a:pt x="243664" y="137449"/>
                </a:lnTo>
                <a:lnTo>
                  <a:pt x="237729" y="137449"/>
                </a:lnTo>
                <a:lnTo>
                  <a:pt x="237729" y="131513"/>
                </a:lnTo>
                <a:close/>
                <a:moveTo>
                  <a:pt x="249911" y="131513"/>
                </a:moveTo>
                <a:lnTo>
                  <a:pt x="249911" y="137449"/>
                </a:lnTo>
                <a:lnTo>
                  <a:pt x="243977" y="137449"/>
                </a:lnTo>
                <a:lnTo>
                  <a:pt x="243977" y="131513"/>
                </a:lnTo>
                <a:close/>
                <a:moveTo>
                  <a:pt x="256161" y="131513"/>
                </a:moveTo>
                <a:lnTo>
                  <a:pt x="256161" y="137449"/>
                </a:lnTo>
                <a:lnTo>
                  <a:pt x="250225" y="137449"/>
                </a:lnTo>
                <a:lnTo>
                  <a:pt x="250225" y="131513"/>
                </a:lnTo>
                <a:close/>
                <a:moveTo>
                  <a:pt x="262409" y="131513"/>
                </a:moveTo>
                <a:lnTo>
                  <a:pt x="262409" y="137449"/>
                </a:lnTo>
                <a:lnTo>
                  <a:pt x="256474" y="137449"/>
                </a:lnTo>
                <a:lnTo>
                  <a:pt x="256474" y="131513"/>
                </a:lnTo>
                <a:close/>
                <a:moveTo>
                  <a:pt x="268656" y="131513"/>
                </a:moveTo>
                <a:lnTo>
                  <a:pt x="268656" y="137449"/>
                </a:lnTo>
                <a:lnTo>
                  <a:pt x="262721" y="137449"/>
                </a:lnTo>
                <a:lnTo>
                  <a:pt x="262721" y="131513"/>
                </a:lnTo>
                <a:close/>
                <a:moveTo>
                  <a:pt x="274904" y="131513"/>
                </a:moveTo>
                <a:lnTo>
                  <a:pt x="274904" y="137449"/>
                </a:lnTo>
                <a:lnTo>
                  <a:pt x="268968" y="137449"/>
                </a:lnTo>
                <a:lnTo>
                  <a:pt x="268968" y="131513"/>
                </a:lnTo>
                <a:close/>
                <a:moveTo>
                  <a:pt x="6251" y="137760"/>
                </a:moveTo>
                <a:lnTo>
                  <a:pt x="6251" y="143697"/>
                </a:lnTo>
                <a:lnTo>
                  <a:pt x="315" y="143697"/>
                </a:lnTo>
                <a:lnTo>
                  <a:pt x="315" y="137760"/>
                </a:lnTo>
                <a:close/>
                <a:moveTo>
                  <a:pt x="12498" y="137760"/>
                </a:moveTo>
                <a:lnTo>
                  <a:pt x="12498" y="143697"/>
                </a:lnTo>
                <a:lnTo>
                  <a:pt x="6562" y="143697"/>
                </a:lnTo>
                <a:lnTo>
                  <a:pt x="6562" y="137760"/>
                </a:lnTo>
                <a:close/>
                <a:moveTo>
                  <a:pt x="18745" y="137760"/>
                </a:moveTo>
                <a:lnTo>
                  <a:pt x="18745" y="143697"/>
                </a:lnTo>
                <a:lnTo>
                  <a:pt x="12810" y="143697"/>
                </a:lnTo>
                <a:lnTo>
                  <a:pt x="12810" y="137760"/>
                </a:lnTo>
                <a:close/>
                <a:moveTo>
                  <a:pt x="24992" y="137760"/>
                </a:moveTo>
                <a:lnTo>
                  <a:pt x="24992" y="143697"/>
                </a:lnTo>
                <a:lnTo>
                  <a:pt x="19058" y="143697"/>
                </a:lnTo>
                <a:lnTo>
                  <a:pt x="19058" y="137760"/>
                </a:lnTo>
                <a:close/>
                <a:moveTo>
                  <a:pt x="31241" y="137760"/>
                </a:moveTo>
                <a:lnTo>
                  <a:pt x="31241" y="143697"/>
                </a:lnTo>
                <a:lnTo>
                  <a:pt x="25305" y="143697"/>
                </a:lnTo>
                <a:lnTo>
                  <a:pt x="25305" y="137760"/>
                </a:lnTo>
                <a:close/>
                <a:moveTo>
                  <a:pt x="37489" y="137760"/>
                </a:moveTo>
                <a:lnTo>
                  <a:pt x="37489" y="143697"/>
                </a:lnTo>
                <a:lnTo>
                  <a:pt x="31553" y="143697"/>
                </a:lnTo>
                <a:lnTo>
                  <a:pt x="31553" y="137760"/>
                </a:lnTo>
                <a:close/>
                <a:moveTo>
                  <a:pt x="43737" y="137760"/>
                </a:moveTo>
                <a:lnTo>
                  <a:pt x="43737" y="143697"/>
                </a:lnTo>
                <a:lnTo>
                  <a:pt x="37802" y="143697"/>
                </a:lnTo>
                <a:lnTo>
                  <a:pt x="37802" y="137760"/>
                </a:lnTo>
                <a:close/>
                <a:moveTo>
                  <a:pt x="49985" y="137760"/>
                </a:moveTo>
                <a:lnTo>
                  <a:pt x="49985" y="143697"/>
                </a:lnTo>
                <a:lnTo>
                  <a:pt x="44049" y="143697"/>
                </a:lnTo>
                <a:lnTo>
                  <a:pt x="44049" y="137760"/>
                </a:lnTo>
                <a:close/>
                <a:moveTo>
                  <a:pt x="56232" y="137760"/>
                </a:moveTo>
                <a:lnTo>
                  <a:pt x="56232" y="143697"/>
                </a:lnTo>
                <a:lnTo>
                  <a:pt x="50296" y="143697"/>
                </a:lnTo>
                <a:lnTo>
                  <a:pt x="50296" y="137760"/>
                </a:lnTo>
                <a:close/>
                <a:moveTo>
                  <a:pt x="62480" y="137760"/>
                </a:moveTo>
                <a:lnTo>
                  <a:pt x="62480" y="143697"/>
                </a:lnTo>
                <a:lnTo>
                  <a:pt x="56545" y="143697"/>
                </a:lnTo>
                <a:lnTo>
                  <a:pt x="56545" y="137760"/>
                </a:lnTo>
                <a:close/>
                <a:moveTo>
                  <a:pt x="68727" y="137760"/>
                </a:moveTo>
                <a:lnTo>
                  <a:pt x="68727" y="143697"/>
                </a:lnTo>
                <a:lnTo>
                  <a:pt x="62792" y="143697"/>
                </a:lnTo>
                <a:lnTo>
                  <a:pt x="62792" y="137760"/>
                </a:lnTo>
                <a:close/>
                <a:moveTo>
                  <a:pt x="74975" y="137760"/>
                </a:moveTo>
                <a:lnTo>
                  <a:pt x="74975" y="143697"/>
                </a:lnTo>
                <a:lnTo>
                  <a:pt x="69039" y="143697"/>
                </a:lnTo>
                <a:lnTo>
                  <a:pt x="69039" y="137760"/>
                </a:lnTo>
                <a:close/>
                <a:moveTo>
                  <a:pt x="81223" y="137760"/>
                </a:moveTo>
                <a:lnTo>
                  <a:pt x="81223" y="143697"/>
                </a:lnTo>
                <a:lnTo>
                  <a:pt x="75286" y="143697"/>
                </a:lnTo>
                <a:lnTo>
                  <a:pt x="75286" y="137760"/>
                </a:lnTo>
                <a:close/>
                <a:moveTo>
                  <a:pt x="87470" y="137760"/>
                </a:moveTo>
                <a:lnTo>
                  <a:pt x="87470" y="143697"/>
                </a:lnTo>
                <a:lnTo>
                  <a:pt x="81535" y="143697"/>
                </a:lnTo>
                <a:lnTo>
                  <a:pt x="81535" y="137760"/>
                </a:lnTo>
                <a:close/>
                <a:moveTo>
                  <a:pt x="93718" y="137760"/>
                </a:moveTo>
                <a:lnTo>
                  <a:pt x="93718" y="143697"/>
                </a:lnTo>
                <a:lnTo>
                  <a:pt x="87784" y="143697"/>
                </a:lnTo>
                <a:lnTo>
                  <a:pt x="87784" y="137760"/>
                </a:lnTo>
                <a:close/>
                <a:moveTo>
                  <a:pt x="99967" y="137760"/>
                </a:moveTo>
                <a:lnTo>
                  <a:pt x="99967" y="143697"/>
                </a:lnTo>
                <a:lnTo>
                  <a:pt x="94031" y="143697"/>
                </a:lnTo>
                <a:lnTo>
                  <a:pt x="94031" y="137760"/>
                </a:lnTo>
                <a:close/>
                <a:moveTo>
                  <a:pt x="106214" y="137760"/>
                </a:moveTo>
                <a:lnTo>
                  <a:pt x="106214" y="143697"/>
                </a:lnTo>
                <a:lnTo>
                  <a:pt x="100278" y="143697"/>
                </a:lnTo>
                <a:lnTo>
                  <a:pt x="100278" y="137760"/>
                </a:lnTo>
                <a:close/>
                <a:moveTo>
                  <a:pt x="112461" y="137760"/>
                </a:moveTo>
                <a:lnTo>
                  <a:pt x="112461" y="143697"/>
                </a:lnTo>
                <a:lnTo>
                  <a:pt x="106527" y="143697"/>
                </a:lnTo>
                <a:lnTo>
                  <a:pt x="106527" y="137760"/>
                </a:lnTo>
                <a:close/>
                <a:moveTo>
                  <a:pt x="118710" y="137760"/>
                </a:moveTo>
                <a:lnTo>
                  <a:pt x="118710" y="143697"/>
                </a:lnTo>
                <a:lnTo>
                  <a:pt x="112774" y="143697"/>
                </a:lnTo>
                <a:lnTo>
                  <a:pt x="112774" y="137760"/>
                </a:lnTo>
                <a:close/>
                <a:moveTo>
                  <a:pt x="124957" y="137760"/>
                </a:moveTo>
                <a:lnTo>
                  <a:pt x="124957" y="143697"/>
                </a:lnTo>
                <a:lnTo>
                  <a:pt x="119021" y="143697"/>
                </a:lnTo>
                <a:lnTo>
                  <a:pt x="119021" y="137760"/>
                </a:lnTo>
                <a:close/>
                <a:moveTo>
                  <a:pt x="131204" y="137760"/>
                </a:moveTo>
                <a:lnTo>
                  <a:pt x="131204" y="143697"/>
                </a:lnTo>
                <a:lnTo>
                  <a:pt x="125270" y="143697"/>
                </a:lnTo>
                <a:lnTo>
                  <a:pt x="125270" y="137760"/>
                </a:lnTo>
                <a:close/>
                <a:moveTo>
                  <a:pt x="137451" y="137760"/>
                </a:moveTo>
                <a:lnTo>
                  <a:pt x="137451" y="143697"/>
                </a:lnTo>
                <a:lnTo>
                  <a:pt x="131517" y="143697"/>
                </a:lnTo>
                <a:lnTo>
                  <a:pt x="131517" y="137760"/>
                </a:lnTo>
                <a:close/>
                <a:moveTo>
                  <a:pt x="143702" y="137760"/>
                </a:moveTo>
                <a:lnTo>
                  <a:pt x="143702" y="143697"/>
                </a:lnTo>
                <a:lnTo>
                  <a:pt x="137766" y="143697"/>
                </a:lnTo>
                <a:lnTo>
                  <a:pt x="137766" y="137760"/>
                </a:lnTo>
                <a:close/>
                <a:moveTo>
                  <a:pt x="149949" y="137760"/>
                </a:moveTo>
                <a:lnTo>
                  <a:pt x="149949" y="143697"/>
                </a:lnTo>
                <a:lnTo>
                  <a:pt x="144015" y="143697"/>
                </a:lnTo>
                <a:lnTo>
                  <a:pt x="144015" y="137760"/>
                </a:lnTo>
                <a:close/>
                <a:moveTo>
                  <a:pt x="156196" y="137760"/>
                </a:moveTo>
                <a:lnTo>
                  <a:pt x="156196" y="143697"/>
                </a:lnTo>
                <a:lnTo>
                  <a:pt x="150262" y="143697"/>
                </a:lnTo>
                <a:lnTo>
                  <a:pt x="150262" y="137760"/>
                </a:lnTo>
                <a:close/>
                <a:moveTo>
                  <a:pt x="162445" y="137760"/>
                </a:moveTo>
                <a:lnTo>
                  <a:pt x="162445" y="143697"/>
                </a:lnTo>
                <a:lnTo>
                  <a:pt x="156509" y="143697"/>
                </a:lnTo>
                <a:lnTo>
                  <a:pt x="156509" y="137760"/>
                </a:lnTo>
                <a:close/>
                <a:moveTo>
                  <a:pt x="168692" y="137760"/>
                </a:moveTo>
                <a:lnTo>
                  <a:pt x="168692" y="143697"/>
                </a:lnTo>
                <a:lnTo>
                  <a:pt x="162756" y="143697"/>
                </a:lnTo>
                <a:lnTo>
                  <a:pt x="162756" y="137760"/>
                </a:lnTo>
                <a:close/>
                <a:moveTo>
                  <a:pt x="174939" y="137760"/>
                </a:moveTo>
                <a:lnTo>
                  <a:pt x="174939" y="143697"/>
                </a:lnTo>
                <a:lnTo>
                  <a:pt x="169005" y="143697"/>
                </a:lnTo>
                <a:lnTo>
                  <a:pt x="169005" y="137760"/>
                </a:lnTo>
                <a:close/>
                <a:moveTo>
                  <a:pt x="181186" y="137760"/>
                </a:moveTo>
                <a:lnTo>
                  <a:pt x="181186" y="143697"/>
                </a:lnTo>
                <a:lnTo>
                  <a:pt x="175252" y="143697"/>
                </a:lnTo>
                <a:lnTo>
                  <a:pt x="175252" y="137760"/>
                </a:lnTo>
                <a:close/>
                <a:moveTo>
                  <a:pt x="187433" y="137760"/>
                </a:moveTo>
                <a:lnTo>
                  <a:pt x="187433" y="143697"/>
                </a:lnTo>
                <a:lnTo>
                  <a:pt x="181499" y="143697"/>
                </a:lnTo>
                <a:lnTo>
                  <a:pt x="181499" y="137760"/>
                </a:lnTo>
                <a:close/>
                <a:moveTo>
                  <a:pt x="193682" y="137760"/>
                </a:moveTo>
                <a:lnTo>
                  <a:pt x="193682" y="143697"/>
                </a:lnTo>
                <a:lnTo>
                  <a:pt x="187746" y="143697"/>
                </a:lnTo>
                <a:lnTo>
                  <a:pt x="187746" y="137760"/>
                </a:lnTo>
                <a:close/>
                <a:moveTo>
                  <a:pt x="199931" y="137760"/>
                </a:moveTo>
                <a:lnTo>
                  <a:pt x="199931" y="143697"/>
                </a:lnTo>
                <a:lnTo>
                  <a:pt x="193996" y="143697"/>
                </a:lnTo>
                <a:lnTo>
                  <a:pt x="193996" y="137760"/>
                </a:lnTo>
                <a:close/>
                <a:moveTo>
                  <a:pt x="206180" y="137760"/>
                </a:moveTo>
                <a:lnTo>
                  <a:pt x="206180" y="143697"/>
                </a:lnTo>
                <a:lnTo>
                  <a:pt x="200244" y="143697"/>
                </a:lnTo>
                <a:lnTo>
                  <a:pt x="200244" y="137760"/>
                </a:lnTo>
                <a:close/>
                <a:moveTo>
                  <a:pt x="212427" y="137760"/>
                </a:moveTo>
                <a:lnTo>
                  <a:pt x="212427" y="143697"/>
                </a:lnTo>
                <a:lnTo>
                  <a:pt x="206491" y="143697"/>
                </a:lnTo>
                <a:lnTo>
                  <a:pt x="206491" y="137760"/>
                </a:lnTo>
                <a:close/>
                <a:moveTo>
                  <a:pt x="218674" y="137760"/>
                </a:moveTo>
                <a:lnTo>
                  <a:pt x="218674" y="143697"/>
                </a:lnTo>
                <a:lnTo>
                  <a:pt x="212739" y="143697"/>
                </a:lnTo>
                <a:lnTo>
                  <a:pt x="212739" y="137760"/>
                </a:lnTo>
                <a:close/>
                <a:moveTo>
                  <a:pt x="224921" y="137760"/>
                </a:moveTo>
                <a:lnTo>
                  <a:pt x="224921" y="143697"/>
                </a:lnTo>
                <a:lnTo>
                  <a:pt x="218987" y="143697"/>
                </a:lnTo>
                <a:lnTo>
                  <a:pt x="218987" y="137760"/>
                </a:lnTo>
                <a:close/>
                <a:moveTo>
                  <a:pt x="231170" y="137760"/>
                </a:moveTo>
                <a:lnTo>
                  <a:pt x="231170" y="143697"/>
                </a:lnTo>
                <a:lnTo>
                  <a:pt x="225234" y="143697"/>
                </a:lnTo>
                <a:lnTo>
                  <a:pt x="225234" y="137760"/>
                </a:lnTo>
                <a:close/>
                <a:moveTo>
                  <a:pt x="237417" y="137760"/>
                </a:moveTo>
                <a:lnTo>
                  <a:pt x="237417" y="143697"/>
                </a:lnTo>
                <a:lnTo>
                  <a:pt x="231481" y="143697"/>
                </a:lnTo>
                <a:lnTo>
                  <a:pt x="231481" y="137760"/>
                </a:lnTo>
                <a:close/>
                <a:moveTo>
                  <a:pt x="243664" y="137760"/>
                </a:moveTo>
                <a:lnTo>
                  <a:pt x="243664" y="143697"/>
                </a:lnTo>
                <a:lnTo>
                  <a:pt x="237729" y="143697"/>
                </a:lnTo>
                <a:lnTo>
                  <a:pt x="237729" y="137760"/>
                </a:lnTo>
                <a:close/>
                <a:moveTo>
                  <a:pt x="249911" y="137760"/>
                </a:moveTo>
                <a:lnTo>
                  <a:pt x="249911" y="143697"/>
                </a:lnTo>
                <a:lnTo>
                  <a:pt x="243977" y="143697"/>
                </a:lnTo>
                <a:lnTo>
                  <a:pt x="243977" y="137760"/>
                </a:lnTo>
                <a:close/>
                <a:moveTo>
                  <a:pt x="256161" y="137760"/>
                </a:moveTo>
                <a:lnTo>
                  <a:pt x="256161" y="143697"/>
                </a:lnTo>
                <a:lnTo>
                  <a:pt x="250225" y="143697"/>
                </a:lnTo>
                <a:lnTo>
                  <a:pt x="250225" y="137760"/>
                </a:lnTo>
                <a:close/>
                <a:moveTo>
                  <a:pt x="262409" y="137760"/>
                </a:moveTo>
                <a:lnTo>
                  <a:pt x="262409" y="143697"/>
                </a:lnTo>
                <a:lnTo>
                  <a:pt x="256474" y="143697"/>
                </a:lnTo>
                <a:lnTo>
                  <a:pt x="256474" y="137760"/>
                </a:lnTo>
                <a:close/>
                <a:moveTo>
                  <a:pt x="268656" y="137760"/>
                </a:moveTo>
                <a:lnTo>
                  <a:pt x="268656" y="143697"/>
                </a:lnTo>
                <a:lnTo>
                  <a:pt x="262721" y="143697"/>
                </a:lnTo>
                <a:lnTo>
                  <a:pt x="262721" y="137760"/>
                </a:lnTo>
                <a:close/>
                <a:moveTo>
                  <a:pt x="274904" y="137760"/>
                </a:moveTo>
                <a:lnTo>
                  <a:pt x="274904" y="143697"/>
                </a:lnTo>
                <a:lnTo>
                  <a:pt x="268968" y="143697"/>
                </a:lnTo>
                <a:lnTo>
                  <a:pt x="268968" y="137760"/>
                </a:lnTo>
                <a:close/>
                <a:moveTo>
                  <a:pt x="6251" y="144011"/>
                </a:moveTo>
                <a:lnTo>
                  <a:pt x="6251" y="149945"/>
                </a:lnTo>
                <a:lnTo>
                  <a:pt x="315" y="149945"/>
                </a:lnTo>
                <a:lnTo>
                  <a:pt x="315" y="144011"/>
                </a:lnTo>
                <a:close/>
                <a:moveTo>
                  <a:pt x="12498" y="144011"/>
                </a:moveTo>
                <a:lnTo>
                  <a:pt x="12498" y="149945"/>
                </a:lnTo>
                <a:lnTo>
                  <a:pt x="6562" y="149945"/>
                </a:lnTo>
                <a:lnTo>
                  <a:pt x="6562" y="144011"/>
                </a:lnTo>
                <a:close/>
                <a:moveTo>
                  <a:pt x="18745" y="144011"/>
                </a:moveTo>
                <a:lnTo>
                  <a:pt x="18745" y="149945"/>
                </a:lnTo>
                <a:lnTo>
                  <a:pt x="12810" y="149945"/>
                </a:lnTo>
                <a:lnTo>
                  <a:pt x="12810" y="144011"/>
                </a:lnTo>
                <a:close/>
                <a:moveTo>
                  <a:pt x="24992" y="144011"/>
                </a:moveTo>
                <a:lnTo>
                  <a:pt x="24992" y="149945"/>
                </a:lnTo>
                <a:lnTo>
                  <a:pt x="19058" y="149945"/>
                </a:lnTo>
                <a:lnTo>
                  <a:pt x="19058" y="144011"/>
                </a:lnTo>
                <a:close/>
                <a:moveTo>
                  <a:pt x="31241" y="144011"/>
                </a:moveTo>
                <a:lnTo>
                  <a:pt x="31241" y="149945"/>
                </a:lnTo>
                <a:lnTo>
                  <a:pt x="25305" y="149945"/>
                </a:lnTo>
                <a:lnTo>
                  <a:pt x="25305" y="144011"/>
                </a:lnTo>
                <a:close/>
                <a:moveTo>
                  <a:pt x="37489" y="144011"/>
                </a:moveTo>
                <a:lnTo>
                  <a:pt x="37489" y="149945"/>
                </a:lnTo>
                <a:lnTo>
                  <a:pt x="31553" y="149945"/>
                </a:lnTo>
                <a:lnTo>
                  <a:pt x="31553" y="144011"/>
                </a:lnTo>
                <a:close/>
                <a:moveTo>
                  <a:pt x="43737" y="144011"/>
                </a:moveTo>
                <a:lnTo>
                  <a:pt x="43737" y="149945"/>
                </a:lnTo>
                <a:lnTo>
                  <a:pt x="37802" y="149945"/>
                </a:lnTo>
                <a:lnTo>
                  <a:pt x="37802" y="144011"/>
                </a:lnTo>
                <a:close/>
                <a:moveTo>
                  <a:pt x="49985" y="144011"/>
                </a:moveTo>
                <a:lnTo>
                  <a:pt x="49985" y="149945"/>
                </a:lnTo>
                <a:lnTo>
                  <a:pt x="44049" y="149945"/>
                </a:lnTo>
                <a:lnTo>
                  <a:pt x="44049" y="144011"/>
                </a:lnTo>
                <a:close/>
                <a:moveTo>
                  <a:pt x="56232" y="144011"/>
                </a:moveTo>
                <a:lnTo>
                  <a:pt x="56232" y="149945"/>
                </a:lnTo>
                <a:lnTo>
                  <a:pt x="50296" y="149945"/>
                </a:lnTo>
                <a:lnTo>
                  <a:pt x="50296" y="144011"/>
                </a:lnTo>
                <a:close/>
                <a:moveTo>
                  <a:pt x="62480" y="144011"/>
                </a:moveTo>
                <a:lnTo>
                  <a:pt x="62480" y="149945"/>
                </a:lnTo>
                <a:lnTo>
                  <a:pt x="56545" y="149945"/>
                </a:lnTo>
                <a:lnTo>
                  <a:pt x="56545" y="144011"/>
                </a:lnTo>
                <a:close/>
                <a:moveTo>
                  <a:pt x="68727" y="144011"/>
                </a:moveTo>
                <a:lnTo>
                  <a:pt x="68727" y="149945"/>
                </a:lnTo>
                <a:lnTo>
                  <a:pt x="62792" y="149945"/>
                </a:lnTo>
                <a:lnTo>
                  <a:pt x="62792" y="144011"/>
                </a:lnTo>
                <a:close/>
                <a:moveTo>
                  <a:pt x="74975" y="144011"/>
                </a:moveTo>
                <a:lnTo>
                  <a:pt x="74975" y="149945"/>
                </a:lnTo>
                <a:lnTo>
                  <a:pt x="69039" y="149945"/>
                </a:lnTo>
                <a:lnTo>
                  <a:pt x="69039" y="144011"/>
                </a:lnTo>
                <a:close/>
                <a:moveTo>
                  <a:pt x="81223" y="144011"/>
                </a:moveTo>
                <a:lnTo>
                  <a:pt x="81223" y="149945"/>
                </a:lnTo>
                <a:lnTo>
                  <a:pt x="75286" y="149945"/>
                </a:lnTo>
                <a:lnTo>
                  <a:pt x="75286" y="144011"/>
                </a:lnTo>
                <a:close/>
                <a:moveTo>
                  <a:pt x="87470" y="144011"/>
                </a:moveTo>
                <a:lnTo>
                  <a:pt x="87470" y="149945"/>
                </a:lnTo>
                <a:lnTo>
                  <a:pt x="81535" y="149945"/>
                </a:lnTo>
                <a:lnTo>
                  <a:pt x="81535" y="144011"/>
                </a:lnTo>
                <a:close/>
                <a:moveTo>
                  <a:pt x="93718" y="144011"/>
                </a:moveTo>
                <a:lnTo>
                  <a:pt x="93718" y="149945"/>
                </a:lnTo>
                <a:lnTo>
                  <a:pt x="87784" y="149945"/>
                </a:lnTo>
                <a:lnTo>
                  <a:pt x="87784" y="144011"/>
                </a:lnTo>
                <a:close/>
                <a:moveTo>
                  <a:pt x="99967" y="144011"/>
                </a:moveTo>
                <a:lnTo>
                  <a:pt x="99967" y="149945"/>
                </a:lnTo>
                <a:lnTo>
                  <a:pt x="94031" y="149945"/>
                </a:lnTo>
                <a:lnTo>
                  <a:pt x="94031" y="144011"/>
                </a:lnTo>
                <a:close/>
                <a:moveTo>
                  <a:pt x="106214" y="144011"/>
                </a:moveTo>
                <a:lnTo>
                  <a:pt x="106214" y="149945"/>
                </a:lnTo>
                <a:lnTo>
                  <a:pt x="100278" y="149945"/>
                </a:lnTo>
                <a:lnTo>
                  <a:pt x="100278" y="144011"/>
                </a:lnTo>
                <a:close/>
                <a:moveTo>
                  <a:pt x="112461" y="144011"/>
                </a:moveTo>
                <a:lnTo>
                  <a:pt x="112461" y="149945"/>
                </a:lnTo>
                <a:lnTo>
                  <a:pt x="106527" y="149945"/>
                </a:lnTo>
                <a:lnTo>
                  <a:pt x="106527" y="144011"/>
                </a:lnTo>
                <a:close/>
                <a:moveTo>
                  <a:pt x="118710" y="144011"/>
                </a:moveTo>
                <a:lnTo>
                  <a:pt x="118710" y="149945"/>
                </a:lnTo>
                <a:lnTo>
                  <a:pt x="112774" y="149945"/>
                </a:lnTo>
                <a:lnTo>
                  <a:pt x="112774" y="144011"/>
                </a:lnTo>
                <a:close/>
                <a:moveTo>
                  <a:pt x="124957" y="144011"/>
                </a:moveTo>
                <a:lnTo>
                  <a:pt x="124957" y="149945"/>
                </a:lnTo>
                <a:lnTo>
                  <a:pt x="119021" y="149945"/>
                </a:lnTo>
                <a:lnTo>
                  <a:pt x="119021" y="144011"/>
                </a:lnTo>
                <a:close/>
                <a:moveTo>
                  <a:pt x="131204" y="144011"/>
                </a:moveTo>
                <a:lnTo>
                  <a:pt x="131204" y="149945"/>
                </a:lnTo>
                <a:lnTo>
                  <a:pt x="125270" y="149945"/>
                </a:lnTo>
                <a:lnTo>
                  <a:pt x="125270" y="144011"/>
                </a:lnTo>
                <a:close/>
                <a:moveTo>
                  <a:pt x="137451" y="144011"/>
                </a:moveTo>
                <a:lnTo>
                  <a:pt x="137451" y="149945"/>
                </a:lnTo>
                <a:lnTo>
                  <a:pt x="131517" y="149945"/>
                </a:lnTo>
                <a:lnTo>
                  <a:pt x="131517" y="144011"/>
                </a:lnTo>
                <a:close/>
                <a:moveTo>
                  <a:pt x="143702" y="144011"/>
                </a:moveTo>
                <a:lnTo>
                  <a:pt x="143702" y="149945"/>
                </a:lnTo>
                <a:lnTo>
                  <a:pt x="137766" y="149945"/>
                </a:lnTo>
                <a:lnTo>
                  <a:pt x="137766" y="144011"/>
                </a:lnTo>
                <a:close/>
                <a:moveTo>
                  <a:pt x="149949" y="144011"/>
                </a:moveTo>
                <a:lnTo>
                  <a:pt x="149949" y="149945"/>
                </a:lnTo>
                <a:lnTo>
                  <a:pt x="144015" y="149945"/>
                </a:lnTo>
                <a:lnTo>
                  <a:pt x="144015" y="144011"/>
                </a:lnTo>
                <a:close/>
                <a:moveTo>
                  <a:pt x="156196" y="144011"/>
                </a:moveTo>
                <a:lnTo>
                  <a:pt x="156196" y="149945"/>
                </a:lnTo>
                <a:lnTo>
                  <a:pt x="150262" y="149945"/>
                </a:lnTo>
                <a:lnTo>
                  <a:pt x="150262" y="144011"/>
                </a:lnTo>
                <a:close/>
                <a:moveTo>
                  <a:pt x="162445" y="144011"/>
                </a:moveTo>
                <a:lnTo>
                  <a:pt x="162445" y="149945"/>
                </a:lnTo>
                <a:lnTo>
                  <a:pt x="156509" y="149945"/>
                </a:lnTo>
                <a:lnTo>
                  <a:pt x="156509" y="144011"/>
                </a:lnTo>
                <a:close/>
                <a:moveTo>
                  <a:pt x="168692" y="144011"/>
                </a:moveTo>
                <a:lnTo>
                  <a:pt x="168692" y="149945"/>
                </a:lnTo>
                <a:lnTo>
                  <a:pt x="162756" y="149945"/>
                </a:lnTo>
                <a:lnTo>
                  <a:pt x="162756" y="144011"/>
                </a:lnTo>
                <a:close/>
                <a:moveTo>
                  <a:pt x="174939" y="144011"/>
                </a:moveTo>
                <a:lnTo>
                  <a:pt x="174939" y="149945"/>
                </a:lnTo>
                <a:lnTo>
                  <a:pt x="169005" y="149945"/>
                </a:lnTo>
                <a:lnTo>
                  <a:pt x="169005" y="144011"/>
                </a:lnTo>
                <a:close/>
                <a:moveTo>
                  <a:pt x="181186" y="144011"/>
                </a:moveTo>
                <a:lnTo>
                  <a:pt x="181186" y="149945"/>
                </a:lnTo>
                <a:lnTo>
                  <a:pt x="175252" y="149945"/>
                </a:lnTo>
                <a:lnTo>
                  <a:pt x="175252" y="144011"/>
                </a:lnTo>
                <a:close/>
                <a:moveTo>
                  <a:pt x="187433" y="144011"/>
                </a:moveTo>
                <a:lnTo>
                  <a:pt x="187433" y="149945"/>
                </a:lnTo>
                <a:lnTo>
                  <a:pt x="181499" y="149945"/>
                </a:lnTo>
                <a:lnTo>
                  <a:pt x="181499" y="144011"/>
                </a:lnTo>
                <a:close/>
                <a:moveTo>
                  <a:pt x="193682" y="144011"/>
                </a:moveTo>
                <a:lnTo>
                  <a:pt x="193682" y="149945"/>
                </a:lnTo>
                <a:lnTo>
                  <a:pt x="187746" y="149945"/>
                </a:lnTo>
                <a:lnTo>
                  <a:pt x="187746" y="144011"/>
                </a:lnTo>
                <a:close/>
                <a:moveTo>
                  <a:pt x="199931" y="144011"/>
                </a:moveTo>
                <a:lnTo>
                  <a:pt x="199931" y="149945"/>
                </a:lnTo>
                <a:lnTo>
                  <a:pt x="193996" y="149945"/>
                </a:lnTo>
                <a:lnTo>
                  <a:pt x="193996" y="144011"/>
                </a:lnTo>
                <a:close/>
                <a:moveTo>
                  <a:pt x="206180" y="144011"/>
                </a:moveTo>
                <a:lnTo>
                  <a:pt x="206180" y="149945"/>
                </a:lnTo>
                <a:lnTo>
                  <a:pt x="200244" y="149945"/>
                </a:lnTo>
                <a:lnTo>
                  <a:pt x="200244" y="144011"/>
                </a:lnTo>
                <a:close/>
                <a:moveTo>
                  <a:pt x="212427" y="144011"/>
                </a:moveTo>
                <a:lnTo>
                  <a:pt x="212427" y="149945"/>
                </a:lnTo>
                <a:lnTo>
                  <a:pt x="206491" y="149945"/>
                </a:lnTo>
                <a:lnTo>
                  <a:pt x="206491" y="144011"/>
                </a:lnTo>
                <a:close/>
                <a:moveTo>
                  <a:pt x="218674" y="144011"/>
                </a:moveTo>
                <a:lnTo>
                  <a:pt x="218674" y="149945"/>
                </a:lnTo>
                <a:lnTo>
                  <a:pt x="212739" y="149945"/>
                </a:lnTo>
                <a:lnTo>
                  <a:pt x="212739" y="144011"/>
                </a:lnTo>
                <a:close/>
                <a:moveTo>
                  <a:pt x="224921" y="144011"/>
                </a:moveTo>
                <a:lnTo>
                  <a:pt x="224921" y="149945"/>
                </a:lnTo>
                <a:lnTo>
                  <a:pt x="218987" y="149945"/>
                </a:lnTo>
                <a:lnTo>
                  <a:pt x="218987" y="144011"/>
                </a:lnTo>
                <a:close/>
                <a:moveTo>
                  <a:pt x="231170" y="144011"/>
                </a:moveTo>
                <a:lnTo>
                  <a:pt x="231170" y="149945"/>
                </a:lnTo>
                <a:lnTo>
                  <a:pt x="225234" y="149945"/>
                </a:lnTo>
                <a:lnTo>
                  <a:pt x="225234" y="144011"/>
                </a:lnTo>
                <a:close/>
                <a:moveTo>
                  <a:pt x="237417" y="144011"/>
                </a:moveTo>
                <a:lnTo>
                  <a:pt x="237417" y="149945"/>
                </a:lnTo>
                <a:lnTo>
                  <a:pt x="231481" y="149945"/>
                </a:lnTo>
                <a:lnTo>
                  <a:pt x="231481" y="144011"/>
                </a:lnTo>
                <a:close/>
                <a:moveTo>
                  <a:pt x="243664" y="144011"/>
                </a:moveTo>
                <a:lnTo>
                  <a:pt x="243664" y="149945"/>
                </a:lnTo>
                <a:lnTo>
                  <a:pt x="237729" y="149945"/>
                </a:lnTo>
                <a:lnTo>
                  <a:pt x="237729" y="144011"/>
                </a:lnTo>
                <a:close/>
                <a:moveTo>
                  <a:pt x="249911" y="144011"/>
                </a:moveTo>
                <a:lnTo>
                  <a:pt x="249911" y="149945"/>
                </a:lnTo>
                <a:lnTo>
                  <a:pt x="243977" y="149945"/>
                </a:lnTo>
                <a:lnTo>
                  <a:pt x="243977" y="144011"/>
                </a:lnTo>
                <a:close/>
                <a:moveTo>
                  <a:pt x="256161" y="144011"/>
                </a:moveTo>
                <a:lnTo>
                  <a:pt x="256161" y="149945"/>
                </a:lnTo>
                <a:lnTo>
                  <a:pt x="250225" y="149945"/>
                </a:lnTo>
                <a:lnTo>
                  <a:pt x="250225" y="144011"/>
                </a:lnTo>
                <a:close/>
                <a:moveTo>
                  <a:pt x="262409" y="144011"/>
                </a:moveTo>
                <a:lnTo>
                  <a:pt x="262409" y="149945"/>
                </a:lnTo>
                <a:lnTo>
                  <a:pt x="256474" y="149945"/>
                </a:lnTo>
                <a:lnTo>
                  <a:pt x="256474" y="144011"/>
                </a:lnTo>
                <a:close/>
                <a:moveTo>
                  <a:pt x="268656" y="144011"/>
                </a:moveTo>
                <a:lnTo>
                  <a:pt x="268656" y="149945"/>
                </a:lnTo>
                <a:lnTo>
                  <a:pt x="262721" y="149945"/>
                </a:lnTo>
                <a:lnTo>
                  <a:pt x="262721" y="144011"/>
                </a:lnTo>
                <a:close/>
                <a:moveTo>
                  <a:pt x="274904" y="144011"/>
                </a:moveTo>
                <a:lnTo>
                  <a:pt x="274904" y="149945"/>
                </a:lnTo>
                <a:lnTo>
                  <a:pt x="268968" y="149945"/>
                </a:lnTo>
                <a:lnTo>
                  <a:pt x="268968" y="144011"/>
                </a:lnTo>
                <a:close/>
                <a:moveTo>
                  <a:pt x="6251" y="150258"/>
                </a:moveTo>
                <a:lnTo>
                  <a:pt x="6251" y="156192"/>
                </a:lnTo>
                <a:lnTo>
                  <a:pt x="315" y="156192"/>
                </a:lnTo>
                <a:lnTo>
                  <a:pt x="315" y="150258"/>
                </a:lnTo>
                <a:close/>
                <a:moveTo>
                  <a:pt x="12498" y="150258"/>
                </a:moveTo>
                <a:lnTo>
                  <a:pt x="12498" y="156192"/>
                </a:lnTo>
                <a:lnTo>
                  <a:pt x="6562" y="156192"/>
                </a:lnTo>
                <a:lnTo>
                  <a:pt x="6562" y="150258"/>
                </a:lnTo>
                <a:close/>
                <a:moveTo>
                  <a:pt x="18745" y="150258"/>
                </a:moveTo>
                <a:lnTo>
                  <a:pt x="18745" y="156192"/>
                </a:lnTo>
                <a:lnTo>
                  <a:pt x="12810" y="156192"/>
                </a:lnTo>
                <a:lnTo>
                  <a:pt x="12810" y="150258"/>
                </a:lnTo>
                <a:close/>
                <a:moveTo>
                  <a:pt x="24992" y="150258"/>
                </a:moveTo>
                <a:lnTo>
                  <a:pt x="24992" y="156192"/>
                </a:lnTo>
                <a:lnTo>
                  <a:pt x="19058" y="156192"/>
                </a:lnTo>
                <a:lnTo>
                  <a:pt x="19058" y="150258"/>
                </a:lnTo>
                <a:close/>
                <a:moveTo>
                  <a:pt x="31241" y="150258"/>
                </a:moveTo>
                <a:lnTo>
                  <a:pt x="31241" y="156192"/>
                </a:lnTo>
                <a:lnTo>
                  <a:pt x="25305" y="156192"/>
                </a:lnTo>
                <a:lnTo>
                  <a:pt x="25305" y="150258"/>
                </a:lnTo>
                <a:close/>
                <a:moveTo>
                  <a:pt x="37489" y="150258"/>
                </a:moveTo>
                <a:lnTo>
                  <a:pt x="37489" y="156192"/>
                </a:lnTo>
                <a:lnTo>
                  <a:pt x="31553" y="156192"/>
                </a:lnTo>
                <a:lnTo>
                  <a:pt x="31553" y="150258"/>
                </a:lnTo>
                <a:close/>
                <a:moveTo>
                  <a:pt x="43737" y="150258"/>
                </a:moveTo>
                <a:lnTo>
                  <a:pt x="43737" y="156192"/>
                </a:lnTo>
                <a:lnTo>
                  <a:pt x="37802" y="156192"/>
                </a:lnTo>
                <a:lnTo>
                  <a:pt x="37802" y="150258"/>
                </a:lnTo>
                <a:close/>
                <a:moveTo>
                  <a:pt x="49985" y="150258"/>
                </a:moveTo>
                <a:lnTo>
                  <a:pt x="49985" y="156192"/>
                </a:lnTo>
                <a:lnTo>
                  <a:pt x="44049" y="156192"/>
                </a:lnTo>
                <a:lnTo>
                  <a:pt x="44049" y="150258"/>
                </a:lnTo>
                <a:close/>
                <a:moveTo>
                  <a:pt x="56232" y="150258"/>
                </a:moveTo>
                <a:lnTo>
                  <a:pt x="56232" y="156192"/>
                </a:lnTo>
                <a:lnTo>
                  <a:pt x="50296" y="156192"/>
                </a:lnTo>
                <a:lnTo>
                  <a:pt x="50296" y="150258"/>
                </a:lnTo>
                <a:close/>
                <a:moveTo>
                  <a:pt x="62480" y="150258"/>
                </a:moveTo>
                <a:lnTo>
                  <a:pt x="62480" y="156192"/>
                </a:lnTo>
                <a:lnTo>
                  <a:pt x="56545" y="156192"/>
                </a:lnTo>
                <a:lnTo>
                  <a:pt x="56545" y="150258"/>
                </a:lnTo>
                <a:close/>
                <a:moveTo>
                  <a:pt x="68727" y="150258"/>
                </a:moveTo>
                <a:lnTo>
                  <a:pt x="68727" y="156192"/>
                </a:lnTo>
                <a:lnTo>
                  <a:pt x="62792" y="156192"/>
                </a:lnTo>
                <a:lnTo>
                  <a:pt x="62792" y="150258"/>
                </a:lnTo>
                <a:close/>
                <a:moveTo>
                  <a:pt x="74975" y="150258"/>
                </a:moveTo>
                <a:lnTo>
                  <a:pt x="74975" y="156192"/>
                </a:lnTo>
                <a:lnTo>
                  <a:pt x="69039" y="156192"/>
                </a:lnTo>
                <a:lnTo>
                  <a:pt x="69039" y="150258"/>
                </a:lnTo>
                <a:close/>
                <a:moveTo>
                  <a:pt x="81223" y="150258"/>
                </a:moveTo>
                <a:lnTo>
                  <a:pt x="81223" y="156192"/>
                </a:lnTo>
                <a:lnTo>
                  <a:pt x="75286" y="156192"/>
                </a:lnTo>
                <a:lnTo>
                  <a:pt x="75286" y="150258"/>
                </a:lnTo>
                <a:close/>
                <a:moveTo>
                  <a:pt x="87470" y="150258"/>
                </a:moveTo>
                <a:lnTo>
                  <a:pt x="87470" y="156192"/>
                </a:lnTo>
                <a:lnTo>
                  <a:pt x="81535" y="156192"/>
                </a:lnTo>
                <a:lnTo>
                  <a:pt x="81535" y="150258"/>
                </a:lnTo>
                <a:close/>
                <a:moveTo>
                  <a:pt x="93718" y="150258"/>
                </a:moveTo>
                <a:lnTo>
                  <a:pt x="93718" y="156192"/>
                </a:lnTo>
                <a:lnTo>
                  <a:pt x="87784" y="156192"/>
                </a:lnTo>
                <a:lnTo>
                  <a:pt x="87784" y="150258"/>
                </a:lnTo>
                <a:close/>
                <a:moveTo>
                  <a:pt x="99967" y="150258"/>
                </a:moveTo>
                <a:lnTo>
                  <a:pt x="99967" y="156192"/>
                </a:lnTo>
                <a:lnTo>
                  <a:pt x="94031" y="156192"/>
                </a:lnTo>
                <a:lnTo>
                  <a:pt x="94031" y="150258"/>
                </a:lnTo>
                <a:close/>
                <a:moveTo>
                  <a:pt x="106214" y="150258"/>
                </a:moveTo>
                <a:lnTo>
                  <a:pt x="106214" y="156192"/>
                </a:lnTo>
                <a:lnTo>
                  <a:pt x="100278" y="156192"/>
                </a:lnTo>
                <a:lnTo>
                  <a:pt x="100278" y="150258"/>
                </a:lnTo>
                <a:close/>
                <a:moveTo>
                  <a:pt x="112461" y="150258"/>
                </a:moveTo>
                <a:lnTo>
                  <a:pt x="112461" y="156192"/>
                </a:lnTo>
                <a:lnTo>
                  <a:pt x="106527" y="156192"/>
                </a:lnTo>
                <a:lnTo>
                  <a:pt x="106527" y="150258"/>
                </a:lnTo>
                <a:close/>
                <a:moveTo>
                  <a:pt x="118710" y="150258"/>
                </a:moveTo>
                <a:lnTo>
                  <a:pt x="118710" y="156192"/>
                </a:lnTo>
                <a:lnTo>
                  <a:pt x="112774" y="156192"/>
                </a:lnTo>
                <a:lnTo>
                  <a:pt x="112774" y="150258"/>
                </a:lnTo>
                <a:close/>
                <a:moveTo>
                  <a:pt x="124957" y="150258"/>
                </a:moveTo>
                <a:lnTo>
                  <a:pt x="124957" y="156192"/>
                </a:lnTo>
                <a:lnTo>
                  <a:pt x="119021" y="156192"/>
                </a:lnTo>
                <a:lnTo>
                  <a:pt x="119021" y="150258"/>
                </a:lnTo>
                <a:close/>
                <a:moveTo>
                  <a:pt x="131204" y="150258"/>
                </a:moveTo>
                <a:lnTo>
                  <a:pt x="131204" y="156192"/>
                </a:lnTo>
                <a:lnTo>
                  <a:pt x="125270" y="156192"/>
                </a:lnTo>
                <a:lnTo>
                  <a:pt x="125270" y="150258"/>
                </a:lnTo>
                <a:close/>
                <a:moveTo>
                  <a:pt x="137451" y="150258"/>
                </a:moveTo>
                <a:lnTo>
                  <a:pt x="137451" y="156192"/>
                </a:lnTo>
                <a:lnTo>
                  <a:pt x="131517" y="156192"/>
                </a:lnTo>
                <a:lnTo>
                  <a:pt x="131517" y="150258"/>
                </a:lnTo>
                <a:close/>
                <a:moveTo>
                  <a:pt x="143702" y="150258"/>
                </a:moveTo>
                <a:lnTo>
                  <a:pt x="143702" y="156192"/>
                </a:lnTo>
                <a:lnTo>
                  <a:pt x="137766" y="156192"/>
                </a:lnTo>
                <a:lnTo>
                  <a:pt x="137766" y="150258"/>
                </a:lnTo>
                <a:close/>
                <a:moveTo>
                  <a:pt x="149949" y="150258"/>
                </a:moveTo>
                <a:lnTo>
                  <a:pt x="149949" y="156192"/>
                </a:lnTo>
                <a:lnTo>
                  <a:pt x="144015" y="156192"/>
                </a:lnTo>
                <a:lnTo>
                  <a:pt x="144015" y="150258"/>
                </a:lnTo>
                <a:close/>
                <a:moveTo>
                  <a:pt x="156196" y="150258"/>
                </a:moveTo>
                <a:lnTo>
                  <a:pt x="156196" y="156192"/>
                </a:lnTo>
                <a:lnTo>
                  <a:pt x="150262" y="156192"/>
                </a:lnTo>
                <a:lnTo>
                  <a:pt x="150262" y="150258"/>
                </a:lnTo>
                <a:close/>
                <a:moveTo>
                  <a:pt x="162445" y="150258"/>
                </a:moveTo>
                <a:lnTo>
                  <a:pt x="162445" y="156192"/>
                </a:lnTo>
                <a:lnTo>
                  <a:pt x="156509" y="156192"/>
                </a:lnTo>
                <a:lnTo>
                  <a:pt x="156509" y="150258"/>
                </a:lnTo>
                <a:close/>
                <a:moveTo>
                  <a:pt x="168692" y="150258"/>
                </a:moveTo>
                <a:lnTo>
                  <a:pt x="168692" y="156192"/>
                </a:lnTo>
                <a:lnTo>
                  <a:pt x="162756" y="156192"/>
                </a:lnTo>
                <a:lnTo>
                  <a:pt x="162756" y="150258"/>
                </a:lnTo>
                <a:close/>
                <a:moveTo>
                  <a:pt x="174939" y="150258"/>
                </a:moveTo>
                <a:lnTo>
                  <a:pt x="174939" y="156192"/>
                </a:lnTo>
                <a:lnTo>
                  <a:pt x="169005" y="156192"/>
                </a:lnTo>
                <a:lnTo>
                  <a:pt x="169005" y="150258"/>
                </a:lnTo>
                <a:close/>
                <a:moveTo>
                  <a:pt x="181186" y="150258"/>
                </a:moveTo>
                <a:lnTo>
                  <a:pt x="181186" y="156192"/>
                </a:lnTo>
                <a:lnTo>
                  <a:pt x="175252" y="156192"/>
                </a:lnTo>
                <a:lnTo>
                  <a:pt x="175252" y="150258"/>
                </a:lnTo>
                <a:close/>
                <a:moveTo>
                  <a:pt x="187433" y="150258"/>
                </a:moveTo>
                <a:lnTo>
                  <a:pt x="187433" y="156192"/>
                </a:lnTo>
                <a:lnTo>
                  <a:pt x="181499" y="156192"/>
                </a:lnTo>
                <a:lnTo>
                  <a:pt x="181499" y="150258"/>
                </a:lnTo>
                <a:close/>
                <a:moveTo>
                  <a:pt x="193682" y="150258"/>
                </a:moveTo>
                <a:lnTo>
                  <a:pt x="193682" y="156192"/>
                </a:lnTo>
                <a:lnTo>
                  <a:pt x="187746" y="156192"/>
                </a:lnTo>
                <a:lnTo>
                  <a:pt x="187746" y="150258"/>
                </a:lnTo>
                <a:close/>
                <a:moveTo>
                  <a:pt x="199931" y="150258"/>
                </a:moveTo>
                <a:lnTo>
                  <a:pt x="199931" y="156192"/>
                </a:lnTo>
                <a:lnTo>
                  <a:pt x="193996" y="156192"/>
                </a:lnTo>
                <a:lnTo>
                  <a:pt x="193996" y="150258"/>
                </a:lnTo>
                <a:close/>
                <a:moveTo>
                  <a:pt x="206180" y="150258"/>
                </a:moveTo>
                <a:lnTo>
                  <a:pt x="206180" y="156192"/>
                </a:lnTo>
                <a:lnTo>
                  <a:pt x="200244" y="156192"/>
                </a:lnTo>
                <a:lnTo>
                  <a:pt x="200244" y="150258"/>
                </a:lnTo>
                <a:close/>
                <a:moveTo>
                  <a:pt x="212427" y="150258"/>
                </a:moveTo>
                <a:lnTo>
                  <a:pt x="212427" y="156192"/>
                </a:lnTo>
                <a:lnTo>
                  <a:pt x="206491" y="156192"/>
                </a:lnTo>
                <a:lnTo>
                  <a:pt x="206491" y="150258"/>
                </a:lnTo>
                <a:close/>
                <a:moveTo>
                  <a:pt x="218674" y="150258"/>
                </a:moveTo>
                <a:lnTo>
                  <a:pt x="218674" y="156192"/>
                </a:lnTo>
                <a:lnTo>
                  <a:pt x="212739" y="156192"/>
                </a:lnTo>
                <a:lnTo>
                  <a:pt x="212739" y="150258"/>
                </a:lnTo>
                <a:close/>
                <a:moveTo>
                  <a:pt x="224921" y="150258"/>
                </a:moveTo>
                <a:lnTo>
                  <a:pt x="224921" y="156192"/>
                </a:lnTo>
                <a:lnTo>
                  <a:pt x="218987" y="156192"/>
                </a:lnTo>
                <a:lnTo>
                  <a:pt x="218987" y="150258"/>
                </a:lnTo>
                <a:close/>
                <a:moveTo>
                  <a:pt x="231170" y="150258"/>
                </a:moveTo>
                <a:lnTo>
                  <a:pt x="231170" y="156192"/>
                </a:lnTo>
                <a:lnTo>
                  <a:pt x="225234" y="156192"/>
                </a:lnTo>
                <a:lnTo>
                  <a:pt x="225234" y="150258"/>
                </a:lnTo>
                <a:close/>
                <a:moveTo>
                  <a:pt x="237417" y="150258"/>
                </a:moveTo>
                <a:lnTo>
                  <a:pt x="237417" y="156192"/>
                </a:lnTo>
                <a:lnTo>
                  <a:pt x="231481" y="156192"/>
                </a:lnTo>
                <a:lnTo>
                  <a:pt x="231481" y="150258"/>
                </a:lnTo>
                <a:close/>
                <a:moveTo>
                  <a:pt x="243664" y="150258"/>
                </a:moveTo>
                <a:lnTo>
                  <a:pt x="243664" y="156192"/>
                </a:lnTo>
                <a:lnTo>
                  <a:pt x="237729" y="156192"/>
                </a:lnTo>
                <a:lnTo>
                  <a:pt x="237729" y="150258"/>
                </a:lnTo>
                <a:close/>
                <a:moveTo>
                  <a:pt x="249911" y="150258"/>
                </a:moveTo>
                <a:lnTo>
                  <a:pt x="249911" y="156192"/>
                </a:lnTo>
                <a:lnTo>
                  <a:pt x="243977" y="156192"/>
                </a:lnTo>
                <a:lnTo>
                  <a:pt x="243977" y="150258"/>
                </a:lnTo>
                <a:close/>
                <a:moveTo>
                  <a:pt x="256161" y="150258"/>
                </a:moveTo>
                <a:lnTo>
                  <a:pt x="256161" y="156192"/>
                </a:lnTo>
                <a:lnTo>
                  <a:pt x="250225" y="156192"/>
                </a:lnTo>
                <a:lnTo>
                  <a:pt x="250225" y="150258"/>
                </a:lnTo>
                <a:close/>
                <a:moveTo>
                  <a:pt x="262409" y="150258"/>
                </a:moveTo>
                <a:lnTo>
                  <a:pt x="262409" y="156192"/>
                </a:lnTo>
                <a:lnTo>
                  <a:pt x="256474" y="156192"/>
                </a:lnTo>
                <a:lnTo>
                  <a:pt x="256474" y="150258"/>
                </a:lnTo>
                <a:close/>
                <a:moveTo>
                  <a:pt x="268656" y="150258"/>
                </a:moveTo>
                <a:lnTo>
                  <a:pt x="268656" y="156192"/>
                </a:lnTo>
                <a:lnTo>
                  <a:pt x="262721" y="156192"/>
                </a:lnTo>
                <a:lnTo>
                  <a:pt x="262721" y="150258"/>
                </a:lnTo>
                <a:close/>
                <a:moveTo>
                  <a:pt x="274904" y="150258"/>
                </a:moveTo>
                <a:lnTo>
                  <a:pt x="274904" y="156192"/>
                </a:lnTo>
                <a:lnTo>
                  <a:pt x="268968" y="156192"/>
                </a:lnTo>
                <a:lnTo>
                  <a:pt x="268968" y="150258"/>
                </a:lnTo>
                <a:close/>
                <a:moveTo>
                  <a:pt x="158" y="0"/>
                </a:moveTo>
                <a:lnTo>
                  <a:pt x="158" y="157"/>
                </a:lnTo>
                <a:lnTo>
                  <a:pt x="0" y="157"/>
                </a:lnTo>
                <a:lnTo>
                  <a:pt x="0" y="156350"/>
                </a:lnTo>
                <a:lnTo>
                  <a:pt x="158" y="156350"/>
                </a:lnTo>
                <a:lnTo>
                  <a:pt x="158" y="156508"/>
                </a:lnTo>
                <a:lnTo>
                  <a:pt x="275059" y="156508"/>
                </a:lnTo>
                <a:lnTo>
                  <a:pt x="275059" y="156350"/>
                </a:lnTo>
                <a:lnTo>
                  <a:pt x="275215" y="156350"/>
                </a:lnTo>
                <a:lnTo>
                  <a:pt x="275215" y="155"/>
                </a:lnTo>
                <a:lnTo>
                  <a:pt x="275059" y="155"/>
                </a:lnTo>
                <a:lnTo>
                  <a:pt x="275059" y="0"/>
                </a:lnTo>
                <a:close/>
              </a:path>
            </a:pathLst>
          </a:custGeom>
          <a:solidFill>
            <a:srgbClr val="E4EA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3" name="Google Shape;1603;p27"/>
          <p:cNvSpPr/>
          <p:nvPr/>
        </p:nvSpPr>
        <p:spPr>
          <a:xfrm>
            <a:off x="-1030203" y="-1059532"/>
            <a:ext cx="2112256" cy="2112256"/>
          </a:xfrm>
          <a:custGeom>
            <a:avLst/>
            <a:gdLst/>
            <a:ahLst/>
            <a:cxnLst/>
            <a:rect l="l" t="t" r="r" b="b"/>
            <a:pathLst>
              <a:path w="65598" h="65598" extrusionOk="0">
                <a:moveTo>
                  <a:pt x="32815" y="0"/>
                </a:moveTo>
                <a:lnTo>
                  <a:pt x="31970" y="32"/>
                </a:lnTo>
                <a:lnTo>
                  <a:pt x="31125" y="32"/>
                </a:lnTo>
                <a:lnTo>
                  <a:pt x="30281" y="97"/>
                </a:lnTo>
                <a:lnTo>
                  <a:pt x="29436" y="162"/>
                </a:lnTo>
                <a:lnTo>
                  <a:pt x="28624" y="260"/>
                </a:lnTo>
                <a:lnTo>
                  <a:pt x="27811" y="390"/>
                </a:lnTo>
                <a:lnTo>
                  <a:pt x="26999" y="520"/>
                </a:lnTo>
                <a:lnTo>
                  <a:pt x="26187" y="682"/>
                </a:lnTo>
                <a:lnTo>
                  <a:pt x="25407" y="845"/>
                </a:lnTo>
                <a:lnTo>
                  <a:pt x="24595" y="1040"/>
                </a:lnTo>
                <a:lnTo>
                  <a:pt x="23815" y="1235"/>
                </a:lnTo>
                <a:lnTo>
                  <a:pt x="23068" y="1495"/>
                </a:lnTo>
                <a:lnTo>
                  <a:pt x="22288" y="1722"/>
                </a:lnTo>
                <a:lnTo>
                  <a:pt x="21541" y="1982"/>
                </a:lnTo>
                <a:lnTo>
                  <a:pt x="20794" y="2274"/>
                </a:lnTo>
                <a:lnTo>
                  <a:pt x="20046" y="2567"/>
                </a:lnTo>
                <a:lnTo>
                  <a:pt x="19299" y="2892"/>
                </a:lnTo>
                <a:lnTo>
                  <a:pt x="18584" y="3249"/>
                </a:lnTo>
                <a:lnTo>
                  <a:pt x="17187" y="3964"/>
                </a:lnTo>
                <a:lnTo>
                  <a:pt x="15790" y="4744"/>
                </a:lnTo>
                <a:lnTo>
                  <a:pt x="14458" y="5621"/>
                </a:lnTo>
                <a:lnTo>
                  <a:pt x="13191" y="6530"/>
                </a:lnTo>
                <a:lnTo>
                  <a:pt x="11956" y="7505"/>
                </a:lnTo>
                <a:lnTo>
                  <a:pt x="10754" y="8512"/>
                </a:lnTo>
                <a:lnTo>
                  <a:pt x="9617" y="9617"/>
                </a:lnTo>
                <a:lnTo>
                  <a:pt x="8545" y="10754"/>
                </a:lnTo>
                <a:lnTo>
                  <a:pt x="7505" y="11924"/>
                </a:lnTo>
                <a:lnTo>
                  <a:pt x="6531" y="13191"/>
                </a:lnTo>
                <a:lnTo>
                  <a:pt x="5621" y="14458"/>
                </a:lnTo>
                <a:lnTo>
                  <a:pt x="4776" y="15790"/>
                </a:lnTo>
                <a:lnTo>
                  <a:pt x="3964" y="17155"/>
                </a:lnTo>
                <a:lnTo>
                  <a:pt x="3249" y="18584"/>
                </a:lnTo>
                <a:lnTo>
                  <a:pt x="2924" y="19299"/>
                </a:lnTo>
                <a:lnTo>
                  <a:pt x="2599" y="20046"/>
                </a:lnTo>
                <a:lnTo>
                  <a:pt x="2274" y="20761"/>
                </a:lnTo>
                <a:lnTo>
                  <a:pt x="2014" y="21508"/>
                </a:lnTo>
                <a:lnTo>
                  <a:pt x="1722" y="22288"/>
                </a:lnTo>
                <a:lnTo>
                  <a:pt x="1495" y="23035"/>
                </a:lnTo>
                <a:lnTo>
                  <a:pt x="1267" y="23815"/>
                </a:lnTo>
                <a:lnTo>
                  <a:pt x="1040" y="24595"/>
                </a:lnTo>
                <a:lnTo>
                  <a:pt x="845" y="25407"/>
                </a:lnTo>
                <a:lnTo>
                  <a:pt x="682" y="26187"/>
                </a:lnTo>
                <a:lnTo>
                  <a:pt x="520" y="26999"/>
                </a:lnTo>
                <a:lnTo>
                  <a:pt x="390" y="27811"/>
                </a:lnTo>
                <a:lnTo>
                  <a:pt x="292" y="28624"/>
                </a:lnTo>
                <a:lnTo>
                  <a:pt x="195" y="29436"/>
                </a:lnTo>
                <a:lnTo>
                  <a:pt x="97" y="30281"/>
                </a:lnTo>
                <a:lnTo>
                  <a:pt x="65" y="31093"/>
                </a:lnTo>
                <a:lnTo>
                  <a:pt x="32" y="31938"/>
                </a:lnTo>
                <a:lnTo>
                  <a:pt x="0" y="32782"/>
                </a:lnTo>
                <a:lnTo>
                  <a:pt x="32" y="33627"/>
                </a:lnTo>
                <a:lnTo>
                  <a:pt x="65" y="34472"/>
                </a:lnTo>
                <a:lnTo>
                  <a:pt x="97" y="35317"/>
                </a:lnTo>
                <a:lnTo>
                  <a:pt x="195" y="36161"/>
                </a:lnTo>
                <a:lnTo>
                  <a:pt x="292" y="36974"/>
                </a:lnTo>
                <a:lnTo>
                  <a:pt x="390" y="37786"/>
                </a:lnTo>
                <a:lnTo>
                  <a:pt x="520" y="38598"/>
                </a:lnTo>
                <a:lnTo>
                  <a:pt x="682" y="39410"/>
                </a:lnTo>
                <a:lnTo>
                  <a:pt x="845" y="40190"/>
                </a:lnTo>
                <a:lnTo>
                  <a:pt x="1040" y="41002"/>
                </a:lnTo>
                <a:lnTo>
                  <a:pt x="1267" y="41782"/>
                </a:lnTo>
                <a:lnTo>
                  <a:pt x="1495" y="42562"/>
                </a:lnTo>
                <a:lnTo>
                  <a:pt x="1722" y="43309"/>
                </a:lnTo>
                <a:lnTo>
                  <a:pt x="2014" y="44056"/>
                </a:lnTo>
                <a:lnTo>
                  <a:pt x="2274" y="44804"/>
                </a:lnTo>
                <a:lnTo>
                  <a:pt x="2599" y="45551"/>
                </a:lnTo>
                <a:lnTo>
                  <a:pt x="2924" y="46298"/>
                </a:lnTo>
                <a:lnTo>
                  <a:pt x="3249" y="47013"/>
                </a:lnTo>
                <a:lnTo>
                  <a:pt x="3964" y="48410"/>
                </a:lnTo>
                <a:lnTo>
                  <a:pt x="4776" y="49807"/>
                </a:lnTo>
                <a:lnTo>
                  <a:pt x="5621" y="51139"/>
                </a:lnTo>
                <a:lnTo>
                  <a:pt x="6531" y="52406"/>
                </a:lnTo>
                <a:lnTo>
                  <a:pt x="7505" y="53641"/>
                </a:lnTo>
                <a:lnTo>
                  <a:pt x="8545" y="54843"/>
                </a:lnTo>
                <a:lnTo>
                  <a:pt x="9617" y="55980"/>
                </a:lnTo>
                <a:lnTo>
                  <a:pt x="10754" y="57052"/>
                </a:lnTo>
                <a:lnTo>
                  <a:pt x="11956" y="58092"/>
                </a:lnTo>
                <a:lnTo>
                  <a:pt x="13191" y="59067"/>
                </a:lnTo>
                <a:lnTo>
                  <a:pt x="14458" y="59976"/>
                </a:lnTo>
                <a:lnTo>
                  <a:pt x="15790" y="60854"/>
                </a:lnTo>
                <a:lnTo>
                  <a:pt x="17187" y="61633"/>
                </a:lnTo>
                <a:lnTo>
                  <a:pt x="18584" y="62348"/>
                </a:lnTo>
                <a:lnTo>
                  <a:pt x="19299" y="62706"/>
                </a:lnTo>
                <a:lnTo>
                  <a:pt x="20046" y="62998"/>
                </a:lnTo>
                <a:lnTo>
                  <a:pt x="20794" y="63323"/>
                </a:lnTo>
                <a:lnTo>
                  <a:pt x="21541" y="63583"/>
                </a:lnTo>
                <a:lnTo>
                  <a:pt x="22288" y="63875"/>
                </a:lnTo>
                <a:lnTo>
                  <a:pt x="23068" y="64103"/>
                </a:lnTo>
                <a:lnTo>
                  <a:pt x="23815" y="64330"/>
                </a:lnTo>
                <a:lnTo>
                  <a:pt x="24595" y="64558"/>
                </a:lnTo>
                <a:lnTo>
                  <a:pt x="25407" y="64752"/>
                </a:lnTo>
                <a:lnTo>
                  <a:pt x="26187" y="64915"/>
                </a:lnTo>
                <a:lnTo>
                  <a:pt x="26999" y="65077"/>
                </a:lnTo>
                <a:lnTo>
                  <a:pt x="27811" y="65207"/>
                </a:lnTo>
                <a:lnTo>
                  <a:pt x="28624" y="65337"/>
                </a:lnTo>
                <a:lnTo>
                  <a:pt x="29436" y="65402"/>
                </a:lnTo>
                <a:lnTo>
                  <a:pt x="30281" y="65500"/>
                </a:lnTo>
                <a:lnTo>
                  <a:pt x="31125" y="65532"/>
                </a:lnTo>
                <a:lnTo>
                  <a:pt x="31970" y="65565"/>
                </a:lnTo>
                <a:lnTo>
                  <a:pt x="32815" y="65597"/>
                </a:lnTo>
                <a:lnTo>
                  <a:pt x="33660" y="65565"/>
                </a:lnTo>
                <a:lnTo>
                  <a:pt x="34504" y="65532"/>
                </a:lnTo>
                <a:lnTo>
                  <a:pt x="35317" y="65500"/>
                </a:lnTo>
                <a:lnTo>
                  <a:pt x="36161" y="65402"/>
                </a:lnTo>
                <a:lnTo>
                  <a:pt x="36974" y="65337"/>
                </a:lnTo>
                <a:lnTo>
                  <a:pt x="37786" y="65207"/>
                </a:lnTo>
                <a:lnTo>
                  <a:pt x="38598" y="65077"/>
                </a:lnTo>
                <a:lnTo>
                  <a:pt x="39410" y="64915"/>
                </a:lnTo>
                <a:lnTo>
                  <a:pt x="40223" y="64752"/>
                </a:lnTo>
                <a:lnTo>
                  <a:pt x="41002" y="64558"/>
                </a:lnTo>
                <a:lnTo>
                  <a:pt x="41782" y="64330"/>
                </a:lnTo>
                <a:lnTo>
                  <a:pt x="42562" y="64103"/>
                </a:lnTo>
                <a:lnTo>
                  <a:pt x="43309" y="63875"/>
                </a:lnTo>
                <a:lnTo>
                  <a:pt x="44089" y="63583"/>
                </a:lnTo>
                <a:lnTo>
                  <a:pt x="44836" y="63323"/>
                </a:lnTo>
                <a:lnTo>
                  <a:pt x="45584" y="62998"/>
                </a:lnTo>
                <a:lnTo>
                  <a:pt x="46298" y="62706"/>
                </a:lnTo>
                <a:lnTo>
                  <a:pt x="47013" y="62348"/>
                </a:lnTo>
                <a:lnTo>
                  <a:pt x="48443" y="61633"/>
                </a:lnTo>
                <a:lnTo>
                  <a:pt x="49807" y="60854"/>
                </a:lnTo>
                <a:lnTo>
                  <a:pt x="51139" y="59976"/>
                </a:lnTo>
                <a:lnTo>
                  <a:pt x="52439" y="59067"/>
                </a:lnTo>
                <a:lnTo>
                  <a:pt x="53674" y="58092"/>
                </a:lnTo>
                <a:lnTo>
                  <a:pt x="54843" y="57052"/>
                </a:lnTo>
                <a:lnTo>
                  <a:pt x="55980" y="55980"/>
                </a:lnTo>
                <a:lnTo>
                  <a:pt x="57085" y="54843"/>
                </a:lnTo>
                <a:lnTo>
                  <a:pt x="58092" y="53641"/>
                </a:lnTo>
                <a:lnTo>
                  <a:pt x="59067" y="52406"/>
                </a:lnTo>
                <a:lnTo>
                  <a:pt x="60009" y="51139"/>
                </a:lnTo>
                <a:lnTo>
                  <a:pt x="60854" y="49807"/>
                </a:lnTo>
                <a:lnTo>
                  <a:pt x="61634" y="48410"/>
                </a:lnTo>
                <a:lnTo>
                  <a:pt x="62348" y="47013"/>
                </a:lnTo>
                <a:lnTo>
                  <a:pt x="62706" y="46298"/>
                </a:lnTo>
                <a:lnTo>
                  <a:pt x="63031" y="45551"/>
                </a:lnTo>
                <a:lnTo>
                  <a:pt x="63323" y="44804"/>
                </a:lnTo>
                <a:lnTo>
                  <a:pt x="63616" y="44056"/>
                </a:lnTo>
                <a:lnTo>
                  <a:pt x="63875" y="43309"/>
                </a:lnTo>
                <a:lnTo>
                  <a:pt x="64135" y="42562"/>
                </a:lnTo>
                <a:lnTo>
                  <a:pt x="64363" y="41782"/>
                </a:lnTo>
                <a:lnTo>
                  <a:pt x="64558" y="41002"/>
                </a:lnTo>
                <a:lnTo>
                  <a:pt x="64753" y="40190"/>
                </a:lnTo>
                <a:lnTo>
                  <a:pt x="64915" y="39410"/>
                </a:lnTo>
                <a:lnTo>
                  <a:pt x="65078" y="38598"/>
                </a:lnTo>
                <a:lnTo>
                  <a:pt x="65208" y="37786"/>
                </a:lnTo>
                <a:lnTo>
                  <a:pt x="65337" y="36974"/>
                </a:lnTo>
                <a:lnTo>
                  <a:pt x="65435" y="36161"/>
                </a:lnTo>
                <a:lnTo>
                  <a:pt x="65500" y="35317"/>
                </a:lnTo>
                <a:lnTo>
                  <a:pt x="65565" y="34472"/>
                </a:lnTo>
                <a:lnTo>
                  <a:pt x="65597" y="33627"/>
                </a:lnTo>
                <a:lnTo>
                  <a:pt x="65597" y="32782"/>
                </a:lnTo>
                <a:lnTo>
                  <a:pt x="65597" y="31938"/>
                </a:lnTo>
                <a:lnTo>
                  <a:pt x="65565" y="31093"/>
                </a:lnTo>
                <a:lnTo>
                  <a:pt x="65500" y="30281"/>
                </a:lnTo>
                <a:lnTo>
                  <a:pt x="65435" y="29436"/>
                </a:lnTo>
                <a:lnTo>
                  <a:pt x="65337" y="28624"/>
                </a:lnTo>
                <a:lnTo>
                  <a:pt x="65208" y="27811"/>
                </a:lnTo>
                <a:lnTo>
                  <a:pt x="65078" y="26999"/>
                </a:lnTo>
                <a:lnTo>
                  <a:pt x="64915" y="26187"/>
                </a:lnTo>
                <a:lnTo>
                  <a:pt x="64753" y="25407"/>
                </a:lnTo>
                <a:lnTo>
                  <a:pt x="64558" y="24595"/>
                </a:lnTo>
                <a:lnTo>
                  <a:pt x="64363" y="23815"/>
                </a:lnTo>
                <a:lnTo>
                  <a:pt x="64135" y="23035"/>
                </a:lnTo>
                <a:lnTo>
                  <a:pt x="63875" y="22288"/>
                </a:lnTo>
                <a:lnTo>
                  <a:pt x="63616" y="21508"/>
                </a:lnTo>
                <a:lnTo>
                  <a:pt x="63323" y="20761"/>
                </a:lnTo>
                <a:lnTo>
                  <a:pt x="63031" y="20046"/>
                </a:lnTo>
                <a:lnTo>
                  <a:pt x="62706" y="19299"/>
                </a:lnTo>
                <a:lnTo>
                  <a:pt x="62348" y="18584"/>
                </a:lnTo>
                <a:lnTo>
                  <a:pt x="61634" y="17155"/>
                </a:lnTo>
                <a:lnTo>
                  <a:pt x="60854" y="15790"/>
                </a:lnTo>
                <a:lnTo>
                  <a:pt x="60009" y="14458"/>
                </a:lnTo>
                <a:lnTo>
                  <a:pt x="59067" y="13191"/>
                </a:lnTo>
                <a:lnTo>
                  <a:pt x="58092" y="11924"/>
                </a:lnTo>
                <a:lnTo>
                  <a:pt x="57085" y="10754"/>
                </a:lnTo>
                <a:lnTo>
                  <a:pt x="55980" y="9617"/>
                </a:lnTo>
                <a:lnTo>
                  <a:pt x="54843" y="8512"/>
                </a:lnTo>
                <a:lnTo>
                  <a:pt x="53674" y="7505"/>
                </a:lnTo>
                <a:lnTo>
                  <a:pt x="52439" y="6530"/>
                </a:lnTo>
                <a:lnTo>
                  <a:pt x="51139" y="5621"/>
                </a:lnTo>
                <a:lnTo>
                  <a:pt x="49807" y="4744"/>
                </a:lnTo>
                <a:lnTo>
                  <a:pt x="48443" y="3964"/>
                </a:lnTo>
                <a:lnTo>
                  <a:pt x="47013" y="3249"/>
                </a:lnTo>
                <a:lnTo>
                  <a:pt x="46298" y="2892"/>
                </a:lnTo>
                <a:lnTo>
                  <a:pt x="45584" y="2567"/>
                </a:lnTo>
                <a:lnTo>
                  <a:pt x="44836" y="2274"/>
                </a:lnTo>
                <a:lnTo>
                  <a:pt x="44089" y="1982"/>
                </a:lnTo>
                <a:lnTo>
                  <a:pt x="43309" y="1722"/>
                </a:lnTo>
                <a:lnTo>
                  <a:pt x="42562" y="1495"/>
                </a:lnTo>
                <a:lnTo>
                  <a:pt x="41782" y="1235"/>
                </a:lnTo>
                <a:lnTo>
                  <a:pt x="41002" y="1040"/>
                </a:lnTo>
                <a:lnTo>
                  <a:pt x="40223" y="845"/>
                </a:lnTo>
                <a:lnTo>
                  <a:pt x="39410" y="682"/>
                </a:lnTo>
                <a:lnTo>
                  <a:pt x="38598" y="520"/>
                </a:lnTo>
                <a:lnTo>
                  <a:pt x="37786" y="390"/>
                </a:lnTo>
                <a:lnTo>
                  <a:pt x="36974" y="260"/>
                </a:lnTo>
                <a:lnTo>
                  <a:pt x="36161" y="162"/>
                </a:lnTo>
                <a:lnTo>
                  <a:pt x="35317" y="97"/>
                </a:lnTo>
                <a:lnTo>
                  <a:pt x="34504" y="32"/>
                </a:lnTo>
                <a:lnTo>
                  <a:pt x="33660" y="32"/>
                </a:lnTo>
                <a:lnTo>
                  <a:pt x="3281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4" name="Google Shape;1604;p27"/>
          <p:cNvSpPr/>
          <p:nvPr/>
        </p:nvSpPr>
        <p:spPr>
          <a:xfrm>
            <a:off x="8430765" y="-649262"/>
            <a:ext cx="1058768" cy="1369466"/>
          </a:xfrm>
          <a:custGeom>
            <a:avLst/>
            <a:gdLst/>
            <a:ahLst/>
            <a:cxnLst/>
            <a:rect l="l" t="t" r="r" b="b"/>
            <a:pathLst>
              <a:path w="32881" h="42530" extrusionOk="0">
                <a:moveTo>
                  <a:pt x="28949" y="0"/>
                </a:moveTo>
                <a:lnTo>
                  <a:pt x="28624" y="33"/>
                </a:lnTo>
                <a:lnTo>
                  <a:pt x="28267" y="98"/>
                </a:lnTo>
                <a:lnTo>
                  <a:pt x="27942" y="228"/>
                </a:lnTo>
                <a:lnTo>
                  <a:pt x="27617" y="358"/>
                </a:lnTo>
                <a:lnTo>
                  <a:pt x="27292" y="520"/>
                </a:lnTo>
                <a:lnTo>
                  <a:pt x="27000" y="715"/>
                </a:lnTo>
                <a:lnTo>
                  <a:pt x="26708" y="943"/>
                </a:lnTo>
                <a:lnTo>
                  <a:pt x="26448" y="1203"/>
                </a:lnTo>
                <a:lnTo>
                  <a:pt x="26220" y="1495"/>
                </a:lnTo>
                <a:lnTo>
                  <a:pt x="683" y="36714"/>
                </a:lnTo>
                <a:lnTo>
                  <a:pt x="488" y="37039"/>
                </a:lnTo>
                <a:lnTo>
                  <a:pt x="326" y="37364"/>
                </a:lnTo>
                <a:lnTo>
                  <a:pt x="196" y="37689"/>
                </a:lnTo>
                <a:lnTo>
                  <a:pt x="98" y="38046"/>
                </a:lnTo>
                <a:lnTo>
                  <a:pt x="33" y="38404"/>
                </a:lnTo>
                <a:lnTo>
                  <a:pt x="1" y="38761"/>
                </a:lnTo>
                <a:lnTo>
                  <a:pt x="1" y="39086"/>
                </a:lnTo>
                <a:lnTo>
                  <a:pt x="33" y="39443"/>
                </a:lnTo>
                <a:lnTo>
                  <a:pt x="98" y="39801"/>
                </a:lnTo>
                <a:lnTo>
                  <a:pt x="228" y="40126"/>
                </a:lnTo>
                <a:lnTo>
                  <a:pt x="358" y="40450"/>
                </a:lnTo>
                <a:lnTo>
                  <a:pt x="521" y="40775"/>
                </a:lnTo>
                <a:lnTo>
                  <a:pt x="715" y="41068"/>
                </a:lnTo>
                <a:lnTo>
                  <a:pt x="943" y="41360"/>
                </a:lnTo>
                <a:lnTo>
                  <a:pt x="1235" y="41620"/>
                </a:lnTo>
                <a:lnTo>
                  <a:pt x="1528" y="41847"/>
                </a:lnTo>
                <a:lnTo>
                  <a:pt x="1820" y="42042"/>
                </a:lnTo>
                <a:lnTo>
                  <a:pt x="2145" y="42237"/>
                </a:lnTo>
                <a:lnTo>
                  <a:pt x="2502" y="42367"/>
                </a:lnTo>
                <a:lnTo>
                  <a:pt x="2827" y="42465"/>
                </a:lnTo>
                <a:lnTo>
                  <a:pt x="3185" y="42530"/>
                </a:lnTo>
                <a:lnTo>
                  <a:pt x="3899" y="42530"/>
                </a:lnTo>
                <a:lnTo>
                  <a:pt x="4257" y="42497"/>
                </a:lnTo>
                <a:lnTo>
                  <a:pt x="4582" y="42432"/>
                </a:lnTo>
                <a:lnTo>
                  <a:pt x="4939" y="42335"/>
                </a:lnTo>
                <a:lnTo>
                  <a:pt x="5264" y="42172"/>
                </a:lnTo>
                <a:lnTo>
                  <a:pt x="5589" y="42010"/>
                </a:lnTo>
                <a:lnTo>
                  <a:pt x="5881" y="41815"/>
                </a:lnTo>
                <a:lnTo>
                  <a:pt x="6141" y="41588"/>
                </a:lnTo>
                <a:lnTo>
                  <a:pt x="6401" y="41328"/>
                </a:lnTo>
                <a:lnTo>
                  <a:pt x="6661" y="41035"/>
                </a:lnTo>
                <a:lnTo>
                  <a:pt x="32166" y="5816"/>
                </a:lnTo>
                <a:lnTo>
                  <a:pt x="32361" y="5524"/>
                </a:lnTo>
                <a:lnTo>
                  <a:pt x="32556" y="5166"/>
                </a:lnTo>
                <a:lnTo>
                  <a:pt x="32686" y="4841"/>
                </a:lnTo>
                <a:lnTo>
                  <a:pt x="32783" y="4484"/>
                </a:lnTo>
                <a:lnTo>
                  <a:pt x="32848" y="4159"/>
                </a:lnTo>
                <a:lnTo>
                  <a:pt x="32881" y="3802"/>
                </a:lnTo>
                <a:lnTo>
                  <a:pt x="32848" y="3444"/>
                </a:lnTo>
                <a:lnTo>
                  <a:pt x="32816" y="3087"/>
                </a:lnTo>
                <a:lnTo>
                  <a:pt x="32751" y="2730"/>
                </a:lnTo>
                <a:lnTo>
                  <a:pt x="32653" y="2405"/>
                </a:lnTo>
                <a:lnTo>
                  <a:pt x="32523" y="2080"/>
                </a:lnTo>
                <a:lnTo>
                  <a:pt x="32328" y="1755"/>
                </a:lnTo>
                <a:lnTo>
                  <a:pt x="32133" y="1462"/>
                </a:lnTo>
                <a:lnTo>
                  <a:pt x="31906" y="1170"/>
                </a:lnTo>
                <a:lnTo>
                  <a:pt x="31646" y="910"/>
                </a:lnTo>
                <a:lnTo>
                  <a:pt x="31354" y="683"/>
                </a:lnTo>
                <a:lnTo>
                  <a:pt x="31029" y="488"/>
                </a:lnTo>
                <a:lnTo>
                  <a:pt x="30704" y="325"/>
                </a:lnTo>
                <a:lnTo>
                  <a:pt x="30379" y="195"/>
                </a:lnTo>
                <a:lnTo>
                  <a:pt x="30021" y="98"/>
                </a:lnTo>
                <a:lnTo>
                  <a:pt x="29664" y="33"/>
                </a:lnTo>
                <a:lnTo>
                  <a:pt x="2930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5" name="Google Shape;1605;p27"/>
          <p:cNvSpPr/>
          <p:nvPr/>
        </p:nvSpPr>
        <p:spPr>
          <a:xfrm>
            <a:off x="8430786" y="173037"/>
            <a:ext cx="1058736" cy="1369498"/>
          </a:xfrm>
          <a:custGeom>
            <a:avLst/>
            <a:gdLst/>
            <a:ahLst/>
            <a:cxnLst/>
            <a:rect l="l" t="t" r="r" b="b"/>
            <a:pathLst>
              <a:path w="32880" h="42531" extrusionOk="0">
                <a:moveTo>
                  <a:pt x="28981" y="1"/>
                </a:moveTo>
                <a:lnTo>
                  <a:pt x="28624" y="33"/>
                </a:lnTo>
                <a:lnTo>
                  <a:pt x="28266" y="98"/>
                </a:lnTo>
                <a:lnTo>
                  <a:pt x="27942" y="196"/>
                </a:lnTo>
                <a:lnTo>
                  <a:pt x="27617" y="358"/>
                </a:lnTo>
                <a:lnTo>
                  <a:pt x="27292" y="521"/>
                </a:lnTo>
                <a:lnTo>
                  <a:pt x="26999" y="715"/>
                </a:lnTo>
                <a:lnTo>
                  <a:pt x="26707" y="943"/>
                </a:lnTo>
                <a:lnTo>
                  <a:pt x="26447" y="1203"/>
                </a:lnTo>
                <a:lnTo>
                  <a:pt x="26220" y="1495"/>
                </a:lnTo>
                <a:lnTo>
                  <a:pt x="715" y="36714"/>
                </a:lnTo>
                <a:lnTo>
                  <a:pt x="487" y="37039"/>
                </a:lnTo>
                <a:lnTo>
                  <a:pt x="325" y="37364"/>
                </a:lnTo>
                <a:lnTo>
                  <a:pt x="195" y="37689"/>
                </a:lnTo>
                <a:lnTo>
                  <a:pt x="98" y="38046"/>
                </a:lnTo>
                <a:lnTo>
                  <a:pt x="33" y="38404"/>
                </a:lnTo>
                <a:lnTo>
                  <a:pt x="0" y="38729"/>
                </a:lnTo>
                <a:lnTo>
                  <a:pt x="0" y="39086"/>
                </a:lnTo>
                <a:lnTo>
                  <a:pt x="33" y="39444"/>
                </a:lnTo>
                <a:lnTo>
                  <a:pt x="130" y="39801"/>
                </a:lnTo>
                <a:lnTo>
                  <a:pt x="228" y="40126"/>
                </a:lnTo>
                <a:lnTo>
                  <a:pt x="357" y="40451"/>
                </a:lnTo>
                <a:lnTo>
                  <a:pt x="520" y="40776"/>
                </a:lnTo>
                <a:lnTo>
                  <a:pt x="747" y="41068"/>
                </a:lnTo>
                <a:lnTo>
                  <a:pt x="975" y="41360"/>
                </a:lnTo>
                <a:lnTo>
                  <a:pt x="1235" y="41620"/>
                </a:lnTo>
                <a:lnTo>
                  <a:pt x="1527" y="41848"/>
                </a:lnTo>
                <a:lnTo>
                  <a:pt x="1852" y="42043"/>
                </a:lnTo>
                <a:lnTo>
                  <a:pt x="2177" y="42238"/>
                </a:lnTo>
                <a:lnTo>
                  <a:pt x="2502" y="42368"/>
                </a:lnTo>
                <a:lnTo>
                  <a:pt x="2859" y="42465"/>
                </a:lnTo>
                <a:lnTo>
                  <a:pt x="3217" y="42530"/>
                </a:lnTo>
                <a:lnTo>
                  <a:pt x="3899" y="42530"/>
                </a:lnTo>
                <a:lnTo>
                  <a:pt x="4256" y="42498"/>
                </a:lnTo>
                <a:lnTo>
                  <a:pt x="4614" y="42433"/>
                </a:lnTo>
                <a:lnTo>
                  <a:pt x="4939" y="42335"/>
                </a:lnTo>
                <a:lnTo>
                  <a:pt x="5263" y="42173"/>
                </a:lnTo>
                <a:lnTo>
                  <a:pt x="5588" y="42010"/>
                </a:lnTo>
                <a:lnTo>
                  <a:pt x="5881" y="41815"/>
                </a:lnTo>
                <a:lnTo>
                  <a:pt x="6173" y="41588"/>
                </a:lnTo>
                <a:lnTo>
                  <a:pt x="6433" y="41328"/>
                </a:lnTo>
                <a:lnTo>
                  <a:pt x="6661" y="41036"/>
                </a:lnTo>
                <a:lnTo>
                  <a:pt x="32165" y="5816"/>
                </a:lnTo>
                <a:lnTo>
                  <a:pt x="32393" y="5524"/>
                </a:lnTo>
                <a:lnTo>
                  <a:pt x="32555" y="5167"/>
                </a:lnTo>
                <a:lnTo>
                  <a:pt x="32685" y="4842"/>
                </a:lnTo>
                <a:lnTo>
                  <a:pt x="32783" y="4484"/>
                </a:lnTo>
                <a:lnTo>
                  <a:pt x="32848" y="4159"/>
                </a:lnTo>
                <a:lnTo>
                  <a:pt x="32880" y="3802"/>
                </a:lnTo>
                <a:lnTo>
                  <a:pt x="32880" y="3445"/>
                </a:lnTo>
                <a:lnTo>
                  <a:pt x="32815" y="3087"/>
                </a:lnTo>
                <a:lnTo>
                  <a:pt x="32750" y="2730"/>
                </a:lnTo>
                <a:lnTo>
                  <a:pt x="32653" y="2405"/>
                </a:lnTo>
                <a:lnTo>
                  <a:pt x="32523" y="2080"/>
                </a:lnTo>
                <a:lnTo>
                  <a:pt x="32360" y="1755"/>
                </a:lnTo>
                <a:lnTo>
                  <a:pt x="32133" y="1463"/>
                </a:lnTo>
                <a:lnTo>
                  <a:pt x="31905" y="1170"/>
                </a:lnTo>
                <a:lnTo>
                  <a:pt x="31645" y="910"/>
                </a:lnTo>
                <a:lnTo>
                  <a:pt x="31353" y="683"/>
                </a:lnTo>
                <a:lnTo>
                  <a:pt x="31028" y="488"/>
                </a:lnTo>
                <a:lnTo>
                  <a:pt x="30703" y="326"/>
                </a:lnTo>
                <a:lnTo>
                  <a:pt x="30378" y="196"/>
                </a:lnTo>
                <a:lnTo>
                  <a:pt x="30021" y="98"/>
                </a:lnTo>
                <a:lnTo>
                  <a:pt x="29664" y="33"/>
                </a:lnTo>
                <a:lnTo>
                  <a:pt x="2933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6" name="Google Shape;1606;p27"/>
          <p:cNvSpPr/>
          <p:nvPr/>
        </p:nvSpPr>
        <p:spPr>
          <a:xfrm rot="5400000">
            <a:off x="8009309" y="2593360"/>
            <a:ext cx="1632089" cy="685280"/>
          </a:xfrm>
          <a:custGeom>
            <a:avLst/>
            <a:gdLst/>
            <a:ahLst/>
            <a:cxnLst/>
            <a:rect l="l" t="t" r="r" b="b"/>
            <a:pathLst>
              <a:path w="50686" h="21282" fill="none" extrusionOk="0">
                <a:moveTo>
                  <a:pt x="46982" y="1"/>
                </a:moveTo>
                <a:lnTo>
                  <a:pt x="46982" y="1"/>
                </a:lnTo>
                <a:lnTo>
                  <a:pt x="46754" y="911"/>
                </a:lnTo>
                <a:lnTo>
                  <a:pt x="46494" y="1853"/>
                </a:lnTo>
                <a:lnTo>
                  <a:pt x="46202" y="2730"/>
                </a:lnTo>
                <a:lnTo>
                  <a:pt x="45877" y="3640"/>
                </a:lnTo>
                <a:lnTo>
                  <a:pt x="45520" y="4517"/>
                </a:lnTo>
                <a:lnTo>
                  <a:pt x="45130" y="5362"/>
                </a:lnTo>
                <a:lnTo>
                  <a:pt x="44707" y="6174"/>
                </a:lnTo>
                <a:lnTo>
                  <a:pt x="44220" y="6986"/>
                </a:lnTo>
                <a:lnTo>
                  <a:pt x="43733" y="7766"/>
                </a:lnTo>
                <a:lnTo>
                  <a:pt x="43180" y="8546"/>
                </a:lnTo>
                <a:lnTo>
                  <a:pt x="42628" y="9293"/>
                </a:lnTo>
                <a:lnTo>
                  <a:pt x="42043" y="10008"/>
                </a:lnTo>
                <a:lnTo>
                  <a:pt x="41426" y="10690"/>
                </a:lnTo>
                <a:lnTo>
                  <a:pt x="40776" y="11340"/>
                </a:lnTo>
                <a:lnTo>
                  <a:pt x="40094" y="11990"/>
                </a:lnTo>
                <a:lnTo>
                  <a:pt x="39379" y="12574"/>
                </a:lnTo>
                <a:lnTo>
                  <a:pt x="38664" y="13159"/>
                </a:lnTo>
                <a:lnTo>
                  <a:pt x="37917" y="13712"/>
                </a:lnTo>
                <a:lnTo>
                  <a:pt x="37137" y="14231"/>
                </a:lnTo>
                <a:lnTo>
                  <a:pt x="36325" y="14719"/>
                </a:lnTo>
                <a:lnTo>
                  <a:pt x="35513" y="15174"/>
                </a:lnTo>
                <a:lnTo>
                  <a:pt x="34668" y="15564"/>
                </a:lnTo>
                <a:lnTo>
                  <a:pt x="33823" y="15953"/>
                </a:lnTo>
                <a:lnTo>
                  <a:pt x="32946" y="16311"/>
                </a:lnTo>
                <a:lnTo>
                  <a:pt x="32036" y="16603"/>
                </a:lnTo>
                <a:lnTo>
                  <a:pt x="31126" y="16863"/>
                </a:lnTo>
                <a:lnTo>
                  <a:pt x="30184" y="17123"/>
                </a:lnTo>
                <a:lnTo>
                  <a:pt x="29242" y="17286"/>
                </a:lnTo>
                <a:lnTo>
                  <a:pt x="28300" y="17448"/>
                </a:lnTo>
                <a:lnTo>
                  <a:pt x="27325" y="17545"/>
                </a:lnTo>
                <a:lnTo>
                  <a:pt x="26350" y="17610"/>
                </a:lnTo>
                <a:lnTo>
                  <a:pt x="25343" y="17643"/>
                </a:lnTo>
                <a:lnTo>
                  <a:pt x="25343" y="17643"/>
                </a:lnTo>
                <a:lnTo>
                  <a:pt x="24336" y="17610"/>
                </a:lnTo>
                <a:lnTo>
                  <a:pt x="23361" y="17545"/>
                </a:lnTo>
                <a:lnTo>
                  <a:pt x="22387" y="17448"/>
                </a:lnTo>
                <a:lnTo>
                  <a:pt x="21444" y="17286"/>
                </a:lnTo>
                <a:lnTo>
                  <a:pt x="20502" y="17123"/>
                </a:lnTo>
                <a:lnTo>
                  <a:pt x="19560" y="16863"/>
                </a:lnTo>
                <a:lnTo>
                  <a:pt x="18650" y="16603"/>
                </a:lnTo>
                <a:lnTo>
                  <a:pt x="17741" y="16311"/>
                </a:lnTo>
                <a:lnTo>
                  <a:pt x="16863" y="15953"/>
                </a:lnTo>
                <a:lnTo>
                  <a:pt x="16019" y="15564"/>
                </a:lnTo>
                <a:lnTo>
                  <a:pt x="15174" y="15174"/>
                </a:lnTo>
                <a:lnTo>
                  <a:pt x="14362" y="14719"/>
                </a:lnTo>
                <a:lnTo>
                  <a:pt x="13549" y="14231"/>
                </a:lnTo>
                <a:lnTo>
                  <a:pt x="12770" y="13712"/>
                </a:lnTo>
                <a:lnTo>
                  <a:pt x="12022" y="13159"/>
                </a:lnTo>
                <a:lnTo>
                  <a:pt x="11308" y="12574"/>
                </a:lnTo>
                <a:lnTo>
                  <a:pt x="10593" y="11990"/>
                </a:lnTo>
                <a:lnTo>
                  <a:pt x="9910" y="11340"/>
                </a:lnTo>
                <a:lnTo>
                  <a:pt x="9261" y="10690"/>
                </a:lnTo>
                <a:lnTo>
                  <a:pt x="8643" y="10008"/>
                </a:lnTo>
                <a:lnTo>
                  <a:pt x="8059" y="9293"/>
                </a:lnTo>
                <a:lnTo>
                  <a:pt x="7506" y="8546"/>
                </a:lnTo>
                <a:lnTo>
                  <a:pt x="6954" y="7766"/>
                </a:lnTo>
                <a:lnTo>
                  <a:pt x="6467" y="6986"/>
                </a:lnTo>
                <a:lnTo>
                  <a:pt x="5979" y="6174"/>
                </a:lnTo>
                <a:lnTo>
                  <a:pt x="5557" y="5362"/>
                </a:lnTo>
                <a:lnTo>
                  <a:pt x="5167" y="4517"/>
                </a:lnTo>
                <a:lnTo>
                  <a:pt x="4810" y="3640"/>
                </a:lnTo>
                <a:lnTo>
                  <a:pt x="4485" y="2730"/>
                </a:lnTo>
                <a:lnTo>
                  <a:pt x="4192" y="1853"/>
                </a:lnTo>
                <a:lnTo>
                  <a:pt x="3932" y="911"/>
                </a:lnTo>
                <a:lnTo>
                  <a:pt x="3705" y="1"/>
                </a:lnTo>
                <a:lnTo>
                  <a:pt x="1" y="1"/>
                </a:lnTo>
                <a:lnTo>
                  <a:pt x="1" y="1"/>
                </a:lnTo>
                <a:lnTo>
                  <a:pt x="228" y="1106"/>
                </a:lnTo>
                <a:lnTo>
                  <a:pt x="488" y="2210"/>
                </a:lnTo>
                <a:lnTo>
                  <a:pt x="813" y="3315"/>
                </a:lnTo>
                <a:lnTo>
                  <a:pt x="1171" y="4387"/>
                </a:lnTo>
                <a:lnTo>
                  <a:pt x="1593" y="5427"/>
                </a:lnTo>
                <a:lnTo>
                  <a:pt x="2048" y="6434"/>
                </a:lnTo>
                <a:lnTo>
                  <a:pt x="2535" y="7441"/>
                </a:lnTo>
                <a:lnTo>
                  <a:pt x="3055" y="8416"/>
                </a:lnTo>
                <a:lnTo>
                  <a:pt x="3640" y="9358"/>
                </a:lnTo>
                <a:lnTo>
                  <a:pt x="4257" y="10268"/>
                </a:lnTo>
                <a:lnTo>
                  <a:pt x="4907" y="11177"/>
                </a:lnTo>
                <a:lnTo>
                  <a:pt x="5589" y="12055"/>
                </a:lnTo>
                <a:lnTo>
                  <a:pt x="6337" y="12867"/>
                </a:lnTo>
                <a:lnTo>
                  <a:pt x="7084" y="13679"/>
                </a:lnTo>
                <a:lnTo>
                  <a:pt x="7896" y="14426"/>
                </a:lnTo>
                <a:lnTo>
                  <a:pt x="8708" y="15174"/>
                </a:lnTo>
                <a:lnTo>
                  <a:pt x="9553" y="15856"/>
                </a:lnTo>
                <a:lnTo>
                  <a:pt x="10463" y="16538"/>
                </a:lnTo>
                <a:lnTo>
                  <a:pt x="11373" y="17156"/>
                </a:lnTo>
                <a:lnTo>
                  <a:pt x="12315" y="17740"/>
                </a:lnTo>
                <a:lnTo>
                  <a:pt x="13289" y="18293"/>
                </a:lnTo>
                <a:lnTo>
                  <a:pt x="14264" y="18780"/>
                </a:lnTo>
                <a:lnTo>
                  <a:pt x="15304" y="19235"/>
                </a:lnTo>
                <a:lnTo>
                  <a:pt x="16343" y="19657"/>
                </a:lnTo>
                <a:lnTo>
                  <a:pt x="17383" y="20047"/>
                </a:lnTo>
                <a:lnTo>
                  <a:pt x="18488" y="20372"/>
                </a:lnTo>
                <a:lnTo>
                  <a:pt x="19593" y="20632"/>
                </a:lnTo>
                <a:lnTo>
                  <a:pt x="20697" y="20859"/>
                </a:lnTo>
                <a:lnTo>
                  <a:pt x="21834" y="21054"/>
                </a:lnTo>
                <a:lnTo>
                  <a:pt x="23004" y="21184"/>
                </a:lnTo>
                <a:lnTo>
                  <a:pt x="24174" y="21282"/>
                </a:lnTo>
                <a:lnTo>
                  <a:pt x="25343" y="21282"/>
                </a:lnTo>
                <a:lnTo>
                  <a:pt x="25343" y="21282"/>
                </a:lnTo>
                <a:lnTo>
                  <a:pt x="26513" y="21282"/>
                </a:lnTo>
                <a:lnTo>
                  <a:pt x="27683" y="21184"/>
                </a:lnTo>
                <a:lnTo>
                  <a:pt x="28852" y="21054"/>
                </a:lnTo>
                <a:lnTo>
                  <a:pt x="29989" y="20859"/>
                </a:lnTo>
                <a:lnTo>
                  <a:pt x="31094" y="20632"/>
                </a:lnTo>
                <a:lnTo>
                  <a:pt x="32199" y="20372"/>
                </a:lnTo>
                <a:lnTo>
                  <a:pt x="33303" y="20047"/>
                </a:lnTo>
                <a:lnTo>
                  <a:pt x="34343" y="19657"/>
                </a:lnTo>
                <a:lnTo>
                  <a:pt x="35383" y="19235"/>
                </a:lnTo>
                <a:lnTo>
                  <a:pt x="36422" y="18780"/>
                </a:lnTo>
                <a:lnTo>
                  <a:pt x="37397" y="18293"/>
                </a:lnTo>
                <a:lnTo>
                  <a:pt x="38372" y="17740"/>
                </a:lnTo>
                <a:lnTo>
                  <a:pt x="39314" y="17156"/>
                </a:lnTo>
                <a:lnTo>
                  <a:pt x="40224" y="16538"/>
                </a:lnTo>
                <a:lnTo>
                  <a:pt x="41133" y="15856"/>
                </a:lnTo>
                <a:lnTo>
                  <a:pt x="41978" y="15174"/>
                </a:lnTo>
                <a:lnTo>
                  <a:pt x="42790" y="14426"/>
                </a:lnTo>
                <a:lnTo>
                  <a:pt x="43603" y="13679"/>
                </a:lnTo>
                <a:lnTo>
                  <a:pt x="44350" y="12867"/>
                </a:lnTo>
                <a:lnTo>
                  <a:pt x="45097" y="12055"/>
                </a:lnTo>
                <a:lnTo>
                  <a:pt x="45779" y="11177"/>
                </a:lnTo>
                <a:lnTo>
                  <a:pt x="46429" y="10268"/>
                </a:lnTo>
                <a:lnTo>
                  <a:pt x="47047" y="9358"/>
                </a:lnTo>
                <a:lnTo>
                  <a:pt x="47631" y="8416"/>
                </a:lnTo>
                <a:lnTo>
                  <a:pt x="48151" y="7441"/>
                </a:lnTo>
                <a:lnTo>
                  <a:pt x="48639" y="6434"/>
                </a:lnTo>
                <a:lnTo>
                  <a:pt x="49093" y="5427"/>
                </a:lnTo>
                <a:lnTo>
                  <a:pt x="49516" y="4387"/>
                </a:lnTo>
                <a:lnTo>
                  <a:pt x="49873" y="3315"/>
                </a:lnTo>
                <a:lnTo>
                  <a:pt x="50198" y="2210"/>
                </a:lnTo>
                <a:lnTo>
                  <a:pt x="50458" y="1106"/>
                </a:lnTo>
                <a:lnTo>
                  <a:pt x="50685" y="1"/>
                </a:lnTo>
                <a:lnTo>
                  <a:pt x="46982" y="1"/>
                </a:lnTo>
                <a:close/>
              </a:path>
            </a:pathLst>
          </a:custGeom>
          <a:noFill/>
          <a:ln w="8925" cap="rnd" cmpd="sng">
            <a:solidFill>
              <a:srgbClr val="5C9A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7" name="Google Shape;1607;p27"/>
          <p:cNvSpPr/>
          <p:nvPr/>
        </p:nvSpPr>
        <p:spPr>
          <a:xfrm>
            <a:off x="8960" y="2407662"/>
            <a:ext cx="1111093" cy="1282655"/>
          </a:xfrm>
          <a:custGeom>
            <a:avLst/>
            <a:gdLst/>
            <a:ahLst/>
            <a:cxnLst/>
            <a:rect l="l" t="t" r="r" b="b"/>
            <a:pathLst>
              <a:path w="34506" h="39834" extrusionOk="0">
                <a:moveTo>
                  <a:pt x="1" y="1"/>
                </a:moveTo>
                <a:lnTo>
                  <a:pt x="1" y="39833"/>
                </a:lnTo>
                <a:lnTo>
                  <a:pt x="34505" y="19917"/>
                </a:lnTo>
                <a:lnTo>
                  <a:pt x="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8" name="Google Shape;1608;p27"/>
          <p:cNvSpPr/>
          <p:nvPr/>
        </p:nvSpPr>
        <p:spPr>
          <a:xfrm>
            <a:off x="-51551" y="4447725"/>
            <a:ext cx="1058768" cy="1370496"/>
          </a:xfrm>
          <a:custGeom>
            <a:avLst/>
            <a:gdLst/>
            <a:ahLst/>
            <a:cxnLst/>
            <a:rect l="l" t="t" r="r" b="b"/>
            <a:pathLst>
              <a:path w="32881" h="42562" extrusionOk="0">
                <a:moveTo>
                  <a:pt x="28949" y="0"/>
                </a:moveTo>
                <a:lnTo>
                  <a:pt x="28624" y="33"/>
                </a:lnTo>
                <a:lnTo>
                  <a:pt x="28266" y="130"/>
                </a:lnTo>
                <a:lnTo>
                  <a:pt x="27942" y="228"/>
                </a:lnTo>
                <a:lnTo>
                  <a:pt x="27584" y="358"/>
                </a:lnTo>
                <a:lnTo>
                  <a:pt x="27292" y="520"/>
                </a:lnTo>
                <a:lnTo>
                  <a:pt x="26999" y="715"/>
                </a:lnTo>
                <a:lnTo>
                  <a:pt x="26707" y="975"/>
                </a:lnTo>
                <a:lnTo>
                  <a:pt x="26447" y="1235"/>
                </a:lnTo>
                <a:lnTo>
                  <a:pt x="26220" y="1527"/>
                </a:lnTo>
                <a:lnTo>
                  <a:pt x="682" y="36714"/>
                </a:lnTo>
                <a:lnTo>
                  <a:pt x="487" y="37039"/>
                </a:lnTo>
                <a:lnTo>
                  <a:pt x="325" y="37364"/>
                </a:lnTo>
                <a:lnTo>
                  <a:pt x="195" y="37689"/>
                </a:lnTo>
                <a:lnTo>
                  <a:pt x="98" y="38046"/>
                </a:lnTo>
                <a:lnTo>
                  <a:pt x="33" y="38403"/>
                </a:lnTo>
                <a:lnTo>
                  <a:pt x="0" y="38761"/>
                </a:lnTo>
                <a:lnTo>
                  <a:pt x="0" y="39118"/>
                </a:lnTo>
                <a:lnTo>
                  <a:pt x="33" y="39443"/>
                </a:lnTo>
                <a:lnTo>
                  <a:pt x="98" y="39800"/>
                </a:lnTo>
                <a:lnTo>
                  <a:pt x="228" y="40125"/>
                </a:lnTo>
                <a:lnTo>
                  <a:pt x="357" y="40483"/>
                </a:lnTo>
                <a:lnTo>
                  <a:pt x="520" y="40775"/>
                </a:lnTo>
                <a:lnTo>
                  <a:pt x="715" y="41067"/>
                </a:lnTo>
                <a:lnTo>
                  <a:pt x="942" y="41360"/>
                </a:lnTo>
                <a:lnTo>
                  <a:pt x="1202" y="41620"/>
                </a:lnTo>
                <a:lnTo>
                  <a:pt x="1527" y="41847"/>
                </a:lnTo>
                <a:lnTo>
                  <a:pt x="1820" y="42075"/>
                </a:lnTo>
                <a:lnTo>
                  <a:pt x="2144" y="42237"/>
                </a:lnTo>
                <a:lnTo>
                  <a:pt x="2502" y="42367"/>
                </a:lnTo>
                <a:lnTo>
                  <a:pt x="2827" y="42465"/>
                </a:lnTo>
                <a:lnTo>
                  <a:pt x="3184" y="42530"/>
                </a:lnTo>
                <a:lnTo>
                  <a:pt x="3541" y="42562"/>
                </a:lnTo>
                <a:lnTo>
                  <a:pt x="3899" y="42562"/>
                </a:lnTo>
                <a:lnTo>
                  <a:pt x="4256" y="42497"/>
                </a:lnTo>
                <a:lnTo>
                  <a:pt x="4581" y="42432"/>
                </a:lnTo>
                <a:lnTo>
                  <a:pt x="4939" y="42335"/>
                </a:lnTo>
                <a:lnTo>
                  <a:pt x="5263" y="42205"/>
                </a:lnTo>
                <a:lnTo>
                  <a:pt x="5588" y="42042"/>
                </a:lnTo>
                <a:lnTo>
                  <a:pt x="5881" y="41815"/>
                </a:lnTo>
                <a:lnTo>
                  <a:pt x="6141" y="41587"/>
                </a:lnTo>
                <a:lnTo>
                  <a:pt x="6401" y="41327"/>
                </a:lnTo>
                <a:lnTo>
                  <a:pt x="6661" y="41035"/>
                </a:lnTo>
                <a:lnTo>
                  <a:pt x="32165" y="5848"/>
                </a:lnTo>
                <a:lnTo>
                  <a:pt x="32360" y="5523"/>
                </a:lnTo>
                <a:lnTo>
                  <a:pt x="32555" y="5199"/>
                </a:lnTo>
                <a:lnTo>
                  <a:pt x="32685" y="4841"/>
                </a:lnTo>
                <a:lnTo>
                  <a:pt x="32783" y="4516"/>
                </a:lnTo>
                <a:lnTo>
                  <a:pt x="32848" y="4159"/>
                </a:lnTo>
                <a:lnTo>
                  <a:pt x="32880" y="3801"/>
                </a:lnTo>
                <a:lnTo>
                  <a:pt x="32848" y="3444"/>
                </a:lnTo>
                <a:lnTo>
                  <a:pt x="32815" y="3087"/>
                </a:lnTo>
                <a:lnTo>
                  <a:pt x="32750" y="2762"/>
                </a:lnTo>
                <a:lnTo>
                  <a:pt x="32653" y="2404"/>
                </a:lnTo>
                <a:lnTo>
                  <a:pt x="32490" y="2080"/>
                </a:lnTo>
                <a:lnTo>
                  <a:pt x="32328" y="1787"/>
                </a:lnTo>
                <a:lnTo>
                  <a:pt x="32133" y="1462"/>
                </a:lnTo>
                <a:lnTo>
                  <a:pt x="31905" y="1202"/>
                </a:lnTo>
                <a:lnTo>
                  <a:pt x="31645" y="942"/>
                </a:lnTo>
                <a:lnTo>
                  <a:pt x="31353" y="682"/>
                </a:lnTo>
                <a:lnTo>
                  <a:pt x="31028" y="488"/>
                </a:lnTo>
                <a:lnTo>
                  <a:pt x="30703" y="325"/>
                </a:lnTo>
                <a:lnTo>
                  <a:pt x="30378" y="195"/>
                </a:lnTo>
                <a:lnTo>
                  <a:pt x="30021" y="98"/>
                </a:lnTo>
                <a:lnTo>
                  <a:pt x="29663" y="33"/>
                </a:lnTo>
                <a:lnTo>
                  <a:pt x="2930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9" name="Google Shape;1609;p27"/>
          <p:cNvSpPr/>
          <p:nvPr/>
        </p:nvSpPr>
        <p:spPr>
          <a:xfrm>
            <a:off x="289480" y="4476995"/>
            <a:ext cx="303421" cy="391327"/>
          </a:xfrm>
          <a:custGeom>
            <a:avLst/>
            <a:gdLst/>
            <a:ahLst/>
            <a:cxnLst/>
            <a:rect l="l" t="t" r="r" b="b"/>
            <a:pathLst>
              <a:path w="9423" h="12153" extrusionOk="0">
                <a:moveTo>
                  <a:pt x="8286" y="1"/>
                </a:moveTo>
                <a:lnTo>
                  <a:pt x="8058" y="33"/>
                </a:lnTo>
                <a:lnTo>
                  <a:pt x="7831" y="98"/>
                </a:lnTo>
                <a:lnTo>
                  <a:pt x="7636" y="196"/>
                </a:lnTo>
                <a:lnTo>
                  <a:pt x="7441" y="326"/>
                </a:lnTo>
                <a:lnTo>
                  <a:pt x="7311" y="488"/>
                </a:lnTo>
                <a:lnTo>
                  <a:pt x="196" y="10268"/>
                </a:lnTo>
                <a:lnTo>
                  <a:pt x="98" y="10495"/>
                </a:lnTo>
                <a:lnTo>
                  <a:pt x="1" y="10690"/>
                </a:lnTo>
                <a:lnTo>
                  <a:pt x="1" y="10918"/>
                </a:lnTo>
                <a:lnTo>
                  <a:pt x="1" y="11145"/>
                </a:lnTo>
                <a:lnTo>
                  <a:pt x="66" y="11372"/>
                </a:lnTo>
                <a:lnTo>
                  <a:pt x="163" y="11567"/>
                </a:lnTo>
                <a:lnTo>
                  <a:pt x="293" y="11762"/>
                </a:lnTo>
                <a:lnTo>
                  <a:pt x="456" y="11925"/>
                </a:lnTo>
                <a:lnTo>
                  <a:pt x="683" y="12022"/>
                </a:lnTo>
                <a:lnTo>
                  <a:pt x="878" y="12120"/>
                </a:lnTo>
                <a:lnTo>
                  <a:pt x="1105" y="12152"/>
                </a:lnTo>
                <a:lnTo>
                  <a:pt x="1333" y="12120"/>
                </a:lnTo>
                <a:lnTo>
                  <a:pt x="1560" y="12055"/>
                </a:lnTo>
                <a:lnTo>
                  <a:pt x="1755" y="11957"/>
                </a:lnTo>
                <a:lnTo>
                  <a:pt x="1950" y="11827"/>
                </a:lnTo>
                <a:lnTo>
                  <a:pt x="2113" y="11665"/>
                </a:lnTo>
                <a:lnTo>
                  <a:pt x="9196" y="1885"/>
                </a:lnTo>
                <a:lnTo>
                  <a:pt x="9325" y="1658"/>
                </a:lnTo>
                <a:lnTo>
                  <a:pt x="9390" y="1463"/>
                </a:lnTo>
                <a:lnTo>
                  <a:pt x="9423" y="1235"/>
                </a:lnTo>
                <a:lnTo>
                  <a:pt x="9390" y="1008"/>
                </a:lnTo>
                <a:lnTo>
                  <a:pt x="9358" y="781"/>
                </a:lnTo>
                <a:lnTo>
                  <a:pt x="9260" y="586"/>
                </a:lnTo>
                <a:lnTo>
                  <a:pt x="9098" y="391"/>
                </a:lnTo>
                <a:lnTo>
                  <a:pt x="8936" y="228"/>
                </a:lnTo>
                <a:lnTo>
                  <a:pt x="8741" y="131"/>
                </a:lnTo>
                <a:lnTo>
                  <a:pt x="8513" y="33"/>
                </a:lnTo>
                <a:lnTo>
                  <a:pt x="82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0" name="Google Shape;1610;p27"/>
          <p:cNvSpPr/>
          <p:nvPr/>
        </p:nvSpPr>
        <p:spPr>
          <a:xfrm>
            <a:off x="7978450" y="4631845"/>
            <a:ext cx="45016" cy="45016"/>
          </a:xfrm>
          <a:custGeom>
            <a:avLst/>
            <a:gdLst/>
            <a:ahLst/>
            <a:cxnLst/>
            <a:rect l="l" t="t" r="r" b="b"/>
            <a:pathLst>
              <a:path w="1398" h="1398" extrusionOk="0">
                <a:moveTo>
                  <a:pt x="552" y="0"/>
                </a:moveTo>
                <a:lnTo>
                  <a:pt x="422"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22" y="1332"/>
                </a:lnTo>
                <a:lnTo>
                  <a:pt x="552" y="1365"/>
                </a:lnTo>
                <a:lnTo>
                  <a:pt x="715" y="1397"/>
                </a:lnTo>
                <a:lnTo>
                  <a:pt x="845" y="1365"/>
                </a:lnTo>
                <a:lnTo>
                  <a:pt x="975" y="1332"/>
                </a:lnTo>
                <a:lnTo>
                  <a:pt x="1105" y="1268"/>
                </a:lnTo>
                <a:lnTo>
                  <a:pt x="1202" y="1170"/>
                </a:lnTo>
                <a:lnTo>
                  <a:pt x="1300" y="1073"/>
                </a:lnTo>
                <a:lnTo>
                  <a:pt x="1365" y="943"/>
                </a:lnTo>
                <a:lnTo>
                  <a:pt x="1397" y="813"/>
                </a:lnTo>
                <a:lnTo>
                  <a:pt x="1397" y="683"/>
                </a:lnTo>
                <a:lnTo>
                  <a:pt x="1397" y="553"/>
                </a:lnTo>
                <a:lnTo>
                  <a:pt x="1365" y="423"/>
                </a:lnTo>
                <a:lnTo>
                  <a:pt x="1300" y="293"/>
                </a:lnTo>
                <a:lnTo>
                  <a:pt x="1202" y="195"/>
                </a:lnTo>
                <a:lnTo>
                  <a:pt x="1105" y="98"/>
                </a:lnTo>
                <a:lnTo>
                  <a:pt x="975" y="33"/>
                </a:lnTo>
                <a:lnTo>
                  <a:pt x="84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1" name="Google Shape;1611;p27"/>
          <p:cNvSpPr/>
          <p:nvPr/>
        </p:nvSpPr>
        <p:spPr>
          <a:xfrm>
            <a:off x="8093533" y="4631845"/>
            <a:ext cx="45016" cy="45016"/>
          </a:xfrm>
          <a:custGeom>
            <a:avLst/>
            <a:gdLst/>
            <a:ahLst/>
            <a:cxnLst/>
            <a:rect l="l" t="t" r="r" b="b"/>
            <a:pathLst>
              <a:path w="1398" h="1398" extrusionOk="0">
                <a:moveTo>
                  <a:pt x="552" y="0"/>
                </a:moveTo>
                <a:lnTo>
                  <a:pt x="422" y="33"/>
                </a:lnTo>
                <a:lnTo>
                  <a:pt x="292" y="98"/>
                </a:lnTo>
                <a:lnTo>
                  <a:pt x="195" y="195"/>
                </a:lnTo>
                <a:lnTo>
                  <a:pt x="97" y="293"/>
                </a:lnTo>
                <a:lnTo>
                  <a:pt x="32" y="423"/>
                </a:lnTo>
                <a:lnTo>
                  <a:pt x="0" y="553"/>
                </a:lnTo>
                <a:lnTo>
                  <a:pt x="0" y="683"/>
                </a:lnTo>
                <a:lnTo>
                  <a:pt x="0" y="813"/>
                </a:lnTo>
                <a:lnTo>
                  <a:pt x="32" y="943"/>
                </a:lnTo>
                <a:lnTo>
                  <a:pt x="97" y="1073"/>
                </a:lnTo>
                <a:lnTo>
                  <a:pt x="195" y="1170"/>
                </a:lnTo>
                <a:lnTo>
                  <a:pt x="292" y="1268"/>
                </a:lnTo>
                <a:lnTo>
                  <a:pt x="422" y="1332"/>
                </a:lnTo>
                <a:lnTo>
                  <a:pt x="552" y="1365"/>
                </a:lnTo>
                <a:lnTo>
                  <a:pt x="682" y="1397"/>
                </a:lnTo>
                <a:lnTo>
                  <a:pt x="845" y="1365"/>
                </a:lnTo>
                <a:lnTo>
                  <a:pt x="975" y="1332"/>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75" y="33"/>
                </a:lnTo>
                <a:lnTo>
                  <a:pt x="84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2" name="Google Shape;1612;p27"/>
          <p:cNvSpPr/>
          <p:nvPr/>
        </p:nvSpPr>
        <p:spPr>
          <a:xfrm>
            <a:off x="8207553" y="4631845"/>
            <a:ext cx="45016" cy="45016"/>
          </a:xfrm>
          <a:custGeom>
            <a:avLst/>
            <a:gdLst/>
            <a:ahLst/>
            <a:cxnLst/>
            <a:rect l="l" t="t" r="r" b="b"/>
            <a:pathLst>
              <a:path w="1398" h="1398" extrusionOk="0">
                <a:moveTo>
                  <a:pt x="585" y="0"/>
                </a:moveTo>
                <a:lnTo>
                  <a:pt x="455"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55" y="1332"/>
                </a:lnTo>
                <a:lnTo>
                  <a:pt x="585" y="1365"/>
                </a:lnTo>
                <a:lnTo>
                  <a:pt x="715" y="1397"/>
                </a:lnTo>
                <a:lnTo>
                  <a:pt x="845" y="1365"/>
                </a:lnTo>
                <a:lnTo>
                  <a:pt x="975" y="1332"/>
                </a:lnTo>
                <a:lnTo>
                  <a:pt x="1105" y="1268"/>
                </a:lnTo>
                <a:lnTo>
                  <a:pt x="1203" y="1170"/>
                </a:lnTo>
                <a:lnTo>
                  <a:pt x="1300" y="1073"/>
                </a:lnTo>
                <a:lnTo>
                  <a:pt x="1365" y="943"/>
                </a:lnTo>
                <a:lnTo>
                  <a:pt x="1397" y="813"/>
                </a:lnTo>
                <a:lnTo>
                  <a:pt x="1397" y="683"/>
                </a:lnTo>
                <a:lnTo>
                  <a:pt x="1397" y="553"/>
                </a:lnTo>
                <a:lnTo>
                  <a:pt x="1365" y="423"/>
                </a:lnTo>
                <a:lnTo>
                  <a:pt x="1300" y="293"/>
                </a:lnTo>
                <a:lnTo>
                  <a:pt x="1203" y="195"/>
                </a:lnTo>
                <a:lnTo>
                  <a:pt x="1105" y="98"/>
                </a:lnTo>
                <a:lnTo>
                  <a:pt x="975" y="33"/>
                </a:lnTo>
                <a:lnTo>
                  <a:pt x="84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3" name="Google Shape;1613;p27"/>
          <p:cNvSpPr/>
          <p:nvPr/>
        </p:nvSpPr>
        <p:spPr>
          <a:xfrm>
            <a:off x="8322636" y="4631845"/>
            <a:ext cx="45016" cy="45016"/>
          </a:xfrm>
          <a:custGeom>
            <a:avLst/>
            <a:gdLst/>
            <a:ahLst/>
            <a:cxnLst/>
            <a:rect l="l" t="t" r="r" b="b"/>
            <a:pathLst>
              <a:path w="1398" h="1398" extrusionOk="0">
                <a:moveTo>
                  <a:pt x="553" y="0"/>
                </a:moveTo>
                <a:lnTo>
                  <a:pt x="423" y="33"/>
                </a:lnTo>
                <a:lnTo>
                  <a:pt x="293" y="98"/>
                </a:lnTo>
                <a:lnTo>
                  <a:pt x="195" y="195"/>
                </a:lnTo>
                <a:lnTo>
                  <a:pt x="130" y="293"/>
                </a:lnTo>
                <a:lnTo>
                  <a:pt x="65" y="423"/>
                </a:lnTo>
                <a:lnTo>
                  <a:pt x="0" y="553"/>
                </a:lnTo>
                <a:lnTo>
                  <a:pt x="0" y="683"/>
                </a:lnTo>
                <a:lnTo>
                  <a:pt x="0" y="813"/>
                </a:lnTo>
                <a:lnTo>
                  <a:pt x="65" y="943"/>
                </a:lnTo>
                <a:lnTo>
                  <a:pt x="130" y="1073"/>
                </a:lnTo>
                <a:lnTo>
                  <a:pt x="195" y="1170"/>
                </a:lnTo>
                <a:lnTo>
                  <a:pt x="293" y="1268"/>
                </a:lnTo>
                <a:lnTo>
                  <a:pt x="423" y="1332"/>
                </a:lnTo>
                <a:lnTo>
                  <a:pt x="553" y="1365"/>
                </a:lnTo>
                <a:lnTo>
                  <a:pt x="683" y="1397"/>
                </a:lnTo>
                <a:lnTo>
                  <a:pt x="845" y="1365"/>
                </a:lnTo>
                <a:lnTo>
                  <a:pt x="975" y="1332"/>
                </a:lnTo>
                <a:lnTo>
                  <a:pt x="1072" y="1268"/>
                </a:lnTo>
                <a:lnTo>
                  <a:pt x="1202" y="1170"/>
                </a:lnTo>
                <a:lnTo>
                  <a:pt x="1267" y="1073"/>
                </a:lnTo>
                <a:lnTo>
                  <a:pt x="1332" y="943"/>
                </a:lnTo>
                <a:lnTo>
                  <a:pt x="1397" y="813"/>
                </a:lnTo>
                <a:lnTo>
                  <a:pt x="1397" y="683"/>
                </a:lnTo>
                <a:lnTo>
                  <a:pt x="1397" y="553"/>
                </a:lnTo>
                <a:lnTo>
                  <a:pt x="1332" y="423"/>
                </a:lnTo>
                <a:lnTo>
                  <a:pt x="1267" y="293"/>
                </a:lnTo>
                <a:lnTo>
                  <a:pt x="1202" y="195"/>
                </a:lnTo>
                <a:lnTo>
                  <a:pt x="1072" y="98"/>
                </a:lnTo>
                <a:lnTo>
                  <a:pt x="975" y="33"/>
                </a:lnTo>
                <a:lnTo>
                  <a:pt x="84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4" name="Google Shape;1614;p27"/>
          <p:cNvSpPr/>
          <p:nvPr/>
        </p:nvSpPr>
        <p:spPr>
          <a:xfrm>
            <a:off x="8437718" y="4631845"/>
            <a:ext cx="45016" cy="45016"/>
          </a:xfrm>
          <a:custGeom>
            <a:avLst/>
            <a:gdLst/>
            <a:ahLst/>
            <a:cxnLst/>
            <a:rect l="l" t="t" r="r" b="b"/>
            <a:pathLst>
              <a:path w="1398" h="1398" extrusionOk="0">
                <a:moveTo>
                  <a:pt x="553" y="0"/>
                </a:moveTo>
                <a:lnTo>
                  <a:pt x="423" y="33"/>
                </a:lnTo>
                <a:lnTo>
                  <a:pt x="293" y="98"/>
                </a:lnTo>
                <a:lnTo>
                  <a:pt x="195" y="195"/>
                </a:lnTo>
                <a:lnTo>
                  <a:pt x="98" y="293"/>
                </a:lnTo>
                <a:lnTo>
                  <a:pt x="33" y="423"/>
                </a:lnTo>
                <a:lnTo>
                  <a:pt x="0" y="553"/>
                </a:lnTo>
                <a:lnTo>
                  <a:pt x="0" y="683"/>
                </a:lnTo>
                <a:lnTo>
                  <a:pt x="0" y="813"/>
                </a:lnTo>
                <a:lnTo>
                  <a:pt x="33" y="943"/>
                </a:lnTo>
                <a:lnTo>
                  <a:pt x="98" y="1073"/>
                </a:lnTo>
                <a:lnTo>
                  <a:pt x="195" y="1170"/>
                </a:lnTo>
                <a:lnTo>
                  <a:pt x="293" y="1268"/>
                </a:lnTo>
                <a:lnTo>
                  <a:pt x="423" y="1332"/>
                </a:lnTo>
                <a:lnTo>
                  <a:pt x="553" y="1365"/>
                </a:lnTo>
                <a:lnTo>
                  <a:pt x="683" y="1397"/>
                </a:lnTo>
                <a:lnTo>
                  <a:pt x="812" y="1365"/>
                </a:lnTo>
                <a:lnTo>
                  <a:pt x="942" y="1332"/>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42" y="33"/>
                </a:lnTo>
                <a:lnTo>
                  <a:pt x="81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5" name="Google Shape;1615;p27"/>
          <p:cNvSpPr/>
          <p:nvPr/>
        </p:nvSpPr>
        <p:spPr>
          <a:xfrm>
            <a:off x="7978450" y="4729121"/>
            <a:ext cx="45016" cy="45048"/>
          </a:xfrm>
          <a:custGeom>
            <a:avLst/>
            <a:gdLst/>
            <a:ahLst/>
            <a:cxnLst/>
            <a:rect l="l" t="t" r="r" b="b"/>
            <a:pathLst>
              <a:path w="1398" h="1399" extrusionOk="0">
                <a:moveTo>
                  <a:pt x="552" y="1"/>
                </a:moveTo>
                <a:lnTo>
                  <a:pt x="422" y="33"/>
                </a:lnTo>
                <a:lnTo>
                  <a:pt x="325" y="98"/>
                </a:lnTo>
                <a:lnTo>
                  <a:pt x="228" y="196"/>
                </a:lnTo>
                <a:lnTo>
                  <a:pt x="130" y="293"/>
                </a:lnTo>
                <a:lnTo>
                  <a:pt x="65" y="423"/>
                </a:lnTo>
                <a:lnTo>
                  <a:pt x="33" y="553"/>
                </a:lnTo>
                <a:lnTo>
                  <a:pt x="0" y="683"/>
                </a:lnTo>
                <a:lnTo>
                  <a:pt x="33" y="813"/>
                </a:lnTo>
                <a:lnTo>
                  <a:pt x="65" y="943"/>
                </a:lnTo>
                <a:lnTo>
                  <a:pt x="130" y="1073"/>
                </a:lnTo>
                <a:lnTo>
                  <a:pt x="228" y="1171"/>
                </a:lnTo>
                <a:lnTo>
                  <a:pt x="325" y="1268"/>
                </a:lnTo>
                <a:lnTo>
                  <a:pt x="422" y="1333"/>
                </a:lnTo>
                <a:lnTo>
                  <a:pt x="552" y="1366"/>
                </a:lnTo>
                <a:lnTo>
                  <a:pt x="715" y="1398"/>
                </a:lnTo>
                <a:lnTo>
                  <a:pt x="845" y="1366"/>
                </a:lnTo>
                <a:lnTo>
                  <a:pt x="975" y="1333"/>
                </a:lnTo>
                <a:lnTo>
                  <a:pt x="1105" y="1268"/>
                </a:lnTo>
                <a:lnTo>
                  <a:pt x="1202" y="1171"/>
                </a:lnTo>
                <a:lnTo>
                  <a:pt x="1300" y="1073"/>
                </a:lnTo>
                <a:lnTo>
                  <a:pt x="1365" y="943"/>
                </a:lnTo>
                <a:lnTo>
                  <a:pt x="1397" y="813"/>
                </a:lnTo>
                <a:lnTo>
                  <a:pt x="1397" y="683"/>
                </a:lnTo>
                <a:lnTo>
                  <a:pt x="1397" y="553"/>
                </a:lnTo>
                <a:lnTo>
                  <a:pt x="1365" y="423"/>
                </a:lnTo>
                <a:lnTo>
                  <a:pt x="1300" y="293"/>
                </a:lnTo>
                <a:lnTo>
                  <a:pt x="1202" y="196"/>
                </a:lnTo>
                <a:lnTo>
                  <a:pt x="1105" y="98"/>
                </a:lnTo>
                <a:lnTo>
                  <a:pt x="975" y="33"/>
                </a:lnTo>
                <a:lnTo>
                  <a:pt x="84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6" name="Google Shape;1616;p27"/>
          <p:cNvSpPr/>
          <p:nvPr/>
        </p:nvSpPr>
        <p:spPr>
          <a:xfrm>
            <a:off x="8093533" y="4729121"/>
            <a:ext cx="45016" cy="45048"/>
          </a:xfrm>
          <a:custGeom>
            <a:avLst/>
            <a:gdLst/>
            <a:ahLst/>
            <a:cxnLst/>
            <a:rect l="l" t="t" r="r" b="b"/>
            <a:pathLst>
              <a:path w="1398" h="1399" extrusionOk="0">
                <a:moveTo>
                  <a:pt x="552" y="1"/>
                </a:moveTo>
                <a:lnTo>
                  <a:pt x="422" y="33"/>
                </a:lnTo>
                <a:lnTo>
                  <a:pt x="292" y="98"/>
                </a:lnTo>
                <a:lnTo>
                  <a:pt x="195" y="196"/>
                </a:lnTo>
                <a:lnTo>
                  <a:pt x="97" y="293"/>
                </a:lnTo>
                <a:lnTo>
                  <a:pt x="32" y="423"/>
                </a:lnTo>
                <a:lnTo>
                  <a:pt x="0" y="553"/>
                </a:lnTo>
                <a:lnTo>
                  <a:pt x="0" y="683"/>
                </a:lnTo>
                <a:lnTo>
                  <a:pt x="0" y="813"/>
                </a:lnTo>
                <a:lnTo>
                  <a:pt x="32" y="943"/>
                </a:lnTo>
                <a:lnTo>
                  <a:pt x="97" y="1073"/>
                </a:lnTo>
                <a:lnTo>
                  <a:pt x="195" y="1171"/>
                </a:lnTo>
                <a:lnTo>
                  <a:pt x="292" y="1268"/>
                </a:lnTo>
                <a:lnTo>
                  <a:pt x="422" y="1333"/>
                </a:lnTo>
                <a:lnTo>
                  <a:pt x="552" y="1366"/>
                </a:lnTo>
                <a:lnTo>
                  <a:pt x="682" y="1398"/>
                </a:lnTo>
                <a:lnTo>
                  <a:pt x="845" y="1366"/>
                </a:lnTo>
                <a:lnTo>
                  <a:pt x="975" y="1333"/>
                </a:lnTo>
                <a:lnTo>
                  <a:pt x="1072" y="1268"/>
                </a:lnTo>
                <a:lnTo>
                  <a:pt x="1170" y="1171"/>
                </a:lnTo>
                <a:lnTo>
                  <a:pt x="1267" y="1073"/>
                </a:lnTo>
                <a:lnTo>
                  <a:pt x="1332" y="943"/>
                </a:lnTo>
                <a:lnTo>
                  <a:pt x="1365" y="813"/>
                </a:lnTo>
                <a:lnTo>
                  <a:pt x="1397" y="683"/>
                </a:lnTo>
                <a:lnTo>
                  <a:pt x="1365" y="553"/>
                </a:lnTo>
                <a:lnTo>
                  <a:pt x="1332" y="423"/>
                </a:lnTo>
                <a:lnTo>
                  <a:pt x="1267" y="293"/>
                </a:lnTo>
                <a:lnTo>
                  <a:pt x="1170" y="196"/>
                </a:lnTo>
                <a:lnTo>
                  <a:pt x="1072" y="98"/>
                </a:lnTo>
                <a:lnTo>
                  <a:pt x="975" y="33"/>
                </a:lnTo>
                <a:lnTo>
                  <a:pt x="84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7" name="Google Shape;1617;p27"/>
          <p:cNvSpPr/>
          <p:nvPr/>
        </p:nvSpPr>
        <p:spPr>
          <a:xfrm>
            <a:off x="8207553" y="4729121"/>
            <a:ext cx="45016" cy="45048"/>
          </a:xfrm>
          <a:custGeom>
            <a:avLst/>
            <a:gdLst/>
            <a:ahLst/>
            <a:cxnLst/>
            <a:rect l="l" t="t" r="r" b="b"/>
            <a:pathLst>
              <a:path w="1398" h="1399" extrusionOk="0">
                <a:moveTo>
                  <a:pt x="585" y="1"/>
                </a:moveTo>
                <a:lnTo>
                  <a:pt x="455" y="33"/>
                </a:lnTo>
                <a:lnTo>
                  <a:pt x="325" y="98"/>
                </a:lnTo>
                <a:lnTo>
                  <a:pt x="228" y="196"/>
                </a:lnTo>
                <a:lnTo>
                  <a:pt x="130" y="293"/>
                </a:lnTo>
                <a:lnTo>
                  <a:pt x="65" y="423"/>
                </a:lnTo>
                <a:lnTo>
                  <a:pt x="33" y="553"/>
                </a:lnTo>
                <a:lnTo>
                  <a:pt x="0" y="683"/>
                </a:lnTo>
                <a:lnTo>
                  <a:pt x="33" y="813"/>
                </a:lnTo>
                <a:lnTo>
                  <a:pt x="65" y="943"/>
                </a:lnTo>
                <a:lnTo>
                  <a:pt x="130" y="1073"/>
                </a:lnTo>
                <a:lnTo>
                  <a:pt x="228" y="1171"/>
                </a:lnTo>
                <a:lnTo>
                  <a:pt x="325" y="1268"/>
                </a:lnTo>
                <a:lnTo>
                  <a:pt x="455" y="1333"/>
                </a:lnTo>
                <a:lnTo>
                  <a:pt x="585" y="1366"/>
                </a:lnTo>
                <a:lnTo>
                  <a:pt x="715" y="1398"/>
                </a:lnTo>
                <a:lnTo>
                  <a:pt x="845" y="1366"/>
                </a:lnTo>
                <a:lnTo>
                  <a:pt x="975" y="1333"/>
                </a:lnTo>
                <a:lnTo>
                  <a:pt x="1105" y="1268"/>
                </a:lnTo>
                <a:lnTo>
                  <a:pt x="1203" y="1171"/>
                </a:lnTo>
                <a:lnTo>
                  <a:pt x="1300" y="1073"/>
                </a:lnTo>
                <a:lnTo>
                  <a:pt x="1365" y="943"/>
                </a:lnTo>
                <a:lnTo>
                  <a:pt x="1397" y="813"/>
                </a:lnTo>
                <a:lnTo>
                  <a:pt x="1397" y="683"/>
                </a:lnTo>
                <a:lnTo>
                  <a:pt x="1397" y="553"/>
                </a:lnTo>
                <a:lnTo>
                  <a:pt x="1365" y="423"/>
                </a:lnTo>
                <a:lnTo>
                  <a:pt x="1300" y="293"/>
                </a:lnTo>
                <a:lnTo>
                  <a:pt x="1203" y="196"/>
                </a:lnTo>
                <a:lnTo>
                  <a:pt x="1105" y="98"/>
                </a:lnTo>
                <a:lnTo>
                  <a:pt x="975" y="33"/>
                </a:lnTo>
                <a:lnTo>
                  <a:pt x="84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8" name="Google Shape;1618;p27"/>
          <p:cNvSpPr/>
          <p:nvPr/>
        </p:nvSpPr>
        <p:spPr>
          <a:xfrm>
            <a:off x="8322636" y="4729121"/>
            <a:ext cx="45016" cy="45048"/>
          </a:xfrm>
          <a:custGeom>
            <a:avLst/>
            <a:gdLst/>
            <a:ahLst/>
            <a:cxnLst/>
            <a:rect l="l" t="t" r="r" b="b"/>
            <a:pathLst>
              <a:path w="1398" h="1399" extrusionOk="0">
                <a:moveTo>
                  <a:pt x="553" y="1"/>
                </a:moveTo>
                <a:lnTo>
                  <a:pt x="423" y="33"/>
                </a:lnTo>
                <a:lnTo>
                  <a:pt x="293" y="98"/>
                </a:lnTo>
                <a:lnTo>
                  <a:pt x="195" y="196"/>
                </a:lnTo>
                <a:lnTo>
                  <a:pt x="130" y="293"/>
                </a:lnTo>
                <a:lnTo>
                  <a:pt x="65" y="423"/>
                </a:lnTo>
                <a:lnTo>
                  <a:pt x="0" y="553"/>
                </a:lnTo>
                <a:lnTo>
                  <a:pt x="0" y="683"/>
                </a:lnTo>
                <a:lnTo>
                  <a:pt x="0" y="813"/>
                </a:lnTo>
                <a:lnTo>
                  <a:pt x="65" y="943"/>
                </a:lnTo>
                <a:lnTo>
                  <a:pt x="130" y="1073"/>
                </a:lnTo>
                <a:lnTo>
                  <a:pt x="195" y="1171"/>
                </a:lnTo>
                <a:lnTo>
                  <a:pt x="293" y="1268"/>
                </a:lnTo>
                <a:lnTo>
                  <a:pt x="423" y="1333"/>
                </a:lnTo>
                <a:lnTo>
                  <a:pt x="553" y="1366"/>
                </a:lnTo>
                <a:lnTo>
                  <a:pt x="683" y="1398"/>
                </a:lnTo>
                <a:lnTo>
                  <a:pt x="845" y="1366"/>
                </a:lnTo>
                <a:lnTo>
                  <a:pt x="975" y="1333"/>
                </a:lnTo>
                <a:lnTo>
                  <a:pt x="1072" y="1268"/>
                </a:lnTo>
                <a:lnTo>
                  <a:pt x="1202" y="1171"/>
                </a:lnTo>
                <a:lnTo>
                  <a:pt x="1267" y="1073"/>
                </a:lnTo>
                <a:lnTo>
                  <a:pt x="1332" y="943"/>
                </a:lnTo>
                <a:lnTo>
                  <a:pt x="1397" y="813"/>
                </a:lnTo>
                <a:lnTo>
                  <a:pt x="1397" y="683"/>
                </a:lnTo>
                <a:lnTo>
                  <a:pt x="1397" y="553"/>
                </a:lnTo>
                <a:lnTo>
                  <a:pt x="1332" y="423"/>
                </a:lnTo>
                <a:lnTo>
                  <a:pt x="1267" y="293"/>
                </a:lnTo>
                <a:lnTo>
                  <a:pt x="1202" y="196"/>
                </a:lnTo>
                <a:lnTo>
                  <a:pt x="1072" y="98"/>
                </a:lnTo>
                <a:lnTo>
                  <a:pt x="975" y="33"/>
                </a:lnTo>
                <a:lnTo>
                  <a:pt x="84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9" name="Google Shape;1619;p27"/>
          <p:cNvSpPr/>
          <p:nvPr/>
        </p:nvSpPr>
        <p:spPr>
          <a:xfrm>
            <a:off x="8437718" y="4729121"/>
            <a:ext cx="45016" cy="45048"/>
          </a:xfrm>
          <a:custGeom>
            <a:avLst/>
            <a:gdLst/>
            <a:ahLst/>
            <a:cxnLst/>
            <a:rect l="l" t="t" r="r" b="b"/>
            <a:pathLst>
              <a:path w="1398" h="1399" extrusionOk="0">
                <a:moveTo>
                  <a:pt x="553" y="1"/>
                </a:moveTo>
                <a:lnTo>
                  <a:pt x="423" y="33"/>
                </a:lnTo>
                <a:lnTo>
                  <a:pt x="293" y="98"/>
                </a:lnTo>
                <a:lnTo>
                  <a:pt x="195" y="196"/>
                </a:lnTo>
                <a:lnTo>
                  <a:pt x="98" y="293"/>
                </a:lnTo>
                <a:lnTo>
                  <a:pt x="33" y="423"/>
                </a:lnTo>
                <a:lnTo>
                  <a:pt x="0" y="553"/>
                </a:lnTo>
                <a:lnTo>
                  <a:pt x="0" y="683"/>
                </a:lnTo>
                <a:lnTo>
                  <a:pt x="0" y="813"/>
                </a:lnTo>
                <a:lnTo>
                  <a:pt x="33" y="943"/>
                </a:lnTo>
                <a:lnTo>
                  <a:pt x="98" y="1073"/>
                </a:lnTo>
                <a:lnTo>
                  <a:pt x="195" y="1171"/>
                </a:lnTo>
                <a:lnTo>
                  <a:pt x="293" y="1268"/>
                </a:lnTo>
                <a:lnTo>
                  <a:pt x="423" y="1333"/>
                </a:lnTo>
                <a:lnTo>
                  <a:pt x="553" y="1366"/>
                </a:lnTo>
                <a:lnTo>
                  <a:pt x="683" y="1398"/>
                </a:lnTo>
                <a:lnTo>
                  <a:pt x="812" y="1366"/>
                </a:lnTo>
                <a:lnTo>
                  <a:pt x="942" y="1333"/>
                </a:lnTo>
                <a:lnTo>
                  <a:pt x="1072" y="1268"/>
                </a:lnTo>
                <a:lnTo>
                  <a:pt x="1170" y="1171"/>
                </a:lnTo>
                <a:lnTo>
                  <a:pt x="1267" y="1073"/>
                </a:lnTo>
                <a:lnTo>
                  <a:pt x="1332" y="943"/>
                </a:lnTo>
                <a:lnTo>
                  <a:pt x="1365" y="813"/>
                </a:lnTo>
                <a:lnTo>
                  <a:pt x="1397" y="683"/>
                </a:lnTo>
                <a:lnTo>
                  <a:pt x="1365" y="553"/>
                </a:lnTo>
                <a:lnTo>
                  <a:pt x="1332" y="423"/>
                </a:lnTo>
                <a:lnTo>
                  <a:pt x="1267" y="293"/>
                </a:lnTo>
                <a:lnTo>
                  <a:pt x="1170" y="196"/>
                </a:lnTo>
                <a:lnTo>
                  <a:pt x="1072" y="98"/>
                </a:lnTo>
                <a:lnTo>
                  <a:pt x="942" y="33"/>
                </a:lnTo>
                <a:lnTo>
                  <a:pt x="81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0" name="Google Shape;1620;p27"/>
          <p:cNvSpPr/>
          <p:nvPr/>
        </p:nvSpPr>
        <p:spPr>
          <a:xfrm>
            <a:off x="7978450" y="4826429"/>
            <a:ext cx="45016" cy="45016"/>
          </a:xfrm>
          <a:custGeom>
            <a:avLst/>
            <a:gdLst/>
            <a:ahLst/>
            <a:cxnLst/>
            <a:rect l="l" t="t" r="r" b="b"/>
            <a:pathLst>
              <a:path w="1398" h="1398" extrusionOk="0">
                <a:moveTo>
                  <a:pt x="552" y="1"/>
                </a:moveTo>
                <a:lnTo>
                  <a:pt x="422"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22" y="1333"/>
                </a:lnTo>
                <a:lnTo>
                  <a:pt x="552" y="1365"/>
                </a:lnTo>
                <a:lnTo>
                  <a:pt x="715" y="1398"/>
                </a:lnTo>
                <a:lnTo>
                  <a:pt x="845" y="1365"/>
                </a:lnTo>
                <a:lnTo>
                  <a:pt x="975" y="1333"/>
                </a:lnTo>
                <a:lnTo>
                  <a:pt x="1105" y="1268"/>
                </a:lnTo>
                <a:lnTo>
                  <a:pt x="1202" y="1170"/>
                </a:lnTo>
                <a:lnTo>
                  <a:pt x="1300" y="1073"/>
                </a:lnTo>
                <a:lnTo>
                  <a:pt x="1365" y="943"/>
                </a:lnTo>
                <a:lnTo>
                  <a:pt x="1397" y="813"/>
                </a:lnTo>
                <a:lnTo>
                  <a:pt x="1397" y="683"/>
                </a:lnTo>
                <a:lnTo>
                  <a:pt x="1397" y="553"/>
                </a:lnTo>
                <a:lnTo>
                  <a:pt x="1365" y="423"/>
                </a:lnTo>
                <a:lnTo>
                  <a:pt x="1300" y="293"/>
                </a:lnTo>
                <a:lnTo>
                  <a:pt x="1202" y="195"/>
                </a:lnTo>
                <a:lnTo>
                  <a:pt x="1105" y="98"/>
                </a:lnTo>
                <a:lnTo>
                  <a:pt x="975" y="33"/>
                </a:lnTo>
                <a:lnTo>
                  <a:pt x="84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1" name="Google Shape;1621;p27"/>
          <p:cNvSpPr/>
          <p:nvPr/>
        </p:nvSpPr>
        <p:spPr>
          <a:xfrm>
            <a:off x="8093533" y="4826429"/>
            <a:ext cx="45016" cy="45016"/>
          </a:xfrm>
          <a:custGeom>
            <a:avLst/>
            <a:gdLst/>
            <a:ahLst/>
            <a:cxnLst/>
            <a:rect l="l" t="t" r="r" b="b"/>
            <a:pathLst>
              <a:path w="1398" h="1398" extrusionOk="0">
                <a:moveTo>
                  <a:pt x="552" y="1"/>
                </a:moveTo>
                <a:lnTo>
                  <a:pt x="422" y="33"/>
                </a:lnTo>
                <a:lnTo>
                  <a:pt x="292" y="98"/>
                </a:lnTo>
                <a:lnTo>
                  <a:pt x="195" y="195"/>
                </a:lnTo>
                <a:lnTo>
                  <a:pt x="97" y="293"/>
                </a:lnTo>
                <a:lnTo>
                  <a:pt x="32" y="423"/>
                </a:lnTo>
                <a:lnTo>
                  <a:pt x="0" y="553"/>
                </a:lnTo>
                <a:lnTo>
                  <a:pt x="0" y="683"/>
                </a:lnTo>
                <a:lnTo>
                  <a:pt x="0" y="813"/>
                </a:lnTo>
                <a:lnTo>
                  <a:pt x="32" y="943"/>
                </a:lnTo>
                <a:lnTo>
                  <a:pt x="97" y="1073"/>
                </a:lnTo>
                <a:lnTo>
                  <a:pt x="195" y="1170"/>
                </a:lnTo>
                <a:lnTo>
                  <a:pt x="292" y="1268"/>
                </a:lnTo>
                <a:lnTo>
                  <a:pt x="422" y="1333"/>
                </a:lnTo>
                <a:lnTo>
                  <a:pt x="552" y="1365"/>
                </a:lnTo>
                <a:lnTo>
                  <a:pt x="682" y="1398"/>
                </a:lnTo>
                <a:lnTo>
                  <a:pt x="845" y="1365"/>
                </a:lnTo>
                <a:lnTo>
                  <a:pt x="975" y="1333"/>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75" y="33"/>
                </a:lnTo>
                <a:lnTo>
                  <a:pt x="84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2" name="Google Shape;1622;p27"/>
          <p:cNvSpPr/>
          <p:nvPr/>
        </p:nvSpPr>
        <p:spPr>
          <a:xfrm>
            <a:off x="8207553" y="4826429"/>
            <a:ext cx="45016" cy="45016"/>
          </a:xfrm>
          <a:custGeom>
            <a:avLst/>
            <a:gdLst/>
            <a:ahLst/>
            <a:cxnLst/>
            <a:rect l="l" t="t" r="r" b="b"/>
            <a:pathLst>
              <a:path w="1398" h="1398" extrusionOk="0">
                <a:moveTo>
                  <a:pt x="585" y="1"/>
                </a:moveTo>
                <a:lnTo>
                  <a:pt x="455"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55" y="1333"/>
                </a:lnTo>
                <a:lnTo>
                  <a:pt x="585" y="1365"/>
                </a:lnTo>
                <a:lnTo>
                  <a:pt x="715" y="1398"/>
                </a:lnTo>
                <a:lnTo>
                  <a:pt x="845" y="1365"/>
                </a:lnTo>
                <a:lnTo>
                  <a:pt x="975" y="1333"/>
                </a:lnTo>
                <a:lnTo>
                  <a:pt x="1105" y="1268"/>
                </a:lnTo>
                <a:lnTo>
                  <a:pt x="1203" y="1170"/>
                </a:lnTo>
                <a:lnTo>
                  <a:pt x="1300" y="1073"/>
                </a:lnTo>
                <a:lnTo>
                  <a:pt x="1365" y="943"/>
                </a:lnTo>
                <a:lnTo>
                  <a:pt x="1397" y="813"/>
                </a:lnTo>
                <a:lnTo>
                  <a:pt x="1397" y="683"/>
                </a:lnTo>
                <a:lnTo>
                  <a:pt x="1397" y="553"/>
                </a:lnTo>
                <a:lnTo>
                  <a:pt x="1365" y="423"/>
                </a:lnTo>
                <a:lnTo>
                  <a:pt x="1300" y="293"/>
                </a:lnTo>
                <a:lnTo>
                  <a:pt x="1203" y="195"/>
                </a:lnTo>
                <a:lnTo>
                  <a:pt x="1105" y="98"/>
                </a:lnTo>
                <a:lnTo>
                  <a:pt x="975" y="33"/>
                </a:lnTo>
                <a:lnTo>
                  <a:pt x="84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3" name="Google Shape;1623;p27"/>
          <p:cNvSpPr/>
          <p:nvPr/>
        </p:nvSpPr>
        <p:spPr>
          <a:xfrm>
            <a:off x="8322636" y="4826429"/>
            <a:ext cx="45016" cy="45016"/>
          </a:xfrm>
          <a:custGeom>
            <a:avLst/>
            <a:gdLst/>
            <a:ahLst/>
            <a:cxnLst/>
            <a:rect l="l" t="t" r="r" b="b"/>
            <a:pathLst>
              <a:path w="1398" h="1398" extrusionOk="0">
                <a:moveTo>
                  <a:pt x="553" y="1"/>
                </a:moveTo>
                <a:lnTo>
                  <a:pt x="423" y="33"/>
                </a:lnTo>
                <a:lnTo>
                  <a:pt x="293" y="98"/>
                </a:lnTo>
                <a:lnTo>
                  <a:pt x="195" y="195"/>
                </a:lnTo>
                <a:lnTo>
                  <a:pt x="130" y="293"/>
                </a:lnTo>
                <a:lnTo>
                  <a:pt x="65" y="423"/>
                </a:lnTo>
                <a:lnTo>
                  <a:pt x="0" y="553"/>
                </a:lnTo>
                <a:lnTo>
                  <a:pt x="0" y="683"/>
                </a:lnTo>
                <a:lnTo>
                  <a:pt x="0" y="813"/>
                </a:lnTo>
                <a:lnTo>
                  <a:pt x="65" y="943"/>
                </a:lnTo>
                <a:lnTo>
                  <a:pt x="130" y="1073"/>
                </a:lnTo>
                <a:lnTo>
                  <a:pt x="195" y="1170"/>
                </a:lnTo>
                <a:lnTo>
                  <a:pt x="293" y="1268"/>
                </a:lnTo>
                <a:lnTo>
                  <a:pt x="423" y="1333"/>
                </a:lnTo>
                <a:lnTo>
                  <a:pt x="553" y="1365"/>
                </a:lnTo>
                <a:lnTo>
                  <a:pt x="683" y="1398"/>
                </a:lnTo>
                <a:lnTo>
                  <a:pt x="845" y="1365"/>
                </a:lnTo>
                <a:lnTo>
                  <a:pt x="975" y="1333"/>
                </a:lnTo>
                <a:lnTo>
                  <a:pt x="1072" y="1268"/>
                </a:lnTo>
                <a:lnTo>
                  <a:pt x="1202" y="1170"/>
                </a:lnTo>
                <a:lnTo>
                  <a:pt x="1267" y="1073"/>
                </a:lnTo>
                <a:lnTo>
                  <a:pt x="1332" y="943"/>
                </a:lnTo>
                <a:lnTo>
                  <a:pt x="1397" y="813"/>
                </a:lnTo>
                <a:lnTo>
                  <a:pt x="1397" y="683"/>
                </a:lnTo>
                <a:lnTo>
                  <a:pt x="1397" y="553"/>
                </a:lnTo>
                <a:lnTo>
                  <a:pt x="1332" y="423"/>
                </a:lnTo>
                <a:lnTo>
                  <a:pt x="1267" y="293"/>
                </a:lnTo>
                <a:lnTo>
                  <a:pt x="1202" y="195"/>
                </a:lnTo>
                <a:lnTo>
                  <a:pt x="1072" y="98"/>
                </a:lnTo>
                <a:lnTo>
                  <a:pt x="975" y="33"/>
                </a:lnTo>
                <a:lnTo>
                  <a:pt x="84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4" name="Google Shape;1624;p27"/>
          <p:cNvSpPr/>
          <p:nvPr/>
        </p:nvSpPr>
        <p:spPr>
          <a:xfrm>
            <a:off x="8437718" y="4826429"/>
            <a:ext cx="45016" cy="45016"/>
          </a:xfrm>
          <a:custGeom>
            <a:avLst/>
            <a:gdLst/>
            <a:ahLst/>
            <a:cxnLst/>
            <a:rect l="l" t="t" r="r" b="b"/>
            <a:pathLst>
              <a:path w="1398" h="1398" extrusionOk="0">
                <a:moveTo>
                  <a:pt x="553" y="1"/>
                </a:moveTo>
                <a:lnTo>
                  <a:pt x="423" y="33"/>
                </a:lnTo>
                <a:lnTo>
                  <a:pt x="293" y="98"/>
                </a:lnTo>
                <a:lnTo>
                  <a:pt x="195" y="195"/>
                </a:lnTo>
                <a:lnTo>
                  <a:pt x="98" y="293"/>
                </a:lnTo>
                <a:lnTo>
                  <a:pt x="33" y="423"/>
                </a:lnTo>
                <a:lnTo>
                  <a:pt x="0" y="553"/>
                </a:lnTo>
                <a:lnTo>
                  <a:pt x="0" y="683"/>
                </a:lnTo>
                <a:lnTo>
                  <a:pt x="0" y="813"/>
                </a:lnTo>
                <a:lnTo>
                  <a:pt x="33" y="943"/>
                </a:lnTo>
                <a:lnTo>
                  <a:pt x="98" y="1073"/>
                </a:lnTo>
                <a:lnTo>
                  <a:pt x="195" y="1170"/>
                </a:lnTo>
                <a:lnTo>
                  <a:pt x="293" y="1268"/>
                </a:lnTo>
                <a:lnTo>
                  <a:pt x="423" y="1333"/>
                </a:lnTo>
                <a:lnTo>
                  <a:pt x="553" y="1365"/>
                </a:lnTo>
                <a:lnTo>
                  <a:pt x="683" y="1398"/>
                </a:lnTo>
                <a:lnTo>
                  <a:pt x="812" y="1365"/>
                </a:lnTo>
                <a:lnTo>
                  <a:pt x="942" y="1333"/>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42" y="33"/>
                </a:lnTo>
                <a:lnTo>
                  <a:pt x="81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625" name="Google Shape;1625;p27"/>
          <p:cNvGrpSpPr/>
          <p:nvPr/>
        </p:nvGrpSpPr>
        <p:grpSpPr>
          <a:xfrm>
            <a:off x="1840804" y="537102"/>
            <a:ext cx="5462391" cy="4069297"/>
            <a:chOff x="2057599" y="1058076"/>
            <a:chExt cx="5028900" cy="3027300"/>
          </a:xfrm>
        </p:grpSpPr>
        <p:sp>
          <p:nvSpPr>
            <p:cNvPr id="1626" name="Google Shape;1626;p27"/>
            <p:cNvSpPr/>
            <p:nvPr/>
          </p:nvSpPr>
          <p:spPr>
            <a:xfrm>
              <a:off x="2057599" y="1058076"/>
              <a:ext cx="5028900" cy="3027300"/>
            </a:xfrm>
            <a:prstGeom prst="roundRect">
              <a:avLst>
                <a:gd name="adj" fmla="val 16667"/>
              </a:avLst>
            </a:prstGeom>
            <a:solidFill>
              <a:srgbClr val="FFFFFF"/>
            </a:solidFill>
            <a:ln>
              <a:noFill/>
            </a:ln>
            <a:effectLst>
              <a:outerShdw dist="76200" dir="3000000" algn="bl" rotWithShape="0">
                <a:srgbClr val="CDD9E1"/>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7" name="Google Shape;1627;p27"/>
            <p:cNvSpPr/>
            <p:nvPr/>
          </p:nvSpPr>
          <p:spPr>
            <a:xfrm>
              <a:off x="2216899" y="1220376"/>
              <a:ext cx="4710300" cy="2702700"/>
            </a:xfrm>
            <a:prstGeom prst="roundRect">
              <a:avLst>
                <a:gd name="adj" fmla="val 16667"/>
              </a:avLst>
            </a:prstGeom>
            <a:noFill/>
            <a:ln w="19050" cap="flat" cmpd="sng">
              <a:solidFill>
                <a:srgbClr val="59C3EA"/>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28" name="Google Shape;1628;p27"/>
          <p:cNvSpPr/>
          <p:nvPr/>
        </p:nvSpPr>
        <p:spPr>
          <a:xfrm>
            <a:off x="6509785" y="4900033"/>
            <a:ext cx="442557" cy="443587"/>
          </a:xfrm>
          <a:custGeom>
            <a:avLst/>
            <a:gdLst/>
            <a:ahLst/>
            <a:cxnLst/>
            <a:rect l="l" t="t" r="r" b="b"/>
            <a:pathLst>
              <a:path w="13744" h="13776" extrusionOk="0">
                <a:moveTo>
                  <a:pt x="6856" y="0"/>
                </a:moveTo>
                <a:lnTo>
                  <a:pt x="6174" y="65"/>
                </a:lnTo>
                <a:lnTo>
                  <a:pt x="5491" y="163"/>
                </a:lnTo>
                <a:lnTo>
                  <a:pt x="4809" y="325"/>
                </a:lnTo>
                <a:lnTo>
                  <a:pt x="4192" y="553"/>
                </a:lnTo>
                <a:lnTo>
                  <a:pt x="3575" y="845"/>
                </a:lnTo>
                <a:lnTo>
                  <a:pt x="3022" y="1202"/>
                </a:lnTo>
                <a:lnTo>
                  <a:pt x="2502" y="1592"/>
                </a:lnTo>
                <a:lnTo>
                  <a:pt x="2015" y="2047"/>
                </a:lnTo>
                <a:lnTo>
                  <a:pt x="1560" y="2534"/>
                </a:lnTo>
                <a:lnTo>
                  <a:pt x="1170" y="3054"/>
                </a:lnTo>
                <a:lnTo>
                  <a:pt x="813" y="3607"/>
                </a:lnTo>
                <a:lnTo>
                  <a:pt x="521" y="4224"/>
                </a:lnTo>
                <a:lnTo>
                  <a:pt x="293" y="4841"/>
                </a:lnTo>
                <a:lnTo>
                  <a:pt x="131" y="5524"/>
                </a:lnTo>
                <a:lnTo>
                  <a:pt x="33" y="6206"/>
                </a:lnTo>
                <a:lnTo>
                  <a:pt x="1" y="6888"/>
                </a:lnTo>
                <a:lnTo>
                  <a:pt x="33" y="7603"/>
                </a:lnTo>
                <a:lnTo>
                  <a:pt x="131" y="8285"/>
                </a:lnTo>
                <a:lnTo>
                  <a:pt x="293" y="8935"/>
                </a:lnTo>
                <a:lnTo>
                  <a:pt x="521" y="9585"/>
                </a:lnTo>
                <a:lnTo>
                  <a:pt x="813" y="10170"/>
                </a:lnTo>
                <a:lnTo>
                  <a:pt x="1170" y="10754"/>
                </a:lnTo>
                <a:lnTo>
                  <a:pt x="1560" y="11274"/>
                </a:lnTo>
                <a:lnTo>
                  <a:pt x="2015" y="11762"/>
                </a:lnTo>
                <a:lnTo>
                  <a:pt x="2502" y="12216"/>
                </a:lnTo>
                <a:lnTo>
                  <a:pt x="3022" y="12606"/>
                </a:lnTo>
                <a:lnTo>
                  <a:pt x="3575" y="12964"/>
                </a:lnTo>
                <a:lnTo>
                  <a:pt x="4192" y="13224"/>
                </a:lnTo>
                <a:lnTo>
                  <a:pt x="4809" y="13484"/>
                </a:lnTo>
                <a:lnTo>
                  <a:pt x="5491" y="13646"/>
                </a:lnTo>
                <a:lnTo>
                  <a:pt x="6174" y="13743"/>
                </a:lnTo>
                <a:lnTo>
                  <a:pt x="6856" y="13776"/>
                </a:lnTo>
                <a:lnTo>
                  <a:pt x="7571" y="13743"/>
                </a:lnTo>
                <a:lnTo>
                  <a:pt x="8253" y="13646"/>
                </a:lnTo>
                <a:lnTo>
                  <a:pt x="8903" y="13484"/>
                </a:lnTo>
                <a:lnTo>
                  <a:pt x="9553" y="13224"/>
                </a:lnTo>
                <a:lnTo>
                  <a:pt x="10138" y="12964"/>
                </a:lnTo>
                <a:lnTo>
                  <a:pt x="10722" y="12606"/>
                </a:lnTo>
                <a:lnTo>
                  <a:pt x="11242" y="12216"/>
                </a:lnTo>
                <a:lnTo>
                  <a:pt x="11730" y="11762"/>
                </a:lnTo>
                <a:lnTo>
                  <a:pt x="12184" y="11274"/>
                </a:lnTo>
                <a:lnTo>
                  <a:pt x="12574" y="10754"/>
                </a:lnTo>
                <a:lnTo>
                  <a:pt x="12932" y="10170"/>
                </a:lnTo>
                <a:lnTo>
                  <a:pt x="13224" y="9585"/>
                </a:lnTo>
                <a:lnTo>
                  <a:pt x="13452" y="8935"/>
                </a:lnTo>
                <a:lnTo>
                  <a:pt x="13614" y="8285"/>
                </a:lnTo>
                <a:lnTo>
                  <a:pt x="13711" y="7603"/>
                </a:lnTo>
                <a:lnTo>
                  <a:pt x="13744" y="6888"/>
                </a:lnTo>
                <a:lnTo>
                  <a:pt x="13711" y="6206"/>
                </a:lnTo>
                <a:lnTo>
                  <a:pt x="13614" y="5524"/>
                </a:lnTo>
                <a:lnTo>
                  <a:pt x="13452" y="4841"/>
                </a:lnTo>
                <a:lnTo>
                  <a:pt x="13224" y="4224"/>
                </a:lnTo>
                <a:lnTo>
                  <a:pt x="12932" y="3607"/>
                </a:lnTo>
                <a:lnTo>
                  <a:pt x="12574" y="3054"/>
                </a:lnTo>
                <a:lnTo>
                  <a:pt x="12184" y="2534"/>
                </a:lnTo>
                <a:lnTo>
                  <a:pt x="11730" y="2047"/>
                </a:lnTo>
                <a:lnTo>
                  <a:pt x="11242" y="1592"/>
                </a:lnTo>
                <a:lnTo>
                  <a:pt x="10722" y="1202"/>
                </a:lnTo>
                <a:lnTo>
                  <a:pt x="10138" y="845"/>
                </a:lnTo>
                <a:lnTo>
                  <a:pt x="9553" y="553"/>
                </a:lnTo>
                <a:lnTo>
                  <a:pt x="8903" y="325"/>
                </a:lnTo>
                <a:lnTo>
                  <a:pt x="8253" y="163"/>
                </a:lnTo>
                <a:lnTo>
                  <a:pt x="7571" y="65"/>
                </a:lnTo>
                <a:lnTo>
                  <a:pt x="6856"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9" name="Google Shape;1629;p27"/>
          <p:cNvSpPr txBox="1">
            <a:spLocks noGrp="1"/>
          </p:cNvSpPr>
          <p:nvPr>
            <p:ph type="ctrTitle"/>
          </p:nvPr>
        </p:nvSpPr>
        <p:spPr>
          <a:xfrm>
            <a:off x="2441850" y="981075"/>
            <a:ext cx="4260300" cy="598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5200"/>
              <a:buNone/>
              <a:defRPr sz="5600" b="1"/>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630" name="Google Shape;1630;p27"/>
          <p:cNvSpPr txBox="1">
            <a:spLocks noGrp="1"/>
          </p:cNvSpPr>
          <p:nvPr>
            <p:ph type="subTitle" idx="1"/>
          </p:nvPr>
        </p:nvSpPr>
        <p:spPr>
          <a:xfrm>
            <a:off x="2806050" y="1778650"/>
            <a:ext cx="3531900" cy="960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800"/>
              <a:buNone/>
              <a:defRPr sz="16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631" name="Google Shape;1631;p27"/>
          <p:cNvSpPr txBox="1">
            <a:spLocks noGrp="1"/>
          </p:cNvSpPr>
          <p:nvPr>
            <p:ph type="subTitle" idx="2"/>
          </p:nvPr>
        </p:nvSpPr>
        <p:spPr>
          <a:xfrm>
            <a:off x="2806050" y="4007500"/>
            <a:ext cx="3531900" cy="191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800"/>
              <a:buNone/>
              <a:defRPr sz="12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632" name="Google Shape;1632;p27"/>
          <p:cNvSpPr txBox="1"/>
          <p:nvPr/>
        </p:nvSpPr>
        <p:spPr>
          <a:xfrm>
            <a:off x="2010325" y="3520325"/>
            <a:ext cx="5130000" cy="346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200" b="1">
                <a:solidFill>
                  <a:schemeClr val="accent4"/>
                </a:solidFill>
                <a:latin typeface="Open Sans"/>
                <a:ea typeface="Open Sans"/>
                <a:cs typeface="Open Sans"/>
                <a:sym typeface="Open Sans"/>
              </a:rPr>
              <a:t>CREDITS: </a:t>
            </a:r>
            <a:r>
              <a:rPr lang="en" sz="1200">
                <a:solidFill>
                  <a:schemeClr val="accent4"/>
                </a:solidFill>
                <a:latin typeface="Open Sans"/>
                <a:ea typeface="Open Sans"/>
                <a:cs typeface="Open Sans"/>
                <a:sym typeface="Open Sans"/>
              </a:rPr>
              <a:t>This presentation template was created by </a:t>
            </a:r>
            <a:r>
              <a:rPr lang="en" sz="1200" b="1">
                <a:solidFill>
                  <a:schemeClr val="accent4"/>
                </a:solidFill>
                <a:uFill>
                  <a:noFill/>
                </a:uFill>
                <a:latin typeface="Open Sans"/>
                <a:ea typeface="Open Sans"/>
                <a:cs typeface="Open Sans"/>
                <a:sym typeface="Open Sans"/>
                <a:hlinkClick r:id="rId2">
                  <a:extLst>
                    <a:ext uri="{A12FA001-AC4F-418D-AE19-62706E023703}">
                      <ahyp:hlinkClr xmlns:ahyp="http://schemas.microsoft.com/office/drawing/2018/hyperlinkcolor" val="tx"/>
                    </a:ext>
                  </a:extLst>
                </a:hlinkClick>
              </a:rPr>
              <a:t>Slidesgo</a:t>
            </a:r>
            <a:r>
              <a:rPr lang="en" sz="1200" b="1">
                <a:solidFill>
                  <a:schemeClr val="accent4"/>
                </a:solidFill>
                <a:latin typeface="Open Sans"/>
                <a:ea typeface="Open Sans"/>
                <a:cs typeface="Open Sans"/>
                <a:sym typeface="Open Sans"/>
              </a:rPr>
              <a:t>, </a:t>
            </a:r>
            <a:br>
              <a:rPr lang="en" sz="1200" b="1">
                <a:solidFill>
                  <a:schemeClr val="accent4"/>
                </a:solidFill>
                <a:latin typeface="Open Sans"/>
                <a:ea typeface="Open Sans"/>
                <a:cs typeface="Open Sans"/>
                <a:sym typeface="Open Sans"/>
              </a:rPr>
            </a:br>
            <a:r>
              <a:rPr lang="en" sz="1200">
                <a:solidFill>
                  <a:schemeClr val="accent4"/>
                </a:solidFill>
                <a:latin typeface="Open Sans"/>
                <a:ea typeface="Open Sans"/>
                <a:cs typeface="Open Sans"/>
                <a:sym typeface="Open Sans"/>
              </a:rPr>
              <a:t>including icons from </a:t>
            </a:r>
            <a:r>
              <a:rPr lang="en" sz="1200" b="1">
                <a:solidFill>
                  <a:schemeClr val="accent4"/>
                </a:solidFill>
                <a:uFill>
                  <a:noFill/>
                </a:uFill>
                <a:latin typeface="Open Sans"/>
                <a:ea typeface="Open Sans"/>
                <a:cs typeface="Open Sans"/>
                <a:sym typeface="Open Sans"/>
                <a:hlinkClick r:id="rId3">
                  <a:extLst>
                    <a:ext uri="{A12FA001-AC4F-418D-AE19-62706E023703}">
                      <ahyp:hlinkClr xmlns:ahyp="http://schemas.microsoft.com/office/drawing/2018/hyperlinkcolor" val="tx"/>
                    </a:ext>
                  </a:extLst>
                </a:hlinkClick>
              </a:rPr>
              <a:t>Flaticon</a:t>
            </a:r>
            <a:r>
              <a:rPr lang="en" sz="1200" b="1">
                <a:solidFill>
                  <a:schemeClr val="accent4"/>
                </a:solidFill>
                <a:latin typeface="Open Sans"/>
                <a:ea typeface="Open Sans"/>
                <a:cs typeface="Open Sans"/>
                <a:sym typeface="Open Sans"/>
              </a:rPr>
              <a:t>, </a:t>
            </a:r>
            <a:r>
              <a:rPr lang="en" sz="1200">
                <a:solidFill>
                  <a:schemeClr val="accent4"/>
                </a:solidFill>
                <a:latin typeface="Open Sans"/>
                <a:ea typeface="Open Sans"/>
                <a:cs typeface="Open Sans"/>
                <a:sym typeface="Open Sans"/>
              </a:rPr>
              <a:t>and</a:t>
            </a:r>
            <a:r>
              <a:rPr lang="en" sz="1200" b="1">
                <a:solidFill>
                  <a:schemeClr val="accent4"/>
                </a:solidFill>
                <a:latin typeface="Open Sans"/>
                <a:ea typeface="Open Sans"/>
                <a:cs typeface="Open Sans"/>
                <a:sym typeface="Open Sans"/>
              </a:rPr>
              <a:t> </a:t>
            </a:r>
            <a:r>
              <a:rPr lang="en" sz="1200">
                <a:solidFill>
                  <a:schemeClr val="accent4"/>
                </a:solidFill>
                <a:latin typeface="Open Sans"/>
                <a:ea typeface="Open Sans"/>
                <a:cs typeface="Open Sans"/>
                <a:sym typeface="Open Sans"/>
              </a:rPr>
              <a:t>infographics &amp; images by </a:t>
            </a:r>
            <a:r>
              <a:rPr lang="en" sz="1200" b="1">
                <a:solidFill>
                  <a:schemeClr val="accent4"/>
                </a:solidFill>
                <a:uFill>
                  <a:noFill/>
                </a:u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Freepik</a:t>
            </a:r>
            <a:r>
              <a:rPr lang="en" sz="1200" b="1">
                <a:solidFill>
                  <a:schemeClr val="accent4"/>
                </a:solidFill>
                <a:uFill>
                  <a:noFill/>
                </a:uFill>
                <a:latin typeface="Open Sans"/>
                <a:ea typeface="Open Sans"/>
                <a:cs typeface="Open Sans"/>
                <a:sym typeface="Open Sans"/>
                <a:hlinkClick r:id="rId5">
                  <a:extLst>
                    <a:ext uri="{A12FA001-AC4F-418D-AE19-62706E023703}">
                      <ahyp:hlinkClr xmlns:ahyp="http://schemas.microsoft.com/office/drawing/2018/hyperlinkcolor" val="tx"/>
                    </a:ext>
                  </a:extLst>
                </a:hlinkClick>
              </a:rPr>
              <a:t>.</a:t>
            </a:r>
            <a:endParaRPr sz="1200" b="1">
              <a:solidFill>
                <a:schemeClr val="accent4"/>
              </a:solidFill>
              <a:latin typeface="Open Sans"/>
              <a:ea typeface="Open Sans"/>
              <a:cs typeface="Open Sans"/>
              <a:sym typeface="Open San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ackground 1">
  <p:cSld name="CUSTOM_13">
    <p:spTree>
      <p:nvGrpSpPr>
        <p:cNvPr id="1" name="Shape 1633"/>
        <p:cNvGrpSpPr/>
        <p:nvPr/>
      </p:nvGrpSpPr>
      <p:grpSpPr>
        <a:xfrm>
          <a:off x="0" y="0"/>
          <a:ext cx="0" cy="0"/>
          <a:chOff x="0" y="0"/>
          <a:chExt cx="0" cy="0"/>
        </a:xfrm>
      </p:grpSpPr>
      <p:sp>
        <p:nvSpPr>
          <p:cNvPr id="1634" name="Google Shape;1634;p28"/>
          <p:cNvSpPr/>
          <p:nvPr/>
        </p:nvSpPr>
        <p:spPr>
          <a:xfrm>
            <a:off x="0" y="0"/>
            <a:ext cx="9144052" cy="5187100"/>
          </a:xfrm>
          <a:custGeom>
            <a:avLst/>
            <a:gdLst/>
            <a:ahLst/>
            <a:cxnLst/>
            <a:rect l="l" t="t" r="r" b="b"/>
            <a:pathLst>
              <a:path w="275216" h="156509" extrusionOk="0">
                <a:moveTo>
                  <a:pt x="6251" y="311"/>
                </a:moveTo>
                <a:lnTo>
                  <a:pt x="6251" y="6247"/>
                </a:lnTo>
                <a:lnTo>
                  <a:pt x="315" y="6247"/>
                </a:lnTo>
                <a:lnTo>
                  <a:pt x="315" y="311"/>
                </a:lnTo>
                <a:close/>
                <a:moveTo>
                  <a:pt x="12498" y="311"/>
                </a:moveTo>
                <a:lnTo>
                  <a:pt x="12498" y="6247"/>
                </a:lnTo>
                <a:lnTo>
                  <a:pt x="6562" y="6247"/>
                </a:lnTo>
                <a:lnTo>
                  <a:pt x="6562" y="311"/>
                </a:lnTo>
                <a:close/>
                <a:moveTo>
                  <a:pt x="18745" y="311"/>
                </a:moveTo>
                <a:lnTo>
                  <a:pt x="18745" y="6247"/>
                </a:lnTo>
                <a:lnTo>
                  <a:pt x="12810" y="6247"/>
                </a:lnTo>
                <a:lnTo>
                  <a:pt x="12810" y="311"/>
                </a:lnTo>
                <a:close/>
                <a:moveTo>
                  <a:pt x="24992" y="311"/>
                </a:moveTo>
                <a:lnTo>
                  <a:pt x="24992" y="6247"/>
                </a:lnTo>
                <a:lnTo>
                  <a:pt x="19058" y="6247"/>
                </a:lnTo>
                <a:lnTo>
                  <a:pt x="19058" y="311"/>
                </a:lnTo>
                <a:close/>
                <a:moveTo>
                  <a:pt x="31241" y="311"/>
                </a:moveTo>
                <a:lnTo>
                  <a:pt x="31241" y="6247"/>
                </a:lnTo>
                <a:lnTo>
                  <a:pt x="25305" y="6247"/>
                </a:lnTo>
                <a:lnTo>
                  <a:pt x="25305" y="311"/>
                </a:lnTo>
                <a:close/>
                <a:moveTo>
                  <a:pt x="37489" y="311"/>
                </a:moveTo>
                <a:lnTo>
                  <a:pt x="37489" y="6247"/>
                </a:lnTo>
                <a:lnTo>
                  <a:pt x="31553" y="6247"/>
                </a:lnTo>
                <a:lnTo>
                  <a:pt x="31553" y="311"/>
                </a:lnTo>
                <a:close/>
                <a:moveTo>
                  <a:pt x="43737" y="311"/>
                </a:moveTo>
                <a:lnTo>
                  <a:pt x="43737" y="6247"/>
                </a:lnTo>
                <a:lnTo>
                  <a:pt x="37802" y="6247"/>
                </a:lnTo>
                <a:lnTo>
                  <a:pt x="37802" y="311"/>
                </a:lnTo>
                <a:close/>
                <a:moveTo>
                  <a:pt x="49985" y="311"/>
                </a:moveTo>
                <a:lnTo>
                  <a:pt x="49985" y="6247"/>
                </a:lnTo>
                <a:lnTo>
                  <a:pt x="44049" y="6247"/>
                </a:lnTo>
                <a:lnTo>
                  <a:pt x="44049" y="311"/>
                </a:lnTo>
                <a:close/>
                <a:moveTo>
                  <a:pt x="56232" y="311"/>
                </a:moveTo>
                <a:lnTo>
                  <a:pt x="56232" y="6247"/>
                </a:lnTo>
                <a:lnTo>
                  <a:pt x="50296" y="6247"/>
                </a:lnTo>
                <a:lnTo>
                  <a:pt x="50296" y="311"/>
                </a:lnTo>
                <a:close/>
                <a:moveTo>
                  <a:pt x="62480" y="311"/>
                </a:moveTo>
                <a:lnTo>
                  <a:pt x="62480" y="6247"/>
                </a:lnTo>
                <a:lnTo>
                  <a:pt x="56545" y="6247"/>
                </a:lnTo>
                <a:lnTo>
                  <a:pt x="56545" y="311"/>
                </a:lnTo>
                <a:close/>
                <a:moveTo>
                  <a:pt x="68727" y="311"/>
                </a:moveTo>
                <a:lnTo>
                  <a:pt x="68727" y="6247"/>
                </a:lnTo>
                <a:lnTo>
                  <a:pt x="62792" y="6247"/>
                </a:lnTo>
                <a:lnTo>
                  <a:pt x="62792" y="311"/>
                </a:lnTo>
                <a:close/>
                <a:moveTo>
                  <a:pt x="74975" y="311"/>
                </a:moveTo>
                <a:lnTo>
                  <a:pt x="74975" y="6247"/>
                </a:lnTo>
                <a:lnTo>
                  <a:pt x="69039" y="6247"/>
                </a:lnTo>
                <a:lnTo>
                  <a:pt x="69039" y="311"/>
                </a:lnTo>
                <a:close/>
                <a:moveTo>
                  <a:pt x="81223" y="311"/>
                </a:moveTo>
                <a:lnTo>
                  <a:pt x="81223" y="6247"/>
                </a:lnTo>
                <a:lnTo>
                  <a:pt x="75286" y="6247"/>
                </a:lnTo>
                <a:lnTo>
                  <a:pt x="75286" y="311"/>
                </a:lnTo>
                <a:close/>
                <a:moveTo>
                  <a:pt x="87470" y="311"/>
                </a:moveTo>
                <a:lnTo>
                  <a:pt x="87470" y="6247"/>
                </a:lnTo>
                <a:lnTo>
                  <a:pt x="81535" y="6247"/>
                </a:lnTo>
                <a:lnTo>
                  <a:pt x="81535" y="311"/>
                </a:lnTo>
                <a:close/>
                <a:moveTo>
                  <a:pt x="93720" y="311"/>
                </a:moveTo>
                <a:lnTo>
                  <a:pt x="93720" y="6247"/>
                </a:lnTo>
                <a:lnTo>
                  <a:pt x="87784" y="6247"/>
                </a:lnTo>
                <a:lnTo>
                  <a:pt x="87784" y="311"/>
                </a:lnTo>
                <a:close/>
                <a:moveTo>
                  <a:pt x="99967" y="311"/>
                </a:moveTo>
                <a:lnTo>
                  <a:pt x="99967" y="6247"/>
                </a:lnTo>
                <a:lnTo>
                  <a:pt x="94031" y="6247"/>
                </a:lnTo>
                <a:lnTo>
                  <a:pt x="94031" y="311"/>
                </a:lnTo>
                <a:close/>
                <a:moveTo>
                  <a:pt x="106214" y="311"/>
                </a:moveTo>
                <a:lnTo>
                  <a:pt x="106214" y="6247"/>
                </a:lnTo>
                <a:lnTo>
                  <a:pt x="100280" y="6247"/>
                </a:lnTo>
                <a:lnTo>
                  <a:pt x="100280" y="311"/>
                </a:lnTo>
                <a:close/>
                <a:moveTo>
                  <a:pt x="112461" y="311"/>
                </a:moveTo>
                <a:lnTo>
                  <a:pt x="112461" y="6247"/>
                </a:lnTo>
                <a:lnTo>
                  <a:pt x="106527" y="6247"/>
                </a:lnTo>
                <a:lnTo>
                  <a:pt x="106527" y="311"/>
                </a:lnTo>
                <a:close/>
                <a:moveTo>
                  <a:pt x="118710" y="311"/>
                </a:moveTo>
                <a:lnTo>
                  <a:pt x="118710" y="6247"/>
                </a:lnTo>
                <a:lnTo>
                  <a:pt x="112774" y="6247"/>
                </a:lnTo>
                <a:lnTo>
                  <a:pt x="112774" y="311"/>
                </a:lnTo>
                <a:close/>
                <a:moveTo>
                  <a:pt x="124957" y="311"/>
                </a:moveTo>
                <a:lnTo>
                  <a:pt x="124957" y="6247"/>
                </a:lnTo>
                <a:lnTo>
                  <a:pt x="119021" y="6247"/>
                </a:lnTo>
                <a:lnTo>
                  <a:pt x="119021" y="311"/>
                </a:lnTo>
                <a:close/>
                <a:moveTo>
                  <a:pt x="131204" y="311"/>
                </a:moveTo>
                <a:lnTo>
                  <a:pt x="131204" y="6247"/>
                </a:lnTo>
                <a:lnTo>
                  <a:pt x="125270" y="6247"/>
                </a:lnTo>
                <a:lnTo>
                  <a:pt x="125270" y="311"/>
                </a:lnTo>
                <a:close/>
                <a:moveTo>
                  <a:pt x="137451" y="311"/>
                </a:moveTo>
                <a:lnTo>
                  <a:pt x="137451" y="6247"/>
                </a:lnTo>
                <a:lnTo>
                  <a:pt x="131517" y="6247"/>
                </a:lnTo>
                <a:lnTo>
                  <a:pt x="131517" y="311"/>
                </a:lnTo>
                <a:close/>
                <a:moveTo>
                  <a:pt x="143702" y="311"/>
                </a:moveTo>
                <a:lnTo>
                  <a:pt x="143702" y="6247"/>
                </a:lnTo>
                <a:lnTo>
                  <a:pt x="137766" y="6247"/>
                </a:lnTo>
                <a:lnTo>
                  <a:pt x="137766" y="311"/>
                </a:lnTo>
                <a:close/>
                <a:moveTo>
                  <a:pt x="149949" y="311"/>
                </a:moveTo>
                <a:lnTo>
                  <a:pt x="149949" y="6247"/>
                </a:lnTo>
                <a:lnTo>
                  <a:pt x="144015" y="6247"/>
                </a:lnTo>
                <a:lnTo>
                  <a:pt x="144015" y="311"/>
                </a:lnTo>
                <a:close/>
                <a:moveTo>
                  <a:pt x="156196" y="311"/>
                </a:moveTo>
                <a:lnTo>
                  <a:pt x="156196" y="6247"/>
                </a:lnTo>
                <a:lnTo>
                  <a:pt x="150262" y="6247"/>
                </a:lnTo>
                <a:lnTo>
                  <a:pt x="150262" y="311"/>
                </a:lnTo>
                <a:close/>
                <a:moveTo>
                  <a:pt x="162445" y="311"/>
                </a:moveTo>
                <a:lnTo>
                  <a:pt x="162445" y="6247"/>
                </a:lnTo>
                <a:lnTo>
                  <a:pt x="156509" y="6247"/>
                </a:lnTo>
                <a:lnTo>
                  <a:pt x="156509" y="311"/>
                </a:lnTo>
                <a:close/>
                <a:moveTo>
                  <a:pt x="168692" y="311"/>
                </a:moveTo>
                <a:lnTo>
                  <a:pt x="168692" y="6247"/>
                </a:lnTo>
                <a:lnTo>
                  <a:pt x="162756" y="6247"/>
                </a:lnTo>
                <a:lnTo>
                  <a:pt x="162756" y="311"/>
                </a:lnTo>
                <a:close/>
                <a:moveTo>
                  <a:pt x="174939" y="311"/>
                </a:moveTo>
                <a:lnTo>
                  <a:pt x="174939" y="6247"/>
                </a:lnTo>
                <a:lnTo>
                  <a:pt x="169005" y="6247"/>
                </a:lnTo>
                <a:lnTo>
                  <a:pt x="169005" y="311"/>
                </a:lnTo>
                <a:close/>
                <a:moveTo>
                  <a:pt x="181186" y="311"/>
                </a:moveTo>
                <a:lnTo>
                  <a:pt x="181186" y="6247"/>
                </a:lnTo>
                <a:lnTo>
                  <a:pt x="175252" y="6247"/>
                </a:lnTo>
                <a:lnTo>
                  <a:pt x="175252" y="311"/>
                </a:lnTo>
                <a:close/>
                <a:moveTo>
                  <a:pt x="187435" y="311"/>
                </a:moveTo>
                <a:lnTo>
                  <a:pt x="187435" y="6247"/>
                </a:lnTo>
                <a:lnTo>
                  <a:pt x="181499" y="6247"/>
                </a:lnTo>
                <a:lnTo>
                  <a:pt x="181499" y="311"/>
                </a:lnTo>
                <a:close/>
                <a:moveTo>
                  <a:pt x="193684" y="311"/>
                </a:moveTo>
                <a:lnTo>
                  <a:pt x="193684" y="6247"/>
                </a:lnTo>
                <a:lnTo>
                  <a:pt x="187749" y="6247"/>
                </a:lnTo>
                <a:lnTo>
                  <a:pt x="187749" y="311"/>
                </a:lnTo>
                <a:close/>
                <a:moveTo>
                  <a:pt x="199931" y="311"/>
                </a:moveTo>
                <a:lnTo>
                  <a:pt x="199931" y="6247"/>
                </a:lnTo>
                <a:lnTo>
                  <a:pt x="193996" y="6247"/>
                </a:lnTo>
                <a:lnTo>
                  <a:pt x="193996" y="311"/>
                </a:lnTo>
                <a:close/>
                <a:moveTo>
                  <a:pt x="206180" y="311"/>
                </a:moveTo>
                <a:lnTo>
                  <a:pt x="206180" y="6247"/>
                </a:lnTo>
                <a:lnTo>
                  <a:pt x="200244" y="6247"/>
                </a:lnTo>
                <a:lnTo>
                  <a:pt x="200244" y="311"/>
                </a:lnTo>
                <a:close/>
                <a:moveTo>
                  <a:pt x="212427" y="311"/>
                </a:moveTo>
                <a:lnTo>
                  <a:pt x="212427" y="6247"/>
                </a:lnTo>
                <a:lnTo>
                  <a:pt x="206491" y="6247"/>
                </a:lnTo>
                <a:lnTo>
                  <a:pt x="206491" y="311"/>
                </a:lnTo>
                <a:close/>
                <a:moveTo>
                  <a:pt x="218674" y="311"/>
                </a:moveTo>
                <a:lnTo>
                  <a:pt x="218674" y="6247"/>
                </a:lnTo>
                <a:lnTo>
                  <a:pt x="212739" y="6247"/>
                </a:lnTo>
                <a:lnTo>
                  <a:pt x="212739" y="311"/>
                </a:lnTo>
                <a:close/>
                <a:moveTo>
                  <a:pt x="224921" y="311"/>
                </a:moveTo>
                <a:lnTo>
                  <a:pt x="224921" y="6247"/>
                </a:lnTo>
                <a:lnTo>
                  <a:pt x="218987" y="6247"/>
                </a:lnTo>
                <a:lnTo>
                  <a:pt x="218987" y="311"/>
                </a:lnTo>
                <a:close/>
                <a:moveTo>
                  <a:pt x="231170" y="311"/>
                </a:moveTo>
                <a:lnTo>
                  <a:pt x="231170" y="6247"/>
                </a:lnTo>
                <a:lnTo>
                  <a:pt x="225234" y="6247"/>
                </a:lnTo>
                <a:lnTo>
                  <a:pt x="225234" y="311"/>
                </a:lnTo>
                <a:close/>
                <a:moveTo>
                  <a:pt x="237417" y="311"/>
                </a:moveTo>
                <a:lnTo>
                  <a:pt x="237417" y="6247"/>
                </a:lnTo>
                <a:lnTo>
                  <a:pt x="231481" y="6247"/>
                </a:lnTo>
                <a:lnTo>
                  <a:pt x="231481" y="311"/>
                </a:lnTo>
                <a:close/>
                <a:moveTo>
                  <a:pt x="243664" y="311"/>
                </a:moveTo>
                <a:lnTo>
                  <a:pt x="243664" y="6247"/>
                </a:lnTo>
                <a:lnTo>
                  <a:pt x="237729" y="6247"/>
                </a:lnTo>
                <a:lnTo>
                  <a:pt x="237729" y="311"/>
                </a:lnTo>
                <a:close/>
                <a:moveTo>
                  <a:pt x="249914" y="311"/>
                </a:moveTo>
                <a:lnTo>
                  <a:pt x="249914" y="6247"/>
                </a:lnTo>
                <a:lnTo>
                  <a:pt x="243978" y="6247"/>
                </a:lnTo>
                <a:lnTo>
                  <a:pt x="243978" y="311"/>
                </a:lnTo>
                <a:close/>
                <a:moveTo>
                  <a:pt x="256161" y="311"/>
                </a:moveTo>
                <a:lnTo>
                  <a:pt x="256161" y="6247"/>
                </a:lnTo>
                <a:lnTo>
                  <a:pt x="250225" y="6247"/>
                </a:lnTo>
                <a:lnTo>
                  <a:pt x="250225" y="311"/>
                </a:lnTo>
                <a:close/>
                <a:moveTo>
                  <a:pt x="262409" y="311"/>
                </a:moveTo>
                <a:lnTo>
                  <a:pt x="262409" y="6247"/>
                </a:lnTo>
                <a:lnTo>
                  <a:pt x="256474" y="6247"/>
                </a:lnTo>
                <a:lnTo>
                  <a:pt x="256474" y="311"/>
                </a:lnTo>
                <a:close/>
                <a:moveTo>
                  <a:pt x="268656" y="311"/>
                </a:moveTo>
                <a:lnTo>
                  <a:pt x="268656" y="6247"/>
                </a:lnTo>
                <a:lnTo>
                  <a:pt x="262721" y="6247"/>
                </a:lnTo>
                <a:lnTo>
                  <a:pt x="262721" y="311"/>
                </a:lnTo>
                <a:close/>
                <a:moveTo>
                  <a:pt x="274904" y="311"/>
                </a:moveTo>
                <a:lnTo>
                  <a:pt x="274904" y="6247"/>
                </a:lnTo>
                <a:lnTo>
                  <a:pt x="268968" y="6247"/>
                </a:lnTo>
                <a:lnTo>
                  <a:pt x="268968" y="311"/>
                </a:lnTo>
                <a:close/>
                <a:moveTo>
                  <a:pt x="6251" y="6560"/>
                </a:moveTo>
                <a:lnTo>
                  <a:pt x="6251" y="12494"/>
                </a:lnTo>
                <a:lnTo>
                  <a:pt x="315" y="12494"/>
                </a:lnTo>
                <a:lnTo>
                  <a:pt x="315" y="6560"/>
                </a:lnTo>
                <a:close/>
                <a:moveTo>
                  <a:pt x="12498" y="6560"/>
                </a:moveTo>
                <a:lnTo>
                  <a:pt x="12498" y="12494"/>
                </a:lnTo>
                <a:lnTo>
                  <a:pt x="6562" y="12494"/>
                </a:lnTo>
                <a:lnTo>
                  <a:pt x="6562" y="6560"/>
                </a:lnTo>
                <a:close/>
                <a:moveTo>
                  <a:pt x="18745" y="6560"/>
                </a:moveTo>
                <a:lnTo>
                  <a:pt x="18745" y="12494"/>
                </a:lnTo>
                <a:lnTo>
                  <a:pt x="12810" y="12494"/>
                </a:lnTo>
                <a:lnTo>
                  <a:pt x="12810" y="6560"/>
                </a:lnTo>
                <a:close/>
                <a:moveTo>
                  <a:pt x="24992" y="6560"/>
                </a:moveTo>
                <a:lnTo>
                  <a:pt x="24992" y="12494"/>
                </a:lnTo>
                <a:lnTo>
                  <a:pt x="19058" y="12494"/>
                </a:lnTo>
                <a:lnTo>
                  <a:pt x="19058" y="6560"/>
                </a:lnTo>
                <a:close/>
                <a:moveTo>
                  <a:pt x="31241" y="6560"/>
                </a:moveTo>
                <a:lnTo>
                  <a:pt x="31241" y="12494"/>
                </a:lnTo>
                <a:lnTo>
                  <a:pt x="25305" y="12494"/>
                </a:lnTo>
                <a:lnTo>
                  <a:pt x="25305" y="6560"/>
                </a:lnTo>
                <a:close/>
                <a:moveTo>
                  <a:pt x="37489" y="6560"/>
                </a:moveTo>
                <a:lnTo>
                  <a:pt x="37489" y="12494"/>
                </a:lnTo>
                <a:lnTo>
                  <a:pt x="31553" y="12494"/>
                </a:lnTo>
                <a:lnTo>
                  <a:pt x="31553" y="6560"/>
                </a:lnTo>
                <a:close/>
                <a:moveTo>
                  <a:pt x="43737" y="6560"/>
                </a:moveTo>
                <a:lnTo>
                  <a:pt x="43737" y="12494"/>
                </a:lnTo>
                <a:lnTo>
                  <a:pt x="37802" y="12494"/>
                </a:lnTo>
                <a:lnTo>
                  <a:pt x="37802" y="6560"/>
                </a:lnTo>
                <a:close/>
                <a:moveTo>
                  <a:pt x="49985" y="6560"/>
                </a:moveTo>
                <a:lnTo>
                  <a:pt x="49985" y="12494"/>
                </a:lnTo>
                <a:lnTo>
                  <a:pt x="44049" y="12494"/>
                </a:lnTo>
                <a:lnTo>
                  <a:pt x="44049" y="6560"/>
                </a:lnTo>
                <a:close/>
                <a:moveTo>
                  <a:pt x="56232" y="6560"/>
                </a:moveTo>
                <a:lnTo>
                  <a:pt x="56232" y="12494"/>
                </a:lnTo>
                <a:lnTo>
                  <a:pt x="50296" y="12494"/>
                </a:lnTo>
                <a:lnTo>
                  <a:pt x="50296" y="6560"/>
                </a:lnTo>
                <a:close/>
                <a:moveTo>
                  <a:pt x="62480" y="6560"/>
                </a:moveTo>
                <a:lnTo>
                  <a:pt x="62480" y="12494"/>
                </a:lnTo>
                <a:lnTo>
                  <a:pt x="56545" y="12494"/>
                </a:lnTo>
                <a:lnTo>
                  <a:pt x="56545" y="6560"/>
                </a:lnTo>
                <a:close/>
                <a:moveTo>
                  <a:pt x="68727" y="6560"/>
                </a:moveTo>
                <a:lnTo>
                  <a:pt x="68727" y="12494"/>
                </a:lnTo>
                <a:lnTo>
                  <a:pt x="62792" y="12494"/>
                </a:lnTo>
                <a:lnTo>
                  <a:pt x="62792" y="6560"/>
                </a:lnTo>
                <a:close/>
                <a:moveTo>
                  <a:pt x="74975" y="6560"/>
                </a:moveTo>
                <a:lnTo>
                  <a:pt x="74975" y="12494"/>
                </a:lnTo>
                <a:lnTo>
                  <a:pt x="69039" y="12494"/>
                </a:lnTo>
                <a:lnTo>
                  <a:pt x="69039" y="6560"/>
                </a:lnTo>
                <a:close/>
                <a:moveTo>
                  <a:pt x="81223" y="6560"/>
                </a:moveTo>
                <a:lnTo>
                  <a:pt x="81223" y="12494"/>
                </a:lnTo>
                <a:lnTo>
                  <a:pt x="75286" y="12494"/>
                </a:lnTo>
                <a:lnTo>
                  <a:pt x="75286" y="6560"/>
                </a:lnTo>
                <a:close/>
                <a:moveTo>
                  <a:pt x="87470" y="6560"/>
                </a:moveTo>
                <a:lnTo>
                  <a:pt x="87470" y="12494"/>
                </a:lnTo>
                <a:lnTo>
                  <a:pt x="81535" y="12494"/>
                </a:lnTo>
                <a:lnTo>
                  <a:pt x="81535" y="6560"/>
                </a:lnTo>
                <a:close/>
                <a:moveTo>
                  <a:pt x="93720" y="6560"/>
                </a:moveTo>
                <a:lnTo>
                  <a:pt x="93720" y="12494"/>
                </a:lnTo>
                <a:lnTo>
                  <a:pt x="87784" y="12494"/>
                </a:lnTo>
                <a:lnTo>
                  <a:pt x="87784" y="6560"/>
                </a:lnTo>
                <a:close/>
                <a:moveTo>
                  <a:pt x="99967" y="6560"/>
                </a:moveTo>
                <a:lnTo>
                  <a:pt x="99967" y="12494"/>
                </a:lnTo>
                <a:lnTo>
                  <a:pt x="94031" y="12494"/>
                </a:lnTo>
                <a:lnTo>
                  <a:pt x="94031" y="6560"/>
                </a:lnTo>
                <a:close/>
                <a:moveTo>
                  <a:pt x="106214" y="6560"/>
                </a:moveTo>
                <a:lnTo>
                  <a:pt x="106214" y="12494"/>
                </a:lnTo>
                <a:lnTo>
                  <a:pt x="100280" y="12494"/>
                </a:lnTo>
                <a:lnTo>
                  <a:pt x="100280" y="6560"/>
                </a:lnTo>
                <a:close/>
                <a:moveTo>
                  <a:pt x="112461" y="6560"/>
                </a:moveTo>
                <a:lnTo>
                  <a:pt x="112461" y="12494"/>
                </a:lnTo>
                <a:lnTo>
                  <a:pt x="106527" y="12494"/>
                </a:lnTo>
                <a:lnTo>
                  <a:pt x="106527" y="6560"/>
                </a:lnTo>
                <a:close/>
                <a:moveTo>
                  <a:pt x="118710" y="6560"/>
                </a:moveTo>
                <a:lnTo>
                  <a:pt x="118710" y="12494"/>
                </a:lnTo>
                <a:lnTo>
                  <a:pt x="112774" y="12494"/>
                </a:lnTo>
                <a:lnTo>
                  <a:pt x="112774" y="6560"/>
                </a:lnTo>
                <a:close/>
                <a:moveTo>
                  <a:pt x="124957" y="6560"/>
                </a:moveTo>
                <a:lnTo>
                  <a:pt x="124957" y="12494"/>
                </a:lnTo>
                <a:lnTo>
                  <a:pt x="119021" y="12494"/>
                </a:lnTo>
                <a:lnTo>
                  <a:pt x="119021" y="6560"/>
                </a:lnTo>
                <a:close/>
                <a:moveTo>
                  <a:pt x="131204" y="6560"/>
                </a:moveTo>
                <a:lnTo>
                  <a:pt x="131204" y="12494"/>
                </a:lnTo>
                <a:lnTo>
                  <a:pt x="125270" y="12494"/>
                </a:lnTo>
                <a:lnTo>
                  <a:pt x="125270" y="6560"/>
                </a:lnTo>
                <a:close/>
                <a:moveTo>
                  <a:pt x="137451" y="6560"/>
                </a:moveTo>
                <a:lnTo>
                  <a:pt x="137451" y="12494"/>
                </a:lnTo>
                <a:lnTo>
                  <a:pt x="131517" y="12494"/>
                </a:lnTo>
                <a:lnTo>
                  <a:pt x="131517" y="6560"/>
                </a:lnTo>
                <a:close/>
                <a:moveTo>
                  <a:pt x="143702" y="6560"/>
                </a:moveTo>
                <a:lnTo>
                  <a:pt x="143702" y="12494"/>
                </a:lnTo>
                <a:lnTo>
                  <a:pt x="137766" y="12494"/>
                </a:lnTo>
                <a:lnTo>
                  <a:pt x="137766" y="6560"/>
                </a:lnTo>
                <a:close/>
                <a:moveTo>
                  <a:pt x="149949" y="6560"/>
                </a:moveTo>
                <a:lnTo>
                  <a:pt x="149949" y="12494"/>
                </a:lnTo>
                <a:lnTo>
                  <a:pt x="144015" y="12494"/>
                </a:lnTo>
                <a:lnTo>
                  <a:pt x="144015" y="6560"/>
                </a:lnTo>
                <a:close/>
                <a:moveTo>
                  <a:pt x="156196" y="6560"/>
                </a:moveTo>
                <a:lnTo>
                  <a:pt x="156196" y="12494"/>
                </a:lnTo>
                <a:lnTo>
                  <a:pt x="150262" y="12494"/>
                </a:lnTo>
                <a:lnTo>
                  <a:pt x="150262" y="6560"/>
                </a:lnTo>
                <a:close/>
                <a:moveTo>
                  <a:pt x="162445" y="6560"/>
                </a:moveTo>
                <a:lnTo>
                  <a:pt x="162445" y="12494"/>
                </a:lnTo>
                <a:lnTo>
                  <a:pt x="156509" y="12494"/>
                </a:lnTo>
                <a:lnTo>
                  <a:pt x="156509" y="6560"/>
                </a:lnTo>
                <a:close/>
                <a:moveTo>
                  <a:pt x="168692" y="6560"/>
                </a:moveTo>
                <a:lnTo>
                  <a:pt x="168692" y="12494"/>
                </a:lnTo>
                <a:lnTo>
                  <a:pt x="162756" y="12494"/>
                </a:lnTo>
                <a:lnTo>
                  <a:pt x="162756" y="6560"/>
                </a:lnTo>
                <a:close/>
                <a:moveTo>
                  <a:pt x="174939" y="6560"/>
                </a:moveTo>
                <a:lnTo>
                  <a:pt x="174939" y="12494"/>
                </a:lnTo>
                <a:lnTo>
                  <a:pt x="169005" y="12494"/>
                </a:lnTo>
                <a:lnTo>
                  <a:pt x="169005" y="6560"/>
                </a:lnTo>
                <a:close/>
                <a:moveTo>
                  <a:pt x="181186" y="6560"/>
                </a:moveTo>
                <a:lnTo>
                  <a:pt x="181186" y="12494"/>
                </a:lnTo>
                <a:lnTo>
                  <a:pt x="175252" y="12494"/>
                </a:lnTo>
                <a:lnTo>
                  <a:pt x="175252" y="6560"/>
                </a:lnTo>
                <a:close/>
                <a:moveTo>
                  <a:pt x="187435" y="6560"/>
                </a:moveTo>
                <a:lnTo>
                  <a:pt x="187435" y="12494"/>
                </a:lnTo>
                <a:lnTo>
                  <a:pt x="181499" y="12494"/>
                </a:lnTo>
                <a:lnTo>
                  <a:pt x="181499" y="6560"/>
                </a:lnTo>
                <a:close/>
                <a:moveTo>
                  <a:pt x="193684" y="6560"/>
                </a:moveTo>
                <a:lnTo>
                  <a:pt x="193684" y="12494"/>
                </a:lnTo>
                <a:lnTo>
                  <a:pt x="187749" y="12494"/>
                </a:lnTo>
                <a:lnTo>
                  <a:pt x="187749" y="6560"/>
                </a:lnTo>
                <a:close/>
                <a:moveTo>
                  <a:pt x="199931" y="6560"/>
                </a:moveTo>
                <a:lnTo>
                  <a:pt x="199931" y="12494"/>
                </a:lnTo>
                <a:lnTo>
                  <a:pt x="193996" y="12494"/>
                </a:lnTo>
                <a:lnTo>
                  <a:pt x="193996" y="6560"/>
                </a:lnTo>
                <a:close/>
                <a:moveTo>
                  <a:pt x="206180" y="6560"/>
                </a:moveTo>
                <a:lnTo>
                  <a:pt x="206180" y="12494"/>
                </a:lnTo>
                <a:lnTo>
                  <a:pt x="200244" y="12494"/>
                </a:lnTo>
                <a:lnTo>
                  <a:pt x="200244" y="6560"/>
                </a:lnTo>
                <a:close/>
                <a:moveTo>
                  <a:pt x="212427" y="6560"/>
                </a:moveTo>
                <a:lnTo>
                  <a:pt x="212427" y="12494"/>
                </a:lnTo>
                <a:lnTo>
                  <a:pt x="206491" y="12494"/>
                </a:lnTo>
                <a:lnTo>
                  <a:pt x="206491" y="6560"/>
                </a:lnTo>
                <a:close/>
                <a:moveTo>
                  <a:pt x="218674" y="6560"/>
                </a:moveTo>
                <a:lnTo>
                  <a:pt x="218674" y="12494"/>
                </a:lnTo>
                <a:lnTo>
                  <a:pt x="212739" y="12494"/>
                </a:lnTo>
                <a:lnTo>
                  <a:pt x="212739" y="6560"/>
                </a:lnTo>
                <a:close/>
                <a:moveTo>
                  <a:pt x="224921" y="6560"/>
                </a:moveTo>
                <a:lnTo>
                  <a:pt x="224921" y="12494"/>
                </a:lnTo>
                <a:lnTo>
                  <a:pt x="218987" y="12494"/>
                </a:lnTo>
                <a:lnTo>
                  <a:pt x="218987" y="6560"/>
                </a:lnTo>
                <a:close/>
                <a:moveTo>
                  <a:pt x="231170" y="6560"/>
                </a:moveTo>
                <a:lnTo>
                  <a:pt x="231170" y="12494"/>
                </a:lnTo>
                <a:lnTo>
                  <a:pt x="225234" y="12494"/>
                </a:lnTo>
                <a:lnTo>
                  <a:pt x="225234" y="6560"/>
                </a:lnTo>
                <a:close/>
                <a:moveTo>
                  <a:pt x="237417" y="6560"/>
                </a:moveTo>
                <a:lnTo>
                  <a:pt x="237417" y="12494"/>
                </a:lnTo>
                <a:lnTo>
                  <a:pt x="231481" y="12494"/>
                </a:lnTo>
                <a:lnTo>
                  <a:pt x="231481" y="6560"/>
                </a:lnTo>
                <a:close/>
                <a:moveTo>
                  <a:pt x="243664" y="6560"/>
                </a:moveTo>
                <a:lnTo>
                  <a:pt x="243664" y="12494"/>
                </a:lnTo>
                <a:lnTo>
                  <a:pt x="237729" y="12494"/>
                </a:lnTo>
                <a:lnTo>
                  <a:pt x="237729" y="6560"/>
                </a:lnTo>
                <a:close/>
                <a:moveTo>
                  <a:pt x="249914" y="6560"/>
                </a:moveTo>
                <a:lnTo>
                  <a:pt x="249914" y="12494"/>
                </a:lnTo>
                <a:lnTo>
                  <a:pt x="243978" y="12494"/>
                </a:lnTo>
                <a:lnTo>
                  <a:pt x="243978" y="6560"/>
                </a:lnTo>
                <a:close/>
                <a:moveTo>
                  <a:pt x="256161" y="6560"/>
                </a:moveTo>
                <a:lnTo>
                  <a:pt x="256161" y="12494"/>
                </a:lnTo>
                <a:lnTo>
                  <a:pt x="250225" y="12494"/>
                </a:lnTo>
                <a:lnTo>
                  <a:pt x="250225" y="6560"/>
                </a:lnTo>
                <a:close/>
                <a:moveTo>
                  <a:pt x="262409" y="6560"/>
                </a:moveTo>
                <a:lnTo>
                  <a:pt x="262409" y="12494"/>
                </a:lnTo>
                <a:lnTo>
                  <a:pt x="256474" y="12494"/>
                </a:lnTo>
                <a:lnTo>
                  <a:pt x="256474" y="6560"/>
                </a:lnTo>
                <a:close/>
                <a:moveTo>
                  <a:pt x="268656" y="6560"/>
                </a:moveTo>
                <a:lnTo>
                  <a:pt x="268656" y="12494"/>
                </a:lnTo>
                <a:lnTo>
                  <a:pt x="262721" y="12494"/>
                </a:lnTo>
                <a:lnTo>
                  <a:pt x="262721" y="6560"/>
                </a:lnTo>
                <a:close/>
                <a:moveTo>
                  <a:pt x="274904" y="6560"/>
                </a:moveTo>
                <a:lnTo>
                  <a:pt x="274904" y="12494"/>
                </a:lnTo>
                <a:lnTo>
                  <a:pt x="268968" y="12494"/>
                </a:lnTo>
                <a:lnTo>
                  <a:pt x="268968" y="6560"/>
                </a:lnTo>
                <a:close/>
                <a:moveTo>
                  <a:pt x="6251" y="12807"/>
                </a:moveTo>
                <a:lnTo>
                  <a:pt x="6251" y="18742"/>
                </a:lnTo>
                <a:lnTo>
                  <a:pt x="315" y="18742"/>
                </a:lnTo>
                <a:lnTo>
                  <a:pt x="315" y="12807"/>
                </a:lnTo>
                <a:close/>
                <a:moveTo>
                  <a:pt x="12498" y="12807"/>
                </a:moveTo>
                <a:lnTo>
                  <a:pt x="12498" y="18742"/>
                </a:lnTo>
                <a:lnTo>
                  <a:pt x="6562" y="18742"/>
                </a:lnTo>
                <a:lnTo>
                  <a:pt x="6562" y="12807"/>
                </a:lnTo>
                <a:close/>
                <a:moveTo>
                  <a:pt x="18745" y="12807"/>
                </a:moveTo>
                <a:lnTo>
                  <a:pt x="18745" y="18742"/>
                </a:lnTo>
                <a:lnTo>
                  <a:pt x="12810" y="18742"/>
                </a:lnTo>
                <a:lnTo>
                  <a:pt x="12810" y="12807"/>
                </a:lnTo>
                <a:close/>
                <a:moveTo>
                  <a:pt x="24992" y="12807"/>
                </a:moveTo>
                <a:lnTo>
                  <a:pt x="24992" y="18742"/>
                </a:lnTo>
                <a:lnTo>
                  <a:pt x="19058" y="18742"/>
                </a:lnTo>
                <a:lnTo>
                  <a:pt x="19058" y="12807"/>
                </a:lnTo>
                <a:close/>
                <a:moveTo>
                  <a:pt x="31241" y="12807"/>
                </a:moveTo>
                <a:lnTo>
                  <a:pt x="31241" y="18742"/>
                </a:lnTo>
                <a:lnTo>
                  <a:pt x="25305" y="18742"/>
                </a:lnTo>
                <a:lnTo>
                  <a:pt x="25305" y="12807"/>
                </a:lnTo>
                <a:close/>
                <a:moveTo>
                  <a:pt x="37489" y="12807"/>
                </a:moveTo>
                <a:lnTo>
                  <a:pt x="37489" y="18742"/>
                </a:lnTo>
                <a:lnTo>
                  <a:pt x="31553" y="18742"/>
                </a:lnTo>
                <a:lnTo>
                  <a:pt x="31553" y="12807"/>
                </a:lnTo>
                <a:close/>
                <a:moveTo>
                  <a:pt x="43737" y="12807"/>
                </a:moveTo>
                <a:lnTo>
                  <a:pt x="43737" y="18742"/>
                </a:lnTo>
                <a:lnTo>
                  <a:pt x="37802" y="18742"/>
                </a:lnTo>
                <a:lnTo>
                  <a:pt x="37802" y="12807"/>
                </a:lnTo>
                <a:close/>
                <a:moveTo>
                  <a:pt x="49985" y="12807"/>
                </a:moveTo>
                <a:lnTo>
                  <a:pt x="49985" y="18742"/>
                </a:lnTo>
                <a:lnTo>
                  <a:pt x="44049" y="18742"/>
                </a:lnTo>
                <a:lnTo>
                  <a:pt x="44049" y="12807"/>
                </a:lnTo>
                <a:close/>
                <a:moveTo>
                  <a:pt x="56232" y="12807"/>
                </a:moveTo>
                <a:lnTo>
                  <a:pt x="56232" y="18742"/>
                </a:lnTo>
                <a:lnTo>
                  <a:pt x="50296" y="18742"/>
                </a:lnTo>
                <a:lnTo>
                  <a:pt x="50296" y="12807"/>
                </a:lnTo>
                <a:close/>
                <a:moveTo>
                  <a:pt x="62480" y="12807"/>
                </a:moveTo>
                <a:lnTo>
                  <a:pt x="62480" y="18742"/>
                </a:lnTo>
                <a:lnTo>
                  <a:pt x="56545" y="18742"/>
                </a:lnTo>
                <a:lnTo>
                  <a:pt x="56545" y="12807"/>
                </a:lnTo>
                <a:close/>
                <a:moveTo>
                  <a:pt x="68727" y="12807"/>
                </a:moveTo>
                <a:lnTo>
                  <a:pt x="68727" y="18742"/>
                </a:lnTo>
                <a:lnTo>
                  <a:pt x="62792" y="18742"/>
                </a:lnTo>
                <a:lnTo>
                  <a:pt x="62792" y="12807"/>
                </a:lnTo>
                <a:close/>
                <a:moveTo>
                  <a:pt x="74975" y="12807"/>
                </a:moveTo>
                <a:lnTo>
                  <a:pt x="74975" y="18742"/>
                </a:lnTo>
                <a:lnTo>
                  <a:pt x="69039" y="18742"/>
                </a:lnTo>
                <a:lnTo>
                  <a:pt x="69039" y="12807"/>
                </a:lnTo>
                <a:close/>
                <a:moveTo>
                  <a:pt x="81223" y="12807"/>
                </a:moveTo>
                <a:lnTo>
                  <a:pt x="81223" y="18742"/>
                </a:lnTo>
                <a:lnTo>
                  <a:pt x="75286" y="18742"/>
                </a:lnTo>
                <a:lnTo>
                  <a:pt x="75286" y="12807"/>
                </a:lnTo>
                <a:close/>
                <a:moveTo>
                  <a:pt x="87470" y="12807"/>
                </a:moveTo>
                <a:lnTo>
                  <a:pt x="87470" y="18742"/>
                </a:lnTo>
                <a:lnTo>
                  <a:pt x="81535" y="18742"/>
                </a:lnTo>
                <a:lnTo>
                  <a:pt x="81535" y="12807"/>
                </a:lnTo>
                <a:close/>
                <a:moveTo>
                  <a:pt x="93720" y="12807"/>
                </a:moveTo>
                <a:lnTo>
                  <a:pt x="93720" y="18742"/>
                </a:lnTo>
                <a:lnTo>
                  <a:pt x="87784" y="18742"/>
                </a:lnTo>
                <a:lnTo>
                  <a:pt x="87784" y="12807"/>
                </a:lnTo>
                <a:close/>
                <a:moveTo>
                  <a:pt x="99967" y="12807"/>
                </a:moveTo>
                <a:lnTo>
                  <a:pt x="99967" y="18742"/>
                </a:lnTo>
                <a:lnTo>
                  <a:pt x="94031" y="18742"/>
                </a:lnTo>
                <a:lnTo>
                  <a:pt x="94031" y="12807"/>
                </a:lnTo>
                <a:close/>
                <a:moveTo>
                  <a:pt x="106214" y="12807"/>
                </a:moveTo>
                <a:lnTo>
                  <a:pt x="106214" y="18742"/>
                </a:lnTo>
                <a:lnTo>
                  <a:pt x="100280" y="18742"/>
                </a:lnTo>
                <a:lnTo>
                  <a:pt x="100280" y="12807"/>
                </a:lnTo>
                <a:close/>
                <a:moveTo>
                  <a:pt x="112461" y="12807"/>
                </a:moveTo>
                <a:lnTo>
                  <a:pt x="112461" y="18742"/>
                </a:lnTo>
                <a:lnTo>
                  <a:pt x="106527" y="18742"/>
                </a:lnTo>
                <a:lnTo>
                  <a:pt x="106527" y="12807"/>
                </a:lnTo>
                <a:close/>
                <a:moveTo>
                  <a:pt x="118710" y="12807"/>
                </a:moveTo>
                <a:lnTo>
                  <a:pt x="118710" y="18742"/>
                </a:lnTo>
                <a:lnTo>
                  <a:pt x="112774" y="18742"/>
                </a:lnTo>
                <a:lnTo>
                  <a:pt x="112774" y="12807"/>
                </a:lnTo>
                <a:close/>
                <a:moveTo>
                  <a:pt x="124957" y="12807"/>
                </a:moveTo>
                <a:lnTo>
                  <a:pt x="124957" y="18742"/>
                </a:lnTo>
                <a:lnTo>
                  <a:pt x="119021" y="18742"/>
                </a:lnTo>
                <a:lnTo>
                  <a:pt x="119021" y="12807"/>
                </a:lnTo>
                <a:close/>
                <a:moveTo>
                  <a:pt x="131204" y="12807"/>
                </a:moveTo>
                <a:lnTo>
                  <a:pt x="131204" y="18742"/>
                </a:lnTo>
                <a:lnTo>
                  <a:pt x="125270" y="18742"/>
                </a:lnTo>
                <a:lnTo>
                  <a:pt x="125270" y="12807"/>
                </a:lnTo>
                <a:close/>
                <a:moveTo>
                  <a:pt x="137451" y="12807"/>
                </a:moveTo>
                <a:lnTo>
                  <a:pt x="137451" y="18742"/>
                </a:lnTo>
                <a:lnTo>
                  <a:pt x="131517" y="18742"/>
                </a:lnTo>
                <a:lnTo>
                  <a:pt x="131517" y="12807"/>
                </a:lnTo>
                <a:close/>
                <a:moveTo>
                  <a:pt x="143702" y="12807"/>
                </a:moveTo>
                <a:lnTo>
                  <a:pt x="143702" y="18742"/>
                </a:lnTo>
                <a:lnTo>
                  <a:pt x="137766" y="18742"/>
                </a:lnTo>
                <a:lnTo>
                  <a:pt x="137766" y="12807"/>
                </a:lnTo>
                <a:close/>
                <a:moveTo>
                  <a:pt x="149949" y="12807"/>
                </a:moveTo>
                <a:lnTo>
                  <a:pt x="149949" y="18742"/>
                </a:lnTo>
                <a:lnTo>
                  <a:pt x="144015" y="18742"/>
                </a:lnTo>
                <a:lnTo>
                  <a:pt x="144015" y="12807"/>
                </a:lnTo>
                <a:close/>
                <a:moveTo>
                  <a:pt x="156196" y="12807"/>
                </a:moveTo>
                <a:lnTo>
                  <a:pt x="156196" y="18742"/>
                </a:lnTo>
                <a:lnTo>
                  <a:pt x="150262" y="18742"/>
                </a:lnTo>
                <a:lnTo>
                  <a:pt x="150262" y="12807"/>
                </a:lnTo>
                <a:close/>
                <a:moveTo>
                  <a:pt x="162445" y="12807"/>
                </a:moveTo>
                <a:lnTo>
                  <a:pt x="162445" y="18742"/>
                </a:lnTo>
                <a:lnTo>
                  <a:pt x="156509" y="18742"/>
                </a:lnTo>
                <a:lnTo>
                  <a:pt x="156509" y="12807"/>
                </a:lnTo>
                <a:close/>
                <a:moveTo>
                  <a:pt x="168692" y="12807"/>
                </a:moveTo>
                <a:lnTo>
                  <a:pt x="168692" y="18742"/>
                </a:lnTo>
                <a:lnTo>
                  <a:pt x="162756" y="18742"/>
                </a:lnTo>
                <a:lnTo>
                  <a:pt x="162756" y="12807"/>
                </a:lnTo>
                <a:close/>
                <a:moveTo>
                  <a:pt x="174939" y="12807"/>
                </a:moveTo>
                <a:lnTo>
                  <a:pt x="174939" y="18742"/>
                </a:lnTo>
                <a:lnTo>
                  <a:pt x="169005" y="18742"/>
                </a:lnTo>
                <a:lnTo>
                  <a:pt x="169005" y="12807"/>
                </a:lnTo>
                <a:close/>
                <a:moveTo>
                  <a:pt x="181186" y="12807"/>
                </a:moveTo>
                <a:lnTo>
                  <a:pt x="181186" y="18742"/>
                </a:lnTo>
                <a:lnTo>
                  <a:pt x="175252" y="18742"/>
                </a:lnTo>
                <a:lnTo>
                  <a:pt x="175252" y="12807"/>
                </a:lnTo>
                <a:close/>
                <a:moveTo>
                  <a:pt x="187435" y="12807"/>
                </a:moveTo>
                <a:lnTo>
                  <a:pt x="187435" y="18742"/>
                </a:lnTo>
                <a:lnTo>
                  <a:pt x="181499" y="18742"/>
                </a:lnTo>
                <a:lnTo>
                  <a:pt x="181499" y="12807"/>
                </a:lnTo>
                <a:close/>
                <a:moveTo>
                  <a:pt x="193684" y="12807"/>
                </a:moveTo>
                <a:lnTo>
                  <a:pt x="193684" y="18742"/>
                </a:lnTo>
                <a:lnTo>
                  <a:pt x="187749" y="18742"/>
                </a:lnTo>
                <a:lnTo>
                  <a:pt x="187749" y="12807"/>
                </a:lnTo>
                <a:close/>
                <a:moveTo>
                  <a:pt x="199931" y="12807"/>
                </a:moveTo>
                <a:lnTo>
                  <a:pt x="199931" y="18742"/>
                </a:lnTo>
                <a:lnTo>
                  <a:pt x="193996" y="18742"/>
                </a:lnTo>
                <a:lnTo>
                  <a:pt x="193996" y="12807"/>
                </a:lnTo>
                <a:close/>
                <a:moveTo>
                  <a:pt x="206180" y="12807"/>
                </a:moveTo>
                <a:lnTo>
                  <a:pt x="206180" y="18742"/>
                </a:lnTo>
                <a:lnTo>
                  <a:pt x="200244" y="18742"/>
                </a:lnTo>
                <a:lnTo>
                  <a:pt x="200244" y="12807"/>
                </a:lnTo>
                <a:close/>
                <a:moveTo>
                  <a:pt x="212427" y="12807"/>
                </a:moveTo>
                <a:lnTo>
                  <a:pt x="212427" y="18742"/>
                </a:lnTo>
                <a:lnTo>
                  <a:pt x="206491" y="18742"/>
                </a:lnTo>
                <a:lnTo>
                  <a:pt x="206491" y="12807"/>
                </a:lnTo>
                <a:close/>
                <a:moveTo>
                  <a:pt x="218674" y="12807"/>
                </a:moveTo>
                <a:lnTo>
                  <a:pt x="218674" y="18742"/>
                </a:lnTo>
                <a:lnTo>
                  <a:pt x="212739" y="18742"/>
                </a:lnTo>
                <a:lnTo>
                  <a:pt x="212739" y="12807"/>
                </a:lnTo>
                <a:close/>
                <a:moveTo>
                  <a:pt x="224921" y="12807"/>
                </a:moveTo>
                <a:lnTo>
                  <a:pt x="224921" y="18742"/>
                </a:lnTo>
                <a:lnTo>
                  <a:pt x="218987" y="18742"/>
                </a:lnTo>
                <a:lnTo>
                  <a:pt x="218987" y="12807"/>
                </a:lnTo>
                <a:close/>
                <a:moveTo>
                  <a:pt x="231170" y="12807"/>
                </a:moveTo>
                <a:lnTo>
                  <a:pt x="231170" y="18742"/>
                </a:lnTo>
                <a:lnTo>
                  <a:pt x="225234" y="18742"/>
                </a:lnTo>
                <a:lnTo>
                  <a:pt x="225234" y="12807"/>
                </a:lnTo>
                <a:close/>
                <a:moveTo>
                  <a:pt x="237417" y="12807"/>
                </a:moveTo>
                <a:lnTo>
                  <a:pt x="237417" y="18742"/>
                </a:lnTo>
                <a:lnTo>
                  <a:pt x="231481" y="18742"/>
                </a:lnTo>
                <a:lnTo>
                  <a:pt x="231481" y="12807"/>
                </a:lnTo>
                <a:close/>
                <a:moveTo>
                  <a:pt x="243664" y="12807"/>
                </a:moveTo>
                <a:lnTo>
                  <a:pt x="243664" y="18742"/>
                </a:lnTo>
                <a:lnTo>
                  <a:pt x="237729" y="18742"/>
                </a:lnTo>
                <a:lnTo>
                  <a:pt x="237729" y="12807"/>
                </a:lnTo>
                <a:close/>
                <a:moveTo>
                  <a:pt x="249914" y="12807"/>
                </a:moveTo>
                <a:lnTo>
                  <a:pt x="249914" y="18742"/>
                </a:lnTo>
                <a:lnTo>
                  <a:pt x="243978" y="18742"/>
                </a:lnTo>
                <a:lnTo>
                  <a:pt x="243978" y="12807"/>
                </a:lnTo>
                <a:close/>
                <a:moveTo>
                  <a:pt x="256161" y="12807"/>
                </a:moveTo>
                <a:lnTo>
                  <a:pt x="256161" y="18742"/>
                </a:lnTo>
                <a:lnTo>
                  <a:pt x="250225" y="18742"/>
                </a:lnTo>
                <a:lnTo>
                  <a:pt x="250225" y="12807"/>
                </a:lnTo>
                <a:close/>
                <a:moveTo>
                  <a:pt x="262409" y="12807"/>
                </a:moveTo>
                <a:lnTo>
                  <a:pt x="262409" y="18742"/>
                </a:lnTo>
                <a:lnTo>
                  <a:pt x="256474" y="18742"/>
                </a:lnTo>
                <a:lnTo>
                  <a:pt x="256474" y="12807"/>
                </a:lnTo>
                <a:close/>
                <a:moveTo>
                  <a:pt x="268656" y="12807"/>
                </a:moveTo>
                <a:lnTo>
                  <a:pt x="268656" y="18742"/>
                </a:lnTo>
                <a:lnTo>
                  <a:pt x="262721" y="18742"/>
                </a:lnTo>
                <a:lnTo>
                  <a:pt x="262721" y="12807"/>
                </a:lnTo>
                <a:close/>
                <a:moveTo>
                  <a:pt x="274904" y="12807"/>
                </a:moveTo>
                <a:lnTo>
                  <a:pt x="274904" y="18742"/>
                </a:lnTo>
                <a:lnTo>
                  <a:pt x="268968" y="18742"/>
                </a:lnTo>
                <a:lnTo>
                  <a:pt x="268968" y="12807"/>
                </a:lnTo>
                <a:close/>
                <a:moveTo>
                  <a:pt x="6251" y="19054"/>
                </a:moveTo>
                <a:lnTo>
                  <a:pt x="6251" y="24990"/>
                </a:lnTo>
                <a:lnTo>
                  <a:pt x="315" y="24990"/>
                </a:lnTo>
                <a:lnTo>
                  <a:pt x="315" y="19054"/>
                </a:lnTo>
                <a:close/>
                <a:moveTo>
                  <a:pt x="12498" y="19054"/>
                </a:moveTo>
                <a:lnTo>
                  <a:pt x="12498" y="24990"/>
                </a:lnTo>
                <a:lnTo>
                  <a:pt x="6562" y="24990"/>
                </a:lnTo>
                <a:lnTo>
                  <a:pt x="6562" y="19054"/>
                </a:lnTo>
                <a:close/>
                <a:moveTo>
                  <a:pt x="18745" y="19054"/>
                </a:moveTo>
                <a:lnTo>
                  <a:pt x="18745" y="24990"/>
                </a:lnTo>
                <a:lnTo>
                  <a:pt x="12810" y="24990"/>
                </a:lnTo>
                <a:lnTo>
                  <a:pt x="12810" y="19054"/>
                </a:lnTo>
                <a:close/>
                <a:moveTo>
                  <a:pt x="24992" y="19054"/>
                </a:moveTo>
                <a:lnTo>
                  <a:pt x="24992" y="24990"/>
                </a:lnTo>
                <a:lnTo>
                  <a:pt x="19058" y="24990"/>
                </a:lnTo>
                <a:lnTo>
                  <a:pt x="19058" y="19054"/>
                </a:lnTo>
                <a:close/>
                <a:moveTo>
                  <a:pt x="31241" y="19054"/>
                </a:moveTo>
                <a:lnTo>
                  <a:pt x="31241" y="24990"/>
                </a:lnTo>
                <a:lnTo>
                  <a:pt x="25305" y="24990"/>
                </a:lnTo>
                <a:lnTo>
                  <a:pt x="25305" y="19054"/>
                </a:lnTo>
                <a:close/>
                <a:moveTo>
                  <a:pt x="37489" y="19054"/>
                </a:moveTo>
                <a:lnTo>
                  <a:pt x="37489" y="24990"/>
                </a:lnTo>
                <a:lnTo>
                  <a:pt x="31553" y="24990"/>
                </a:lnTo>
                <a:lnTo>
                  <a:pt x="31553" y="19054"/>
                </a:lnTo>
                <a:close/>
                <a:moveTo>
                  <a:pt x="43737" y="19054"/>
                </a:moveTo>
                <a:lnTo>
                  <a:pt x="43737" y="24990"/>
                </a:lnTo>
                <a:lnTo>
                  <a:pt x="37802" y="24990"/>
                </a:lnTo>
                <a:lnTo>
                  <a:pt x="37802" y="19054"/>
                </a:lnTo>
                <a:close/>
                <a:moveTo>
                  <a:pt x="49985" y="19054"/>
                </a:moveTo>
                <a:lnTo>
                  <a:pt x="49985" y="24990"/>
                </a:lnTo>
                <a:lnTo>
                  <a:pt x="44049" y="24990"/>
                </a:lnTo>
                <a:lnTo>
                  <a:pt x="44049" y="19054"/>
                </a:lnTo>
                <a:close/>
                <a:moveTo>
                  <a:pt x="56232" y="19054"/>
                </a:moveTo>
                <a:lnTo>
                  <a:pt x="56232" y="24990"/>
                </a:lnTo>
                <a:lnTo>
                  <a:pt x="50296" y="24990"/>
                </a:lnTo>
                <a:lnTo>
                  <a:pt x="50296" y="19054"/>
                </a:lnTo>
                <a:close/>
                <a:moveTo>
                  <a:pt x="62480" y="19054"/>
                </a:moveTo>
                <a:lnTo>
                  <a:pt x="62480" y="24990"/>
                </a:lnTo>
                <a:lnTo>
                  <a:pt x="56545" y="24990"/>
                </a:lnTo>
                <a:lnTo>
                  <a:pt x="56545" y="19054"/>
                </a:lnTo>
                <a:close/>
                <a:moveTo>
                  <a:pt x="68727" y="19054"/>
                </a:moveTo>
                <a:lnTo>
                  <a:pt x="68727" y="24990"/>
                </a:lnTo>
                <a:lnTo>
                  <a:pt x="62792" y="24990"/>
                </a:lnTo>
                <a:lnTo>
                  <a:pt x="62792" y="19054"/>
                </a:lnTo>
                <a:close/>
                <a:moveTo>
                  <a:pt x="74975" y="19054"/>
                </a:moveTo>
                <a:lnTo>
                  <a:pt x="74975" y="24990"/>
                </a:lnTo>
                <a:lnTo>
                  <a:pt x="69039" y="24990"/>
                </a:lnTo>
                <a:lnTo>
                  <a:pt x="69039" y="19054"/>
                </a:lnTo>
                <a:close/>
                <a:moveTo>
                  <a:pt x="81223" y="19054"/>
                </a:moveTo>
                <a:lnTo>
                  <a:pt x="81223" y="24990"/>
                </a:lnTo>
                <a:lnTo>
                  <a:pt x="75286" y="24990"/>
                </a:lnTo>
                <a:lnTo>
                  <a:pt x="75286" y="19054"/>
                </a:lnTo>
                <a:close/>
                <a:moveTo>
                  <a:pt x="87470" y="19054"/>
                </a:moveTo>
                <a:lnTo>
                  <a:pt x="87470" y="24990"/>
                </a:lnTo>
                <a:lnTo>
                  <a:pt x="81535" y="24990"/>
                </a:lnTo>
                <a:lnTo>
                  <a:pt x="81535" y="19054"/>
                </a:lnTo>
                <a:close/>
                <a:moveTo>
                  <a:pt x="93720" y="19054"/>
                </a:moveTo>
                <a:lnTo>
                  <a:pt x="93720" y="24990"/>
                </a:lnTo>
                <a:lnTo>
                  <a:pt x="87784" y="24990"/>
                </a:lnTo>
                <a:lnTo>
                  <a:pt x="87784" y="19054"/>
                </a:lnTo>
                <a:close/>
                <a:moveTo>
                  <a:pt x="99967" y="19054"/>
                </a:moveTo>
                <a:lnTo>
                  <a:pt x="99967" y="24990"/>
                </a:lnTo>
                <a:lnTo>
                  <a:pt x="94031" y="24990"/>
                </a:lnTo>
                <a:lnTo>
                  <a:pt x="94031" y="19054"/>
                </a:lnTo>
                <a:close/>
                <a:moveTo>
                  <a:pt x="106214" y="19054"/>
                </a:moveTo>
                <a:lnTo>
                  <a:pt x="106214" y="24990"/>
                </a:lnTo>
                <a:lnTo>
                  <a:pt x="100280" y="24990"/>
                </a:lnTo>
                <a:lnTo>
                  <a:pt x="100280" y="19054"/>
                </a:lnTo>
                <a:close/>
                <a:moveTo>
                  <a:pt x="112461" y="19054"/>
                </a:moveTo>
                <a:lnTo>
                  <a:pt x="112461" y="24990"/>
                </a:lnTo>
                <a:lnTo>
                  <a:pt x="106527" y="24990"/>
                </a:lnTo>
                <a:lnTo>
                  <a:pt x="106527" y="19054"/>
                </a:lnTo>
                <a:close/>
                <a:moveTo>
                  <a:pt x="118710" y="19054"/>
                </a:moveTo>
                <a:lnTo>
                  <a:pt x="118710" y="24990"/>
                </a:lnTo>
                <a:lnTo>
                  <a:pt x="112774" y="24990"/>
                </a:lnTo>
                <a:lnTo>
                  <a:pt x="112774" y="19054"/>
                </a:lnTo>
                <a:close/>
                <a:moveTo>
                  <a:pt x="124957" y="19054"/>
                </a:moveTo>
                <a:lnTo>
                  <a:pt x="124957" y="24990"/>
                </a:lnTo>
                <a:lnTo>
                  <a:pt x="119021" y="24990"/>
                </a:lnTo>
                <a:lnTo>
                  <a:pt x="119021" y="19054"/>
                </a:lnTo>
                <a:close/>
                <a:moveTo>
                  <a:pt x="131204" y="19054"/>
                </a:moveTo>
                <a:lnTo>
                  <a:pt x="131204" y="24990"/>
                </a:lnTo>
                <a:lnTo>
                  <a:pt x="125270" y="24990"/>
                </a:lnTo>
                <a:lnTo>
                  <a:pt x="125270" y="19054"/>
                </a:lnTo>
                <a:close/>
                <a:moveTo>
                  <a:pt x="137451" y="19054"/>
                </a:moveTo>
                <a:lnTo>
                  <a:pt x="137451" y="24990"/>
                </a:lnTo>
                <a:lnTo>
                  <a:pt x="131517" y="24990"/>
                </a:lnTo>
                <a:lnTo>
                  <a:pt x="131517" y="19054"/>
                </a:lnTo>
                <a:close/>
                <a:moveTo>
                  <a:pt x="143702" y="19054"/>
                </a:moveTo>
                <a:lnTo>
                  <a:pt x="143702" y="24990"/>
                </a:lnTo>
                <a:lnTo>
                  <a:pt x="137766" y="24990"/>
                </a:lnTo>
                <a:lnTo>
                  <a:pt x="137766" y="19054"/>
                </a:lnTo>
                <a:close/>
                <a:moveTo>
                  <a:pt x="149949" y="19054"/>
                </a:moveTo>
                <a:lnTo>
                  <a:pt x="149949" y="24990"/>
                </a:lnTo>
                <a:lnTo>
                  <a:pt x="144015" y="24990"/>
                </a:lnTo>
                <a:lnTo>
                  <a:pt x="144015" y="19054"/>
                </a:lnTo>
                <a:close/>
                <a:moveTo>
                  <a:pt x="156196" y="19054"/>
                </a:moveTo>
                <a:lnTo>
                  <a:pt x="156196" y="24990"/>
                </a:lnTo>
                <a:lnTo>
                  <a:pt x="150262" y="24990"/>
                </a:lnTo>
                <a:lnTo>
                  <a:pt x="150262" y="19054"/>
                </a:lnTo>
                <a:close/>
                <a:moveTo>
                  <a:pt x="162445" y="19054"/>
                </a:moveTo>
                <a:lnTo>
                  <a:pt x="162445" y="24990"/>
                </a:lnTo>
                <a:lnTo>
                  <a:pt x="156509" y="24990"/>
                </a:lnTo>
                <a:lnTo>
                  <a:pt x="156509" y="19054"/>
                </a:lnTo>
                <a:close/>
                <a:moveTo>
                  <a:pt x="168692" y="19054"/>
                </a:moveTo>
                <a:lnTo>
                  <a:pt x="168692" y="24990"/>
                </a:lnTo>
                <a:lnTo>
                  <a:pt x="162756" y="24990"/>
                </a:lnTo>
                <a:lnTo>
                  <a:pt x="162756" y="19054"/>
                </a:lnTo>
                <a:close/>
                <a:moveTo>
                  <a:pt x="174939" y="19054"/>
                </a:moveTo>
                <a:lnTo>
                  <a:pt x="174939" y="24990"/>
                </a:lnTo>
                <a:lnTo>
                  <a:pt x="169005" y="24990"/>
                </a:lnTo>
                <a:lnTo>
                  <a:pt x="169005" y="19054"/>
                </a:lnTo>
                <a:close/>
                <a:moveTo>
                  <a:pt x="181186" y="19054"/>
                </a:moveTo>
                <a:lnTo>
                  <a:pt x="181186" y="24990"/>
                </a:lnTo>
                <a:lnTo>
                  <a:pt x="175252" y="24990"/>
                </a:lnTo>
                <a:lnTo>
                  <a:pt x="175252" y="19054"/>
                </a:lnTo>
                <a:close/>
                <a:moveTo>
                  <a:pt x="187435" y="19054"/>
                </a:moveTo>
                <a:lnTo>
                  <a:pt x="187435" y="24990"/>
                </a:lnTo>
                <a:lnTo>
                  <a:pt x="181499" y="24990"/>
                </a:lnTo>
                <a:lnTo>
                  <a:pt x="181499" y="19054"/>
                </a:lnTo>
                <a:close/>
                <a:moveTo>
                  <a:pt x="193684" y="19054"/>
                </a:moveTo>
                <a:lnTo>
                  <a:pt x="193684" y="24990"/>
                </a:lnTo>
                <a:lnTo>
                  <a:pt x="187749" y="24990"/>
                </a:lnTo>
                <a:lnTo>
                  <a:pt x="187749" y="19054"/>
                </a:lnTo>
                <a:close/>
                <a:moveTo>
                  <a:pt x="199931" y="19054"/>
                </a:moveTo>
                <a:lnTo>
                  <a:pt x="199931" y="24990"/>
                </a:lnTo>
                <a:lnTo>
                  <a:pt x="193996" y="24990"/>
                </a:lnTo>
                <a:lnTo>
                  <a:pt x="193996" y="19054"/>
                </a:lnTo>
                <a:close/>
                <a:moveTo>
                  <a:pt x="206180" y="19054"/>
                </a:moveTo>
                <a:lnTo>
                  <a:pt x="206180" y="24990"/>
                </a:lnTo>
                <a:lnTo>
                  <a:pt x="200244" y="24990"/>
                </a:lnTo>
                <a:lnTo>
                  <a:pt x="200244" y="19054"/>
                </a:lnTo>
                <a:close/>
                <a:moveTo>
                  <a:pt x="212427" y="19054"/>
                </a:moveTo>
                <a:lnTo>
                  <a:pt x="212427" y="24990"/>
                </a:lnTo>
                <a:lnTo>
                  <a:pt x="206491" y="24990"/>
                </a:lnTo>
                <a:lnTo>
                  <a:pt x="206491" y="19054"/>
                </a:lnTo>
                <a:close/>
                <a:moveTo>
                  <a:pt x="218674" y="19054"/>
                </a:moveTo>
                <a:lnTo>
                  <a:pt x="218674" y="24990"/>
                </a:lnTo>
                <a:lnTo>
                  <a:pt x="212739" y="24990"/>
                </a:lnTo>
                <a:lnTo>
                  <a:pt x="212739" y="19054"/>
                </a:lnTo>
                <a:close/>
                <a:moveTo>
                  <a:pt x="224921" y="19054"/>
                </a:moveTo>
                <a:lnTo>
                  <a:pt x="224921" y="24990"/>
                </a:lnTo>
                <a:lnTo>
                  <a:pt x="218987" y="24990"/>
                </a:lnTo>
                <a:lnTo>
                  <a:pt x="218987" y="19054"/>
                </a:lnTo>
                <a:close/>
                <a:moveTo>
                  <a:pt x="231170" y="19054"/>
                </a:moveTo>
                <a:lnTo>
                  <a:pt x="231170" y="24990"/>
                </a:lnTo>
                <a:lnTo>
                  <a:pt x="225234" y="24990"/>
                </a:lnTo>
                <a:lnTo>
                  <a:pt x="225234" y="19054"/>
                </a:lnTo>
                <a:close/>
                <a:moveTo>
                  <a:pt x="237417" y="19054"/>
                </a:moveTo>
                <a:lnTo>
                  <a:pt x="237417" y="24990"/>
                </a:lnTo>
                <a:lnTo>
                  <a:pt x="231481" y="24990"/>
                </a:lnTo>
                <a:lnTo>
                  <a:pt x="231481" y="19054"/>
                </a:lnTo>
                <a:close/>
                <a:moveTo>
                  <a:pt x="243664" y="19054"/>
                </a:moveTo>
                <a:lnTo>
                  <a:pt x="243664" y="24990"/>
                </a:lnTo>
                <a:lnTo>
                  <a:pt x="237729" y="24990"/>
                </a:lnTo>
                <a:lnTo>
                  <a:pt x="237729" y="19054"/>
                </a:lnTo>
                <a:close/>
                <a:moveTo>
                  <a:pt x="249911" y="19054"/>
                </a:moveTo>
                <a:lnTo>
                  <a:pt x="249911" y="24990"/>
                </a:lnTo>
                <a:lnTo>
                  <a:pt x="243977" y="24990"/>
                </a:lnTo>
                <a:lnTo>
                  <a:pt x="243977" y="19054"/>
                </a:lnTo>
                <a:close/>
                <a:moveTo>
                  <a:pt x="256161" y="19054"/>
                </a:moveTo>
                <a:lnTo>
                  <a:pt x="256161" y="24990"/>
                </a:lnTo>
                <a:lnTo>
                  <a:pt x="250225" y="24990"/>
                </a:lnTo>
                <a:lnTo>
                  <a:pt x="250225" y="19054"/>
                </a:lnTo>
                <a:close/>
                <a:moveTo>
                  <a:pt x="262409" y="19054"/>
                </a:moveTo>
                <a:lnTo>
                  <a:pt x="262409" y="24990"/>
                </a:lnTo>
                <a:lnTo>
                  <a:pt x="256474" y="24990"/>
                </a:lnTo>
                <a:lnTo>
                  <a:pt x="256474" y="19054"/>
                </a:lnTo>
                <a:close/>
                <a:moveTo>
                  <a:pt x="268656" y="19054"/>
                </a:moveTo>
                <a:lnTo>
                  <a:pt x="268656" y="24990"/>
                </a:lnTo>
                <a:lnTo>
                  <a:pt x="262721" y="24990"/>
                </a:lnTo>
                <a:lnTo>
                  <a:pt x="262721" y="19054"/>
                </a:lnTo>
                <a:close/>
                <a:moveTo>
                  <a:pt x="274904" y="19054"/>
                </a:moveTo>
                <a:lnTo>
                  <a:pt x="274904" y="24990"/>
                </a:lnTo>
                <a:lnTo>
                  <a:pt x="268968" y="24990"/>
                </a:lnTo>
                <a:lnTo>
                  <a:pt x="268968" y="19054"/>
                </a:lnTo>
                <a:close/>
                <a:moveTo>
                  <a:pt x="6251" y="25301"/>
                </a:moveTo>
                <a:lnTo>
                  <a:pt x="6251" y="31237"/>
                </a:lnTo>
                <a:lnTo>
                  <a:pt x="315" y="31237"/>
                </a:lnTo>
                <a:lnTo>
                  <a:pt x="315" y="25301"/>
                </a:lnTo>
                <a:close/>
                <a:moveTo>
                  <a:pt x="12498" y="25301"/>
                </a:moveTo>
                <a:lnTo>
                  <a:pt x="12498" y="31237"/>
                </a:lnTo>
                <a:lnTo>
                  <a:pt x="6562" y="31237"/>
                </a:lnTo>
                <a:lnTo>
                  <a:pt x="6562" y="25301"/>
                </a:lnTo>
                <a:close/>
                <a:moveTo>
                  <a:pt x="18745" y="25301"/>
                </a:moveTo>
                <a:lnTo>
                  <a:pt x="18745" y="31237"/>
                </a:lnTo>
                <a:lnTo>
                  <a:pt x="12810" y="31237"/>
                </a:lnTo>
                <a:lnTo>
                  <a:pt x="12810" y="25301"/>
                </a:lnTo>
                <a:close/>
                <a:moveTo>
                  <a:pt x="24992" y="25301"/>
                </a:moveTo>
                <a:lnTo>
                  <a:pt x="24992" y="31237"/>
                </a:lnTo>
                <a:lnTo>
                  <a:pt x="19058" y="31237"/>
                </a:lnTo>
                <a:lnTo>
                  <a:pt x="19058" y="25301"/>
                </a:lnTo>
                <a:close/>
                <a:moveTo>
                  <a:pt x="31241" y="25301"/>
                </a:moveTo>
                <a:lnTo>
                  <a:pt x="31241" y="31237"/>
                </a:lnTo>
                <a:lnTo>
                  <a:pt x="25305" y="31237"/>
                </a:lnTo>
                <a:lnTo>
                  <a:pt x="25305" y="25301"/>
                </a:lnTo>
                <a:close/>
                <a:moveTo>
                  <a:pt x="37489" y="25301"/>
                </a:moveTo>
                <a:lnTo>
                  <a:pt x="37489" y="31237"/>
                </a:lnTo>
                <a:lnTo>
                  <a:pt x="31553" y="31237"/>
                </a:lnTo>
                <a:lnTo>
                  <a:pt x="31553" y="25301"/>
                </a:lnTo>
                <a:close/>
                <a:moveTo>
                  <a:pt x="43737" y="25301"/>
                </a:moveTo>
                <a:lnTo>
                  <a:pt x="43737" y="31237"/>
                </a:lnTo>
                <a:lnTo>
                  <a:pt x="37802" y="31237"/>
                </a:lnTo>
                <a:lnTo>
                  <a:pt x="37802" y="25301"/>
                </a:lnTo>
                <a:close/>
                <a:moveTo>
                  <a:pt x="49985" y="25301"/>
                </a:moveTo>
                <a:lnTo>
                  <a:pt x="49985" y="31237"/>
                </a:lnTo>
                <a:lnTo>
                  <a:pt x="44049" y="31237"/>
                </a:lnTo>
                <a:lnTo>
                  <a:pt x="44049" y="25301"/>
                </a:lnTo>
                <a:close/>
                <a:moveTo>
                  <a:pt x="56232" y="25301"/>
                </a:moveTo>
                <a:lnTo>
                  <a:pt x="56232" y="31237"/>
                </a:lnTo>
                <a:lnTo>
                  <a:pt x="50296" y="31237"/>
                </a:lnTo>
                <a:lnTo>
                  <a:pt x="50296" y="25301"/>
                </a:lnTo>
                <a:close/>
                <a:moveTo>
                  <a:pt x="62480" y="25301"/>
                </a:moveTo>
                <a:lnTo>
                  <a:pt x="62480" y="31237"/>
                </a:lnTo>
                <a:lnTo>
                  <a:pt x="56545" y="31237"/>
                </a:lnTo>
                <a:lnTo>
                  <a:pt x="56545" y="25301"/>
                </a:lnTo>
                <a:close/>
                <a:moveTo>
                  <a:pt x="68727" y="25301"/>
                </a:moveTo>
                <a:lnTo>
                  <a:pt x="68727" y="31237"/>
                </a:lnTo>
                <a:lnTo>
                  <a:pt x="62792" y="31237"/>
                </a:lnTo>
                <a:lnTo>
                  <a:pt x="62792" y="25301"/>
                </a:lnTo>
                <a:close/>
                <a:moveTo>
                  <a:pt x="74975" y="25301"/>
                </a:moveTo>
                <a:lnTo>
                  <a:pt x="74975" y="31237"/>
                </a:lnTo>
                <a:lnTo>
                  <a:pt x="69039" y="31237"/>
                </a:lnTo>
                <a:lnTo>
                  <a:pt x="69039" y="25301"/>
                </a:lnTo>
                <a:close/>
                <a:moveTo>
                  <a:pt x="81223" y="25301"/>
                </a:moveTo>
                <a:lnTo>
                  <a:pt x="81223" y="31237"/>
                </a:lnTo>
                <a:lnTo>
                  <a:pt x="75286" y="31237"/>
                </a:lnTo>
                <a:lnTo>
                  <a:pt x="75286" y="25301"/>
                </a:lnTo>
                <a:close/>
                <a:moveTo>
                  <a:pt x="87470" y="25301"/>
                </a:moveTo>
                <a:lnTo>
                  <a:pt x="87470" y="31237"/>
                </a:lnTo>
                <a:lnTo>
                  <a:pt x="81535" y="31237"/>
                </a:lnTo>
                <a:lnTo>
                  <a:pt x="81535" y="25301"/>
                </a:lnTo>
                <a:close/>
                <a:moveTo>
                  <a:pt x="93720" y="25301"/>
                </a:moveTo>
                <a:lnTo>
                  <a:pt x="93720" y="31237"/>
                </a:lnTo>
                <a:lnTo>
                  <a:pt x="87784" y="31237"/>
                </a:lnTo>
                <a:lnTo>
                  <a:pt x="87784" y="25301"/>
                </a:lnTo>
                <a:close/>
                <a:moveTo>
                  <a:pt x="99967" y="25301"/>
                </a:moveTo>
                <a:lnTo>
                  <a:pt x="99967" y="31237"/>
                </a:lnTo>
                <a:lnTo>
                  <a:pt x="94031" y="31237"/>
                </a:lnTo>
                <a:lnTo>
                  <a:pt x="94031" y="25301"/>
                </a:lnTo>
                <a:close/>
                <a:moveTo>
                  <a:pt x="106214" y="25301"/>
                </a:moveTo>
                <a:lnTo>
                  <a:pt x="106214" y="31237"/>
                </a:lnTo>
                <a:lnTo>
                  <a:pt x="100280" y="31237"/>
                </a:lnTo>
                <a:lnTo>
                  <a:pt x="100280" y="25301"/>
                </a:lnTo>
                <a:close/>
                <a:moveTo>
                  <a:pt x="112461" y="25301"/>
                </a:moveTo>
                <a:lnTo>
                  <a:pt x="112461" y="31237"/>
                </a:lnTo>
                <a:lnTo>
                  <a:pt x="106527" y="31237"/>
                </a:lnTo>
                <a:lnTo>
                  <a:pt x="106527" y="25301"/>
                </a:lnTo>
                <a:close/>
                <a:moveTo>
                  <a:pt x="118710" y="25301"/>
                </a:moveTo>
                <a:lnTo>
                  <a:pt x="118710" y="31237"/>
                </a:lnTo>
                <a:lnTo>
                  <a:pt x="112774" y="31237"/>
                </a:lnTo>
                <a:lnTo>
                  <a:pt x="112774" y="25301"/>
                </a:lnTo>
                <a:close/>
                <a:moveTo>
                  <a:pt x="124957" y="25301"/>
                </a:moveTo>
                <a:lnTo>
                  <a:pt x="124957" y="31237"/>
                </a:lnTo>
                <a:lnTo>
                  <a:pt x="119021" y="31237"/>
                </a:lnTo>
                <a:lnTo>
                  <a:pt x="119021" y="25301"/>
                </a:lnTo>
                <a:close/>
                <a:moveTo>
                  <a:pt x="131204" y="25301"/>
                </a:moveTo>
                <a:lnTo>
                  <a:pt x="131204" y="31237"/>
                </a:lnTo>
                <a:lnTo>
                  <a:pt x="125270" y="31237"/>
                </a:lnTo>
                <a:lnTo>
                  <a:pt x="125270" y="25301"/>
                </a:lnTo>
                <a:close/>
                <a:moveTo>
                  <a:pt x="137451" y="25301"/>
                </a:moveTo>
                <a:lnTo>
                  <a:pt x="137451" y="31237"/>
                </a:lnTo>
                <a:lnTo>
                  <a:pt x="131517" y="31237"/>
                </a:lnTo>
                <a:lnTo>
                  <a:pt x="131517" y="25301"/>
                </a:lnTo>
                <a:close/>
                <a:moveTo>
                  <a:pt x="143702" y="25301"/>
                </a:moveTo>
                <a:lnTo>
                  <a:pt x="143702" y="31237"/>
                </a:lnTo>
                <a:lnTo>
                  <a:pt x="137766" y="31237"/>
                </a:lnTo>
                <a:lnTo>
                  <a:pt x="137766" y="25301"/>
                </a:lnTo>
                <a:close/>
                <a:moveTo>
                  <a:pt x="149949" y="25301"/>
                </a:moveTo>
                <a:lnTo>
                  <a:pt x="149949" y="31237"/>
                </a:lnTo>
                <a:lnTo>
                  <a:pt x="144015" y="31237"/>
                </a:lnTo>
                <a:lnTo>
                  <a:pt x="144015" y="25301"/>
                </a:lnTo>
                <a:close/>
                <a:moveTo>
                  <a:pt x="156196" y="25301"/>
                </a:moveTo>
                <a:lnTo>
                  <a:pt x="156196" y="31237"/>
                </a:lnTo>
                <a:lnTo>
                  <a:pt x="150262" y="31237"/>
                </a:lnTo>
                <a:lnTo>
                  <a:pt x="150262" y="25301"/>
                </a:lnTo>
                <a:close/>
                <a:moveTo>
                  <a:pt x="162445" y="25301"/>
                </a:moveTo>
                <a:lnTo>
                  <a:pt x="162445" y="31237"/>
                </a:lnTo>
                <a:lnTo>
                  <a:pt x="156509" y="31237"/>
                </a:lnTo>
                <a:lnTo>
                  <a:pt x="156509" y="25301"/>
                </a:lnTo>
                <a:close/>
                <a:moveTo>
                  <a:pt x="168692" y="25301"/>
                </a:moveTo>
                <a:lnTo>
                  <a:pt x="168692" y="31237"/>
                </a:lnTo>
                <a:lnTo>
                  <a:pt x="162756" y="31237"/>
                </a:lnTo>
                <a:lnTo>
                  <a:pt x="162756" y="25301"/>
                </a:lnTo>
                <a:close/>
                <a:moveTo>
                  <a:pt x="174939" y="25301"/>
                </a:moveTo>
                <a:lnTo>
                  <a:pt x="174939" y="31237"/>
                </a:lnTo>
                <a:lnTo>
                  <a:pt x="169005" y="31237"/>
                </a:lnTo>
                <a:lnTo>
                  <a:pt x="169005" y="25301"/>
                </a:lnTo>
                <a:close/>
                <a:moveTo>
                  <a:pt x="181186" y="25301"/>
                </a:moveTo>
                <a:lnTo>
                  <a:pt x="181186" y="31237"/>
                </a:lnTo>
                <a:lnTo>
                  <a:pt x="175252" y="31237"/>
                </a:lnTo>
                <a:lnTo>
                  <a:pt x="175252" y="25301"/>
                </a:lnTo>
                <a:close/>
                <a:moveTo>
                  <a:pt x="187435" y="25301"/>
                </a:moveTo>
                <a:lnTo>
                  <a:pt x="187435" y="31237"/>
                </a:lnTo>
                <a:lnTo>
                  <a:pt x="181499" y="31237"/>
                </a:lnTo>
                <a:lnTo>
                  <a:pt x="181499" y="25301"/>
                </a:lnTo>
                <a:close/>
                <a:moveTo>
                  <a:pt x="193684" y="25301"/>
                </a:moveTo>
                <a:lnTo>
                  <a:pt x="193684" y="31237"/>
                </a:lnTo>
                <a:lnTo>
                  <a:pt x="187749" y="31237"/>
                </a:lnTo>
                <a:lnTo>
                  <a:pt x="187749" y="25301"/>
                </a:lnTo>
                <a:close/>
                <a:moveTo>
                  <a:pt x="199931" y="25301"/>
                </a:moveTo>
                <a:lnTo>
                  <a:pt x="199931" y="31237"/>
                </a:lnTo>
                <a:lnTo>
                  <a:pt x="193996" y="31237"/>
                </a:lnTo>
                <a:lnTo>
                  <a:pt x="193996" y="25301"/>
                </a:lnTo>
                <a:close/>
                <a:moveTo>
                  <a:pt x="206180" y="25301"/>
                </a:moveTo>
                <a:lnTo>
                  <a:pt x="206180" y="31237"/>
                </a:lnTo>
                <a:lnTo>
                  <a:pt x="200244" y="31237"/>
                </a:lnTo>
                <a:lnTo>
                  <a:pt x="200244" y="25301"/>
                </a:lnTo>
                <a:close/>
                <a:moveTo>
                  <a:pt x="212427" y="25301"/>
                </a:moveTo>
                <a:lnTo>
                  <a:pt x="212427" y="31237"/>
                </a:lnTo>
                <a:lnTo>
                  <a:pt x="206491" y="31237"/>
                </a:lnTo>
                <a:lnTo>
                  <a:pt x="206491" y="25301"/>
                </a:lnTo>
                <a:close/>
                <a:moveTo>
                  <a:pt x="218674" y="25301"/>
                </a:moveTo>
                <a:lnTo>
                  <a:pt x="218674" y="31237"/>
                </a:lnTo>
                <a:lnTo>
                  <a:pt x="212739" y="31237"/>
                </a:lnTo>
                <a:lnTo>
                  <a:pt x="212739" y="25301"/>
                </a:lnTo>
                <a:close/>
                <a:moveTo>
                  <a:pt x="224921" y="25301"/>
                </a:moveTo>
                <a:lnTo>
                  <a:pt x="224921" y="31237"/>
                </a:lnTo>
                <a:lnTo>
                  <a:pt x="218987" y="31237"/>
                </a:lnTo>
                <a:lnTo>
                  <a:pt x="218987" y="25301"/>
                </a:lnTo>
                <a:close/>
                <a:moveTo>
                  <a:pt x="231170" y="25301"/>
                </a:moveTo>
                <a:lnTo>
                  <a:pt x="231170" y="31237"/>
                </a:lnTo>
                <a:lnTo>
                  <a:pt x="225234" y="31237"/>
                </a:lnTo>
                <a:lnTo>
                  <a:pt x="225234" y="25301"/>
                </a:lnTo>
                <a:close/>
                <a:moveTo>
                  <a:pt x="237417" y="25301"/>
                </a:moveTo>
                <a:lnTo>
                  <a:pt x="237417" y="31237"/>
                </a:lnTo>
                <a:lnTo>
                  <a:pt x="231481" y="31237"/>
                </a:lnTo>
                <a:lnTo>
                  <a:pt x="231481" y="25301"/>
                </a:lnTo>
                <a:close/>
                <a:moveTo>
                  <a:pt x="243664" y="25301"/>
                </a:moveTo>
                <a:lnTo>
                  <a:pt x="243664" y="31237"/>
                </a:lnTo>
                <a:lnTo>
                  <a:pt x="237729" y="31237"/>
                </a:lnTo>
                <a:lnTo>
                  <a:pt x="237729" y="25301"/>
                </a:lnTo>
                <a:close/>
                <a:moveTo>
                  <a:pt x="249911" y="25301"/>
                </a:moveTo>
                <a:lnTo>
                  <a:pt x="249911" y="31237"/>
                </a:lnTo>
                <a:lnTo>
                  <a:pt x="243977" y="31237"/>
                </a:lnTo>
                <a:lnTo>
                  <a:pt x="243977" y="25301"/>
                </a:lnTo>
                <a:close/>
                <a:moveTo>
                  <a:pt x="256161" y="25301"/>
                </a:moveTo>
                <a:lnTo>
                  <a:pt x="256161" y="31237"/>
                </a:lnTo>
                <a:lnTo>
                  <a:pt x="250225" y="31237"/>
                </a:lnTo>
                <a:lnTo>
                  <a:pt x="250225" y="25301"/>
                </a:lnTo>
                <a:close/>
                <a:moveTo>
                  <a:pt x="262409" y="25301"/>
                </a:moveTo>
                <a:lnTo>
                  <a:pt x="262409" y="31237"/>
                </a:lnTo>
                <a:lnTo>
                  <a:pt x="256474" y="31237"/>
                </a:lnTo>
                <a:lnTo>
                  <a:pt x="256474" y="25301"/>
                </a:lnTo>
                <a:close/>
                <a:moveTo>
                  <a:pt x="268656" y="25301"/>
                </a:moveTo>
                <a:lnTo>
                  <a:pt x="268656" y="31237"/>
                </a:lnTo>
                <a:lnTo>
                  <a:pt x="262721" y="31237"/>
                </a:lnTo>
                <a:lnTo>
                  <a:pt x="262721" y="25301"/>
                </a:lnTo>
                <a:close/>
                <a:moveTo>
                  <a:pt x="274904" y="25301"/>
                </a:moveTo>
                <a:lnTo>
                  <a:pt x="274904" y="31237"/>
                </a:lnTo>
                <a:lnTo>
                  <a:pt x="268968" y="31237"/>
                </a:lnTo>
                <a:lnTo>
                  <a:pt x="268968" y="25301"/>
                </a:lnTo>
                <a:close/>
                <a:moveTo>
                  <a:pt x="6251" y="31548"/>
                </a:moveTo>
                <a:lnTo>
                  <a:pt x="6251" y="31550"/>
                </a:lnTo>
                <a:lnTo>
                  <a:pt x="6251" y="37484"/>
                </a:lnTo>
                <a:lnTo>
                  <a:pt x="315" y="37484"/>
                </a:lnTo>
                <a:lnTo>
                  <a:pt x="315" y="31548"/>
                </a:lnTo>
                <a:close/>
                <a:moveTo>
                  <a:pt x="12498" y="31548"/>
                </a:moveTo>
                <a:lnTo>
                  <a:pt x="12498" y="31550"/>
                </a:lnTo>
                <a:lnTo>
                  <a:pt x="12498" y="37484"/>
                </a:lnTo>
                <a:lnTo>
                  <a:pt x="6562" y="37484"/>
                </a:lnTo>
                <a:lnTo>
                  <a:pt x="6562" y="31548"/>
                </a:lnTo>
                <a:close/>
                <a:moveTo>
                  <a:pt x="18745" y="31548"/>
                </a:moveTo>
                <a:lnTo>
                  <a:pt x="18745" y="31550"/>
                </a:lnTo>
                <a:lnTo>
                  <a:pt x="18745" y="37484"/>
                </a:lnTo>
                <a:lnTo>
                  <a:pt x="12810" y="37484"/>
                </a:lnTo>
                <a:lnTo>
                  <a:pt x="12810" y="31548"/>
                </a:lnTo>
                <a:close/>
                <a:moveTo>
                  <a:pt x="24992" y="31548"/>
                </a:moveTo>
                <a:lnTo>
                  <a:pt x="24992" y="31550"/>
                </a:lnTo>
                <a:lnTo>
                  <a:pt x="24992" y="37484"/>
                </a:lnTo>
                <a:lnTo>
                  <a:pt x="19058" y="37484"/>
                </a:lnTo>
                <a:lnTo>
                  <a:pt x="19058" y="31548"/>
                </a:lnTo>
                <a:close/>
                <a:moveTo>
                  <a:pt x="31242" y="31548"/>
                </a:moveTo>
                <a:lnTo>
                  <a:pt x="31242" y="31550"/>
                </a:lnTo>
                <a:lnTo>
                  <a:pt x="31242" y="37484"/>
                </a:lnTo>
                <a:lnTo>
                  <a:pt x="25305" y="37484"/>
                </a:lnTo>
                <a:lnTo>
                  <a:pt x="25305" y="31548"/>
                </a:lnTo>
                <a:close/>
                <a:moveTo>
                  <a:pt x="162445" y="31548"/>
                </a:moveTo>
                <a:lnTo>
                  <a:pt x="162445" y="31550"/>
                </a:lnTo>
                <a:lnTo>
                  <a:pt x="162445" y="37484"/>
                </a:lnTo>
                <a:lnTo>
                  <a:pt x="156509" y="37484"/>
                </a:lnTo>
                <a:lnTo>
                  <a:pt x="156509" y="31548"/>
                </a:lnTo>
                <a:close/>
                <a:moveTo>
                  <a:pt x="168692" y="31548"/>
                </a:moveTo>
                <a:lnTo>
                  <a:pt x="168692" y="31550"/>
                </a:lnTo>
                <a:lnTo>
                  <a:pt x="168692" y="37484"/>
                </a:lnTo>
                <a:lnTo>
                  <a:pt x="162756" y="37484"/>
                </a:lnTo>
                <a:lnTo>
                  <a:pt x="162756" y="31548"/>
                </a:lnTo>
                <a:close/>
                <a:moveTo>
                  <a:pt x="174939" y="31548"/>
                </a:moveTo>
                <a:lnTo>
                  <a:pt x="174939" y="31550"/>
                </a:lnTo>
                <a:lnTo>
                  <a:pt x="174939" y="37484"/>
                </a:lnTo>
                <a:lnTo>
                  <a:pt x="169005" y="37484"/>
                </a:lnTo>
                <a:lnTo>
                  <a:pt x="169005" y="31548"/>
                </a:lnTo>
                <a:close/>
                <a:moveTo>
                  <a:pt x="181186" y="31548"/>
                </a:moveTo>
                <a:lnTo>
                  <a:pt x="181186" y="31550"/>
                </a:lnTo>
                <a:lnTo>
                  <a:pt x="181186" y="37484"/>
                </a:lnTo>
                <a:lnTo>
                  <a:pt x="175252" y="37484"/>
                </a:lnTo>
                <a:lnTo>
                  <a:pt x="175252" y="31548"/>
                </a:lnTo>
                <a:close/>
                <a:moveTo>
                  <a:pt x="187435" y="31548"/>
                </a:moveTo>
                <a:lnTo>
                  <a:pt x="187435" y="31550"/>
                </a:lnTo>
                <a:lnTo>
                  <a:pt x="187435" y="37484"/>
                </a:lnTo>
                <a:lnTo>
                  <a:pt x="181499" y="37484"/>
                </a:lnTo>
                <a:lnTo>
                  <a:pt x="181499" y="31548"/>
                </a:lnTo>
                <a:close/>
                <a:moveTo>
                  <a:pt x="37489" y="31552"/>
                </a:moveTo>
                <a:lnTo>
                  <a:pt x="37489" y="37486"/>
                </a:lnTo>
                <a:lnTo>
                  <a:pt x="31553" y="37486"/>
                </a:lnTo>
                <a:lnTo>
                  <a:pt x="31553" y="31552"/>
                </a:lnTo>
                <a:close/>
                <a:moveTo>
                  <a:pt x="43737" y="31552"/>
                </a:moveTo>
                <a:lnTo>
                  <a:pt x="43737" y="37486"/>
                </a:lnTo>
                <a:lnTo>
                  <a:pt x="37802" y="37486"/>
                </a:lnTo>
                <a:lnTo>
                  <a:pt x="37802" y="31552"/>
                </a:lnTo>
                <a:close/>
                <a:moveTo>
                  <a:pt x="49985" y="31552"/>
                </a:moveTo>
                <a:lnTo>
                  <a:pt x="49985" y="37486"/>
                </a:lnTo>
                <a:lnTo>
                  <a:pt x="44049" y="37486"/>
                </a:lnTo>
                <a:lnTo>
                  <a:pt x="44049" y="31552"/>
                </a:lnTo>
                <a:close/>
                <a:moveTo>
                  <a:pt x="56232" y="31552"/>
                </a:moveTo>
                <a:lnTo>
                  <a:pt x="56232" y="37486"/>
                </a:lnTo>
                <a:lnTo>
                  <a:pt x="50296" y="37486"/>
                </a:lnTo>
                <a:lnTo>
                  <a:pt x="50296" y="31552"/>
                </a:lnTo>
                <a:close/>
                <a:moveTo>
                  <a:pt x="62480" y="31552"/>
                </a:moveTo>
                <a:lnTo>
                  <a:pt x="62480" y="37486"/>
                </a:lnTo>
                <a:lnTo>
                  <a:pt x="56545" y="37486"/>
                </a:lnTo>
                <a:lnTo>
                  <a:pt x="56545" y="31552"/>
                </a:lnTo>
                <a:close/>
                <a:moveTo>
                  <a:pt x="68727" y="31552"/>
                </a:moveTo>
                <a:lnTo>
                  <a:pt x="68727" y="37486"/>
                </a:lnTo>
                <a:lnTo>
                  <a:pt x="62792" y="37486"/>
                </a:lnTo>
                <a:lnTo>
                  <a:pt x="62792" y="31552"/>
                </a:lnTo>
                <a:close/>
                <a:moveTo>
                  <a:pt x="74975" y="31552"/>
                </a:moveTo>
                <a:lnTo>
                  <a:pt x="74975" y="37486"/>
                </a:lnTo>
                <a:lnTo>
                  <a:pt x="69039" y="37486"/>
                </a:lnTo>
                <a:lnTo>
                  <a:pt x="69039" y="31552"/>
                </a:lnTo>
                <a:close/>
                <a:moveTo>
                  <a:pt x="81223" y="31552"/>
                </a:moveTo>
                <a:lnTo>
                  <a:pt x="81223" y="37486"/>
                </a:lnTo>
                <a:lnTo>
                  <a:pt x="75286" y="37486"/>
                </a:lnTo>
                <a:lnTo>
                  <a:pt x="75286" y="31552"/>
                </a:lnTo>
                <a:close/>
                <a:moveTo>
                  <a:pt x="87470" y="31552"/>
                </a:moveTo>
                <a:lnTo>
                  <a:pt x="87470" y="37486"/>
                </a:lnTo>
                <a:lnTo>
                  <a:pt x="81535" y="37486"/>
                </a:lnTo>
                <a:lnTo>
                  <a:pt x="81535" y="31552"/>
                </a:lnTo>
                <a:close/>
                <a:moveTo>
                  <a:pt x="93720" y="31552"/>
                </a:moveTo>
                <a:lnTo>
                  <a:pt x="93720" y="37486"/>
                </a:lnTo>
                <a:lnTo>
                  <a:pt x="87784" y="37486"/>
                </a:lnTo>
                <a:lnTo>
                  <a:pt x="87784" y="31552"/>
                </a:lnTo>
                <a:close/>
                <a:moveTo>
                  <a:pt x="99967" y="31552"/>
                </a:moveTo>
                <a:lnTo>
                  <a:pt x="99967" y="37486"/>
                </a:lnTo>
                <a:lnTo>
                  <a:pt x="94031" y="37486"/>
                </a:lnTo>
                <a:lnTo>
                  <a:pt x="94031" y="31552"/>
                </a:lnTo>
                <a:close/>
                <a:moveTo>
                  <a:pt x="106214" y="31552"/>
                </a:moveTo>
                <a:lnTo>
                  <a:pt x="106214" y="37486"/>
                </a:lnTo>
                <a:lnTo>
                  <a:pt x="100280" y="37486"/>
                </a:lnTo>
                <a:lnTo>
                  <a:pt x="100280" y="31552"/>
                </a:lnTo>
                <a:close/>
                <a:moveTo>
                  <a:pt x="112461" y="31552"/>
                </a:moveTo>
                <a:lnTo>
                  <a:pt x="112461" y="37486"/>
                </a:lnTo>
                <a:lnTo>
                  <a:pt x="106527" y="37486"/>
                </a:lnTo>
                <a:lnTo>
                  <a:pt x="106527" y="31552"/>
                </a:lnTo>
                <a:close/>
                <a:moveTo>
                  <a:pt x="118710" y="31552"/>
                </a:moveTo>
                <a:lnTo>
                  <a:pt x="118710" y="37486"/>
                </a:lnTo>
                <a:lnTo>
                  <a:pt x="112774" y="37486"/>
                </a:lnTo>
                <a:lnTo>
                  <a:pt x="112774" y="31552"/>
                </a:lnTo>
                <a:close/>
                <a:moveTo>
                  <a:pt x="124957" y="31552"/>
                </a:moveTo>
                <a:lnTo>
                  <a:pt x="124957" y="37486"/>
                </a:lnTo>
                <a:lnTo>
                  <a:pt x="119021" y="37486"/>
                </a:lnTo>
                <a:lnTo>
                  <a:pt x="119021" y="31552"/>
                </a:lnTo>
                <a:close/>
                <a:moveTo>
                  <a:pt x="131204" y="31552"/>
                </a:moveTo>
                <a:lnTo>
                  <a:pt x="131204" y="37486"/>
                </a:lnTo>
                <a:lnTo>
                  <a:pt x="125270" y="37486"/>
                </a:lnTo>
                <a:lnTo>
                  <a:pt x="125270" y="31552"/>
                </a:lnTo>
                <a:close/>
                <a:moveTo>
                  <a:pt x="137451" y="31552"/>
                </a:moveTo>
                <a:lnTo>
                  <a:pt x="137451" y="37486"/>
                </a:lnTo>
                <a:lnTo>
                  <a:pt x="131517" y="37486"/>
                </a:lnTo>
                <a:lnTo>
                  <a:pt x="131517" y="31552"/>
                </a:lnTo>
                <a:close/>
                <a:moveTo>
                  <a:pt x="143702" y="31552"/>
                </a:moveTo>
                <a:lnTo>
                  <a:pt x="143702" y="37486"/>
                </a:lnTo>
                <a:lnTo>
                  <a:pt x="137766" y="37486"/>
                </a:lnTo>
                <a:lnTo>
                  <a:pt x="137766" y="31552"/>
                </a:lnTo>
                <a:close/>
                <a:moveTo>
                  <a:pt x="149949" y="31552"/>
                </a:moveTo>
                <a:lnTo>
                  <a:pt x="149949" y="37486"/>
                </a:lnTo>
                <a:lnTo>
                  <a:pt x="144015" y="37486"/>
                </a:lnTo>
                <a:lnTo>
                  <a:pt x="144015" y="31552"/>
                </a:lnTo>
                <a:close/>
                <a:moveTo>
                  <a:pt x="156196" y="31552"/>
                </a:moveTo>
                <a:lnTo>
                  <a:pt x="156196" y="37486"/>
                </a:lnTo>
                <a:lnTo>
                  <a:pt x="150262" y="37486"/>
                </a:lnTo>
                <a:lnTo>
                  <a:pt x="150262" y="31552"/>
                </a:lnTo>
                <a:close/>
                <a:moveTo>
                  <a:pt x="193684" y="31552"/>
                </a:moveTo>
                <a:lnTo>
                  <a:pt x="193684" y="37486"/>
                </a:lnTo>
                <a:lnTo>
                  <a:pt x="187749" y="37486"/>
                </a:lnTo>
                <a:lnTo>
                  <a:pt x="187749" y="31552"/>
                </a:lnTo>
                <a:close/>
                <a:moveTo>
                  <a:pt x="199931" y="31552"/>
                </a:moveTo>
                <a:lnTo>
                  <a:pt x="199931" y="37486"/>
                </a:lnTo>
                <a:lnTo>
                  <a:pt x="193996" y="37486"/>
                </a:lnTo>
                <a:lnTo>
                  <a:pt x="193996" y="31552"/>
                </a:lnTo>
                <a:close/>
                <a:moveTo>
                  <a:pt x="206180" y="31552"/>
                </a:moveTo>
                <a:lnTo>
                  <a:pt x="206180" y="37486"/>
                </a:lnTo>
                <a:lnTo>
                  <a:pt x="200244" y="37486"/>
                </a:lnTo>
                <a:lnTo>
                  <a:pt x="200244" y="31552"/>
                </a:lnTo>
                <a:close/>
                <a:moveTo>
                  <a:pt x="212427" y="31552"/>
                </a:moveTo>
                <a:lnTo>
                  <a:pt x="212427" y="37486"/>
                </a:lnTo>
                <a:lnTo>
                  <a:pt x="206491" y="37486"/>
                </a:lnTo>
                <a:lnTo>
                  <a:pt x="206491" y="31552"/>
                </a:lnTo>
                <a:close/>
                <a:moveTo>
                  <a:pt x="218674" y="31552"/>
                </a:moveTo>
                <a:lnTo>
                  <a:pt x="218674" y="37486"/>
                </a:lnTo>
                <a:lnTo>
                  <a:pt x="212739" y="37486"/>
                </a:lnTo>
                <a:lnTo>
                  <a:pt x="212739" y="31552"/>
                </a:lnTo>
                <a:close/>
                <a:moveTo>
                  <a:pt x="224921" y="31552"/>
                </a:moveTo>
                <a:lnTo>
                  <a:pt x="224921" y="37486"/>
                </a:lnTo>
                <a:lnTo>
                  <a:pt x="218987" y="37486"/>
                </a:lnTo>
                <a:lnTo>
                  <a:pt x="218987" y="31552"/>
                </a:lnTo>
                <a:close/>
                <a:moveTo>
                  <a:pt x="231170" y="31552"/>
                </a:moveTo>
                <a:lnTo>
                  <a:pt x="231170" y="37486"/>
                </a:lnTo>
                <a:lnTo>
                  <a:pt x="225234" y="37486"/>
                </a:lnTo>
                <a:lnTo>
                  <a:pt x="225234" y="31552"/>
                </a:lnTo>
                <a:close/>
                <a:moveTo>
                  <a:pt x="237417" y="31552"/>
                </a:moveTo>
                <a:lnTo>
                  <a:pt x="237417" y="37486"/>
                </a:lnTo>
                <a:lnTo>
                  <a:pt x="231481" y="37486"/>
                </a:lnTo>
                <a:lnTo>
                  <a:pt x="231481" y="31552"/>
                </a:lnTo>
                <a:close/>
                <a:moveTo>
                  <a:pt x="243664" y="31552"/>
                </a:moveTo>
                <a:lnTo>
                  <a:pt x="243664" y="37486"/>
                </a:lnTo>
                <a:lnTo>
                  <a:pt x="237729" y="37486"/>
                </a:lnTo>
                <a:lnTo>
                  <a:pt x="237729" y="31552"/>
                </a:lnTo>
                <a:close/>
                <a:moveTo>
                  <a:pt x="249911" y="31552"/>
                </a:moveTo>
                <a:lnTo>
                  <a:pt x="249911" y="37486"/>
                </a:lnTo>
                <a:lnTo>
                  <a:pt x="243977" y="37486"/>
                </a:lnTo>
                <a:lnTo>
                  <a:pt x="243977" y="31552"/>
                </a:lnTo>
                <a:close/>
                <a:moveTo>
                  <a:pt x="256161" y="31552"/>
                </a:moveTo>
                <a:lnTo>
                  <a:pt x="256161" y="37486"/>
                </a:lnTo>
                <a:lnTo>
                  <a:pt x="250225" y="37486"/>
                </a:lnTo>
                <a:lnTo>
                  <a:pt x="250225" y="31552"/>
                </a:lnTo>
                <a:close/>
                <a:moveTo>
                  <a:pt x="262409" y="31552"/>
                </a:moveTo>
                <a:lnTo>
                  <a:pt x="262409" y="37486"/>
                </a:lnTo>
                <a:lnTo>
                  <a:pt x="256474" y="37486"/>
                </a:lnTo>
                <a:lnTo>
                  <a:pt x="256474" y="31552"/>
                </a:lnTo>
                <a:close/>
                <a:moveTo>
                  <a:pt x="268656" y="31552"/>
                </a:moveTo>
                <a:lnTo>
                  <a:pt x="268656" y="37486"/>
                </a:lnTo>
                <a:lnTo>
                  <a:pt x="262721" y="37486"/>
                </a:lnTo>
                <a:lnTo>
                  <a:pt x="262721" y="31552"/>
                </a:lnTo>
                <a:close/>
                <a:moveTo>
                  <a:pt x="274904" y="31552"/>
                </a:moveTo>
                <a:lnTo>
                  <a:pt x="274904" y="37486"/>
                </a:lnTo>
                <a:lnTo>
                  <a:pt x="268968" y="37486"/>
                </a:lnTo>
                <a:lnTo>
                  <a:pt x="268968" y="31552"/>
                </a:lnTo>
                <a:close/>
                <a:moveTo>
                  <a:pt x="6251" y="37799"/>
                </a:moveTo>
                <a:lnTo>
                  <a:pt x="6251" y="43735"/>
                </a:lnTo>
                <a:lnTo>
                  <a:pt x="315" y="43735"/>
                </a:lnTo>
                <a:lnTo>
                  <a:pt x="315" y="37799"/>
                </a:lnTo>
                <a:close/>
                <a:moveTo>
                  <a:pt x="12498" y="37799"/>
                </a:moveTo>
                <a:lnTo>
                  <a:pt x="12498" y="43735"/>
                </a:lnTo>
                <a:lnTo>
                  <a:pt x="6562" y="43735"/>
                </a:lnTo>
                <a:lnTo>
                  <a:pt x="6562" y="37799"/>
                </a:lnTo>
                <a:close/>
                <a:moveTo>
                  <a:pt x="18745" y="37799"/>
                </a:moveTo>
                <a:lnTo>
                  <a:pt x="18745" y="43735"/>
                </a:lnTo>
                <a:lnTo>
                  <a:pt x="12810" y="43735"/>
                </a:lnTo>
                <a:lnTo>
                  <a:pt x="12810" y="37799"/>
                </a:lnTo>
                <a:close/>
                <a:moveTo>
                  <a:pt x="24992" y="37799"/>
                </a:moveTo>
                <a:lnTo>
                  <a:pt x="24992" y="43735"/>
                </a:lnTo>
                <a:lnTo>
                  <a:pt x="19058" y="43735"/>
                </a:lnTo>
                <a:lnTo>
                  <a:pt x="19058" y="37799"/>
                </a:lnTo>
                <a:close/>
                <a:moveTo>
                  <a:pt x="31242" y="37799"/>
                </a:moveTo>
                <a:lnTo>
                  <a:pt x="31242" y="43735"/>
                </a:lnTo>
                <a:lnTo>
                  <a:pt x="25305" y="43735"/>
                </a:lnTo>
                <a:lnTo>
                  <a:pt x="25305" y="37799"/>
                </a:lnTo>
                <a:close/>
                <a:moveTo>
                  <a:pt x="37489" y="37799"/>
                </a:moveTo>
                <a:lnTo>
                  <a:pt x="37489" y="43735"/>
                </a:lnTo>
                <a:lnTo>
                  <a:pt x="31553" y="43735"/>
                </a:lnTo>
                <a:lnTo>
                  <a:pt x="31553" y="37799"/>
                </a:lnTo>
                <a:close/>
                <a:moveTo>
                  <a:pt x="43737" y="37799"/>
                </a:moveTo>
                <a:lnTo>
                  <a:pt x="43737" y="43735"/>
                </a:lnTo>
                <a:lnTo>
                  <a:pt x="37802" y="43735"/>
                </a:lnTo>
                <a:lnTo>
                  <a:pt x="37802" y="37799"/>
                </a:lnTo>
                <a:close/>
                <a:moveTo>
                  <a:pt x="49985" y="37799"/>
                </a:moveTo>
                <a:lnTo>
                  <a:pt x="49985" y="43735"/>
                </a:lnTo>
                <a:lnTo>
                  <a:pt x="44049" y="43735"/>
                </a:lnTo>
                <a:lnTo>
                  <a:pt x="44049" y="37799"/>
                </a:lnTo>
                <a:close/>
                <a:moveTo>
                  <a:pt x="56232" y="37799"/>
                </a:moveTo>
                <a:lnTo>
                  <a:pt x="56232" y="43735"/>
                </a:lnTo>
                <a:lnTo>
                  <a:pt x="50296" y="43735"/>
                </a:lnTo>
                <a:lnTo>
                  <a:pt x="50296" y="37799"/>
                </a:lnTo>
                <a:close/>
                <a:moveTo>
                  <a:pt x="62480" y="37799"/>
                </a:moveTo>
                <a:lnTo>
                  <a:pt x="62480" y="43735"/>
                </a:lnTo>
                <a:lnTo>
                  <a:pt x="56545" y="43735"/>
                </a:lnTo>
                <a:lnTo>
                  <a:pt x="56545" y="37799"/>
                </a:lnTo>
                <a:close/>
                <a:moveTo>
                  <a:pt x="68727" y="37799"/>
                </a:moveTo>
                <a:lnTo>
                  <a:pt x="68727" y="43735"/>
                </a:lnTo>
                <a:lnTo>
                  <a:pt x="62792" y="43735"/>
                </a:lnTo>
                <a:lnTo>
                  <a:pt x="62792" y="37799"/>
                </a:lnTo>
                <a:close/>
                <a:moveTo>
                  <a:pt x="74975" y="37799"/>
                </a:moveTo>
                <a:lnTo>
                  <a:pt x="74975" y="43735"/>
                </a:lnTo>
                <a:lnTo>
                  <a:pt x="69039" y="43735"/>
                </a:lnTo>
                <a:lnTo>
                  <a:pt x="69039" y="37799"/>
                </a:lnTo>
                <a:close/>
                <a:moveTo>
                  <a:pt x="81223" y="37799"/>
                </a:moveTo>
                <a:lnTo>
                  <a:pt x="81223" y="43735"/>
                </a:lnTo>
                <a:lnTo>
                  <a:pt x="75286" y="43735"/>
                </a:lnTo>
                <a:lnTo>
                  <a:pt x="75286" y="37799"/>
                </a:lnTo>
                <a:close/>
                <a:moveTo>
                  <a:pt x="87470" y="37799"/>
                </a:moveTo>
                <a:lnTo>
                  <a:pt x="87470" y="43735"/>
                </a:lnTo>
                <a:lnTo>
                  <a:pt x="81535" y="43735"/>
                </a:lnTo>
                <a:lnTo>
                  <a:pt x="81535" y="37799"/>
                </a:lnTo>
                <a:close/>
                <a:moveTo>
                  <a:pt x="93720" y="37799"/>
                </a:moveTo>
                <a:lnTo>
                  <a:pt x="93720" y="43735"/>
                </a:lnTo>
                <a:lnTo>
                  <a:pt x="87784" y="43735"/>
                </a:lnTo>
                <a:lnTo>
                  <a:pt x="87784" y="37799"/>
                </a:lnTo>
                <a:close/>
                <a:moveTo>
                  <a:pt x="99967" y="37799"/>
                </a:moveTo>
                <a:lnTo>
                  <a:pt x="99967" y="43735"/>
                </a:lnTo>
                <a:lnTo>
                  <a:pt x="94031" y="43735"/>
                </a:lnTo>
                <a:lnTo>
                  <a:pt x="94031" y="37799"/>
                </a:lnTo>
                <a:close/>
                <a:moveTo>
                  <a:pt x="106214" y="37799"/>
                </a:moveTo>
                <a:lnTo>
                  <a:pt x="106214" y="43735"/>
                </a:lnTo>
                <a:lnTo>
                  <a:pt x="100280" y="43735"/>
                </a:lnTo>
                <a:lnTo>
                  <a:pt x="100280" y="37799"/>
                </a:lnTo>
                <a:close/>
                <a:moveTo>
                  <a:pt x="112461" y="37799"/>
                </a:moveTo>
                <a:lnTo>
                  <a:pt x="112461" y="43735"/>
                </a:lnTo>
                <a:lnTo>
                  <a:pt x="106527" y="43735"/>
                </a:lnTo>
                <a:lnTo>
                  <a:pt x="106527" y="37799"/>
                </a:lnTo>
                <a:close/>
                <a:moveTo>
                  <a:pt x="118710" y="37799"/>
                </a:moveTo>
                <a:lnTo>
                  <a:pt x="118710" y="43735"/>
                </a:lnTo>
                <a:lnTo>
                  <a:pt x="112774" y="43735"/>
                </a:lnTo>
                <a:lnTo>
                  <a:pt x="112774" y="37799"/>
                </a:lnTo>
                <a:close/>
                <a:moveTo>
                  <a:pt x="124957" y="37799"/>
                </a:moveTo>
                <a:lnTo>
                  <a:pt x="124957" y="43735"/>
                </a:lnTo>
                <a:lnTo>
                  <a:pt x="119021" y="43735"/>
                </a:lnTo>
                <a:lnTo>
                  <a:pt x="119021" y="37799"/>
                </a:lnTo>
                <a:close/>
                <a:moveTo>
                  <a:pt x="131204" y="37799"/>
                </a:moveTo>
                <a:lnTo>
                  <a:pt x="131204" y="43735"/>
                </a:lnTo>
                <a:lnTo>
                  <a:pt x="125270" y="43735"/>
                </a:lnTo>
                <a:lnTo>
                  <a:pt x="125270" y="37799"/>
                </a:lnTo>
                <a:close/>
                <a:moveTo>
                  <a:pt x="137451" y="37799"/>
                </a:moveTo>
                <a:lnTo>
                  <a:pt x="137451" y="43735"/>
                </a:lnTo>
                <a:lnTo>
                  <a:pt x="131517" y="43735"/>
                </a:lnTo>
                <a:lnTo>
                  <a:pt x="131517" y="37799"/>
                </a:lnTo>
                <a:close/>
                <a:moveTo>
                  <a:pt x="143702" y="37799"/>
                </a:moveTo>
                <a:lnTo>
                  <a:pt x="143702" y="43735"/>
                </a:lnTo>
                <a:lnTo>
                  <a:pt x="137766" y="43735"/>
                </a:lnTo>
                <a:lnTo>
                  <a:pt x="137766" y="37799"/>
                </a:lnTo>
                <a:close/>
                <a:moveTo>
                  <a:pt x="149949" y="37799"/>
                </a:moveTo>
                <a:lnTo>
                  <a:pt x="149949" y="43735"/>
                </a:lnTo>
                <a:lnTo>
                  <a:pt x="144015" y="43735"/>
                </a:lnTo>
                <a:lnTo>
                  <a:pt x="144015" y="37799"/>
                </a:lnTo>
                <a:close/>
                <a:moveTo>
                  <a:pt x="156196" y="37799"/>
                </a:moveTo>
                <a:lnTo>
                  <a:pt x="156196" y="43735"/>
                </a:lnTo>
                <a:lnTo>
                  <a:pt x="150262" y="43735"/>
                </a:lnTo>
                <a:lnTo>
                  <a:pt x="150262" y="37799"/>
                </a:lnTo>
                <a:close/>
                <a:moveTo>
                  <a:pt x="162445" y="37799"/>
                </a:moveTo>
                <a:lnTo>
                  <a:pt x="162445" y="43735"/>
                </a:lnTo>
                <a:lnTo>
                  <a:pt x="156509" y="43735"/>
                </a:lnTo>
                <a:lnTo>
                  <a:pt x="156509" y="37799"/>
                </a:lnTo>
                <a:close/>
                <a:moveTo>
                  <a:pt x="168692" y="37799"/>
                </a:moveTo>
                <a:lnTo>
                  <a:pt x="168692" y="43735"/>
                </a:lnTo>
                <a:lnTo>
                  <a:pt x="162756" y="43735"/>
                </a:lnTo>
                <a:lnTo>
                  <a:pt x="162756" y="37799"/>
                </a:lnTo>
                <a:close/>
                <a:moveTo>
                  <a:pt x="174939" y="37799"/>
                </a:moveTo>
                <a:lnTo>
                  <a:pt x="174939" y="43735"/>
                </a:lnTo>
                <a:lnTo>
                  <a:pt x="169005" y="43735"/>
                </a:lnTo>
                <a:lnTo>
                  <a:pt x="169005" y="37799"/>
                </a:lnTo>
                <a:close/>
                <a:moveTo>
                  <a:pt x="181186" y="37799"/>
                </a:moveTo>
                <a:lnTo>
                  <a:pt x="181186" y="43735"/>
                </a:lnTo>
                <a:lnTo>
                  <a:pt x="175252" y="43735"/>
                </a:lnTo>
                <a:lnTo>
                  <a:pt x="175252" y="37799"/>
                </a:lnTo>
                <a:close/>
                <a:moveTo>
                  <a:pt x="187435" y="37799"/>
                </a:moveTo>
                <a:lnTo>
                  <a:pt x="187435" y="43735"/>
                </a:lnTo>
                <a:lnTo>
                  <a:pt x="181499" y="43735"/>
                </a:lnTo>
                <a:lnTo>
                  <a:pt x="181499" y="37799"/>
                </a:lnTo>
                <a:close/>
                <a:moveTo>
                  <a:pt x="193684" y="37799"/>
                </a:moveTo>
                <a:lnTo>
                  <a:pt x="193684" y="43735"/>
                </a:lnTo>
                <a:lnTo>
                  <a:pt x="187749" y="43735"/>
                </a:lnTo>
                <a:lnTo>
                  <a:pt x="187749" y="37799"/>
                </a:lnTo>
                <a:close/>
                <a:moveTo>
                  <a:pt x="199931" y="37799"/>
                </a:moveTo>
                <a:lnTo>
                  <a:pt x="199931" y="43735"/>
                </a:lnTo>
                <a:lnTo>
                  <a:pt x="193996" y="43735"/>
                </a:lnTo>
                <a:lnTo>
                  <a:pt x="193996" y="37799"/>
                </a:lnTo>
                <a:close/>
                <a:moveTo>
                  <a:pt x="206180" y="37799"/>
                </a:moveTo>
                <a:lnTo>
                  <a:pt x="206180" y="43735"/>
                </a:lnTo>
                <a:lnTo>
                  <a:pt x="200244" y="43735"/>
                </a:lnTo>
                <a:lnTo>
                  <a:pt x="200244" y="37799"/>
                </a:lnTo>
                <a:close/>
                <a:moveTo>
                  <a:pt x="212427" y="37799"/>
                </a:moveTo>
                <a:lnTo>
                  <a:pt x="212427" y="43735"/>
                </a:lnTo>
                <a:lnTo>
                  <a:pt x="206491" y="43735"/>
                </a:lnTo>
                <a:lnTo>
                  <a:pt x="206491" y="37799"/>
                </a:lnTo>
                <a:close/>
                <a:moveTo>
                  <a:pt x="218674" y="37799"/>
                </a:moveTo>
                <a:lnTo>
                  <a:pt x="218674" y="43735"/>
                </a:lnTo>
                <a:lnTo>
                  <a:pt x="212739" y="43735"/>
                </a:lnTo>
                <a:lnTo>
                  <a:pt x="212739" y="37799"/>
                </a:lnTo>
                <a:close/>
                <a:moveTo>
                  <a:pt x="224921" y="37799"/>
                </a:moveTo>
                <a:lnTo>
                  <a:pt x="224921" y="43735"/>
                </a:lnTo>
                <a:lnTo>
                  <a:pt x="218987" y="43735"/>
                </a:lnTo>
                <a:lnTo>
                  <a:pt x="218987" y="37799"/>
                </a:lnTo>
                <a:close/>
                <a:moveTo>
                  <a:pt x="231170" y="37799"/>
                </a:moveTo>
                <a:lnTo>
                  <a:pt x="231170" y="43735"/>
                </a:lnTo>
                <a:lnTo>
                  <a:pt x="225234" y="43735"/>
                </a:lnTo>
                <a:lnTo>
                  <a:pt x="225234" y="37799"/>
                </a:lnTo>
                <a:close/>
                <a:moveTo>
                  <a:pt x="237417" y="37799"/>
                </a:moveTo>
                <a:lnTo>
                  <a:pt x="237417" y="43735"/>
                </a:lnTo>
                <a:lnTo>
                  <a:pt x="231481" y="43735"/>
                </a:lnTo>
                <a:lnTo>
                  <a:pt x="231481" y="37799"/>
                </a:lnTo>
                <a:close/>
                <a:moveTo>
                  <a:pt x="243664" y="37799"/>
                </a:moveTo>
                <a:lnTo>
                  <a:pt x="243664" y="43735"/>
                </a:lnTo>
                <a:lnTo>
                  <a:pt x="237729" y="43735"/>
                </a:lnTo>
                <a:lnTo>
                  <a:pt x="237729" y="37799"/>
                </a:lnTo>
                <a:close/>
                <a:moveTo>
                  <a:pt x="249911" y="37799"/>
                </a:moveTo>
                <a:lnTo>
                  <a:pt x="249911" y="43735"/>
                </a:lnTo>
                <a:lnTo>
                  <a:pt x="243977" y="43735"/>
                </a:lnTo>
                <a:lnTo>
                  <a:pt x="243977" y="37799"/>
                </a:lnTo>
                <a:close/>
                <a:moveTo>
                  <a:pt x="256161" y="37799"/>
                </a:moveTo>
                <a:lnTo>
                  <a:pt x="256161" y="43735"/>
                </a:lnTo>
                <a:lnTo>
                  <a:pt x="250225" y="43735"/>
                </a:lnTo>
                <a:lnTo>
                  <a:pt x="250225" y="37799"/>
                </a:lnTo>
                <a:close/>
                <a:moveTo>
                  <a:pt x="262409" y="37799"/>
                </a:moveTo>
                <a:lnTo>
                  <a:pt x="262409" y="43735"/>
                </a:lnTo>
                <a:lnTo>
                  <a:pt x="256474" y="43735"/>
                </a:lnTo>
                <a:lnTo>
                  <a:pt x="256474" y="37799"/>
                </a:lnTo>
                <a:close/>
                <a:moveTo>
                  <a:pt x="268656" y="37799"/>
                </a:moveTo>
                <a:lnTo>
                  <a:pt x="268656" y="43735"/>
                </a:lnTo>
                <a:lnTo>
                  <a:pt x="262721" y="43735"/>
                </a:lnTo>
                <a:lnTo>
                  <a:pt x="262721" y="37799"/>
                </a:lnTo>
                <a:close/>
                <a:moveTo>
                  <a:pt x="274904" y="37799"/>
                </a:moveTo>
                <a:lnTo>
                  <a:pt x="274904" y="43735"/>
                </a:lnTo>
                <a:lnTo>
                  <a:pt x="268968" y="43735"/>
                </a:lnTo>
                <a:lnTo>
                  <a:pt x="268968" y="37799"/>
                </a:lnTo>
                <a:close/>
                <a:moveTo>
                  <a:pt x="6251" y="44046"/>
                </a:moveTo>
                <a:lnTo>
                  <a:pt x="6251" y="49982"/>
                </a:lnTo>
                <a:lnTo>
                  <a:pt x="315" y="49982"/>
                </a:lnTo>
                <a:lnTo>
                  <a:pt x="315" y="44046"/>
                </a:lnTo>
                <a:close/>
                <a:moveTo>
                  <a:pt x="12498" y="44046"/>
                </a:moveTo>
                <a:lnTo>
                  <a:pt x="12498" y="49982"/>
                </a:lnTo>
                <a:lnTo>
                  <a:pt x="6562" y="49982"/>
                </a:lnTo>
                <a:lnTo>
                  <a:pt x="6562" y="44046"/>
                </a:lnTo>
                <a:close/>
                <a:moveTo>
                  <a:pt x="18745" y="44046"/>
                </a:moveTo>
                <a:lnTo>
                  <a:pt x="18745" y="49982"/>
                </a:lnTo>
                <a:lnTo>
                  <a:pt x="12810" y="49982"/>
                </a:lnTo>
                <a:lnTo>
                  <a:pt x="12810" y="44046"/>
                </a:lnTo>
                <a:close/>
                <a:moveTo>
                  <a:pt x="24992" y="44046"/>
                </a:moveTo>
                <a:lnTo>
                  <a:pt x="24992" y="49982"/>
                </a:lnTo>
                <a:lnTo>
                  <a:pt x="19058" y="49982"/>
                </a:lnTo>
                <a:lnTo>
                  <a:pt x="19058" y="44046"/>
                </a:lnTo>
                <a:close/>
                <a:moveTo>
                  <a:pt x="31242" y="44046"/>
                </a:moveTo>
                <a:lnTo>
                  <a:pt x="31242" y="49982"/>
                </a:lnTo>
                <a:lnTo>
                  <a:pt x="25305" y="49982"/>
                </a:lnTo>
                <a:lnTo>
                  <a:pt x="25305" y="44046"/>
                </a:lnTo>
                <a:close/>
                <a:moveTo>
                  <a:pt x="37489" y="44046"/>
                </a:moveTo>
                <a:lnTo>
                  <a:pt x="37489" y="49982"/>
                </a:lnTo>
                <a:lnTo>
                  <a:pt x="31553" y="49982"/>
                </a:lnTo>
                <a:lnTo>
                  <a:pt x="31553" y="44046"/>
                </a:lnTo>
                <a:close/>
                <a:moveTo>
                  <a:pt x="43737" y="44046"/>
                </a:moveTo>
                <a:lnTo>
                  <a:pt x="43737" y="49982"/>
                </a:lnTo>
                <a:lnTo>
                  <a:pt x="37802" y="49982"/>
                </a:lnTo>
                <a:lnTo>
                  <a:pt x="37802" y="44046"/>
                </a:lnTo>
                <a:close/>
                <a:moveTo>
                  <a:pt x="49985" y="44046"/>
                </a:moveTo>
                <a:lnTo>
                  <a:pt x="49985" y="49982"/>
                </a:lnTo>
                <a:lnTo>
                  <a:pt x="44049" y="49982"/>
                </a:lnTo>
                <a:lnTo>
                  <a:pt x="44049" y="44046"/>
                </a:lnTo>
                <a:close/>
                <a:moveTo>
                  <a:pt x="56232" y="44046"/>
                </a:moveTo>
                <a:lnTo>
                  <a:pt x="56232" y="49982"/>
                </a:lnTo>
                <a:lnTo>
                  <a:pt x="50296" y="49982"/>
                </a:lnTo>
                <a:lnTo>
                  <a:pt x="50296" y="44046"/>
                </a:lnTo>
                <a:close/>
                <a:moveTo>
                  <a:pt x="62480" y="44046"/>
                </a:moveTo>
                <a:lnTo>
                  <a:pt x="62480" y="49982"/>
                </a:lnTo>
                <a:lnTo>
                  <a:pt x="56545" y="49982"/>
                </a:lnTo>
                <a:lnTo>
                  <a:pt x="56545" y="44046"/>
                </a:lnTo>
                <a:close/>
                <a:moveTo>
                  <a:pt x="68727" y="44046"/>
                </a:moveTo>
                <a:lnTo>
                  <a:pt x="68727" y="49982"/>
                </a:lnTo>
                <a:lnTo>
                  <a:pt x="62792" y="49982"/>
                </a:lnTo>
                <a:lnTo>
                  <a:pt x="62792" y="44046"/>
                </a:lnTo>
                <a:close/>
                <a:moveTo>
                  <a:pt x="74975" y="44046"/>
                </a:moveTo>
                <a:lnTo>
                  <a:pt x="74975" y="49982"/>
                </a:lnTo>
                <a:lnTo>
                  <a:pt x="69039" y="49982"/>
                </a:lnTo>
                <a:lnTo>
                  <a:pt x="69039" y="44046"/>
                </a:lnTo>
                <a:close/>
                <a:moveTo>
                  <a:pt x="81223" y="44046"/>
                </a:moveTo>
                <a:lnTo>
                  <a:pt x="81223" y="49982"/>
                </a:lnTo>
                <a:lnTo>
                  <a:pt x="75286" y="49982"/>
                </a:lnTo>
                <a:lnTo>
                  <a:pt x="75286" y="44046"/>
                </a:lnTo>
                <a:close/>
                <a:moveTo>
                  <a:pt x="87470" y="44046"/>
                </a:moveTo>
                <a:lnTo>
                  <a:pt x="87470" y="49982"/>
                </a:lnTo>
                <a:lnTo>
                  <a:pt x="81535" y="49982"/>
                </a:lnTo>
                <a:lnTo>
                  <a:pt x="81535" y="44046"/>
                </a:lnTo>
                <a:close/>
                <a:moveTo>
                  <a:pt x="93720" y="44046"/>
                </a:moveTo>
                <a:lnTo>
                  <a:pt x="93720" y="49982"/>
                </a:lnTo>
                <a:lnTo>
                  <a:pt x="87784" y="49982"/>
                </a:lnTo>
                <a:lnTo>
                  <a:pt x="87784" y="44046"/>
                </a:lnTo>
                <a:close/>
                <a:moveTo>
                  <a:pt x="99967" y="44046"/>
                </a:moveTo>
                <a:lnTo>
                  <a:pt x="99967" y="49982"/>
                </a:lnTo>
                <a:lnTo>
                  <a:pt x="94031" y="49982"/>
                </a:lnTo>
                <a:lnTo>
                  <a:pt x="94031" y="44046"/>
                </a:lnTo>
                <a:close/>
                <a:moveTo>
                  <a:pt x="106214" y="44046"/>
                </a:moveTo>
                <a:lnTo>
                  <a:pt x="106214" y="49982"/>
                </a:lnTo>
                <a:lnTo>
                  <a:pt x="100278" y="49982"/>
                </a:lnTo>
                <a:lnTo>
                  <a:pt x="100278" y="44046"/>
                </a:lnTo>
                <a:close/>
                <a:moveTo>
                  <a:pt x="112461" y="44046"/>
                </a:moveTo>
                <a:lnTo>
                  <a:pt x="112461" y="49982"/>
                </a:lnTo>
                <a:lnTo>
                  <a:pt x="106527" y="49982"/>
                </a:lnTo>
                <a:lnTo>
                  <a:pt x="106527" y="44046"/>
                </a:lnTo>
                <a:close/>
                <a:moveTo>
                  <a:pt x="118710" y="44046"/>
                </a:moveTo>
                <a:lnTo>
                  <a:pt x="118710" y="49982"/>
                </a:lnTo>
                <a:lnTo>
                  <a:pt x="112774" y="49982"/>
                </a:lnTo>
                <a:lnTo>
                  <a:pt x="112774" y="44046"/>
                </a:lnTo>
                <a:close/>
                <a:moveTo>
                  <a:pt x="124957" y="44046"/>
                </a:moveTo>
                <a:lnTo>
                  <a:pt x="124957" y="49982"/>
                </a:lnTo>
                <a:lnTo>
                  <a:pt x="119021" y="49982"/>
                </a:lnTo>
                <a:lnTo>
                  <a:pt x="119021" y="44046"/>
                </a:lnTo>
                <a:close/>
                <a:moveTo>
                  <a:pt x="131204" y="44046"/>
                </a:moveTo>
                <a:lnTo>
                  <a:pt x="131204" y="49982"/>
                </a:lnTo>
                <a:lnTo>
                  <a:pt x="125270" y="49982"/>
                </a:lnTo>
                <a:lnTo>
                  <a:pt x="125270" y="44046"/>
                </a:lnTo>
                <a:close/>
                <a:moveTo>
                  <a:pt x="137451" y="44046"/>
                </a:moveTo>
                <a:lnTo>
                  <a:pt x="137451" y="49982"/>
                </a:lnTo>
                <a:lnTo>
                  <a:pt x="131517" y="49982"/>
                </a:lnTo>
                <a:lnTo>
                  <a:pt x="131517" y="44046"/>
                </a:lnTo>
                <a:close/>
                <a:moveTo>
                  <a:pt x="143702" y="44046"/>
                </a:moveTo>
                <a:lnTo>
                  <a:pt x="143702" y="49982"/>
                </a:lnTo>
                <a:lnTo>
                  <a:pt x="137766" y="49982"/>
                </a:lnTo>
                <a:lnTo>
                  <a:pt x="137766" y="44046"/>
                </a:lnTo>
                <a:close/>
                <a:moveTo>
                  <a:pt x="149949" y="44046"/>
                </a:moveTo>
                <a:lnTo>
                  <a:pt x="149949" y="49982"/>
                </a:lnTo>
                <a:lnTo>
                  <a:pt x="144015" y="49982"/>
                </a:lnTo>
                <a:lnTo>
                  <a:pt x="144015" y="44046"/>
                </a:lnTo>
                <a:close/>
                <a:moveTo>
                  <a:pt x="156196" y="44046"/>
                </a:moveTo>
                <a:lnTo>
                  <a:pt x="156196" y="49982"/>
                </a:lnTo>
                <a:lnTo>
                  <a:pt x="150262" y="49982"/>
                </a:lnTo>
                <a:lnTo>
                  <a:pt x="150262" y="44046"/>
                </a:lnTo>
                <a:close/>
                <a:moveTo>
                  <a:pt x="162445" y="44046"/>
                </a:moveTo>
                <a:lnTo>
                  <a:pt x="162445" y="49982"/>
                </a:lnTo>
                <a:lnTo>
                  <a:pt x="156509" y="49982"/>
                </a:lnTo>
                <a:lnTo>
                  <a:pt x="156509" y="44046"/>
                </a:lnTo>
                <a:close/>
                <a:moveTo>
                  <a:pt x="168692" y="44046"/>
                </a:moveTo>
                <a:lnTo>
                  <a:pt x="168692" y="49982"/>
                </a:lnTo>
                <a:lnTo>
                  <a:pt x="162756" y="49982"/>
                </a:lnTo>
                <a:lnTo>
                  <a:pt x="162756" y="44046"/>
                </a:lnTo>
                <a:close/>
                <a:moveTo>
                  <a:pt x="174939" y="44046"/>
                </a:moveTo>
                <a:lnTo>
                  <a:pt x="174939" y="49982"/>
                </a:lnTo>
                <a:lnTo>
                  <a:pt x="169005" y="49982"/>
                </a:lnTo>
                <a:lnTo>
                  <a:pt x="169005" y="44046"/>
                </a:lnTo>
                <a:close/>
                <a:moveTo>
                  <a:pt x="181186" y="44046"/>
                </a:moveTo>
                <a:lnTo>
                  <a:pt x="181186" y="49982"/>
                </a:lnTo>
                <a:lnTo>
                  <a:pt x="175252" y="49982"/>
                </a:lnTo>
                <a:lnTo>
                  <a:pt x="175252" y="44046"/>
                </a:lnTo>
                <a:close/>
                <a:moveTo>
                  <a:pt x="187435" y="44046"/>
                </a:moveTo>
                <a:lnTo>
                  <a:pt x="187435" y="49982"/>
                </a:lnTo>
                <a:lnTo>
                  <a:pt x="181499" y="49982"/>
                </a:lnTo>
                <a:lnTo>
                  <a:pt x="181499" y="44046"/>
                </a:lnTo>
                <a:close/>
                <a:moveTo>
                  <a:pt x="193684" y="44046"/>
                </a:moveTo>
                <a:lnTo>
                  <a:pt x="193684" y="49982"/>
                </a:lnTo>
                <a:lnTo>
                  <a:pt x="187749" y="49982"/>
                </a:lnTo>
                <a:lnTo>
                  <a:pt x="187749" y="44046"/>
                </a:lnTo>
                <a:close/>
                <a:moveTo>
                  <a:pt x="199931" y="44046"/>
                </a:moveTo>
                <a:lnTo>
                  <a:pt x="199931" y="49982"/>
                </a:lnTo>
                <a:lnTo>
                  <a:pt x="193996" y="49982"/>
                </a:lnTo>
                <a:lnTo>
                  <a:pt x="193996" y="44046"/>
                </a:lnTo>
                <a:close/>
                <a:moveTo>
                  <a:pt x="206180" y="44046"/>
                </a:moveTo>
                <a:lnTo>
                  <a:pt x="206180" y="49982"/>
                </a:lnTo>
                <a:lnTo>
                  <a:pt x="200244" y="49982"/>
                </a:lnTo>
                <a:lnTo>
                  <a:pt x="200244" y="44046"/>
                </a:lnTo>
                <a:close/>
                <a:moveTo>
                  <a:pt x="212427" y="44046"/>
                </a:moveTo>
                <a:lnTo>
                  <a:pt x="212427" y="49982"/>
                </a:lnTo>
                <a:lnTo>
                  <a:pt x="206491" y="49982"/>
                </a:lnTo>
                <a:lnTo>
                  <a:pt x="206491" y="44046"/>
                </a:lnTo>
                <a:close/>
                <a:moveTo>
                  <a:pt x="218674" y="44046"/>
                </a:moveTo>
                <a:lnTo>
                  <a:pt x="218674" y="49982"/>
                </a:lnTo>
                <a:lnTo>
                  <a:pt x="212739" y="49982"/>
                </a:lnTo>
                <a:lnTo>
                  <a:pt x="212739" y="44046"/>
                </a:lnTo>
                <a:close/>
                <a:moveTo>
                  <a:pt x="224921" y="44046"/>
                </a:moveTo>
                <a:lnTo>
                  <a:pt x="224921" y="49982"/>
                </a:lnTo>
                <a:lnTo>
                  <a:pt x="218987" y="49982"/>
                </a:lnTo>
                <a:lnTo>
                  <a:pt x="218987" y="44046"/>
                </a:lnTo>
                <a:close/>
                <a:moveTo>
                  <a:pt x="231170" y="44046"/>
                </a:moveTo>
                <a:lnTo>
                  <a:pt x="231170" y="49982"/>
                </a:lnTo>
                <a:lnTo>
                  <a:pt x="225234" y="49982"/>
                </a:lnTo>
                <a:lnTo>
                  <a:pt x="225234" y="44046"/>
                </a:lnTo>
                <a:close/>
                <a:moveTo>
                  <a:pt x="237417" y="44046"/>
                </a:moveTo>
                <a:lnTo>
                  <a:pt x="237417" y="49982"/>
                </a:lnTo>
                <a:lnTo>
                  <a:pt x="231481" y="49982"/>
                </a:lnTo>
                <a:lnTo>
                  <a:pt x="231481" y="44046"/>
                </a:lnTo>
                <a:close/>
                <a:moveTo>
                  <a:pt x="243664" y="44046"/>
                </a:moveTo>
                <a:lnTo>
                  <a:pt x="243664" y="49982"/>
                </a:lnTo>
                <a:lnTo>
                  <a:pt x="237729" y="49982"/>
                </a:lnTo>
                <a:lnTo>
                  <a:pt x="237729" y="44046"/>
                </a:lnTo>
                <a:close/>
                <a:moveTo>
                  <a:pt x="249911" y="44046"/>
                </a:moveTo>
                <a:lnTo>
                  <a:pt x="249911" y="49982"/>
                </a:lnTo>
                <a:lnTo>
                  <a:pt x="243977" y="49982"/>
                </a:lnTo>
                <a:lnTo>
                  <a:pt x="243977" y="44046"/>
                </a:lnTo>
                <a:close/>
                <a:moveTo>
                  <a:pt x="256161" y="44046"/>
                </a:moveTo>
                <a:lnTo>
                  <a:pt x="256161" y="49982"/>
                </a:lnTo>
                <a:lnTo>
                  <a:pt x="250225" y="49982"/>
                </a:lnTo>
                <a:lnTo>
                  <a:pt x="250225" y="44046"/>
                </a:lnTo>
                <a:close/>
                <a:moveTo>
                  <a:pt x="262409" y="44046"/>
                </a:moveTo>
                <a:lnTo>
                  <a:pt x="262409" y="49982"/>
                </a:lnTo>
                <a:lnTo>
                  <a:pt x="256474" y="49982"/>
                </a:lnTo>
                <a:lnTo>
                  <a:pt x="256474" y="44046"/>
                </a:lnTo>
                <a:close/>
                <a:moveTo>
                  <a:pt x="268656" y="44046"/>
                </a:moveTo>
                <a:lnTo>
                  <a:pt x="268656" y="49982"/>
                </a:lnTo>
                <a:lnTo>
                  <a:pt x="262721" y="49982"/>
                </a:lnTo>
                <a:lnTo>
                  <a:pt x="262721" y="44046"/>
                </a:lnTo>
                <a:close/>
                <a:moveTo>
                  <a:pt x="274904" y="44046"/>
                </a:moveTo>
                <a:lnTo>
                  <a:pt x="274904" y="49982"/>
                </a:lnTo>
                <a:lnTo>
                  <a:pt x="268968" y="49982"/>
                </a:lnTo>
                <a:lnTo>
                  <a:pt x="268968" y="44046"/>
                </a:lnTo>
                <a:close/>
                <a:moveTo>
                  <a:pt x="6251" y="50295"/>
                </a:moveTo>
                <a:lnTo>
                  <a:pt x="6251" y="56229"/>
                </a:lnTo>
                <a:lnTo>
                  <a:pt x="315" y="56229"/>
                </a:lnTo>
                <a:lnTo>
                  <a:pt x="315" y="50295"/>
                </a:lnTo>
                <a:close/>
                <a:moveTo>
                  <a:pt x="12498" y="50295"/>
                </a:moveTo>
                <a:lnTo>
                  <a:pt x="12498" y="56229"/>
                </a:lnTo>
                <a:lnTo>
                  <a:pt x="6562" y="56229"/>
                </a:lnTo>
                <a:lnTo>
                  <a:pt x="6562" y="50295"/>
                </a:lnTo>
                <a:close/>
                <a:moveTo>
                  <a:pt x="18745" y="50295"/>
                </a:moveTo>
                <a:lnTo>
                  <a:pt x="18745" y="56229"/>
                </a:lnTo>
                <a:lnTo>
                  <a:pt x="12810" y="56229"/>
                </a:lnTo>
                <a:lnTo>
                  <a:pt x="12810" y="50295"/>
                </a:lnTo>
                <a:close/>
                <a:moveTo>
                  <a:pt x="24992" y="50295"/>
                </a:moveTo>
                <a:lnTo>
                  <a:pt x="24992" y="56229"/>
                </a:lnTo>
                <a:lnTo>
                  <a:pt x="19058" y="56229"/>
                </a:lnTo>
                <a:lnTo>
                  <a:pt x="19058" y="50295"/>
                </a:lnTo>
                <a:close/>
                <a:moveTo>
                  <a:pt x="31242" y="50295"/>
                </a:moveTo>
                <a:lnTo>
                  <a:pt x="31242" y="56229"/>
                </a:lnTo>
                <a:lnTo>
                  <a:pt x="25305" y="56229"/>
                </a:lnTo>
                <a:lnTo>
                  <a:pt x="25305" y="50295"/>
                </a:lnTo>
                <a:close/>
                <a:moveTo>
                  <a:pt x="37489" y="50295"/>
                </a:moveTo>
                <a:lnTo>
                  <a:pt x="37489" y="56229"/>
                </a:lnTo>
                <a:lnTo>
                  <a:pt x="31553" y="56229"/>
                </a:lnTo>
                <a:lnTo>
                  <a:pt x="31553" y="50295"/>
                </a:lnTo>
                <a:close/>
                <a:moveTo>
                  <a:pt x="43737" y="50295"/>
                </a:moveTo>
                <a:lnTo>
                  <a:pt x="43737" y="56229"/>
                </a:lnTo>
                <a:lnTo>
                  <a:pt x="37802" y="56229"/>
                </a:lnTo>
                <a:lnTo>
                  <a:pt x="37802" y="50295"/>
                </a:lnTo>
                <a:close/>
                <a:moveTo>
                  <a:pt x="49985" y="50295"/>
                </a:moveTo>
                <a:lnTo>
                  <a:pt x="49985" y="56229"/>
                </a:lnTo>
                <a:lnTo>
                  <a:pt x="44049" y="56229"/>
                </a:lnTo>
                <a:lnTo>
                  <a:pt x="44049" y="50295"/>
                </a:lnTo>
                <a:close/>
                <a:moveTo>
                  <a:pt x="56232" y="50295"/>
                </a:moveTo>
                <a:lnTo>
                  <a:pt x="56232" y="56229"/>
                </a:lnTo>
                <a:lnTo>
                  <a:pt x="50296" y="56229"/>
                </a:lnTo>
                <a:lnTo>
                  <a:pt x="50296" y="50295"/>
                </a:lnTo>
                <a:close/>
                <a:moveTo>
                  <a:pt x="62480" y="50295"/>
                </a:moveTo>
                <a:lnTo>
                  <a:pt x="62480" y="56229"/>
                </a:lnTo>
                <a:lnTo>
                  <a:pt x="56545" y="56229"/>
                </a:lnTo>
                <a:lnTo>
                  <a:pt x="56545" y="50295"/>
                </a:lnTo>
                <a:close/>
                <a:moveTo>
                  <a:pt x="68727" y="50295"/>
                </a:moveTo>
                <a:lnTo>
                  <a:pt x="68727" y="56229"/>
                </a:lnTo>
                <a:lnTo>
                  <a:pt x="62792" y="56229"/>
                </a:lnTo>
                <a:lnTo>
                  <a:pt x="62792" y="50295"/>
                </a:lnTo>
                <a:close/>
                <a:moveTo>
                  <a:pt x="74975" y="50295"/>
                </a:moveTo>
                <a:lnTo>
                  <a:pt x="74975" y="56229"/>
                </a:lnTo>
                <a:lnTo>
                  <a:pt x="69039" y="56229"/>
                </a:lnTo>
                <a:lnTo>
                  <a:pt x="69039" y="50295"/>
                </a:lnTo>
                <a:close/>
                <a:moveTo>
                  <a:pt x="81223" y="50295"/>
                </a:moveTo>
                <a:lnTo>
                  <a:pt x="81223" y="56229"/>
                </a:lnTo>
                <a:lnTo>
                  <a:pt x="75286" y="56229"/>
                </a:lnTo>
                <a:lnTo>
                  <a:pt x="75286" y="50295"/>
                </a:lnTo>
                <a:close/>
                <a:moveTo>
                  <a:pt x="87470" y="50295"/>
                </a:moveTo>
                <a:lnTo>
                  <a:pt x="87470" y="56229"/>
                </a:lnTo>
                <a:lnTo>
                  <a:pt x="81535" y="56229"/>
                </a:lnTo>
                <a:lnTo>
                  <a:pt x="81535" y="50295"/>
                </a:lnTo>
                <a:close/>
                <a:moveTo>
                  <a:pt x="93720" y="50295"/>
                </a:moveTo>
                <a:lnTo>
                  <a:pt x="93720" y="56229"/>
                </a:lnTo>
                <a:lnTo>
                  <a:pt x="87784" y="56229"/>
                </a:lnTo>
                <a:lnTo>
                  <a:pt x="87784" y="50295"/>
                </a:lnTo>
                <a:close/>
                <a:moveTo>
                  <a:pt x="99967" y="50295"/>
                </a:moveTo>
                <a:lnTo>
                  <a:pt x="99967" y="56229"/>
                </a:lnTo>
                <a:lnTo>
                  <a:pt x="94031" y="56229"/>
                </a:lnTo>
                <a:lnTo>
                  <a:pt x="94031" y="50295"/>
                </a:lnTo>
                <a:close/>
                <a:moveTo>
                  <a:pt x="106214" y="50295"/>
                </a:moveTo>
                <a:lnTo>
                  <a:pt x="106214" y="56229"/>
                </a:lnTo>
                <a:lnTo>
                  <a:pt x="100278" y="56229"/>
                </a:lnTo>
                <a:lnTo>
                  <a:pt x="100278" y="50295"/>
                </a:lnTo>
                <a:close/>
                <a:moveTo>
                  <a:pt x="112461" y="50295"/>
                </a:moveTo>
                <a:lnTo>
                  <a:pt x="112461" y="56229"/>
                </a:lnTo>
                <a:lnTo>
                  <a:pt x="106527" y="56229"/>
                </a:lnTo>
                <a:lnTo>
                  <a:pt x="106527" y="50295"/>
                </a:lnTo>
                <a:close/>
                <a:moveTo>
                  <a:pt x="118710" y="50295"/>
                </a:moveTo>
                <a:lnTo>
                  <a:pt x="118710" y="56229"/>
                </a:lnTo>
                <a:lnTo>
                  <a:pt x="112774" y="56229"/>
                </a:lnTo>
                <a:lnTo>
                  <a:pt x="112774" y="50295"/>
                </a:lnTo>
                <a:close/>
                <a:moveTo>
                  <a:pt x="124957" y="50295"/>
                </a:moveTo>
                <a:lnTo>
                  <a:pt x="124957" y="56229"/>
                </a:lnTo>
                <a:lnTo>
                  <a:pt x="119021" y="56229"/>
                </a:lnTo>
                <a:lnTo>
                  <a:pt x="119021" y="50295"/>
                </a:lnTo>
                <a:close/>
                <a:moveTo>
                  <a:pt x="131204" y="50295"/>
                </a:moveTo>
                <a:lnTo>
                  <a:pt x="131204" y="56229"/>
                </a:lnTo>
                <a:lnTo>
                  <a:pt x="125270" y="56229"/>
                </a:lnTo>
                <a:lnTo>
                  <a:pt x="125270" y="50295"/>
                </a:lnTo>
                <a:close/>
                <a:moveTo>
                  <a:pt x="137451" y="50295"/>
                </a:moveTo>
                <a:lnTo>
                  <a:pt x="137451" y="56229"/>
                </a:lnTo>
                <a:lnTo>
                  <a:pt x="131517" y="56229"/>
                </a:lnTo>
                <a:lnTo>
                  <a:pt x="131517" y="50295"/>
                </a:lnTo>
                <a:close/>
                <a:moveTo>
                  <a:pt x="143702" y="50295"/>
                </a:moveTo>
                <a:lnTo>
                  <a:pt x="143702" y="56229"/>
                </a:lnTo>
                <a:lnTo>
                  <a:pt x="137766" y="56229"/>
                </a:lnTo>
                <a:lnTo>
                  <a:pt x="137766" y="50295"/>
                </a:lnTo>
                <a:close/>
                <a:moveTo>
                  <a:pt x="149949" y="50295"/>
                </a:moveTo>
                <a:lnTo>
                  <a:pt x="149949" y="56229"/>
                </a:lnTo>
                <a:lnTo>
                  <a:pt x="144015" y="56229"/>
                </a:lnTo>
                <a:lnTo>
                  <a:pt x="144015" y="50295"/>
                </a:lnTo>
                <a:close/>
                <a:moveTo>
                  <a:pt x="156196" y="50295"/>
                </a:moveTo>
                <a:lnTo>
                  <a:pt x="156196" y="56229"/>
                </a:lnTo>
                <a:lnTo>
                  <a:pt x="150262" y="56229"/>
                </a:lnTo>
                <a:lnTo>
                  <a:pt x="150262" y="50295"/>
                </a:lnTo>
                <a:close/>
                <a:moveTo>
                  <a:pt x="162445" y="50295"/>
                </a:moveTo>
                <a:lnTo>
                  <a:pt x="162445" y="56229"/>
                </a:lnTo>
                <a:lnTo>
                  <a:pt x="156509" y="56229"/>
                </a:lnTo>
                <a:lnTo>
                  <a:pt x="156509" y="50295"/>
                </a:lnTo>
                <a:close/>
                <a:moveTo>
                  <a:pt x="168692" y="50295"/>
                </a:moveTo>
                <a:lnTo>
                  <a:pt x="168692" y="56229"/>
                </a:lnTo>
                <a:lnTo>
                  <a:pt x="162756" y="56229"/>
                </a:lnTo>
                <a:lnTo>
                  <a:pt x="162756" y="50295"/>
                </a:lnTo>
                <a:close/>
                <a:moveTo>
                  <a:pt x="174939" y="50295"/>
                </a:moveTo>
                <a:lnTo>
                  <a:pt x="174939" y="56229"/>
                </a:lnTo>
                <a:lnTo>
                  <a:pt x="169005" y="56229"/>
                </a:lnTo>
                <a:lnTo>
                  <a:pt x="169005" y="50295"/>
                </a:lnTo>
                <a:close/>
                <a:moveTo>
                  <a:pt x="181186" y="50295"/>
                </a:moveTo>
                <a:lnTo>
                  <a:pt x="181186" y="56229"/>
                </a:lnTo>
                <a:lnTo>
                  <a:pt x="175252" y="56229"/>
                </a:lnTo>
                <a:lnTo>
                  <a:pt x="175252" y="50295"/>
                </a:lnTo>
                <a:close/>
                <a:moveTo>
                  <a:pt x="187435" y="50295"/>
                </a:moveTo>
                <a:lnTo>
                  <a:pt x="187435" y="56229"/>
                </a:lnTo>
                <a:lnTo>
                  <a:pt x="181499" y="56229"/>
                </a:lnTo>
                <a:lnTo>
                  <a:pt x="181499" y="50295"/>
                </a:lnTo>
                <a:close/>
                <a:moveTo>
                  <a:pt x="193684" y="50295"/>
                </a:moveTo>
                <a:lnTo>
                  <a:pt x="193684" y="56229"/>
                </a:lnTo>
                <a:lnTo>
                  <a:pt x="187749" y="56229"/>
                </a:lnTo>
                <a:lnTo>
                  <a:pt x="187749" y="50295"/>
                </a:lnTo>
                <a:close/>
                <a:moveTo>
                  <a:pt x="199931" y="50295"/>
                </a:moveTo>
                <a:lnTo>
                  <a:pt x="199931" y="56229"/>
                </a:lnTo>
                <a:lnTo>
                  <a:pt x="193996" y="56229"/>
                </a:lnTo>
                <a:lnTo>
                  <a:pt x="193996" y="50295"/>
                </a:lnTo>
                <a:close/>
                <a:moveTo>
                  <a:pt x="206180" y="50295"/>
                </a:moveTo>
                <a:lnTo>
                  <a:pt x="206180" y="56229"/>
                </a:lnTo>
                <a:lnTo>
                  <a:pt x="200244" y="56229"/>
                </a:lnTo>
                <a:lnTo>
                  <a:pt x="200244" y="50295"/>
                </a:lnTo>
                <a:close/>
                <a:moveTo>
                  <a:pt x="212427" y="50295"/>
                </a:moveTo>
                <a:lnTo>
                  <a:pt x="212427" y="56229"/>
                </a:lnTo>
                <a:lnTo>
                  <a:pt x="206491" y="56229"/>
                </a:lnTo>
                <a:lnTo>
                  <a:pt x="206491" y="50295"/>
                </a:lnTo>
                <a:close/>
                <a:moveTo>
                  <a:pt x="218674" y="50295"/>
                </a:moveTo>
                <a:lnTo>
                  <a:pt x="218674" y="56229"/>
                </a:lnTo>
                <a:lnTo>
                  <a:pt x="212739" y="56229"/>
                </a:lnTo>
                <a:lnTo>
                  <a:pt x="212739" y="50295"/>
                </a:lnTo>
                <a:close/>
                <a:moveTo>
                  <a:pt x="224921" y="50295"/>
                </a:moveTo>
                <a:lnTo>
                  <a:pt x="224921" y="56229"/>
                </a:lnTo>
                <a:lnTo>
                  <a:pt x="218987" y="56229"/>
                </a:lnTo>
                <a:lnTo>
                  <a:pt x="218987" y="50295"/>
                </a:lnTo>
                <a:close/>
                <a:moveTo>
                  <a:pt x="231170" y="50295"/>
                </a:moveTo>
                <a:lnTo>
                  <a:pt x="231170" y="56229"/>
                </a:lnTo>
                <a:lnTo>
                  <a:pt x="225234" y="56229"/>
                </a:lnTo>
                <a:lnTo>
                  <a:pt x="225234" y="50295"/>
                </a:lnTo>
                <a:close/>
                <a:moveTo>
                  <a:pt x="237417" y="50295"/>
                </a:moveTo>
                <a:lnTo>
                  <a:pt x="237417" y="56229"/>
                </a:lnTo>
                <a:lnTo>
                  <a:pt x="231481" y="56229"/>
                </a:lnTo>
                <a:lnTo>
                  <a:pt x="231481" y="50295"/>
                </a:lnTo>
                <a:close/>
                <a:moveTo>
                  <a:pt x="243664" y="50295"/>
                </a:moveTo>
                <a:lnTo>
                  <a:pt x="243664" y="56229"/>
                </a:lnTo>
                <a:lnTo>
                  <a:pt x="237729" y="56229"/>
                </a:lnTo>
                <a:lnTo>
                  <a:pt x="237729" y="50295"/>
                </a:lnTo>
                <a:close/>
                <a:moveTo>
                  <a:pt x="249911" y="50295"/>
                </a:moveTo>
                <a:lnTo>
                  <a:pt x="249911" y="56229"/>
                </a:lnTo>
                <a:lnTo>
                  <a:pt x="243977" y="56229"/>
                </a:lnTo>
                <a:lnTo>
                  <a:pt x="243977" y="50295"/>
                </a:lnTo>
                <a:close/>
                <a:moveTo>
                  <a:pt x="256161" y="50295"/>
                </a:moveTo>
                <a:lnTo>
                  <a:pt x="256161" y="56229"/>
                </a:lnTo>
                <a:lnTo>
                  <a:pt x="250225" y="56229"/>
                </a:lnTo>
                <a:lnTo>
                  <a:pt x="250225" y="50295"/>
                </a:lnTo>
                <a:close/>
                <a:moveTo>
                  <a:pt x="262409" y="50295"/>
                </a:moveTo>
                <a:lnTo>
                  <a:pt x="262409" y="56229"/>
                </a:lnTo>
                <a:lnTo>
                  <a:pt x="256474" y="56229"/>
                </a:lnTo>
                <a:lnTo>
                  <a:pt x="256474" y="50295"/>
                </a:lnTo>
                <a:close/>
                <a:moveTo>
                  <a:pt x="268656" y="50295"/>
                </a:moveTo>
                <a:lnTo>
                  <a:pt x="268656" y="56229"/>
                </a:lnTo>
                <a:lnTo>
                  <a:pt x="262721" y="56229"/>
                </a:lnTo>
                <a:lnTo>
                  <a:pt x="262721" y="50295"/>
                </a:lnTo>
                <a:close/>
                <a:moveTo>
                  <a:pt x="274904" y="50295"/>
                </a:moveTo>
                <a:lnTo>
                  <a:pt x="274904" y="56229"/>
                </a:lnTo>
                <a:lnTo>
                  <a:pt x="268968" y="56229"/>
                </a:lnTo>
                <a:lnTo>
                  <a:pt x="268968" y="50295"/>
                </a:lnTo>
                <a:close/>
                <a:moveTo>
                  <a:pt x="6251" y="56542"/>
                </a:moveTo>
                <a:lnTo>
                  <a:pt x="6251" y="62476"/>
                </a:lnTo>
                <a:lnTo>
                  <a:pt x="315" y="62476"/>
                </a:lnTo>
                <a:lnTo>
                  <a:pt x="315" y="56542"/>
                </a:lnTo>
                <a:close/>
                <a:moveTo>
                  <a:pt x="12498" y="56542"/>
                </a:moveTo>
                <a:lnTo>
                  <a:pt x="12498" y="62476"/>
                </a:lnTo>
                <a:lnTo>
                  <a:pt x="6562" y="62476"/>
                </a:lnTo>
                <a:lnTo>
                  <a:pt x="6562" y="56542"/>
                </a:lnTo>
                <a:close/>
                <a:moveTo>
                  <a:pt x="18745" y="56542"/>
                </a:moveTo>
                <a:lnTo>
                  <a:pt x="18745" y="62476"/>
                </a:lnTo>
                <a:lnTo>
                  <a:pt x="12810" y="62476"/>
                </a:lnTo>
                <a:lnTo>
                  <a:pt x="12810" y="56542"/>
                </a:lnTo>
                <a:close/>
                <a:moveTo>
                  <a:pt x="24992" y="56542"/>
                </a:moveTo>
                <a:lnTo>
                  <a:pt x="24992" y="62476"/>
                </a:lnTo>
                <a:lnTo>
                  <a:pt x="19058" y="62476"/>
                </a:lnTo>
                <a:lnTo>
                  <a:pt x="19058" y="56542"/>
                </a:lnTo>
                <a:close/>
                <a:moveTo>
                  <a:pt x="31242" y="56542"/>
                </a:moveTo>
                <a:lnTo>
                  <a:pt x="31242" y="62476"/>
                </a:lnTo>
                <a:lnTo>
                  <a:pt x="25305" y="62476"/>
                </a:lnTo>
                <a:lnTo>
                  <a:pt x="25305" y="56542"/>
                </a:lnTo>
                <a:close/>
                <a:moveTo>
                  <a:pt x="37489" y="56542"/>
                </a:moveTo>
                <a:lnTo>
                  <a:pt x="37489" y="62476"/>
                </a:lnTo>
                <a:lnTo>
                  <a:pt x="31553" y="62476"/>
                </a:lnTo>
                <a:lnTo>
                  <a:pt x="31553" y="56542"/>
                </a:lnTo>
                <a:close/>
                <a:moveTo>
                  <a:pt x="43737" y="56542"/>
                </a:moveTo>
                <a:lnTo>
                  <a:pt x="43737" y="62476"/>
                </a:lnTo>
                <a:lnTo>
                  <a:pt x="37802" y="62476"/>
                </a:lnTo>
                <a:lnTo>
                  <a:pt x="37802" y="56542"/>
                </a:lnTo>
                <a:close/>
                <a:moveTo>
                  <a:pt x="49985" y="56542"/>
                </a:moveTo>
                <a:lnTo>
                  <a:pt x="49985" y="62476"/>
                </a:lnTo>
                <a:lnTo>
                  <a:pt x="44049" y="62476"/>
                </a:lnTo>
                <a:lnTo>
                  <a:pt x="44049" y="56542"/>
                </a:lnTo>
                <a:close/>
                <a:moveTo>
                  <a:pt x="56232" y="56542"/>
                </a:moveTo>
                <a:lnTo>
                  <a:pt x="56232" y="62476"/>
                </a:lnTo>
                <a:lnTo>
                  <a:pt x="50296" y="62476"/>
                </a:lnTo>
                <a:lnTo>
                  <a:pt x="50296" y="56542"/>
                </a:lnTo>
                <a:close/>
                <a:moveTo>
                  <a:pt x="62480" y="56542"/>
                </a:moveTo>
                <a:lnTo>
                  <a:pt x="62480" y="62476"/>
                </a:lnTo>
                <a:lnTo>
                  <a:pt x="56545" y="62476"/>
                </a:lnTo>
                <a:lnTo>
                  <a:pt x="56545" y="56542"/>
                </a:lnTo>
                <a:close/>
                <a:moveTo>
                  <a:pt x="68727" y="56542"/>
                </a:moveTo>
                <a:lnTo>
                  <a:pt x="68727" y="62476"/>
                </a:lnTo>
                <a:lnTo>
                  <a:pt x="62792" y="62476"/>
                </a:lnTo>
                <a:lnTo>
                  <a:pt x="62792" y="56542"/>
                </a:lnTo>
                <a:close/>
                <a:moveTo>
                  <a:pt x="74975" y="56542"/>
                </a:moveTo>
                <a:lnTo>
                  <a:pt x="74975" y="62476"/>
                </a:lnTo>
                <a:lnTo>
                  <a:pt x="69039" y="62476"/>
                </a:lnTo>
                <a:lnTo>
                  <a:pt x="69039" y="56542"/>
                </a:lnTo>
                <a:close/>
                <a:moveTo>
                  <a:pt x="81223" y="56542"/>
                </a:moveTo>
                <a:lnTo>
                  <a:pt x="81223" y="62476"/>
                </a:lnTo>
                <a:lnTo>
                  <a:pt x="75286" y="62476"/>
                </a:lnTo>
                <a:lnTo>
                  <a:pt x="75286" y="56542"/>
                </a:lnTo>
                <a:close/>
                <a:moveTo>
                  <a:pt x="87470" y="56542"/>
                </a:moveTo>
                <a:lnTo>
                  <a:pt x="87470" y="62476"/>
                </a:lnTo>
                <a:lnTo>
                  <a:pt x="81535" y="62476"/>
                </a:lnTo>
                <a:lnTo>
                  <a:pt x="81535" y="56542"/>
                </a:lnTo>
                <a:close/>
                <a:moveTo>
                  <a:pt x="93718" y="56542"/>
                </a:moveTo>
                <a:lnTo>
                  <a:pt x="93718" y="62476"/>
                </a:lnTo>
                <a:lnTo>
                  <a:pt x="87784" y="62476"/>
                </a:lnTo>
                <a:lnTo>
                  <a:pt x="87784" y="56542"/>
                </a:lnTo>
                <a:close/>
                <a:moveTo>
                  <a:pt x="99967" y="56542"/>
                </a:moveTo>
                <a:lnTo>
                  <a:pt x="99967" y="62476"/>
                </a:lnTo>
                <a:lnTo>
                  <a:pt x="94031" y="62476"/>
                </a:lnTo>
                <a:lnTo>
                  <a:pt x="94031" y="56542"/>
                </a:lnTo>
                <a:close/>
                <a:moveTo>
                  <a:pt x="106214" y="56542"/>
                </a:moveTo>
                <a:lnTo>
                  <a:pt x="106214" y="62476"/>
                </a:lnTo>
                <a:lnTo>
                  <a:pt x="100278" y="62476"/>
                </a:lnTo>
                <a:lnTo>
                  <a:pt x="100278" y="56542"/>
                </a:lnTo>
                <a:close/>
                <a:moveTo>
                  <a:pt x="112461" y="56542"/>
                </a:moveTo>
                <a:lnTo>
                  <a:pt x="112461" y="62476"/>
                </a:lnTo>
                <a:lnTo>
                  <a:pt x="106527" y="62476"/>
                </a:lnTo>
                <a:lnTo>
                  <a:pt x="106527" y="56542"/>
                </a:lnTo>
                <a:close/>
                <a:moveTo>
                  <a:pt x="118710" y="56542"/>
                </a:moveTo>
                <a:lnTo>
                  <a:pt x="118710" y="62476"/>
                </a:lnTo>
                <a:lnTo>
                  <a:pt x="112774" y="62476"/>
                </a:lnTo>
                <a:lnTo>
                  <a:pt x="112774" y="56542"/>
                </a:lnTo>
                <a:close/>
                <a:moveTo>
                  <a:pt x="124957" y="56542"/>
                </a:moveTo>
                <a:lnTo>
                  <a:pt x="124957" y="62476"/>
                </a:lnTo>
                <a:lnTo>
                  <a:pt x="119021" y="62476"/>
                </a:lnTo>
                <a:lnTo>
                  <a:pt x="119021" y="56542"/>
                </a:lnTo>
                <a:close/>
                <a:moveTo>
                  <a:pt x="131204" y="56542"/>
                </a:moveTo>
                <a:lnTo>
                  <a:pt x="131204" y="62476"/>
                </a:lnTo>
                <a:lnTo>
                  <a:pt x="125270" y="62476"/>
                </a:lnTo>
                <a:lnTo>
                  <a:pt x="125270" y="56542"/>
                </a:lnTo>
                <a:close/>
                <a:moveTo>
                  <a:pt x="137451" y="56542"/>
                </a:moveTo>
                <a:lnTo>
                  <a:pt x="137451" y="62476"/>
                </a:lnTo>
                <a:lnTo>
                  <a:pt x="131517" y="62476"/>
                </a:lnTo>
                <a:lnTo>
                  <a:pt x="131517" y="56542"/>
                </a:lnTo>
                <a:close/>
                <a:moveTo>
                  <a:pt x="143702" y="56542"/>
                </a:moveTo>
                <a:lnTo>
                  <a:pt x="143702" y="62476"/>
                </a:lnTo>
                <a:lnTo>
                  <a:pt x="137766" y="62476"/>
                </a:lnTo>
                <a:lnTo>
                  <a:pt x="137766" y="56542"/>
                </a:lnTo>
                <a:close/>
                <a:moveTo>
                  <a:pt x="149949" y="56542"/>
                </a:moveTo>
                <a:lnTo>
                  <a:pt x="149949" y="62476"/>
                </a:lnTo>
                <a:lnTo>
                  <a:pt x="144015" y="62476"/>
                </a:lnTo>
                <a:lnTo>
                  <a:pt x="144015" y="56542"/>
                </a:lnTo>
                <a:close/>
                <a:moveTo>
                  <a:pt x="156196" y="56542"/>
                </a:moveTo>
                <a:lnTo>
                  <a:pt x="156196" y="62476"/>
                </a:lnTo>
                <a:lnTo>
                  <a:pt x="150262" y="62476"/>
                </a:lnTo>
                <a:lnTo>
                  <a:pt x="150262" y="56542"/>
                </a:lnTo>
                <a:close/>
                <a:moveTo>
                  <a:pt x="162445" y="56542"/>
                </a:moveTo>
                <a:lnTo>
                  <a:pt x="162445" y="62476"/>
                </a:lnTo>
                <a:lnTo>
                  <a:pt x="156509" y="62476"/>
                </a:lnTo>
                <a:lnTo>
                  <a:pt x="156509" y="56542"/>
                </a:lnTo>
                <a:close/>
                <a:moveTo>
                  <a:pt x="168692" y="56542"/>
                </a:moveTo>
                <a:lnTo>
                  <a:pt x="168692" y="62476"/>
                </a:lnTo>
                <a:lnTo>
                  <a:pt x="162756" y="62476"/>
                </a:lnTo>
                <a:lnTo>
                  <a:pt x="162756" y="56542"/>
                </a:lnTo>
                <a:close/>
                <a:moveTo>
                  <a:pt x="174939" y="56542"/>
                </a:moveTo>
                <a:lnTo>
                  <a:pt x="174939" y="62476"/>
                </a:lnTo>
                <a:lnTo>
                  <a:pt x="169005" y="62476"/>
                </a:lnTo>
                <a:lnTo>
                  <a:pt x="169005" y="56542"/>
                </a:lnTo>
                <a:close/>
                <a:moveTo>
                  <a:pt x="181186" y="56542"/>
                </a:moveTo>
                <a:lnTo>
                  <a:pt x="181186" y="62476"/>
                </a:lnTo>
                <a:lnTo>
                  <a:pt x="175252" y="62476"/>
                </a:lnTo>
                <a:lnTo>
                  <a:pt x="175252" y="56542"/>
                </a:lnTo>
                <a:close/>
                <a:moveTo>
                  <a:pt x="187435" y="56542"/>
                </a:moveTo>
                <a:lnTo>
                  <a:pt x="187435" y="62476"/>
                </a:lnTo>
                <a:lnTo>
                  <a:pt x="181499" y="62476"/>
                </a:lnTo>
                <a:lnTo>
                  <a:pt x="181499" y="56542"/>
                </a:lnTo>
                <a:close/>
                <a:moveTo>
                  <a:pt x="193684" y="56542"/>
                </a:moveTo>
                <a:lnTo>
                  <a:pt x="193684" y="62476"/>
                </a:lnTo>
                <a:lnTo>
                  <a:pt x="187749" y="62476"/>
                </a:lnTo>
                <a:lnTo>
                  <a:pt x="187749" y="56542"/>
                </a:lnTo>
                <a:close/>
                <a:moveTo>
                  <a:pt x="199931" y="56542"/>
                </a:moveTo>
                <a:lnTo>
                  <a:pt x="199931" y="62476"/>
                </a:lnTo>
                <a:lnTo>
                  <a:pt x="193996" y="62476"/>
                </a:lnTo>
                <a:lnTo>
                  <a:pt x="193996" y="56542"/>
                </a:lnTo>
                <a:close/>
                <a:moveTo>
                  <a:pt x="206180" y="56542"/>
                </a:moveTo>
                <a:lnTo>
                  <a:pt x="206180" y="62476"/>
                </a:lnTo>
                <a:lnTo>
                  <a:pt x="200244" y="62476"/>
                </a:lnTo>
                <a:lnTo>
                  <a:pt x="200244" y="56542"/>
                </a:lnTo>
                <a:close/>
                <a:moveTo>
                  <a:pt x="212427" y="56542"/>
                </a:moveTo>
                <a:lnTo>
                  <a:pt x="212427" y="62476"/>
                </a:lnTo>
                <a:lnTo>
                  <a:pt x="206491" y="62476"/>
                </a:lnTo>
                <a:lnTo>
                  <a:pt x="206491" y="56542"/>
                </a:lnTo>
                <a:close/>
                <a:moveTo>
                  <a:pt x="218674" y="56542"/>
                </a:moveTo>
                <a:lnTo>
                  <a:pt x="218674" y="62476"/>
                </a:lnTo>
                <a:lnTo>
                  <a:pt x="212739" y="62476"/>
                </a:lnTo>
                <a:lnTo>
                  <a:pt x="212739" y="56542"/>
                </a:lnTo>
                <a:close/>
                <a:moveTo>
                  <a:pt x="224921" y="56542"/>
                </a:moveTo>
                <a:lnTo>
                  <a:pt x="224921" y="62476"/>
                </a:lnTo>
                <a:lnTo>
                  <a:pt x="218987" y="62476"/>
                </a:lnTo>
                <a:lnTo>
                  <a:pt x="218987" y="56542"/>
                </a:lnTo>
                <a:close/>
                <a:moveTo>
                  <a:pt x="231170" y="56542"/>
                </a:moveTo>
                <a:lnTo>
                  <a:pt x="231170" y="62476"/>
                </a:lnTo>
                <a:lnTo>
                  <a:pt x="225234" y="62476"/>
                </a:lnTo>
                <a:lnTo>
                  <a:pt x="225234" y="56542"/>
                </a:lnTo>
                <a:close/>
                <a:moveTo>
                  <a:pt x="237417" y="56542"/>
                </a:moveTo>
                <a:lnTo>
                  <a:pt x="237417" y="62476"/>
                </a:lnTo>
                <a:lnTo>
                  <a:pt x="231481" y="62476"/>
                </a:lnTo>
                <a:lnTo>
                  <a:pt x="231481" y="56542"/>
                </a:lnTo>
                <a:close/>
                <a:moveTo>
                  <a:pt x="243664" y="56542"/>
                </a:moveTo>
                <a:lnTo>
                  <a:pt x="243664" y="62476"/>
                </a:lnTo>
                <a:lnTo>
                  <a:pt x="237729" y="62476"/>
                </a:lnTo>
                <a:lnTo>
                  <a:pt x="237729" y="56542"/>
                </a:lnTo>
                <a:close/>
                <a:moveTo>
                  <a:pt x="249911" y="56542"/>
                </a:moveTo>
                <a:lnTo>
                  <a:pt x="249911" y="62476"/>
                </a:lnTo>
                <a:lnTo>
                  <a:pt x="243977" y="62476"/>
                </a:lnTo>
                <a:lnTo>
                  <a:pt x="243977" y="56542"/>
                </a:lnTo>
                <a:close/>
                <a:moveTo>
                  <a:pt x="256161" y="56542"/>
                </a:moveTo>
                <a:lnTo>
                  <a:pt x="256161" y="62476"/>
                </a:lnTo>
                <a:lnTo>
                  <a:pt x="250225" y="62476"/>
                </a:lnTo>
                <a:lnTo>
                  <a:pt x="250225" y="56542"/>
                </a:lnTo>
                <a:close/>
                <a:moveTo>
                  <a:pt x="262409" y="56542"/>
                </a:moveTo>
                <a:lnTo>
                  <a:pt x="262409" y="62476"/>
                </a:lnTo>
                <a:lnTo>
                  <a:pt x="256474" y="62476"/>
                </a:lnTo>
                <a:lnTo>
                  <a:pt x="256474" y="56542"/>
                </a:lnTo>
                <a:close/>
                <a:moveTo>
                  <a:pt x="268656" y="56542"/>
                </a:moveTo>
                <a:lnTo>
                  <a:pt x="268656" y="62476"/>
                </a:lnTo>
                <a:lnTo>
                  <a:pt x="262721" y="62476"/>
                </a:lnTo>
                <a:lnTo>
                  <a:pt x="262721" y="56542"/>
                </a:lnTo>
                <a:close/>
                <a:moveTo>
                  <a:pt x="274904" y="56542"/>
                </a:moveTo>
                <a:lnTo>
                  <a:pt x="274904" y="62476"/>
                </a:lnTo>
                <a:lnTo>
                  <a:pt x="268968" y="62476"/>
                </a:lnTo>
                <a:lnTo>
                  <a:pt x="268968" y="56542"/>
                </a:lnTo>
                <a:close/>
                <a:moveTo>
                  <a:pt x="6251" y="62789"/>
                </a:moveTo>
                <a:lnTo>
                  <a:pt x="6251" y="68725"/>
                </a:lnTo>
                <a:lnTo>
                  <a:pt x="315" y="68725"/>
                </a:lnTo>
                <a:lnTo>
                  <a:pt x="315" y="62789"/>
                </a:lnTo>
                <a:close/>
                <a:moveTo>
                  <a:pt x="12498" y="62789"/>
                </a:moveTo>
                <a:lnTo>
                  <a:pt x="12498" y="68725"/>
                </a:lnTo>
                <a:lnTo>
                  <a:pt x="6562" y="68725"/>
                </a:lnTo>
                <a:lnTo>
                  <a:pt x="6562" y="62789"/>
                </a:lnTo>
                <a:close/>
                <a:moveTo>
                  <a:pt x="18745" y="62789"/>
                </a:moveTo>
                <a:lnTo>
                  <a:pt x="18745" y="68725"/>
                </a:lnTo>
                <a:lnTo>
                  <a:pt x="12810" y="68725"/>
                </a:lnTo>
                <a:lnTo>
                  <a:pt x="12810" y="62789"/>
                </a:lnTo>
                <a:close/>
                <a:moveTo>
                  <a:pt x="24992" y="62789"/>
                </a:moveTo>
                <a:lnTo>
                  <a:pt x="24992" y="68725"/>
                </a:lnTo>
                <a:lnTo>
                  <a:pt x="19058" y="68725"/>
                </a:lnTo>
                <a:lnTo>
                  <a:pt x="19058" y="62789"/>
                </a:lnTo>
                <a:close/>
                <a:moveTo>
                  <a:pt x="31242" y="62789"/>
                </a:moveTo>
                <a:lnTo>
                  <a:pt x="31242" y="68725"/>
                </a:lnTo>
                <a:lnTo>
                  <a:pt x="25305" y="68725"/>
                </a:lnTo>
                <a:lnTo>
                  <a:pt x="25305" y="62789"/>
                </a:lnTo>
                <a:close/>
                <a:moveTo>
                  <a:pt x="37489" y="62789"/>
                </a:moveTo>
                <a:lnTo>
                  <a:pt x="37489" y="68725"/>
                </a:lnTo>
                <a:lnTo>
                  <a:pt x="31553" y="68725"/>
                </a:lnTo>
                <a:lnTo>
                  <a:pt x="31553" y="62789"/>
                </a:lnTo>
                <a:close/>
                <a:moveTo>
                  <a:pt x="43737" y="62789"/>
                </a:moveTo>
                <a:lnTo>
                  <a:pt x="43737" y="68725"/>
                </a:lnTo>
                <a:lnTo>
                  <a:pt x="37802" y="68725"/>
                </a:lnTo>
                <a:lnTo>
                  <a:pt x="37802" y="62789"/>
                </a:lnTo>
                <a:close/>
                <a:moveTo>
                  <a:pt x="49985" y="62789"/>
                </a:moveTo>
                <a:lnTo>
                  <a:pt x="49985" y="68725"/>
                </a:lnTo>
                <a:lnTo>
                  <a:pt x="44049" y="68725"/>
                </a:lnTo>
                <a:lnTo>
                  <a:pt x="44049" y="62789"/>
                </a:lnTo>
                <a:close/>
                <a:moveTo>
                  <a:pt x="56232" y="62789"/>
                </a:moveTo>
                <a:lnTo>
                  <a:pt x="56232" y="68725"/>
                </a:lnTo>
                <a:lnTo>
                  <a:pt x="50296" y="68725"/>
                </a:lnTo>
                <a:lnTo>
                  <a:pt x="50296" y="62789"/>
                </a:lnTo>
                <a:close/>
                <a:moveTo>
                  <a:pt x="62480" y="62789"/>
                </a:moveTo>
                <a:lnTo>
                  <a:pt x="62480" y="68725"/>
                </a:lnTo>
                <a:lnTo>
                  <a:pt x="56545" y="68725"/>
                </a:lnTo>
                <a:lnTo>
                  <a:pt x="56545" y="62789"/>
                </a:lnTo>
                <a:close/>
                <a:moveTo>
                  <a:pt x="68727" y="62789"/>
                </a:moveTo>
                <a:lnTo>
                  <a:pt x="68727" y="68725"/>
                </a:lnTo>
                <a:lnTo>
                  <a:pt x="62792" y="68725"/>
                </a:lnTo>
                <a:lnTo>
                  <a:pt x="62792" y="62789"/>
                </a:lnTo>
                <a:close/>
                <a:moveTo>
                  <a:pt x="74975" y="62789"/>
                </a:moveTo>
                <a:lnTo>
                  <a:pt x="74975" y="68725"/>
                </a:lnTo>
                <a:lnTo>
                  <a:pt x="69039" y="68725"/>
                </a:lnTo>
                <a:lnTo>
                  <a:pt x="69039" y="62789"/>
                </a:lnTo>
                <a:close/>
                <a:moveTo>
                  <a:pt x="81223" y="62789"/>
                </a:moveTo>
                <a:lnTo>
                  <a:pt x="81223" y="68725"/>
                </a:lnTo>
                <a:lnTo>
                  <a:pt x="75286" y="68725"/>
                </a:lnTo>
                <a:lnTo>
                  <a:pt x="75286" y="62789"/>
                </a:lnTo>
                <a:close/>
                <a:moveTo>
                  <a:pt x="87470" y="62789"/>
                </a:moveTo>
                <a:lnTo>
                  <a:pt x="87470" y="68725"/>
                </a:lnTo>
                <a:lnTo>
                  <a:pt x="81535" y="68725"/>
                </a:lnTo>
                <a:lnTo>
                  <a:pt x="81535" y="62789"/>
                </a:lnTo>
                <a:close/>
                <a:moveTo>
                  <a:pt x="93718" y="62789"/>
                </a:moveTo>
                <a:lnTo>
                  <a:pt x="93718" y="68725"/>
                </a:lnTo>
                <a:lnTo>
                  <a:pt x="87784" y="68725"/>
                </a:lnTo>
                <a:lnTo>
                  <a:pt x="87784" y="62789"/>
                </a:lnTo>
                <a:close/>
                <a:moveTo>
                  <a:pt x="99967" y="62789"/>
                </a:moveTo>
                <a:lnTo>
                  <a:pt x="99967" y="68725"/>
                </a:lnTo>
                <a:lnTo>
                  <a:pt x="94031" y="68725"/>
                </a:lnTo>
                <a:lnTo>
                  <a:pt x="94031" y="62789"/>
                </a:lnTo>
                <a:close/>
                <a:moveTo>
                  <a:pt x="106214" y="62789"/>
                </a:moveTo>
                <a:lnTo>
                  <a:pt x="106214" y="68725"/>
                </a:lnTo>
                <a:lnTo>
                  <a:pt x="100278" y="68725"/>
                </a:lnTo>
                <a:lnTo>
                  <a:pt x="100278" y="62789"/>
                </a:lnTo>
                <a:close/>
                <a:moveTo>
                  <a:pt x="112461" y="62789"/>
                </a:moveTo>
                <a:lnTo>
                  <a:pt x="112461" y="68725"/>
                </a:lnTo>
                <a:lnTo>
                  <a:pt x="106527" y="68725"/>
                </a:lnTo>
                <a:lnTo>
                  <a:pt x="106527" y="62789"/>
                </a:lnTo>
                <a:close/>
                <a:moveTo>
                  <a:pt x="118710" y="62789"/>
                </a:moveTo>
                <a:lnTo>
                  <a:pt x="118710" y="68725"/>
                </a:lnTo>
                <a:lnTo>
                  <a:pt x="112774" y="68725"/>
                </a:lnTo>
                <a:lnTo>
                  <a:pt x="112774" y="62789"/>
                </a:lnTo>
                <a:close/>
                <a:moveTo>
                  <a:pt x="124957" y="62789"/>
                </a:moveTo>
                <a:lnTo>
                  <a:pt x="124957" y="68725"/>
                </a:lnTo>
                <a:lnTo>
                  <a:pt x="119021" y="68725"/>
                </a:lnTo>
                <a:lnTo>
                  <a:pt x="119021" y="62789"/>
                </a:lnTo>
                <a:close/>
                <a:moveTo>
                  <a:pt x="131204" y="62789"/>
                </a:moveTo>
                <a:lnTo>
                  <a:pt x="131204" y="68725"/>
                </a:lnTo>
                <a:lnTo>
                  <a:pt x="125270" y="68725"/>
                </a:lnTo>
                <a:lnTo>
                  <a:pt x="125270" y="62789"/>
                </a:lnTo>
                <a:close/>
                <a:moveTo>
                  <a:pt x="137451" y="62789"/>
                </a:moveTo>
                <a:lnTo>
                  <a:pt x="137451" y="68725"/>
                </a:lnTo>
                <a:lnTo>
                  <a:pt x="131517" y="68725"/>
                </a:lnTo>
                <a:lnTo>
                  <a:pt x="131517" y="62789"/>
                </a:lnTo>
                <a:close/>
                <a:moveTo>
                  <a:pt x="143702" y="62789"/>
                </a:moveTo>
                <a:lnTo>
                  <a:pt x="143702" y="68725"/>
                </a:lnTo>
                <a:lnTo>
                  <a:pt x="137766" y="68725"/>
                </a:lnTo>
                <a:lnTo>
                  <a:pt x="137766" y="62789"/>
                </a:lnTo>
                <a:close/>
                <a:moveTo>
                  <a:pt x="149949" y="62789"/>
                </a:moveTo>
                <a:lnTo>
                  <a:pt x="149949" y="68725"/>
                </a:lnTo>
                <a:lnTo>
                  <a:pt x="144015" y="68725"/>
                </a:lnTo>
                <a:lnTo>
                  <a:pt x="144015" y="62789"/>
                </a:lnTo>
                <a:close/>
                <a:moveTo>
                  <a:pt x="156196" y="62789"/>
                </a:moveTo>
                <a:lnTo>
                  <a:pt x="156196" y="68725"/>
                </a:lnTo>
                <a:lnTo>
                  <a:pt x="150262" y="68725"/>
                </a:lnTo>
                <a:lnTo>
                  <a:pt x="150262" y="62789"/>
                </a:lnTo>
                <a:close/>
                <a:moveTo>
                  <a:pt x="162445" y="62789"/>
                </a:moveTo>
                <a:lnTo>
                  <a:pt x="162445" y="68725"/>
                </a:lnTo>
                <a:lnTo>
                  <a:pt x="156509" y="68725"/>
                </a:lnTo>
                <a:lnTo>
                  <a:pt x="156509" y="62789"/>
                </a:lnTo>
                <a:close/>
                <a:moveTo>
                  <a:pt x="168692" y="62789"/>
                </a:moveTo>
                <a:lnTo>
                  <a:pt x="168692" y="68725"/>
                </a:lnTo>
                <a:lnTo>
                  <a:pt x="162756" y="68725"/>
                </a:lnTo>
                <a:lnTo>
                  <a:pt x="162756" y="62789"/>
                </a:lnTo>
                <a:close/>
                <a:moveTo>
                  <a:pt x="174939" y="62789"/>
                </a:moveTo>
                <a:lnTo>
                  <a:pt x="174939" y="68725"/>
                </a:lnTo>
                <a:lnTo>
                  <a:pt x="169005" y="68725"/>
                </a:lnTo>
                <a:lnTo>
                  <a:pt x="169005" y="62789"/>
                </a:lnTo>
                <a:close/>
                <a:moveTo>
                  <a:pt x="181186" y="62789"/>
                </a:moveTo>
                <a:lnTo>
                  <a:pt x="181186" y="68725"/>
                </a:lnTo>
                <a:lnTo>
                  <a:pt x="175252" y="68725"/>
                </a:lnTo>
                <a:lnTo>
                  <a:pt x="175252" y="62789"/>
                </a:lnTo>
                <a:close/>
                <a:moveTo>
                  <a:pt x="187435" y="62789"/>
                </a:moveTo>
                <a:lnTo>
                  <a:pt x="187435" y="68725"/>
                </a:lnTo>
                <a:lnTo>
                  <a:pt x="181499" y="68725"/>
                </a:lnTo>
                <a:lnTo>
                  <a:pt x="181499" y="62789"/>
                </a:lnTo>
                <a:close/>
                <a:moveTo>
                  <a:pt x="193684" y="62789"/>
                </a:moveTo>
                <a:lnTo>
                  <a:pt x="193684" y="68725"/>
                </a:lnTo>
                <a:lnTo>
                  <a:pt x="187749" y="68725"/>
                </a:lnTo>
                <a:lnTo>
                  <a:pt x="187749" y="62789"/>
                </a:lnTo>
                <a:close/>
                <a:moveTo>
                  <a:pt x="199931" y="62789"/>
                </a:moveTo>
                <a:lnTo>
                  <a:pt x="199931" y="68725"/>
                </a:lnTo>
                <a:lnTo>
                  <a:pt x="193996" y="68725"/>
                </a:lnTo>
                <a:lnTo>
                  <a:pt x="193996" y="62789"/>
                </a:lnTo>
                <a:close/>
                <a:moveTo>
                  <a:pt x="206180" y="62789"/>
                </a:moveTo>
                <a:lnTo>
                  <a:pt x="206180" y="68725"/>
                </a:lnTo>
                <a:lnTo>
                  <a:pt x="200244" y="68725"/>
                </a:lnTo>
                <a:lnTo>
                  <a:pt x="200244" y="62789"/>
                </a:lnTo>
                <a:close/>
                <a:moveTo>
                  <a:pt x="212427" y="62789"/>
                </a:moveTo>
                <a:lnTo>
                  <a:pt x="212427" y="68725"/>
                </a:lnTo>
                <a:lnTo>
                  <a:pt x="206491" y="68725"/>
                </a:lnTo>
                <a:lnTo>
                  <a:pt x="206491" y="62789"/>
                </a:lnTo>
                <a:close/>
                <a:moveTo>
                  <a:pt x="218674" y="62789"/>
                </a:moveTo>
                <a:lnTo>
                  <a:pt x="218674" y="68725"/>
                </a:lnTo>
                <a:lnTo>
                  <a:pt x="212739" y="68725"/>
                </a:lnTo>
                <a:lnTo>
                  <a:pt x="212739" y="62789"/>
                </a:lnTo>
                <a:close/>
                <a:moveTo>
                  <a:pt x="224921" y="62789"/>
                </a:moveTo>
                <a:lnTo>
                  <a:pt x="224921" y="68725"/>
                </a:lnTo>
                <a:lnTo>
                  <a:pt x="218987" y="68725"/>
                </a:lnTo>
                <a:lnTo>
                  <a:pt x="218987" y="62789"/>
                </a:lnTo>
                <a:close/>
                <a:moveTo>
                  <a:pt x="231170" y="62789"/>
                </a:moveTo>
                <a:lnTo>
                  <a:pt x="231170" y="68725"/>
                </a:lnTo>
                <a:lnTo>
                  <a:pt x="225234" y="68725"/>
                </a:lnTo>
                <a:lnTo>
                  <a:pt x="225234" y="62789"/>
                </a:lnTo>
                <a:close/>
                <a:moveTo>
                  <a:pt x="237417" y="62789"/>
                </a:moveTo>
                <a:lnTo>
                  <a:pt x="237417" y="68725"/>
                </a:lnTo>
                <a:lnTo>
                  <a:pt x="231481" y="68725"/>
                </a:lnTo>
                <a:lnTo>
                  <a:pt x="231481" y="62789"/>
                </a:lnTo>
                <a:close/>
                <a:moveTo>
                  <a:pt x="243664" y="62789"/>
                </a:moveTo>
                <a:lnTo>
                  <a:pt x="243664" y="68725"/>
                </a:lnTo>
                <a:lnTo>
                  <a:pt x="237729" y="68725"/>
                </a:lnTo>
                <a:lnTo>
                  <a:pt x="237729" y="62789"/>
                </a:lnTo>
                <a:close/>
                <a:moveTo>
                  <a:pt x="249911" y="62789"/>
                </a:moveTo>
                <a:lnTo>
                  <a:pt x="249911" y="68725"/>
                </a:lnTo>
                <a:lnTo>
                  <a:pt x="243977" y="68725"/>
                </a:lnTo>
                <a:lnTo>
                  <a:pt x="243977" y="62789"/>
                </a:lnTo>
                <a:close/>
                <a:moveTo>
                  <a:pt x="256161" y="62789"/>
                </a:moveTo>
                <a:lnTo>
                  <a:pt x="256161" y="68725"/>
                </a:lnTo>
                <a:lnTo>
                  <a:pt x="250225" y="68725"/>
                </a:lnTo>
                <a:lnTo>
                  <a:pt x="250225" y="62789"/>
                </a:lnTo>
                <a:close/>
                <a:moveTo>
                  <a:pt x="262409" y="62789"/>
                </a:moveTo>
                <a:lnTo>
                  <a:pt x="262409" y="68725"/>
                </a:lnTo>
                <a:lnTo>
                  <a:pt x="256474" y="68725"/>
                </a:lnTo>
                <a:lnTo>
                  <a:pt x="256474" y="62789"/>
                </a:lnTo>
                <a:close/>
                <a:moveTo>
                  <a:pt x="268656" y="62789"/>
                </a:moveTo>
                <a:lnTo>
                  <a:pt x="268656" y="68725"/>
                </a:lnTo>
                <a:lnTo>
                  <a:pt x="262721" y="68725"/>
                </a:lnTo>
                <a:lnTo>
                  <a:pt x="262721" y="62789"/>
                </a:lnTo>
                <a:close/>
                <a:moveTo>
                  <a:pt x="274904" y="62789"/>
                </a:moveTo>
                <a:lnTo>
                  <a:pt x="274904" y="68725"/>
                </a:lnTo>
                <a:lnTo>
                  <a:pt x="268968" y="68725"/>
                </a:lnTo>
                <a:lnTo>
                  <a:pt x="268968" y="62789"/>
                </a:lnTo>
                <a:close/>
                <a:moveTo>
                  <a:pt x="6251" y="69036"/>
                </a:moveTo>
                <a:lnTo>
                  <a:pt x="6251" y="74972"/>
                </a:lnTo>
                <a:lnTo>
                  <a:pt x="315" y="74972"/>
                </a:lnTo>
                <a:lnTo>
                  <a:pt x="315" y="69036"/>
                </a:lnTo>
                <a:close/>
                <a:moveTo>
                  <a:pt x="12498" y="69036"/>
                </a:moveTo>
                <a:lnTo>
                  <a:pt x="12498" y="74972"/>
                </a:lnTo>
                <a:lnTo>
                  <a:pt x="6562" y="74972"/>
                </a:lnTo>
                <a:lnTo>
                  <a:pt x="6562" y="69036"/>
                </a:lnTo>
                <a:close/>
                <a:moveTo>
                  <a:pt x="18745" y="69036"/>
                </a:moveTo>
                <a:lnTo>
                  <a:pt x="18745" y="74972"/>
                </a:lnTo>
                <a:lnTo>
                  <a:pt x="12810" y="74972"/>
                </a:lnTo>
                <a:lnTo>
                  <a:pt x="12810" y="69036"/>
                </a:lnTo>
                <a:close/>
                <a:moveTo>
                  <a:pt x="24992" y="69036"/>
                </a:moveTo>
                <a:lnTo>
                  <a:pt x="24992" y="74972"/>
                </a:lnTo>
                <a:lnTo>
                  <a:pt x="19058" y="74972"/>
                </a:lnTo>
                <a:lnTo>
                  <a:pt x="19058" y="69036"/>
                </a:lnTo>
                <a:close/>
                <a:moveTo>
                  <a:pt x="31242" y="69036"/>
                </a:moveTo>
                <a:lnTo>
                  <a:pt x="31242" y="74972"/>
                </a:lnTo>
                <a:lnTo>
                  <a:pt x="25305" y="74972"/>
                </a:lnTo>
                <a:lnTo>
                  <a:pt x="25305" y="69036"/>
                </a:lnTo>
                <a:close/>
                <a:moveTo>
                  <a:pt x="37489" y="69036"/>
                </a:moveTo>
                <a:lnTo>
                  <a:pt x="37489" y="74972"/>
                </a:lnTo>
                <a:lnTo>
                  <a:pt x="31553" y="74972"/>
                </a:lnTo>
                <a:lnTo>
                  <a:pt x="31553" y="69036"/>
                </a:lnTo>
                <a:close/>
                <a:moveTo>
                  <a:pt x="43737" y="69036"/>
                </a:moveTo>
                <a:lnTo>
                  <a:pt x="43737" y="74972"/>
                </a:lnTo>
                <a:lnTo>
                  <a:pt x="37802" y="74972"/>
                </a:lnTo>
                <a:lnTo>
                  <a:pt x="37802" y="69036"/>
                </a:lnTo>
                <a:close/>
                <a:moveTo>
                  <a:pt x="49985" y="69036"/>
                </a:moveTo>
                <a:lnTo>
                  <a:pt x="49985" y="74972"/>
                </a:lnTo>
                <a:lnTo>
                  <a:pt x="44049" y="74972"/>
                </a:lnTo>
                <a:lnTo>
                  <a:pt x="44049" y="69036"/>
                </a:lnTo>
                <a:close/>
                <a:moveTo>
                  <a:pt x="56232" y="69036"/>
                </a:moveTo>
                <a:lnTo>
                  <a:pt x="56232" y="74972"/>
                </a:lnTo>
                <a:lnTo>
                  <a:pt x="50296" y="74972"/>
                </a:lnTo>
                <a:lnTo>
                  <a:pt x="50296" y="69036"/>
                </a:lnTo>
                <a:close/>
                <a:moveTo>
                  <a:pt x="62480" y="69036"/>
                </a:moveTo>
                <a:lnTo>
                  <a:pt x="62480" y="74972"/>
                </a:lnTo>
                <a:lnTo>
                  <a:pt x="56545" y="74972"/>
                </a:lnTo>
                <a:lnTo>
                  <a:pt x="56545" y="69036"/>
                </a:lnTo>
                <a:close/>
                <a:moveTo>
                  <a:pt x="68727" y="69036"/>
                </a:moveTo>
                <a:lnTo>
                  <a:pt x="68727" y="74972"/>
                </a:lnTo>
                <a:lnTo>
                  <a:pt x="62792" y="74972"/>
                </a:lnTo>
                <a:lnTo>
                  <a:pt x="62792" y="69036"/>
                </a:lnTo>
                <a:close/>
                <a:moveTo>
                  <a:pt x="74975" y="69036"/>
                </a:moveTo>
                <a:lnTo>
                  <a:pt x="74975" y="74972"/>
                </a:lnTo>
                <a:lnTo>
                  <a:pt x="69039" y="74972"/>
                </a:lnTo>
                <a:lnTo>
                  <a:pt x="69039" y="69036"/>
                </a:lnTo>
                <a:close/>
                <a:moveTo>
                  <a:pt x="81223" y="69036"/>
                </a:moveTo>
                <a:lnTo>
                  <a:pt x="81223" y="74972"/>
                </a:lnTo>
                <a:lnTo>
                  <a:pt x="75286" y="74972"/>
                </a:lnTo>
                <a:lnTo>
                  <a:pt x="75286" y="69036"/>
                </a:lnTo>
                <a:close/>
                <a:moveTo>
                  <a:pt x="87470" y="69036"/>
                </a:moveTo>
                <a:lnTo>
                  <a:pt x="87470" y="74972"/>
                </a:lnTo>
                <a:lnTo>
                  <a:pt x="81535" y="74972"/>
                </a:lnTo>
                <a:lnTo>
                  <a:pt x="81535" y="69036"/>
                </a:lnTo>
                <a:close/>
                <a:moveTo>
                  <a:pt x="93718" y="69036"/>
                </a:moveTo>
                <a:lnTo>
                  <a:pt x="93718" y="74972"/>
                </a:lnTo>
                <a:lnTo>
                  <a:pt x="87784" y="74972"/>
                </a:lnTo>
                <a:lnTo>
                  <a:pt x="87784" y="69036"/>
                </a:lnTo>
                <a:close/>
                <a:moveTo>
                  <a:pt x="99967" y="69036"/>
                </a:moveTo>
                <a:lnTo>
                  <a:pt x="99967" y="74972"/>
                </a:lnTo>
                <a:lnTo>
                  <a:pt x="94031" y="74972"/>
                </a:lnTo>
                <a:lnTo>
                  <a:pt x="94031" y="69036"/>
                </a:lnTo>
                <a:close/>
                <a:moveTo>
                  <a:pt x="106214" y="69036"/>
                </a:moveTo>
                <a:lnTo>
                  <a:pt x="106214" y="74972"/>
                </a:lnTo>
                <a:lnTo>
                  <a:pt x="100278" y="74972"/>
                </a:lnTo>
                <a:lnTo>
                  <a:pt x="100278" y="69036"/>
                </a:lnTo>
                <a:close/>
                <a:moveTo>
                  <a:pt x="112461" y="69036"/>
                </a:moveTo>
                <a:lnTo>
                  <a:pt x="112461" y="74972"/>
                </a:lnTo>
                <a:lnTo>
                  <a:pt x="106527" y="74972"/>
                </a:lnTo>
                <a:lnTo>
                  <a:pt x="106527" y="69036"/>
                </a:lnTo>
                <a:close/>
                <a:moveTo>
                  <a:pt x="118710" y="69036"/>
                </a:moveTo>
                <a:lnTo>
                  <a:pt x="118710" y="74972"/>
                </a:lnTo>
                <a:lnTo>
                  <a:pt x="112774" y="74972"/>
                </a:lnTo>
                <a:lnTo>
                  <a:pt x="112774" y="69036"/>
                </a:lnTo>
                <a:close/>
                <a:moveTo>
                  <a:pt x="124957" y="69036"/>
                </a:moveTo>
                <a:lnTo>
                  <a:pt x="124957" y="74972"/>
                </a:lnTo>
                <a:lnTo>
                  <a:pt x="119021" y="74972"/>
                </a:lnTo>
                <a:lnTo>
                  <a:pt x="119021" y="69036"/>
                </a:lnTo>
                <a:close/>
                <a:moveTo>
                  <a:pt x="131204" y="69036"/>
                </a:moveTo>
                <a:lnTo>
                  <a:pt x="131204" y="74972"/>
                </a:lnTo>
                <a:lnTo>
                  <a:pt x="125270" y="74972"/>
                </a:lnTo>
                <a:lnTo>
                  <a:pt x="125270" y="69036"/>
                </a:lnTo>
                <a:close/>
                <a:moveTo>
                  <a:pt x="137451" y="69036"/>
                </a:moveTo>
                <a:lnTo>
                  <a:pt x="137451" y="74972"/>
                </a:lnTo>
                <a:lnTo>
                  <a:pt x="131517" y="74972"/>
                </a:lnTo>
                <a:lnTo>
                  <a:pt x="131517" y="69036"/>
                </a:lnTo>
                <a:close/>
                <a:moveTo>
                  <a:pt x="143702" y="69036"/>
                </a:moveTo>
                <a:lnTo>
                  <a:pt x="143702" y="74972"/>
                </a:lnTo>
                <a:lnTo>
                  <a:pt x="137766" y="74972"/>
                </a:lnTo>
                <a:lnTo>
                  <a:pt x="137766" y="69036"/>
                </a:lnTo>
                <a:close/>
                <a:moveTo>
                  <a:pt x="149949" y="69036"/>
                </a:moveTo>
                <a:lnTo>
                  <a:pt x="149949" y="74972"/>
                </a:lnTo>
                <a:lnTo>
                  <a:pt x="144015" y="74972"/>
                </a:lnTo>
                <a:lnTo>
                  <a:pt x="144015" y="69036"/>
                </a:lnTo>
                <a:close/>
                <a:moveTo>
                  <a:pt x="156196" y="69036"/>
                </a:moveTo>
                <a:lnTo>
                  <a:pt x="156196" y="74972"/>
                </a:lnTo>
                <a:lnTo>
                  <a:pt x="150262" y="74972"/>
                </a:lnTo>
                <a:lnTo>
                  <a:pt x="150262" y="69036"/>
                </a:lnTo>
                <a:close/>
                <a:moveTo>
                  <a:pt x="162445" y="69036"/>
                </a:moveTo>
                <a:lnTo>
                  <a:pt x="162445" y="74972"/>
                </a:lnTo>
                <a:lnTo>
                  <a:pt x="156509" y="74972"/>
                </a:lnTo>
                <a:lnTo>
                  <a:pt x="156509" y="69036"/>
                </a:lnTo>
                <a:close/>
                <a:moveTo>
                  <a:pt x="168692" y="69036"/>
                </a:moveTo>
                <a:lnTo>
                  <a:pt x="168692" y="74972"/>
                </a:lnTo>
                <a:lnTo>
                  <a:pt x="162756" y="74972"/>
                </a:lnTo>
                <a:lnTo>
                  <a:pt x="162756" y="69036"/>
                </a:lnTo>
                <a:close/>
                <a:moveTo>
                  <a:pt x="174939" y="69036"/>
                </a:moveTo>
                <a:lnTo>
                  <a:pt x="174939" y="74972"/>
                </a:lnTo>
                <a:lnTo>
                  <a:pt x="169005" y="74972"/>
                </a:lnTo>
                <a:lnTo>
                  <a:pt x="169005" y="69036"/>
                </a:lnTo>
                <a:close/>
                <a:moveTo>
                  <a:pt x="181186" y="69036"/>
                </a:moveTo>
                <a:lnTo>
                  <a:pt x="181186" y="74972"/>
                </a:lnTo>
                <a:lnTo>
                  <a:pt x="175252" y="74972"/>
                </a:lnTo>
                <a:lnTo>
                  <a:pt x="175252" y="69036"/>
                </a:lnTo>
                <a:close/>
                <a:moveTo>
                  <a:pt x="187435" y="69036"/>
                </a:moveTo>
                <a:lnTo>
                  <a:pt x="187435" y="74972"/>
                </a:lnTo>
                <a:lnTo>
                  <a:pt x="181499" y="74972"/>
                </a:lnTo>
                <a:lnTo>
                  <a:pt x="181499" y="69036"/>
                </a:lnTo>
                <a:close/>
                <a:moveTo>
                  <a:pt x="193684" y="69036"/>
                </a:moveTo>
                <a:lnTo>
                  <a:pt x="193684" y="74972"/>
                </a:lnTo>
                <a:lnTo>
                  <a:pt x="187749" y="74972"/>
                </a:lnTo>
                <a:lnTo>
                  <a:pt x="187749" y="69036"/>
                </a:lnTo>
                <a:close/>
                <a:moveTo>
                  <a:pt x="199931" y="69036"/>
                </a:moveTo>
                <a:lnTo>
                  <a:pt x="199931" y="74972"/>
                </a:lnTo>
                <a:lnTo>
                  <a:pt x="193996" y="74972"/>
                </a:lnTo>
                <a:lnTo>
                  <a:pt x="193996" y="69036"/>
                </a:lnTo>
                <a:close/>
                <a:moveTo>
                  <a:pt x="206180" y="69036"/>
                </a:moveTo>
                <a:lnTo>
                  <a:pt x="206180" y="74972"/>
                </a:lnTo>
                <a:lnTo>
                  <a:pt x="200244" y="74972"/>
                </a:lnTo>
                <a:lnTo>
                  <a:pt x="200244" y="69036"/>
                </a:lnTo>
                <a:close/>
                <a:moveTo>
                  <a:pt x="212427" y="69036"/>
                </a:moveTo>
                <a:lnTo>
                  <a:pt x="212427" y="74972"/>
                </a:lnTo>
                <a:lnTo>
                  <a:pt x="206491" y="74972"/>
                </a:lnTo>
                <a:lnTo>
                  <a:pt x="206491" y="69036"/>
                </a:lnTo>
                <a:close/>
                <a:moveTo>
                  <a:pt x="218674" y="69036"/>
                </a:moveTo>
                <a:lnTo>
                  <a:pt x="218674" y="74972"/>
                </a:lnTo>
                <a:lnTo>
                  <a:pt x="212739" y="74972"/>
                </a:lnTo>
                <a:lnTo>
                  <a:pt x="212739" y="69036"/>
                </a:lnTo>
                <a:close/>
                <a:moveTo>
                  <a:pt x="224921" y="69036"/>
                </a:moveTo>
                <a:lnTo>
                  <a:pt x="224921" y="74972"/>
                </a:lnTo>
                <a:lnTo>
                  <a:pt x="218987" y="74972"/>
                </a:lnTo>
                <a:lnTo>
                  <a:pt x="218987" y="69036"/>
                </a:lnTo>
                <a:close/>
                <a:moveTo>
                  <a:pt x="231170" y="69036"/>
                </a:moveTo>
                <a:lnTo>
                  <a:pt x="231170" y="74972"/>
                </a:lnTo>
                <a:lnTo>
                  <a:pt x="225234" y="74972"/>
                </a:lnTo>
                <a:lnTo>
                  <a:pt x="225234" y="69036"/>
                </a:lnTo>
                <a:close/>
                <a:moveTo>
                  <a:pt x="237417" y="69036"/>
                </a:moveTo>
                <a:lnTo>
                  <a:pt x="237417" y="74972"/>
                </a:lnTo>
                <a:lnTo>
                  <a:pt x="231481" y="74972"/>
                </a:lnTo>
                <a:lnTo>
                  <a:pt x="231481" y="69036"/>
                </a:lnTo>
                <a:close/>
                <a:moveTo>
                  <a:pt x="243664" y="69036"/>
                </a:moveTo>
                <a:lnTo>
                  <a:pt x="243664" y="74972"/>
                </a:lnTo>
                <a:lnTo>
                  <a:pt x="237729" y="74972"/>
                </a:lnTo>
                <a:lnTo>
                  <a:pt x="237729" y="69036"/>
                </a:lnTo>
                <a:close/>
                <a:moveTo>
                  <a:pt x="249911" y="69036"/>
                </a:moveTo>
                <a:lnTo>
                  <a:pt x="249911" y="74972"/>
                </a:lnTo>
                <a:lnTo>
                  <a:pt x="243977" y="74972"/>
                </a:lnTo>
                <a:lnTo>
                  <a:pt x="243977" y="69036"/>
                </a:lnTo>
                <a:close/>
                <a:moveTo>
                  <a:pt x="256161" y="69036"/>
                </a:moveTo>
                <a:lnTo>
                  <a:pt x="256161" y="74972"/>
                </a:lnTo>
                <a:lnTo>
                  <a:pt x="250225" y="74972"/>
                </a:lnTo>
                <a:lnTo>
                  <a:pt x="250225" y="69036"/>
                </a:lnTo>
                <a:close/>
                <a:moveTo>
                  <a:pt x="262409" y="69036"/>
                </a:moveTo>
                <a:lnTo>
                  <a:pt x="262409" y="74972"/>
                </a:lnTo>
                <a:lnTo>
                  <a:pt x="256474" y="74972"/>
                </a:lnTo>
                <a:lnTo>
                  <a:pt x="256474" y="69036"/>
                </a:lnTo>
                <a:close/>
                <a:moveTo>
                  <a:pt x="268656" y="69036"/>
                </a:moveTo>
                <a:lnTo>
                  <a:pt x="268656" y="74972"/>
                </a:lnTo>
                <a:lnTo>
                  <a:pt x="262721" y="74972"/>
                </a:lnTo>
                <a:lnTo>
                  <a:pt x="262721" y="69036"/>
                </a:lnTo>
                <a:close/>
                <a:moveTo>
                  <a:pt x="274904" y="69036"/>
                </a:moveTo>
                <a:lnTo>
                  <a:pt x="274904" y="74972"/>
                </a:lnTo>
                <a:lnTo>
                  <a:pt x="268968" y="74972"/>
                </a:lnTo>
                <a:lnTo>
                  <a:pt x="268968" y="69036"/>
                </a:lnTo>
                <a:close/>
                <a:moveTo>
                  <a:pt x="6251" y="75285"/>
                </a:moveTo>
                <a:lnTo>
                  <a:pt x="6251" y="81219"/>
                </a:lnTo>
                <a:lnTo>
                  <a:pt x="315" y="81219"/>
                </a:lnTo>
                <a:lnTo>
                  <a:pt x="315" y="75285"/>
                </a:lnTo>
                <a:close/>
                <a:moveTo>
                  <a:pt x="12498" y="75285"/>
                </a:moveTo>
                <a:lnTo>
                  <a:pt x="12498" y="81219"/>
                </a:lnTo>
                <a:lnTo>
                  <a:pt x="6562" y="81219"/>
                </a:lnTo>
                <a:lnTo>
                  <a:pt x="6562" y="75285"/>
                </a:lnTo>
                <a:close/>
                <a:moveTo>
                  <a:pt x="18745" y="75285"/>
                </a:moveTo>
                <a:lnTo>
                  <a:pt x="18745" y="81219"/>
                </a:lnTo>
                <a:lnTo>
                  <a:pt x="12810" y="81219"/>
                </a:lnTo>
                <a:lnTo>
                  <a:pt x="12810" y="75285"/>
                </a:lnTo>
                <a:close/>
                <a:moveTo>
                  <a:pt x="24992" y="75285"/>
                </a:moveTo>
                <a:lnTo>
                  <a:pt x="24992" y="81219"/>
                </a:lnTo>
                <a:lnTo>
                  <a:pt x="19058" y="81219"/>
                </a:lnTo>
                <a:lnTo>
                  <a:pt x="19058" y="75285"/>
                </a:lnTo>
                <a:close/>
                <a:moveTo>
                  <a:pt x="31242" y="75285"/>
                </a:moveTo>
                <a:lnTo>
                  <a:pt x="31242" y="81219"/>
                </a:lnTo>
                <a:lnTo>
                  <a:pt x="25305" y="81219"/>
                </a:lnTo>
                <a:lnTo>
                  <a:pt x="25305" y="75285"/>
                </a:lnTo>
                <a:close/>
                <a:moveTo>
                  <a:pt x="37489" y="75285"/>
                </a:moveTo>
                <a:lnTo>
                  <a:pt x="37489" y="81219"/>
                </a:lnTo>
                <a:lnTo>
                  <a:pt x="31553" y="81219"/>
                </a:lnTo>
                <a:lnTo>
                  <a:pt x="31553" y="75285"/>
                </a:lnTo>
                <a:close/>
                <a:moveTo>
                  <a:pt x="43737" y="75285"/>
                </a:moveTo>
                <a:lnTo>
                  <a:pt x="43737" y="81219"/>
                </a:lnTo>
                <a:lnTo>
                  <a:pt x="37802" y="81219"/>
                </a:lnTo>
                <a:lnTo>
                  <a:pt x="37802" y="75285"/>
                </a:lnTo>
                <a:close/>
                <a:moveTo>
                  <a:pt x="49985" y="75285"/>
                </a:moveTo>
                <a:lnTo>
                  <a:pt x="49985" y="81219"/>
                </a:lnTo>
                <a:lnTo>
                  <a:pt x="44049" y="81219"/>
                </a:lnTo>
                <a:lnTo>
                  <a:pt x="44049" y="75285"/>
                </a:lnTo>
                <a:close/>
                <a:moveTo>
                  <a:pt x="56232" y="75285"/>
                </a:moveTo>
                <a:lnTo>
                  <a:pt x="56232" y="81219"/>
                </a:lnTo>
                <a:lnTo>
                  <a:pt x="50296" y="81219"/>
                </a:lnTo>
                <a:lnTo>
                  <a:pt x="50296" y="75285"/>
                </a:lnTo>
                <a:close/>
                <a:moveTo>
                  <a:pt x="62480" y="75285"/>
                </a:moveTo>
                <a:lnTo>
                  <a:pt x="62480" y="81219"/>
                </a:lnTo>
                <a:lnTo>
                  <a:pt x="56545" y="81219"/>
                </a:lnTo>
                <a:lnTo>
                  <a:pt x="56545" y="75285"/>
                </a:lnTo>
                <a:close/>
                <a:moveTo>
                  <a:pt x="68727" y="75285"/>
                </a:moveTo>
                <a:lnTo>
                  <a:pt x="68727" y="81219"/>
                </a:lnTo>
                <a:lnTo>
                  <a:pt x="62792" y="81219"/>
                </a:lnTo>
                <a:lnTo>
                  <a:pt x="62792" y="75285"/>
                </a:lnTo>
                <a:close/>
                <a:moveTo>
                  <a:pt x="74975" y="75285"/>
                </a:moveTo>
                <a:lnTo>
                  <a:pt x="74975" y="81219"/>
                </a:lnTo>
                <a:lnTo>
                  <a:pt x="69039" y="81219"/>
                </a:lnTo>
                <a:lnTo>
                  <a:pt x="69039" y="75285"/>
                </a:lnTo>
                <a:close/>
                <a:moveTo>
                  <a:pt x="81223" y="75285"/>
                </a:moveTo>
                <a:lnTo>
                  <a:pt x="81223" y="81219"/>
                </a:lnTo>
                <a:lnTo>
                  <a:pt x="75286" y="81219"/>
                </a:lnTo>
                <a:lnTo>
                  <a:pt x="75286" y="75285"/>
                </a:lnTo>
                <a:close/>
                <a:moveTo>
                  <a:pt x="87470" y="75285"/>
                </a:moveTo>
                <a:lnTo>
                  <a:pt x="87470" y="81219"/>
                </a:lnTo>
                <a:lnTo>
                  <a:pt x="81535" y="81219"/>
                </a:lnTo>
                <a:lnTo>
                  <a:pt x="81535" y="75285"/>
                </a:lnTo>
                <a:close/>
                <a:moveTo>
                  <a:pt x="93718" y="75285"/>
                </a:moveTo>
                <a:lnTo>
                  <a:pt x="93718" y="81219"/>
                </a:lnTo>
                <a:lnTo>
                  <a:pt x="87784" y="81219"/>
                </a:lnTo>
                <a:lnTo>
                  <a:pt x="87784" y="75285"/>
                </a:lnTo>
                <a:close/>
                <a:moveTo>
                  <a:pt x="99967" y="75285"/>
                </a:moveTo>
                <a:lnTo>
                  <a:pt x="99967" y="81219"/>
                </a:lnTo>
                <a:lnTo>
                  <a:pt x="94031" y="81219"/>
                </a:lnTo>
                <a:lnTo>
                  <a:pt x="94031" y="75285"/>
                </a:lnTo>
                <a:close/>
                <a:moveTo>
                  <a:pt x="106214" y="75285"/>
                </a:moveTo>
                <a:lnTo>
                  <a:pt x="106214" y="81219"/>
                </a:lnTo>
                <a:lnTo>
                  <a:pt x="100278" y="81219"/>
                </a:lnTo>
                <a:lnTo>
                  <a:pt x="100278" y="75285"/>
                </a:lnTo>
                <a:close/>
                <a:moveTo>
                  <a:pt x="112461" y="75285"/>
                </a:moveTo>
                <a:lnTo>
                  <a:pt x="112461" y="81219"/>
                </a:lnTo>
                <a:lnTo>
                  <a:pt x="106527" y="81219"/>
                </a:lnTo>
                <a:lnTo>
                  <a:pt x="106527" y="75285"/>
                </a:lnTo>
                <a:close/>
                <a:moveTo>
                  <a:pt x="118710" y="75285"/>
                </a:moveTo>
                <a:lnTo>
                  <a:pt x="118710" y="81219"/>
                </a:lnTo>
                <a:lnTo>
                  <a:pt x="112774" y="81219"/>
                </a:lnTo>
                <a:lnTo>
                  <a:pt x="112774" y="75285"/>
                </a:lnTo>
                <a:close/>
                <a:moveTo>
                  <a:pt x="124957" y="75285"/>
                </a:moveTo>
                <a:lnTo>
                  <a:pt x="124957" y="81219"/>
                </a:lnTo>
                <a:lnTo>
                  <a:pt x="119021" y="81219"/>
                </a:lnTo>
                <a:lnTo>
                  <a:pt x="119021" y="75285"/>
                </a:lnTo>
                <a:close/>
                <a:moveTo>
                  <a:pt x="131204" y="75285"/>
                </a:moveTo>
                <a:lnTo>
                  <a:pt x="131204" y="81219"/>
                </a:lnTo>
                <a:lnTo>
                  <a:pt x="125270" y="81219"/>
                </a:lnTo>
                <a:lnTo>
                  <a:pt x="125270" y="75285"/>
                </a:lnTo>
                <a:close/>
                <a:moveTo>
                  <a:pt x="137451" y="75285"/>
                </a:moveTo>
                <a:lnTo>
                  <a:pt x="137451" y="81219"/>
                </a:lnTo>
                <a:lnTo>
                  <a:pt x="131517" y="81219"/>
                </a:lnTo>
                <a:lnTo>
                  <a:pt x="131517" y="75285"/>
                </a:lnTo>
                <a:close/>
                <a:moveTo>
                  <a:pt x="143702" y="75285"/>
                </a:moveTo>
                <a:lnTo>
                  <a:pt x="143702" y="81219"/>
                </a:lnTo>
                <a:lnTo>
                  <a:pt x="137766" y="81219"/>
                </a:lnTo>
                <a:lnTo>
                  <a:pt x="137766" y="75285"/>
                </a:lnTo>
                <a:close/>
                <a:moveTo>
                  <a:pt x="149949" y="75285"/>
                </a:moveTo>
                <a:lnTo>
                  <a:pt x="149949" y="81219"/>
                </a:lnTo>
                <a:lnTo>
                  <a:pt x="144015" y="81219"/>
                </a:lnTo>
                <a:lnTo>
                  <a:pt x="144015" y="75285"/>
                </a:lnTo>
                <a:close/>
                <a:moveTo>
                  <a:pt x="156196" y="75285"/>
                </a:moveTo>
                <a:lnTo>
                  <a:pt x="156196" y="81219"/>
                </a:lnTo>
                <a:lnTo>
                  <a:pt x="150262" y="81219"/>
                </a:lnTo>
                <a:lnTo>
                  <a:pt x="150262" y="75285"/>
                </a:lnTo>
                <a:close/>
                <a:moveTo>
                  <a:pt x="162445" y="75285"/>
                </a:moveTo>
                <a:lnTo>
                  <a:pt x="162445" y="81219"/>
                </a:lnTo>
                <a:lnTo>
                  <a:pt x="156509" y="81219"/>
                </a:lnTo>
                <a:lnTo>
                  <a:pt x="156509" y="75285"/>
                </a:lnTo>
                <a:close/>
                <a:moveTo>
                  <a:pt x="168692" y="75285"/>
                </a:moveTo>
                <a:lnTo>
                  <a:pt x="168692" y="81219"/>
                </a:lnTo>
                <a:lnTo>
                  <a:pt x="162756" y="81219"/>
                </a:lnTo>
                <a:lnTo>
                  <a:pt x="162756" y="75285"/>
                </a:lnTo>
                <a:close/>
                <a:moveTo>
                  <a:pt x="174939" y="75285"/>
                </a:moveTo>
                <a:lnTo>
                  <a:pt x="174939" y="81219"/>
                </a:lnTo>
                <a:lnTo>
                  <a:pt x="169005" y="81219"/>
                </a:lnTo>
                <a:lnTo>
                  <a:pt x="169005" y="75285"/>
                </a:lnTo>
                <a:close/>
                <a:moveTo>
                  <a:pt x="181186" y="75285"/>
                </a:moveTo>
                <a:lnTo>
                  <a:pt x="181186" y="81219"/>
                </a:lnTo>
                <a:lnTo>
                  <a:pt x="175252" y="81219"/>
                </a:lnTo>
                <a:lnTo>
                  <a:pt x="175252" y="75285"/>
                </a:lnTo>
                <a:close/>
                <a:moveTo>
                  <a:pt x="187435" y="75285"/>
                </a:moveTo>
                <a:lnTo>
                  <a:pt x="187435" y="81219"/>
                </a:lnTo>
                <a:lnTo>
                  <a:pt x="181499" y="81219"/>
                </a:lnTo>
                <a:lnTo>
                  <a:pt x="181499" y="75285"/>
                </a:lnTo>
                <a:close/>
                <a:moveTo>
                  <a:pt x="193684" y="75285"/>
                </a:moveTo>
                <a:lnTo>
                  <a:pt x="193684" y="81219"/>
                </a:lnTo>
                <a:lnTo>
                  <a:pt x="187749" y="81219"/>
                </a:lnTo>
                <a:lnTo>
                  <a:pt x="187749" y="75285"/>
                </a:lnTo>
                <a:close/>
                <a:moveTo>
                  <a:pt x="199931" y="75285"/>
                </a:moveTo>
                <a:lnTo>
                  <a:pt x="199931" y="81219"/>
                </a:lnTo>
                <a:lnTo>
                  <a:pt x="193996" y="81219"/>
                </a:lnTo>
                <a:lnTo>
                  <a:pt x="193996" y="75285"/>
                </a:lnTo>
                <a:close/>
                <a:moveTo>
                  <a:pt x="206180" y="75285"/>
                </a:moveTo>
                <a:lnTo>
                  <a:pt x="206180" y="81219"/>
                </a:lnTo>
                <a:lnTo>
                  <a:pt x="200244" y="81219"/>
                </a:lnTo>
                <a:lnTo>
                  <a:pt x="200244" y="75285"/>
                </a:lnTo>
                <a:close/>
                <a:moveTo>
                  <a:pt x="212427" y="75285"/>
                </a:moveTo>
                <a:lnTo>
                  <a:pt x="212427" y="81219"/>
                </a:lnTo>
                <a:lnTo>
                  <a:pt x="206491" y="81219"/>
                </a:lnTo>
                <a:lnTo>
                  <a:pt x="206491" y="75285"/>
                </a:lnTo>
                <a:close/>
                <a:moveTo>
                  <a:pt x="218674" y="75285"/>
                </a:moveTo>
                <a:lnTo>
                  <a:pt x="218674" y="81219"/>
                </a:lnTo>
                <a:lnTo>
                  <a:pt x="212739" y="81219"/>
                </a:lnTo>
                <a:lnTo>
                  <a:pt x="212739" y="75285"/>
                </a:lnTo>
                <a:close/>
                <a:moveTo>
                  <a:pt x="224921" y="75285"/>
                </a:moveTo>
                <a:lnTo>
                  <a:pt x="224921" y="81219"/>
                </a:lnTo>
                <a:lnTo>
                  <a:pt x="218987" y="81219"/>
                </a:lnTo>
                <a:lnTo>
                  <a:pt x="218987" y="75285"/>
                </a:lnTo>
                <a:close/>
                <a:moveTo>
                  <a:pt x="231170" y="75285"/>
                </a:moveTo>
                <a:lnTo>
                  <a:pt x="231170" y="81219"/>
                </a:lnTo>
                <a:lnTo>
                  <a:pt x="225234" y="81219"/>
                </a:lnTo>
                <a:lnTo>
                  <a:pt x="225234" y="75285"/>
                </a:lnTo>
                <a:close/>
                <a:moveTo>
                  <a:pt x="237417" y="75285"/>
                </a:moveTo>
                <a:lnTo>
                  <a:pt x="237417" y="81219"/>
                </a:lnTo>
                <a:lnTo>
                  <a:pt x="231481" y="81219"/>
                </a:lnTo>
                <a:lnTo>
                  <a:pt x="231481" y="75285"/>
                </a:lnTo>
                <a:close/>
                <a:moveTo>
                  <a:pt x="243664" y="75285"/>
                </a:moveTo>
                <a:lnTo>
                  <a:pt x="243664" y="81219"/>
                </a:lnTo>
                <a:lnTo>
                  <a:pt x="237729" y="81219"/>
                </a:lnTo>
                <a:lnTo>
                  <a:pt x="237729" y="75285"/>
                </a:lnTo>
                <a:close/>
                <a:moveTo>
                  <a:pt x="249911" y="75285"/>
                </a:moveTo>
                <a:lnTo>
                  <a:pt x="249911" y="81219"/>
                </a:lnTo>
                <a:lnTo>
                  <a:pt x="243977" y="81219"/>
                </a:lnTo>
                <a:lnTo>
                  <a:pt x="243977" y="75285"/>
                </a:lnTo>
                <a:close/>
                <a:moveTo>
                  <a:pt x="256161" y="75285"/>
                </a:moveTo>
                <a:lnTo>
                  <a:pt x="256161" y="81219"/>
                </a:lnTo>
                <a:lnTo>
                  <a:pt x="250225" y="81219"/>
                </a:lnTo>
                <a:lnTo>
                  <a:pt x="250225" y="75285"/>
                </a:lnTo>
                <a:close/>
                <a:moveTo>
                  <a:pt x="262409" y="75285"/>
                </a:moveTo>
                <a:lnTo>
                  <a:pt x="262409" y="81219"/>
                </a:lnTo>
                <a:lnTo>
                  <a:pt x="256474" y="81219"/>
                </a:lnTo>
                <a:lnTo>
                  <a:pt x="256474" y="75285"/>
                </a:lnTo>
                <a:close/>
                <a:moveTo>
                  <a:pt x="268656" y="75285"/>
                </a:moveTo>
                <a:lnTo>
                  <a:pt x="268656" y="81219"/>
                </a:lnTo>
                <a:lnTo>
                  <a:pt x="262721" y="81219"/>
                </a:lnTo>
                <a:lnTo>
                  <a:pt x="262721" y="75285"/>
                </a:lnTo>
                <a:close/>
                <a:moveTo>
                  <a:pt x="274904" y="75285"/>
                </a:moveTo>
                <a:lnTo>
                  <a:pt x="274904" y="81219"/>
                </a:lnTo>
                <a:lnTo>
                  <a:pt x="268968" y="81219"/>
                </a:lnTo>
                <a:lnTo>
                  <a:pt x="268968" y="75285"/>
                </a:lnTo>
                <a:close/>
                <a:moveTo>
                  <a:pt x="6251" y="81532"/>
                </a:moveTo>
                <a:lnTo>
                  <a:pt x="6251" y="87466"/>
                </a:lnTo>
                <a:lnTo>
                  <a:pt x="315" y="87466"/>
                </a:lnTo>
                <a:lnTo>
                  <a:pt x="315" y="81532"/>
                </a:lnTo>
                <a:close/>
                <a:moveTo>
                  <a:pt x="12498" y="81532"/>
                </a:moveTo>
                <a:lnTo>
                  <a:pt x="12498" y="87466"/>
                </a:lnTo>
                <a:lnTo>
                  <a:pt x="6562" y="87466"/>
                </a:lnTo>
                <a:lnTo>
                  <a:pt x="6562" y="81532"/>
                </a:lnTo>
                <a:close/>
                <a:moveTo>
                  <a:pt x="18745" y="81532"/>
                </a:moveTo>
                <a:lnTo>
                  <a:pt x="18745" y="87466"/>
                </a:lnTo>
                <a:lnTo>
                  <a:pt x="12810" y="87466"/>
                </a:lnTo>
                <a:lnTo>
                  <a:pt x="12810" y="81532"/>
                </a:lnTo>
                <a:close/>
                <a:moveTo>
                  <a:pt x="24992" y="81532"/>
                </a:moveTo>
                <a:lnTo>
                  <a:pt x="24992" y="87466"/>
                </a:lnTo>
                <a:lnTo>
                  <a:pt x="19058" y="87466"/>
                </a:lnTo>
                <a:lnTo>
                  <a:pt x="19058" y="81532"/>
                </a:lnTo>
                <a:close/>
                <a:moveTo>
                  <a:pt x="31242" y="81532"/>
                </a:moveTo>
                <a:lnTo>
                  <a:pt x="31242" y="87466"/>
                </a:lnTo>
                <a:lnTo>
                  <a:pt x="25305" y="87466"/>
                </a:lnTo>
                <a:lnTo>
                  <a:pt x="25305" y="81532"/>
                </a:lnTo>
                <a:close/>
                <a:moveTo>
                  <a:pt x="37489" y="81532"/>
                </a:moveTo>
                <a:lnTo>
                  <a:pt x="37489" y="87466"/>
                </a:lnTo>
                <a:lnTo>
                  <a:pt x="31553" y="87466"/>
                </a:lnTo>
                <a:lnTo>
                  <a:pt x="31553" y="81532"/>
                </a:lnTo>
                <a:close/>
                <a:moveTo>
                  <a:pt x="43737" y="81532"/>
                </a:moveTo>
                <a:lnTo>
                  <a:pt x="43737" y="87466"/>
                </a:lnTo>
                <a:lnTo>
                  <a:pt x="37802" y="87466"/>
                </a:lnTo>
                <a:lnTo>
                  <a:pt x="37802" y="81532"/>
                </a:lnTo>
                <a:close/>
                <a:moveTo>
                  <a:pt x="49985" y="81532"/>
                </a:moveTo>
                <a:lnTo>
                  <a:pt x="49985" y="87466"/>
                </a:lnTo>
                <a:lnTo>
                  <a:pt x="44049" y="87466"/>
                </a:lnTo>
                <a:lnTo>
                  <a:pt x="44049" y="81532"/>
                </a:lnTo>
                <a:close/>
                <a:moveTo>
                  <a:pt x="56232" y="81532"/>
                </a:moveTo>
                <a:lnTo>
                  <a:pt x="56232" y="87466"/>
                </a:lnTo>
                <a:lnTo>
                  <a:pt x="50296" y="87466"/>
                </a:lnTo>
                <a:lnTo>
                  <a:pt x="50296" y="81532"/>
                </a:lnTo>
                <a:close/>
                <a:moveTo>
                  <a:pt x="62480" y="81532"/>
                </a:moveTo>
                <a:lnTo>
                  <a:pt x="62480" y="87466"/>
                </a:lnTo>
                <a:lnTo>
                  <a:pt x="56545" y="87466"/>
                </a:lnTo>
                <a:lnTo>
                  <a:pt x="56545" y="81532"/>
                </a:lnTo>
                <a:close/>
                <a:moveTo>
                  <a:pt x="68727" y="81532"/>
                </a:moveTo>
                <a:lnTo>
                  <a:pt x="68727" y="87466"/>
                </a:lnTo>
                <a:lnTo>
                  <a:pt x="62792" y="87466"/>
                </a:lnTo>
                <a:lnTo>
                  <a:pt x="62792" y="81532"/>
                </a:lnTo>
                <a:close/>
                <a:moveTo>
                  <a:pt x="74975" y="81532"/>
                </a:moveTo>
                <a:lnTo>
                  <a:pt x="74975" y="87466"/>
                </a:lnTo>
                <a:lnTo>
                  <a:pt x="69039" y="87466"/>
                </a:lnTo>
                <a:lnTo>
                  <a:pt x="69039" y="81532"/>
                </a:lnTo>
                <a:close/>
                <a:moveTo>
                  <a:pt x="81223" y="81532"/>
                </a:moveTo>
                <a:lnTo>
                  <a:pt x="81223" y="87466"/>
                </a:lnTo>
                <a:lnTo>
                  <a:pt x="75286" y="87466"/>
                </a:lnTo>
                <a:lnTo>
                  <a:pt x="75286" y="81532"/>
                </a:lnTo>
                <a:close/>
                <a:moveTo>
                  <a:pt x="87470" y="81532"/>
                </a:moveTo>
                <a:lnTo>
                  <a:pt x="87470" y="87466"/>
                </a:lnTo>
                <a:lnTo>
                  <a:pt x="81535" y="87466"/>
                </a:lnTo>
                <a:lnTo>
                  <a:pt x="81535" y="81532"/>
                </a:lnTo>
                <a:close/>
                <a:moveTo>
                  <a:pt x="93718" y="81532"/>
                </a:moveTo>
                <a:lnTo>
                  <a:pt x="93718" y="87466"/>
                </a:lnTo>
                <a:lnTo>
                  <a:pt x="87784" y="87466"/>
                </a:lnTo>
                <a:lnTo>
                  <a:pt x="87784" y="81532"/>
                </a:lnTo>
                <a:close/>
                <a:moveTo>
                  <a:pt x="99967" y="81532"/>
                </a:moveTo>
                <a:lnTo>
                  <a:pt x="99967" y="87466"/>
                </a:lnTo>
                <a:lnTo>
                  <a:pt x="94031" y="87466"/>
                </a:lnTo>
                <a:lnTo>
                  <a:pt x="94031" y="81532"/>
                </a:lnTo>
                <a:close/>
                <a:moveTo>
                  <a:pt x="106214" y="81532"/>
                </a:moveTo>
                <a:lnTo>
                  <a:pt x="106214" y="87466"/>
                </a:lnTo>
                <a:lnTo>
                  <a:pt x="100278" y="87466"/>
                </a:lnTo>
                <a:lnTo>
                  <a:pt x="100278" y="81532"/>
                </a:lnTo>
                <a:close/>
                <a:moveTo>
                  <a:pt x="112461" y="81532"/>
                </a:moveTo>
                <a:lnTo>
                  <a:pt x="112461" y="87466"/>
                </a:lnTo>
                <a:lnTo>
                  <a:pt x="106527" y="87466"/>
                </a:lnTo>
                <a:lnTo>
                  <a:pt x="106527" y="81532"/>
                </a:lnTo>
                <a:close/>
                <a:moveTo>
                  <a:pt x="118710" y="81532"/>
                </a:moveTo>
                <a:lnTo>
                  <a:pt x="118710" y="87466"/>
                </a:lnTo>
                <a:lnTo>
                  <a:pt x="112774" y="87466"/>
                </a:lnTo>
                <a:lnTo>
                  <a:pt x="112774" y="81532"/>
                </a:lnTo>
                <a:close/>
                <a:moveTo>
                  <a:pt x="124957" y="81532"/>
                </a:moveTo>
                <a:lnTo>
                  <a:pt x="124957" y="87466"/>
                </a:lnTo>
                <a:lnTo>
                  <a:pt x="119021" y="87466"/>
                </a:lnTo>
                <a:lnTo>
                  <a:pt x="119021" y="81532"/>
                </a:lnTo>
                <a:close/>
                <a:moveTo>
                  <a:pt x="131204" y="81532"/>
                </a:moveTo>
                <a:lnTo>
                  <a:pt x="131204" y="87466"/>
                </a:lnTo>
                <a:lnTo>
                  <a:pt x="125270" y="87466"/>
                </a:lnTo>
                <a:lnTo>
                  <a:pt x="125270" y="81532"/>
                </a:lnTo>
                <a:close/>
                <a:moveTo>
                  <a:pt x="137451" y="81532"/>
                </a:moveTo>
                <a:lnTo>
                  <a:pt x="137451" y="87466"/>
                </a:lnTo>
                <a:lnTo>
                  <a:pt x="131517" y="87466"/>
                </a:lnTo>
                <a:lnTo>
                  <a:pt x="131517" y="81532"/>
                </a:lnTo>
                <a:close/>
                <a:moveTo>
                  <a:pt x="143702" y="81532"/>
                </a:moveTo>
                <a:lnTo>
                  <a:pt x="143702" y="87466"/>
                </a:lnTo>
                <a:lnTo>
                  <a:pt x="137766" y="87466"/>
                </a:lnTo>
                <a:lnTo>
                  <a:pt x="137766" y="81532"/>
                </a:lnTo>
                <a:close/>
                <a:moveTo>
                  <a:pt x="149949" y="81532"/>
                </a:moveTo>
                <a:lnTo>
                  <a:pt x="149949" y="87466"/>
                </a:lnTo>
                <a:lnTo>
                  <a:pt x="144015" y="87466"/>
                </a:lnTo>
                <a:lnTo>
                  <a:pt x="144015" y="81532"/>
                </a:lnTo>
                <a:close/>
                <a:moveTo>
                  <a:pt x="156196" y="81532"/>
                </a:moveTo>
                <a:lnTo>
                  <a:pt x="156196" y="87466"/>
                </a:lnTo>
                <a:lnTo>
                  <a:pt x="150262" y="87466"/>
                </a:lnTo>
                <a:lnTo>
                  <a:pt x="150262" y="81532"/>
                </a:lnTo>
                <a:close/>
                <a:moveTo>
                  <a:pt x="162445" y="81532"/>
                </a:moveTo>
                <a:lnTo>
                  <a:pt x="162445" y="87466"/>
                </a:lnTo>
                <a:lnTo>
                  <a:pt x="156509" y="87466"/>
                </a:lnTo>
                <a:lnTo>
                  <a:pt x="156509" y="81532"/>
                </a:lnTo>
                <a:close/>
                <a:moveTo>
                  <a:pt x="168692" y="81532"/>
                </a:moveTo>
                <a:lnTo>
                  <a:pt x="168692" y="87466"/>
                </a:lnTo>
                <a:lnTo>
                  <a:pt x="162756" y="87466"/>
                </a:lnTo>
                <a:lnTo>
                  <a:pt x="162756" y="81532"/>
                </a:lnTo>
                <a:close/>
                <a:moveTo>
                  <a:pt x="174939" y="81532"/>
                </a:moveTo>
                <a:lnTo>
                  <a:pt x="174939" y="87466"/>
                </a:lnTo>
                <a:lnTo>
                  <a:pt x="169005" y="87466"/>
                </a:lnTo>
                <a:lnTo>
                  <a:pt x="169005" y="81532"/>
                </a:lnTo>
                <a:close/>
                <a:moveTo>
                  <a:pt x="181186" y="81532"/>
                </a:moveTo>
                <a:lnTo>
                  <a:pt x="181186" y="87466"/>
                </a:lnTo>
                <a:lnTo>
                  <a:pt x="175252" y="87466"/>
                </a:lnTo>
                <a:lnTo>
                  <a:pt x="175252" y="81532"/>
                </a:lnTo>
                <a:close/>
                <a:moveTo>
                  <a:pt x="187435" y="81532"/>
                </a:moveTo>
                <a:lnTo>
                  <a:pt x="187435" y="87466"/>
                </a:lnTo>
                <a:lnTo>
                  <a:pt x="181499" y="87466"/>
                </a:lnTo>
                <a:lnTo>
                  <a:pt x="181499" y="81532"/>
                </a:lnTo>
                <a:close/>
                <a:moveTo>
                  <a:pt x="193684" y="81532"/>
                </a:moveTo>
                <a:lnTo>
                  <a:pt x="193684" y="87466"/>
                </a:lnTo>
                <a:lnTo>
                  <a:pt x="187749" y="87466"/>
                </a:lnTo>
                <a:lnTo>
                  <a:pt x="187749" y="81532"/>
                </a:lnTo>
                <a:close/>
                <a:moveTo>
                  <a:pt x="199931" y="81532"/>
                </a:moveTo>
                <a:lnTo>
                  <a:pt x="199931" y="87466"/>
                </a:lnTo>
                <a:lnTo>
                  <a:pt x="193996" y="87466"/>
                </a:lnTo>
                <a:lnTo>
                  <a:pt x="193996" y="81532"/>
                </a:lnTo>
                <a:close/>
                <a:moveTo>
                  <a:pt x="206180" y="81532"/>
                </a:moveTo>
                <a:lnTo>
                  <a:pt x="206180" y="87466"/>
                </a:lnTo>
                <a:lnTo>
                  <a:pt x="200244" y="87466"/>
                </a:lnTo>
                <a:lnTo>
                  <a:pt x="200244" y="81532"/>
                </a:lnTo>
                <a:close/>
                <a:moveTo>
                  <a:pt x="212427" y="81532"/>
                </a:moveTo>
                <a:lnTo>
                  <a:pt x="212427" y="87466"/>
                </a:lnTo>
                <a:lnTo>
                  <a:pt x="206491" y="87466"/>
                </a:lnTo>
                <a:lnTo>
                  <a:pt x="206491" y="81532"/>
                </a:lnTo>
                <a:close/>
                <a:moveTo>
                  <a:pt x="218674" y="81532"/>
                </a:moveTo>
                <a:lnTo>
                  <a:pt x="218674" y="87466"/>
                </a:lnTo>
                <a:lnTo>
                  <a:pt x="212739" y="87466"/>
                </a:lnTo>
                <a:lnTo>
                  <a:pt x="212739" y="81532"/>
                </a:lnTo>
                <a:close/>
                <a:moveTo>
                  <a:pt x="224921" y="81532"/>
                </a:moveTo>
                <a:lnTo>
                  <a:pt x="224921" y="87466"/>
                </a:lnTo>
                <a:lnTo>
                  <a:pt x="218987" y="87466"/>
                </a:lnTo>
                <a:lnTo>
                  <a:pt x="218987" y="81532"/>
                </a:lnTo>
                <a:close/>
                <a:moveTo>
                  <a:pt x="231170" y="81532"/>
                </a:moveTo>
                <a:lnTo>
                  <a:pt x="231170" y="87466"/>
                </a:lnTo>
                <a:lnTo>
                  <a:pt x="225234" y="87466"/>
                </a:lnTo>
                <a:lnTo>
                  <a:pt x="225234" y="81532"/>
                </a:lnTo>
                <a:close/>
                <a:moveTo>
                  <a:pt x="237417" y="81532"/>
                </a:moveTo>
                <a:lnTo>
                  <a:pt x="237417" y="87466"/>
                </a:lnTo>
                <a:lnTo>
                  <a:pt x="231481" y="87466"/>
                </a:lnTo>
                <a:lnTo>
                  <a:pt x="231481" y="81532"/>
                </a:lnTo>
                <a:close/>
                <a:moveTo>
                  <a:pt x="243664" y="81532"/>
                </a:moveTo>
                <a:lnTo>
                  <a:pt x="243664" y="87466"/>
                </a:lnTo>
                <a:lnTo>
                  <a:pt x="237729" y="87466"/>
                </a:lnTo>
                <a:lnTo>
                  <a:pt x="237729" y="81532"/>
                </a:lnTo>
                <a:close/>
                <a:moveTo>
                  <a:pt x="249911" y="81532"/>
                </a:moveTo>
                <a:lnTo>
                  <a:pt x="249911" y="87466"/>
                </a:lnTo>
                <a:lnTo>
                  <a:pt x="243977" y="87466"/>
                </a:lnTo>
                <a:lnTo>
                  <a:pt x="243977" y="81532"/>
                </a:lnTo>
                <a:close/>
                <a:moveTo>
                  <a:pt x="256161" y="81532"/>
                </a:moveTo>
                <a:lnTo>
                  <a:pt x="256161" y="87466"/>
                </a:lnTo>
                <a:lnTo>
                  <a:pt x="250225" y="87466"/>
                </a:lnTo>
                <a:lnTo>
                  <a:pt x="250225" y="81532"/>
                </a:lnTo>
                <a:close/>
                <a:moveTo>
                  <a:pt x="262409" y="81532"/>
                </a:moveTo>
                <a:lnTo>
                  <a:pt x="262409" y="87466"/>
                </a:lnTo>
                <a:lnTo>
                  <a:pt x="256474" y="87466"/>
                </a:lnTo>
                <a:lnTo>
                  <a:pt x="256474" y="81532"/>
                </a:lnTo>
                <a:close/>
                <a:moveTo>
                  <a:pt x="268656" y="81532"/>
                </a:moveTo>
                <a:lnTo>
                  <a:pt x="268656" y="87466"/>
                </a:lnTo>
                <a:lnTo>
                  <a:pt x="262721" y="87466"/>
                </a:lnTo>
                <a:lnTo>
                  <a:pt x="262721" y="81532"/>
                </a:lnTo>
                <a:close/>
                <a:moveTo>
                  <a:pt x="274904" y="81532"/>
                </a:moveTo>
                <a:lnTo>
                  <a:pt x="274904" y="87466"/>
                </a:lnTo>
                <a:lnTo>
                  <a:pt x="268968" y="87466"/>
                </a:lnTo>
                <a:lnTo>
                  <a:pt x="268968" y="81532"/>
                </a:lnTo>
                <a:close/>
                <a:moveTo>
                  <a:pt x="6251" y="87779"/>
                </a:moveTo>
                <a:lnTo>
                  <a:pt x="6251" y="93713"/>
                </a:lnTo>
                <a:lnTo>
                  <a:pt x="315" y="93713"/>
                </a:lnTo>
                <a:lnTo>
                  <a:pt x="315" y="87779"/>
                </a:lnTo>
                <a:close/>
                <a:moveTo>
                  <a:pt x="12498" y="87779"/>
                </a:moveTo>
                <a:lnTo>
                  <a:pt x="12498" y="93713"/>
                </a:lnTo>
                <a:lnTo>
                  <a:pt x="6562" y="93713"/>
                </a:lnTo>
                <a:lnTo>
                  <a:pt x="6562" y="87779"/>
                </a:lnTo>
                <a:close/>
                <a:moveTo>
                  <a:pt x="18745" y="87779"/>
                </a:moveTo>
                <a:lnTo>
                  <a:pt x="18745" y="93713"/>
                </a:lnTo>
                <a:lnTo>
                  <a:pt x="12810" y="93713"/>
                </a:lnTo>
                <a:lnTo>
                  <a:pt x="12810" y="87779"/>
                </a:lnTo>
                <a:close/>
                <a:moveTo>
                  <a:pt x="24992" y="87779"/>
                </a:moveTo>
                <a:lnTo>
                  <a:pt x="24992" y="93713"/>
                </a:lnTo>
                <a:lnTo>
                  <a:pt x="19058" y="93713"/>
                </a:lnTo>
                <a:lnTo>
                  <a:pt x="19058" y="87779"/>
                </a:lnTo>
                <a:close/>
                <a:moveTo>
                  <a:pt x="31242" y="87779"/>
                </a:moveTo>
                <a:lnTo>
                  <a:pt x="31242" y="93713"/>
                </a:lnTo>
                <a:lnTo>
                  <a:pt x="25305" y="93713"/>
                </a:lnTo>
                <a:lnTo>
                  <a:pt x="25305" y="87779"/>
                </a:lnTo>
                <a:close/>
                <a:moveTo>
                  <a:pt x="37489" y="87779"/>
                </a:moveTo>
                <a:lnTo>
                  <a:pt x="37489" y="93713"/>
                </a:lnTo>
                <a:lnTo>
                  <a:pt x="31553" y="93713"/>
                </a:lnTo>
                <a:lnTo>
                  <a:pt x="31553" y="87779"/>
                </a:lnTo>
                <a:close/>
                <a:moveTo>
                  <a:pt x="43737" y="87779"/>
                </a:moveTo>
                <a:lnTo>
                  <a:pt x="43737" y="93713"/>
                </a:lnTo>
                <a:lnTo>
                  <a:pt x="37802" y="93713"/>
                </a:lnTo>
                <a:lnTo>
                  <a:pt x="37802" y="87779"/>
                </a:lnTo>
                <a:close/>
                <a:moveTo>
                  <a:pt x="49985" y="87779"/>
                </a:moveTo>
                <a:lnTo>
                  <a:pt x="49985" y="93713"/>
                </a:lnTo>
                <a:lnTo>
                  <a:pt x="44049" y="93713"/>
                </a:lnTo>
                <a:lnTo>
                  <a:pt x="44049" y="87779"/>
                </a:lnTo>
                <a:close/>
                <a:moveTo>
                  <a:pt x="56232" y="87779"/>
                </a:moveTo>
                <a:lnTo>
                  <a:pt x="56232" y="93713"/>
                </a:lnTo>
                <a:lnTo>
                  <a:pt x="50296" y="93713"/>
                </a:lnTo>
                <a:lnTo>
                  <a:pt x="50296" y="87779"/>
                </a:lnTo>
                <a:close/>
                <a:moveTo>
                  <a:pt x="62480" y="87779"/>
                </a:moveTo>
                <a:lnTo>
                  <a:pt x="62480" y="93713"/>
                </a:lnTo>
                <a:lnTo>
                  <a:pt x="56545" y="93713"/>
                </a:lnTo>
                <a:lnTo>
                  <a:pt x="56545" y="87779"/>
                </a:lnTo>
                <a:close/>
                <a:moveTo>
                  <a:pt x="68727" y="87779"/>
                </a:moveTo>
                <a:lnTo>
                  <a:pt x="68727" y="93713"/>
                </a:lnTo>
                <a:lnTo>
                  <a:pt x="62792" y="93713"/>
                </a:lnTo>
                <a:lnTo>
                  <a:pt x="62792" y="87779"/>
                </a:lnTo>
                <a:close/>
                <a:moveTo>
                  <a:pt x="74975" y="87779"/>
                </a:moveTo>
                <a:lnTo>
                  <a:pt x="74975" y="93713"/>
                </a:lnTo>
                <a:lnTo>
                  <a:pt x="69039" y="93713"/>
                </a:lnTo>
                <a:lnTo>
                  <a:pt x="69039" y="87779"/>
                </a:lnTo>
                <a:close/>
                <a:moveTo>
                  <a:pt x="81223" y="87779"/>
                </a:moveTo>
                <a:lnTo>
                  <a:pt x="81223" y="93713"/>
                </a:lnTo>
                <a:lnTo>
                  <a:pt x="75286" y="93713"/>
                </a:lnTo>
                <a:lnTo>
                  <a:pt x="75286" y="87779"/>
                </a:lnTo>
                <a:close/>
                <a:moveTo>
                  <a:pt x="87470" y="87779"/>
                </a:moveTo>
                <a:lnTo>
                  <a:pt x="87470" y="93713"/>
                </a:lnTo>
                <a:lnTo>
                  <a:pt x="81535" y="93713"/>
                </a:lnTo>
                <a:lnTo>
                  <a:pt x="81535" y="87779"/>
                </a:lnTo>
                <a:close/>
                <a:moveTo>
                  <a:pt x="93718" y="87779"/>
                </a:moveTo>
                <a:lnTo>
                  <a:pt x="93718" y="93713"/>
                </a:lnTo>
                <a:lnTo>
                  <a:pt x="87784" y="93713"/>
                </a:lnTo>
                <a:lnTo>
                  <a:pt x="87784" y="87779"/>
                </a:lnTo>
                <a:close/>
                <a:moveTo>
                  <a:pt x="162445" y="87779"/>
                </a:moveTo>
                <a:lnTo>
                  <a:pt x="162445" y="93713"/>
                </a:lnTo>
                <a:lnTo>
                  <a:pt x="156509" y="93713"/>
                </a:lnTo>
                <a:lnTo>
                  <a:pt x="156509" y="87779"/>
                </a:lnTo>
                <a:close/>
                <a:moveTo>
                  <a:pt x="168692" y="87779"/>
                </a:moveTo>
                <a:lnTo>
                  <a:pt x="168692" y="93713"/>
                </a:lnTo>
                <a:lnTo>
                  <a:pt x="162756" y="93713"/>
                </a:lnTo>
                <a:lnTo>
                  <a:pt x="162756" y="87779"/>
                </a:lnTo>
                <a:close/>
                <a:moveTo>
                  <a:pt x="174939" y="87779"/>
                </a:moveTo>
                <a:lnTo>
                  <a:pt x="174939" y="93713"/>
                </a:lnTo>
                <a:lnTo>
                  <a:pt x="169005" y="93713"/>
                </a:lnTo>
                <a:lnTo>
                  <a:pt x="169005" y="87779"/>
                </a:lnTo>
                <a:close/>
                <a:moveTo>
                  <a:pt x="181186" y="87779"/>
                </a:moveTo>
                <a:lnTo>
                  <a:pt x="181186" y="93713"/>
                </a:lnTo>
                <a:lnTo>
                  <a:pt x="175252" y="93713"/>
                </a:lnTo>
                <a:lnTo>
                  <a:pt x="175252" y="87779"/>
                </a:lnTo>
                <a:close/>
                <a:moveTo>
                  <a:pt x="187435" y="87779"/>
                </a:moveTo>
                <a:lnTo>
                  <a:pt x="187435" y="93713"/>
                </a:lnTo>
                <a:lnTo>
                  <a:pt x="181499" y="93713"/>
                </a:lnTo>
                <a:lnTo>
                  <a:pt x="181499" y="87779"/>
                </a:lnTo>
                <a:close/>
                <a:moveTo>
                  <a:pt x="193684" y="87779"/>
                </a:moveTo>
                <a:lnTo>
                  <a:pt x="193684" y="93713"/>
                </a:lnTo>
                <a:lnTo>
                  <a:pt x="187749" y="93713"/>
                </a:lnTo>
                <a:lnTo>
                  <a:pt x="187749" y="87779"/>
                </a:lnTo>
                <a:close/>
                <a:moveTo>
                  <a:pt x="199931" y="87779"/>
                </a:moveTo>
                <a:lnTo>
                  <a:pt x="199931" y="93713"/>
                </a:lnTo>
                <a:lnTo>
                  <a:pt x="193996" y="93713"/>
                </a:lnTo>
                <a:lnTo>
                  <a:pt x="193996" y="87779"/>
                </a:lnTo>
                <a:close/>
                <a:moveTo>
                  <a:pt x="206180" y="87779"/>
                </a:moveTo>
                <a:lnTo>
                  <a:pt x="206180" y="93713"/>
                </a:lnTo>
                <a:lnTo>
                  <a:pt x="200244" y="93713"/>
                </a:lnTo>
                <a:lnTo>
                  <a:pt x="200244" y="87779"/>
                </a:lnTo>
                <a:close/>
                <a:moveTo>
                  <a:pt x="212427" y="87779"/>
                </a:moveTo>
                <a:lnTo>
                  <a:pt x="212427" y="93713"/>
                </a:lnTo>
                <a:lnTo>
                  <a:pt x="206491" y="93713"/>
                </a:lnTo>
                <a:lnTo>
                  <a:pt x="206491" y="87779"/>
                </a:lnTo>
                <a:close/>
                <a:moveTo>
                  <a:pt x="99967" y="87781"/>
                </a:moveTo>
                <a:lnTo>
                  <a:pt x="99967" y="93717"/>
                </a:lnTo>
                <a:lnTo>
                  <a:pt x="94031" y="93717"/>
                </a:lnTo>
                <a:lnTo>
                  <a:pt x="94031" y="87781"/>
                </a:lnTo>
                <a:close/>
                <a:moveTo>
                  <a:pt x="106214" y="87781"/>
                </a:moveTo>
                <a:lnTo>
                  <a:pt x="106214" y="93717"/>
                </a:lnTo>
                <a:lnTo>
                  <a:pt x="100278" y="93717"/>
                </a:lnTo>
                <a:lnTo>
                  <a:pt x="100278" y="87781"/>
                </a:lnTo>
                <a:close/>
                <a:moveTo>
                  <a:pt x="112461" y="87781"/>
                </a:moveTo>
                <a:lnTo>
                  <a:pt x="112461" y="93717"/>
                </a:lnTo>
                <a:lnTo>
                  <a:pt x="106527" y="93717"/>
                </a:lnTo>
                <a:lnTo>
                  <a:pt x="106527" y="87781"/>
                </a:lnTo>
                <a:close/>
                <a:moveTo>
                  <a:pt x="118710" y="87781"/>
                </a:moveTo>
                <a:lnTo>
                  <a:pt x="118710" y="93717"/>
                </a:lnTo>
                <a:lnTo>
                  <a:pt x="112774" y="93717"/>
                </a:lnTo>
                <a:lnTo>
                  <a:pt x="112774" y="87781"/>
                </a:lnTo>
                <a:close/>
                <a:moveTo>
                  <a:pt x="124957" y="87781"/>
                </a:moveTo>
                <a:lnTo>
                  <a:pt x="124957" y="93717"/>
                </a:lnTo>
                <a:lnTo>
                  <a:pt x="119021" y="93717"/>
                </a:lnTo>
                <a:lnTo>
                  <a:pt x="119021" y="87781"/>
                </a:lnTo>
                <a:close/>
                <a:moveTo>
                  <a:pt x="131204" y="87781"/>
                </a:moveTo>
                <a:lnTo>
                  <a:pt x="131204" y="93717"/>
                </a:lnTo>
                <a:lnTo>
                  <a:pt x="125270" y="93717"/>
                </a:lnTo>
                <a:lnTo>
                  <a:pt x="125270" y="87781"/>
                </a:lnTo>
                <a:close/>
                <a:moveTo>
                  <a:pt x="137451" y="87781"/>
                </a:moveTo>
                <a:lnTo>
                  <a:pt x="137451" y="93717"/>
                </a:lnTo>
                <a:lnTo>
                  <a:pt x="131517" y="93717"/>
                </a:lnTo>
                <a:lnTo>
                  <a:pt x="131517" y="87781"/>
                </a:lnTo>
                <a:close/>
                <a:moveTo>
                  <a:pt x="143702" y="87781"/>
                </a:moveTo>
                <a:lnTo>
                  <a:pt x="143702" y="93717"/>
                </a:lnTo>
                <a:lnTo>
                  <a:pt x="137766" y="93717"/>
                </a:lnTo>
                <a:lnTo>
                  <a:pt x="137766" y="87781"/>
                </a:lnTo>
                <a:close/>
                <a:moveTo>
                  <a:pt x="149949" y="87781"/>
                </a:moveTo>
                <a:lnTo>
                  <a:pt x="149949" y="93717"/>
                </a:lnTo>
                <a:lnTo>
                  <a:pt x="144015" y="93717"/>
                </a:lnTo>
                <a:lnTo>
                  <a:pt x="144015" y="87781"/>
                </a:lnTo>
                <a:close/>
                <a:moveTo>
                  <a:pt x="156196" y="87781"/>
                </a:moveTo>
                <a:lnTo>
                  <a:pt x="156196" y="93717"/>
                </a:lnTo>
                <a:lnTo>
                  <a:pt x="150262" y="93717"/>
                </a:lnTo>
                <a:lnTo>
                  <a:pt x="150262" y="87781"/>
                </a:lnTo>
                <a:close/>
                <a:moveTo>
                  <a:pt x="218674" y="87781"/>
                </a:moveTo>
                <a:lnTo>
                  <a:pt x="218674" y="93717"/>
                </a:lnTo>
                <a:lnTo>
                  <a:pt x="212739" y="93717"/>
                </a:lnTo>
                <a:lnTo>
                  <a:pt x="212739" y="87781"/>
                </a:lnTo>
                <a:close/>
                <a:moveTo>
                  <a:pt x="224921" y="87781"/>
                </a:moveTo>
                <a:lnTo>
                  <a:pt x="224921" y="93717"/>
                </a:lnTo>
                <a:lnTo>
                  <a:pt x="218987" y="93717"/>
                </a:lnTo>
                <a:lnTo>
                  <a:pt x="218987" y="87781"/>
                </a:lnTo>
                <a:close/>
                <a:moveTo>
                  <a:pt x="231170" y="87781"/>
                </a:moveTo>
                <a:lnTo>
                  <a:pt x="231170" y="93717"/>
                </a:lnTo>
                <a:lnTo>
                  <a:pt x="225234" y="93717"/>
                </a:lnTo>
                <a:lnTo>
                  <a:pt x="225234" y="87781"/>
                </a:lnTo>
                <a:close/>
                <a:moveTo>
                  <a:pt x="237417" y="87781"/>
                </a:moveTo>
                <a:lnTo>
                  <a:pt x="237417" y="93717"/>
                </a:lnTo>
                <a:lnTo>
                  <a:pt x="231481" y="93717"/>
                </a:lnTo>
                <a:lnTo>
                  <a:pt x="231481" y="87781"/>
                </a:lnTo>
                <a:close/>
                <a:moveTo>
                  <a:pt x="243664" y="87781"/>
                </a:moveTo>
                <a:lnTo>
                  <a:pt x="243664" y="93717"/>
                </a:lnTo>
                <a:lnTo>
                  <a:pt x="237729" y="93717"/>
                </a:lnTo>
                <a:lnTo>
                  <a:pt x="237729" y="87781"/>
                </a:lnTo>
                <a:close/>
                <a:moveTo>
                  <a:pt x="249911" y="87781"/>
                </a:moveTo>
                <a:lnTo>
                  <a:pt x="249911" y="93717"/>
                </a:lnTo>
                <a:lnTo>
                  <a:pt x="243977" y="93717"/>
                </a:lnTo>
                <a:lnTo>
                  <a:pt x="243977" y="87781"/>
                </a:lnTo>
                <a:close/>
                <a:moveTo>
                  <a:pt x="256161" y="87781"/>
                </a:moveTo>
                <a:lnTo>
                  <a:pt x="256161" y="93717"/>
                </a:lnTo>
                <a:lnTo>
                  <a:pt x="250225" y="93717"/>
                </a:lnTo>
                <a:lnTo>
                  <a:pt x="250225" y="87781"/>
                </a:lnTo>
                <a:close/>
                <a:moveTo>
                  <a:pt x="262409" y="87781"/>
                </a:moveTo>
                <a:lnTo>
                  <a:pt x="262409" y="93717"/>
                </a:lnTo>
                <a:lnTo>
                  <a:pt x="256474" y="93717"/>
                </a:lnTo>
                <a:lnTo>
                  <a:pt x="256474" y="87781"/>
                </a:lnTo>
                <a:close/>
                <a:moveTo>
                  <a:pt x="268656" y="87781"/>
                </a:moveTo>
                <a:lnTo>
                  <a:pt x="268656" y="93717"/>
                </a:lnTo>
                <a:lnTo>
                  <a:pt x="262721" y="93717"/>
                </a:lnTo>
                <a:lnTo>
                  <a:pt x="262721" y="87781"/>
                </a:lnTo>
                <a:close/>
                <a:moveTo>
                  <a:pt x="274904" y="87781"/>
                </a:moveTo>
                <a:lnTo>
                  <a:pt x="274904" y="93717"/>
                </a:lnTo>
                <a:lnTo>
                  <a:pt x="268968" y="93717"/>
                </a:lnTo>
                <a:lnTo>
                  <a:pt x="268968" y="87781"/>
                </a:lnTo>
                <a:close/>
                <a:moveTo>
                  <a:pt x="6251" y="94028"/>
                </a:moveTo>
                <a:lnTo>
                  <a:pt x="6251" y="99964"/>
                </a:lnTo>
                <a:lnTo>
                  <a:pt x="315" y="99964"/>
                </a:lnTo>
                <a:lnTo>
                  <a:pt x="315" y="94028"/>
                </a:lnTo>
                <a:close/>
                <a:moveTo>
                  <a:pt x="12498" y="94028"/>
                </a:moveTo>
                <a:lnTo>
                  <a:pt x="12498" y="99964"/>
                </a:lnTo>
                <a:lnTo>
                  <a:pt x="6562" y="99964"/>
                </a:lnTo>
                <a:lnTo>
                  <a:pt x="6562" y="94028"/>
                </a:lnTo>
                <a:close/>
                <a:moveTo>
                  <a:pt x="18745" y="94028"/>
                </a:moveTo>
                <a:lnTo>
                  <a:pt x="18745" y="99964"/>
                </a:lnTo>
                <a:lnTo>
                  <a:pt x="12810" y="99964"/>
                </a:lnTo>
                <a:lnTo>
                  <a:pt x="12810" y="94028"/>
                </a:lnTo>
                <a:close/>
                <a:moveTo>
                  <a:pt x="24992" y="94028"/>
                </a:moveTo>
                <a:lnTo>
                  <a:pt x="24992" y="99964"/>
                </a:lnTo>
                <a:lnTo>
                  <a:pt x="19058" y="99964"/>
                </a:lnTo>
                <a:lnTo>
                  <a:pt x="19058" y="94028"/>
                </a:lnTo>
                <a:close/>
                <a:moveTo>
                  <a:pt x="31242" y="94028"/>
                </a:moveTo>
                <a:lnTo>
                  <a:pt x="31242" y="99964"/>
                </a:lnTo>
                <a:lnTo>
                  <a:pt x="25305" y="99964"/>
                </a:lnTo>
                <a:lnTo>
                  <a:pt x="25305" y="94028"/>
                </a:lnTo>
                <a:close/>
                <a:moveTo>
                  <a:pt x="37489" y="94028"/>
                </a:moveTo>
                <a:lnTo>
                  <a:pt x="37489" y="99964"/>
                </a:lnTo>
                <a:lnTo>
                  <a:pt x="31553" y="99964"/>
                </a:lnTo>
                <a:lnTo>
                  <a:pt x="31553" y="94028"/>
                </a:lnTo>
                <a:close/>
                <a:moveTo>
                  <a:pt x="43737" y="94028"/>
                </a:moveTo>
                <a:lnTo>
                  <a:pt x="43737" y="99964"/>
                </a:lnTo>
                <a:lnTo>
                  <a:pt x="37802" y="99964"/>
                </a:lnTo>
                <a:lnTo>
                  <a:pt x="37802" y="94028"/>
                </a:lnTo>
                <a:close/>
                <a:moveTo>
                  <a:pt x="49985" y="94028"/>
                </a:moveTo>
                <a:lnTo>
                  <a:pt x="49985" y="99964"/>
                </a:lnTo>
                <a:lnTo>
                  <a:pt x="44049" y="99964"/>
                </a:lnTo>
                <a:lnTo>
                  <a:pt x="44049" y="94028"/>
                </a:lnTo>
                <a:close/>
                <a:moveTo>
                  <a:pt x="56232" y="94028"/>
                </a:moveTo>
                <a:lnTo>
                  <a:pt x="56232" y="99964"/>
                </a:lnTo>
                <a:lnTo>
                  <a:pt x="50296" y="99964"/>
                </a:lnTo>
                <a:lnTo>
                  <a:pt x="50296" y="94028"/>
                </a:lnTo>
                <a:close/>
                <a:moveTo>
                  <a:pt x="62480" y="94028"/>
                </a:moveTo>
                <a:lnTo>
                  <a:pt x="62480" y="99964"/>
                </a:lnTo>
                <a:lnTo>
                  <a:pt x="56545" y="99964"/>
                </a:lnTo>
                <a:lnTo>
                  <a:pt x="56545" y="94028"/>
                </a:lnTo>
                <a:close/>
                <a:moveTo>
                  <a:pt x="68727" y="94028"/>
                </a:moveTo>
                <a:lnTo>
                  <a:pt x="68727" y="99964"/>
                </a:lnTo>
                <a:lnTo>
                  <a:pt x="62792" y="99964"/>
                </a:lnTo>
                <a:lnTo>
                  <a:pt x="62792" y="94028"/>
                </a:lnTo>
                <a:close/>
                <a:moveTo>
                  <a:pt x="74975" y="94028"/>
                </a:moveTo>
                <a:lnTo>
                  <a:pt x="74975" y="99964"/>
                </a:lnTo>
                <a:lnTo>
                  <a:pt x="69039" y="99964"/>
                </a:lnTo>
                <a:lnTo>
                  <a:pt x="69039" y="94028"/>
                </a:lnTo>
                <a:close/>
                <a:moveTo>
                  <a:pt x="81223" y="94028"/>
                </a:moveTo>
                <a:lnTo>
                  <a:pt x="81223" y="99964"/>
                </a:lnTo>
                <a:lnTo>
                  <a:pt x="75286" y="99964"/>
                </a:lnTo>
                <a:lnTo>
                  <a:pt x="75286" y="94028"/>
                </a:lnTo>
                <a:close/>
                <a:moveTo>
                  <a:pt x="87470" y="94028"/>
                </a:moveTo>
                <a:lnTo>
                  <a:pt x="87470" y="99964"/>
                </a:lnTo>
                <a:lnTo>
                  <a:pt x="81535" y="99964"/>
                </a:lnTo>
                <a:lnTo>
                  <a:pt x="81535" y="94028"/>
                </a:lnTo>
                <a:close/>
                <a:moveTo>
                  <a:pt x="93718" y="94028"/>
                </a:moveTo>
                <a:lnTo>
                  <a:pt x="93718" y="99964"/>
                </a:lnTo>
                <a:lnTo>
                  <a:pt x="87784" y="99964"/>
                </a:lnTo>
                <a:lnTo>
                  <a:pt x="87784" y="94028"/>
                </a:lnTo>
                <a:close/>
                <a:moveTo>
                  <a:pt x="99967" y="94028"/>
                </a:moveTo>
                <a:lnTo>
                  <a:pt x="99967" y="99964"/>
                </a:lnTo>
                <a:lnTo>
                  <a:pt x="94031" y="99964"/>
                </a:lnTo>
                <a:lnTo>
                  <a:pt x="94031" y="94028"/>
                </a:lnTo>
                <a:close/>
                <a:moveTo>
                  <a:pt x="106214" y="94029"/>
                </a:moveTo>
                <a:lnTo>
                  <a:pt x="106214" y="99964"/>
                </a:lnTo>
                <a:lnTo>
                  <a:pt x="100278" y="99964"/>
                </a:lnTo>
                <a:lnTo>
                  <a:pt x="100278" y="94029"/>
                </a:lnTo>
                <a:close/>
                <a:moveTo>
                  <a:pt x="112461" y="94029"/>
                </a:moveTo>
                <a:lnTo>
                  <a:pt x="112461" y="99964"/>
                </a:lnTo>
                <a:lnTo>
                  <a:pt x="106527" y="99964"/>
                </a:lnTo>
                <a:lnTo>
                  <a:pt x="106527" y="94029"/>
                </a:lnTo>
                <a:close/>
                <a:moveTo>
                  <a:pt x="118710" y="94029"/>
                </a:moveTo>
                <a:lnTo>
                  <a:pt x="118710" y="99964"/>
                </a:lnTo>
                <a:lnTo>
                  <a:pt x="112774" y="99964"/>
                </a:lnTo>
                <a:lnTo>
                  <a:pt x="112774" y="94029"/>
                </a:lnTo>
                <a:close/>
                <a:moveTo>
                  <a:pt x="124957" y="94029"/>
                </a:moveTo>
                <a:lnTo>
                  <a:pt x="124957" y="99964"/>
                </a:lnTo>
                <a:lnTo>
                  <a:pt x="119021" y="99964"/>
                </a:lnTo>
                <a:lnTo>
                  <a:pt x="119021" y="94029"/>
                </a:lnTo>
                <a:close/>
                <a:moveTo>
                  <a:pt x="131204" y="94029"/>
                </a:moveTo>
                <a:lnTo>
                  <a:pt x="131204" y="99964"/>
                </a:lnTo>
                <a:lnTo>
                  <a:pt x="125270" y="99964"/>
                </a:lnTo>
                <a:lnTo>
                  <a:pt x="125270" y="94029"/>
                </a:lnTo>
                <a:close/>
                <a:moveTo>
                  <a:pt x="137451" y="94029"/>
                </a:moveTo>
                <a:lnTo>
                  <a:pt x="137451" y="99964"/>
                </a:lnTo>
                <a:lnTo>
                  <a:pt x="131517" y="99964"/>
                </a:lnTo>
                <a:lnTo>
                  <a:pt x="131517" y="94029"/>
                </a:lnTo>
                <a:close/>
                <a:moveTo>
                  <a:pt x="143702" y="94029"/>
                </a:moveTo>
                <a:lnTo>
                  <a:pt x="143702" y="99964"/>
                </a:lnTo>
                <a:lnTo>
                  <a:pt x="137766" y="99964"/>
                </a:lnTo>
                <a:lnTo>
                  <a:pt x="137766" y="94029"/>
                </a:lnTo>
                <a:close/>
                <a:moveTo>
                  <a:pt x="149949" y="94029"/>
                </a:moveTo>
                <a:lnTo>
                  <a:pt x="149949" y="99964"/>
                </a:lnTo>
                <a:lnTo>
                  <a:pt x="144015" y="99964"/>
                </a:lnTo>
                <a:lnTo>
                  <a:pt x="144015" y="94029"/>
                </a:lnTo>
                <a:close/>
                <a:moveTo>
                  <a:pt x="156196" y="94029"/>
                </a:moveTo>
                <a:lnTo>
                  <a:pt x="156196" y="99964"/>
                </a:lnTo>
                <a:lnTo>
                  <a:pt x="150262" y="99964"/>
                </a:lnTo>
                <a:lnTo>
                  <a:pt x="150262" y="94029"/>
                </a:lnTo>
                <a:close/>
                <a:moveTo>
                  <a:pt x="162445" y="94028"/>
                </a:moveTo>
                <a:lnTo>
                  <a:pt x="162445" y="99964"/>
                </a:lnTo>
                <a:lnTo>
                  <a:pt x="156509" y="99964"/>
                </a:lnTo>
                <a:lnTo>
                  <a:pt x="156509" y="94028"/>
                </a:lnTo>
                <a:close/>
                <a:moveTo>
                  <a:pt x="168692" y="94028"/>
                </a:moveTo>
                <a:lnTo>
                  <a:pt x="168692" y="99964"/>
                </a:lnTo>
                <a:lnTo>
                  <a:pt x="162756" y="99964"/>
                </a:lnTo>
                <a:lnTo>
                  <a:pt x="162756" y="94028"/>
                </a:lnTo>
                <a:close/>
                <a:moveTo>
                  <a:pt x="174939" y="94028"/>
                </a:moveTo>
                <a:lnTo>
                  <a:pt x="174939" y="99964"/>
                </a:lnTo>
                <a:lnTo>
                  <a:pt x="169005" y="99964"/>
                </a:lnTo>
                <a:lnTo>
                  <a:pt x="169005" y="94028"/>
                </a:lnTo>
                <a:close/>
                <a:moveTo>
                  <a:pt x="181186" y="94028"/>
                </a:moveTo>
                <a:lnTo>
                  <a:pt x="181186" y="99964"/>
                </a:lnTo>
                <a:lnTo>
                  <a:pt x="175252" y="99964"/>
                </a:lnTo>
                <a:lnTo>
                  <a:pt x="175252" y="94028"/>
                </a:lnTo>
                <a:close/>
                <a:moveTo>
                  <a:pt x="187435" y="94028"/>
                </a:moveTo>
                <a:lnTo>
                  <a:pt x="187435" y="99964"/>
                </a:lnTo>
                <a:lnTo>
                  <a:pt x="181499" y="99964"/>
                </a:lnTo>
                <a:lnTo>
                  <a:pt x="181499" y="94028"/>
                </a:lnTo>
                <a:close/>
                <a:moveTo>
                  <a:pt x="193684" y="94028"/>
                </a:moveTo>
                <a:lnTo>
                  <a:pt x="193684" y="99964"/>
                </a:lnTo>
                <a:lnTo>
                  <a:pt x="187749" y="99964"/>
                </a:lnTo>
                <a:lnTo>
                  <a:pt x="187749" y="94028"/>
                </a:lnTo>
                <a:close/>
                <a:moveTo>
                  <a:pt x="199931" y="94028"/>
                </a:moveTo>
                <a:lnTo>
                  <a:pt x="199931" y="99964"/>
                </a:lnTo>
                <a:lnTo>
                  <a:pt x="193996" y="99964"/>
                </a:lnTo>
                <a:lnTo>
                  <a:pt x="193996" y="94028"/>
                </a:lnTo>
                <a:close/>
                <a:moveTo>
                  <a:pt x="206180" y="94028"/>
                </a:moveTo>
                <a:lnTo>
                  <a:pt x="206180" y="99964"/>
                </a:lnTo>
                <a:lnTo>
                  <a:pt x="200244" y="99964"/>
                </a:lnTo>
                <a:lnTo>
                  <a:pt x="200244" y="94028"/>
                </a:lnTo>
                <a:close/>
                <a:moveTo>
                  <a:pt x="212427" y="94028"/>
                </a:moveTo>
                <a:lnTo>
                  <a:pt x="212427" y="99964"/>
                </a:lnTo>
                <a:lnTo>
                  <a:pt x="206491" y="99964"/>
                </a:lnTo>
                <a:lnTo>
                  <a:pt x="206491" y="94028"/>
                </a:lnTo>
                <a:close/>
                <a:moveTo>
                  <a:pt x="218674" y="94028"/>
                </a:moveTo>
                <a:lnTo>
                  <a:pt x="218674" y="99964"/>
                </a:lnTo>
                <a:lnTo>
                  <a:pt x="212739" y="99964"/>
                </a:lnTo>
                <a:lnTo>
                  <a:pt x="212739" y="94028"/>
                </a:lnTo>
                <a:close/>
                <a:moveTo>
                  <a:pt x="224921" y="94029"/>
                </a:moveTo>
                <a:lnTo>
                  <a:pt x="224921" y="99964"/>
                </a:lnTo>
                <a:lnTo>
                  <a:pt x="218987" y="99964"/>
                </a:lnTo>
                <a:lnTo>
                  <a:pt x="218987" y="94029"/>
                </a:lnTo>
                <a:close/>
                <a:moveTo>
                  <a:pt x="231170" y="94029"/>
                </a:moveTo>
                <a:lnTo>
                  <a:pt x="231170" y="99964"/>
                </a:lnTo>
                <a:lnTo>
                  <a:pt x="225234" y="99964"/>
                </a:lnTo>
                <a:lnTo>
                  <a:pt x="225234" y="94029"/>
                </a:lnTo>
                <a:close/>
                <a:moveTo>
                  <a:pt x="237417" y="94029"/>
                </a:moveTo>
                <a:lnTo>
                  <a:pt x="237417" y="99964"/>
                </a:lnTo>
                <a:lnTo>
                  <a:pt x="231481" y="99964"/>
                </a:lnTo>
                <a:lnTo>
                  <a:pt x="231481" y="94029"/>
                </a:lnTo>
                <a:close/>
                <a:moveTo>
                  <a:pt x="243664" y="94029"/>
                </a:moveTo>
                <a:lnTo>
                  <a:pt x="243664" y="99964"/>
                </a:lnTo>
                <a:lnTo>
                  <a:pt x="237729" y="99964"/>
                </a:lnTo>
                <a:lnTo>
                  <a:pt x="237729" y="94029"/>
                </a:lnTo>
                <a:close/>
                <a:moveTo>
                  <a:pt x="249911" y="94029"/>
                </a:moveTo>
                <a:lnTo>
                  <a:pt x="249911" y="99964"/>
                </a:lnTo>
                <a:lnTo>
                  <a:pt x="243977" y="99964"/>
                </a:lnTo>
                <a:lnTo>
                  <a:pt x="243977" y="94029"/>
                </a:lnTo>
                <a:close/>
                <a:moveTo>
                  <a:pt x="256161" y="94029"/>
                </a:moveTo>
                <a:lnTo>
                  <a:pt x="256161" y="99964"/>
                </a:lnTo>
                <a:lnTo>
                  <a:pt x="250225" y="99964"/>
                </a:lnTo>
                <a:lnTo>
                  <a:pt x="250225" y="94029"/>
                </a:lnTo>
                <a:close/>
                <a:moveTo>
                  <a:pt x="262409" y="94029"/>
                </a:moveTo>
                <a:lnTo>
                  <a:pt x="262409" y="99964"/>
                </a:lnTo>
                <a:lnTo>
                  <a:pt x="256474" y="99964"/>
                </a:lnTo>
                <a:lnTo>
                  <a:pt x="256474" y="94029"/>
                </a:lnTo>
                <a:close/>
                <a:moveTo>
                  <a:pt x="268656" y="94029"/>
                </a:moveTo>
                <a:lnTo>
                  <a:pt x="268656" y="99964"/>
                </a:lnTo>
                <a:lnTo>
                  <a:pt x="262721" y="99964"/>
                </a:lnTo>
                <a:lnTo>
                  <a:pt x="262721" y="94029"/>
                </a:lnTo>
                <a:close/>
                <a:moveTo>
                  <a:pt x="274904" y="94029"/>
                </a:moveTo>
                <a:lnTo>
                  <a:pt x="274904" y="99964"/>
                </a:lnTo>
                <a:lnTo>
                  <a:pt x="268968" y="99964"/>
                </a:lnTo>
                <a:lnTo>
                  <a:pt x="268968" y="94029"/>
                </a:lnTo>
                <a:close/>
                <a:moveTo>
                  <a:pt x="6251" y="100276"/>
                </a:moveTo>
                <a:lnTo>
                  <a:pt x="6251" y="106211"/>
                </a:lnTo>
                <a:lnTo>
                  <a:pt x="315" y="106211"/>
                </a:lnTo>
                <a:lnTo>
                  <a:pt x="315" y="100276"/>
                </a:lnTo>
                <a:close/>
                <a:moveTo>
                  <a:pt x="12498" y="100276"/>
                </a:moveTo>
                <a:lnTo>
                  <a:pt x="12498" y="106211"/>
                </a:lnTo>
                <a:lnTo>
                  <a:pt x="6562" y="106211"/>
                </a:lnTo>
                <a:lnTo>
                  <a:pt x="6562" y="100276"/>
                </a:lnTo>
                <a:close/>
                <a:moveTo>
                  <a:pt x="18745" y="100276"/>
                </a:moveTo>
                <a:lnTo>
                  <a:pt x="18745" y="106211"/>
                </a:lnTo>
                <a:lnTo>
                  <a:pt x="12810" y="106211"/>
                </a:lnTo>
                <a:lnTo>
                  <a:pt x="12810" y="100276"/>
                </a:lnTo>
                <a:close/>
                <a:moveTo>
                  <a:pt x="24992" y="100276"/>
                </a:moveTo>
                <a:lnTo>
                  <a:pt x="24992" y="106211"/>
                </a:lnTo>
                <a:lnTo>
                  <a:pt x="19058" y="106211"/>
                </a:lnTo>
                <a:lnTo>
                  <a:pt x="19058" y="100276"/>
                </a:lnTo>
                <a:close/>
                <a:moveTo>
                  <a:pt x="31242" y="100276"/>
                </a:moveTo>
                <a:lnTo>
                  <a:pt x="31242" y="106211"/>
                </a:lnTo>
                <a:lnTo>
                  <a:pt x="25305" y="106211"/>
                </a:lnTo>
                <a:lnTo>
                  <a:pt x="25305" y="100276"/>
                </a:lnTo>
                <a:close/>
                <a:moveTo>
                  <a:pt x="37489" y="100276"/>
                </a:moveTo>
                <a:lnTo>
                  <a:pt x="37489" y="106211"/>
                </a:lnTo>
                <a:lnTo>
                  <a:pt x="31553" y="106211"/>
                </a:lnTo>
                <a:lnTo>
                  <a:pt x="31553" y="100276"/>
                </a:lnTo>
                <a:close/>
                <a:moveTo>
                  <a:pt x="43737" y="100276"/>
                </a:moveTo>
                <a:lnTo>
                  <a:pt x="43737" y="106211"/>
                </a:lnTo>
                <a:lnTo>
                  <a:pt x="37802" y="106211"/>
                </a:lnTo>
                <a:lnTo>
                  <a:pt x="37802" y="100276"/>
                </a:lnTo>
                <a:close/>
                <a:moveTo>
                  <a:pt x="49985" y="100276"/>
                </a:moveTo>
                <a:lnTo>
                  <a:pt x="49985" y="106211"/>
                </a:lnTo>
                <a:lnTo>
                  <a:pt x="44049" y="106211"/>
                </a:lnTo>
                <a:lnTo>
                  <a:pt x="44049" y="100276"/>
                </a:lnTo>
                <a:close/>
                <a:moveTo>
                  <a:pt x="56232" y="100276"/>
                </a:moveTo>
                <a:lnTo>
                  <a:pt x="56232" y="106211"/>
                </a:lnTo>
                <a:lnTo>
                  <a:pt x="50296" y="106211"/>
                </a:lnTo>
                <a:lnTo>
                  <a:pt x="50296" y="100276"/>
                </a:lnTo>
                <a:close/>
                <a:moveTo>
                  <a:pt x="62480" y="100276"/>
                </a:moveTo>
                <a:lnTo>
                  <a:pt x="62480" y="106211"/>
                </a:lnTo>
                <a:lnTo>
                  <a:pt x="56545" y="106211"/>
                </a:lnTo>
                <a:lnTo>
                  <a:pt x="56545" y="100276"/>
                </a:lnTo>
                <a:close/>
                <a:moveTo>
                  <a:pt x="68727" y="100276"/>
                </a:moveTo>
                <a:lnTo>
                  <a:pt x="68727" y="106211"/>
                </a:lnTo>
                <a:lnTo>
                  <a:pt x="62792" y="106211"/>
                </a:lnTo>
                <a:lnTo>
                  <a:pt x="62792" y="100276"/>
                </a:lnTo>
                <a:close/>
                <a:moveTo>
                  <a:pt x="74975" y="100276"/>
                </a:moveTo>
                <a:lnTo>
                  <a:pt x="74975" y="106211"/>
                </a:lnTo>
                <a:lnTo>
                  <a:pt x="69039" y="106211"/>
                </a:lnTo>
                <a:lnTo>
                  <a:pt x="69039" y="100276"/>
                </a:lnTo>
                <a:close/>
                <a:moveTo>
                  <a:pt x="81223" y="100276"/>
                </a:moveTo>
                <a:lnTo>
                  <a:pt x="81223" y="106211"/>
                </a:lnTo>
                <a:lnTo>
                  <a:pt x="75286" y="106211"/>
                </a:lnTo>
                <a:lnTo>
                  <a:pt x="75286" y="100276"/>
                </a:lnTo>
                <a:close/>
                <a:moveTo>
                  <a:pt x="87470" y="100276"/>
                </a:moveTo>
                <a:lnTo>
                  <a:pt x="87470" y="106211"/>
                </a:lnTo>
                <a:lnTo>
                  <a:pt x="81535" y="106211"/>
                </a:lnTo>
                <a:lnTo>
                  <a:pt x="81535" y="100276"/>
                </a:lnTo>
                <a:close/>
                <a:moveTo>
                  <a:pt x="93718" y="100276"/>
                </a:moveTo>
                <a:lnTo>
                  <a:pt x="93718" y="106211"/>
                </a:lnTo>
                <a:lnTo>
                  <a:pt x="87784" y="106211"/>
                </a:lnTo>
                <a:lnTo>
                  <a:pt x="87784" y="100276"/>
                </a:lnTo>
                <a:close/>
                <a:moveTo>
                  <a:pt x="99967" y="100276"/>
                </a:moveTo>
                <a:lnTo>
                  <a:pt x="99967" y="106211"/>
                </a:lnTo>
                <a:lnTo>
                  <a:pt x="94031" y="106211"/>
                </a:lnTo>
                <a:lnTo>
                  <a:pt x="94031" y="100276"/>
                </a:lnTo>
                <a:close/>
                <a:moveTo>
                  <a:pt x="106214" y="100276"/>
                </a:moveTo>
                <a:lnTo>
                  <a:pt x="106214" y="106211"/>
                </a:lnTo>
                <a:lnTo>
                  <a:pt x="100278" y="106211"/>
                </a:lnTo>
                <a:lnTo>
                  <a:pt x="100278" y="100276"/>
                </a:lnTo>
                <a:close/>
                <a:moveTo>
                  <a:pt x="112461" y="100276"/>
                </a:moveTo>
                <a:lnTo>
                  <a:pt x="112461" y="106211"/>
                </a:lnTo>
                <a:lnTo>
                  <a:pt x="106527" y="106211"/>
                </a:lnTo>
                <a:lnTo>
                  <a:pt x="106527" y="100276"/>
                </a:lnTo>
                <a:close/>
                <a:moveTo>
                  <a:pt x="118710" y="100276"/>
                </a:moveTo>
                <a:lnTo>
                  <a:pt x="118710" y="106211"/>
                </a:lnTo>
                <a:lnTo>
                  <a:pt x="112774" y="106211"/>
                </a:lnTo>
                <a:lnTo>
                  <a:pt x="112774" y="100276"/>
                </a:lnTo>
                <a:close/>
                <a:moveTo>
                  <a:pt x="124957" y="100276"/>
                </a:moveTo>
                <a:lnTo>
                  <a:pt x="124957" y="106211"/>
                </a:lnTo>
                <a:lnTo>
                  <a:pt x="119021" y="106211"/>
                </a:lnTo>
                <a:lnTo>
                  <a:pt x="119021" y="100276"/>
                </a:lnTo>
                <a:close/>
                <a:moveTo>
                  <a:pt x="131204" y="100276"/>
                </a:moveTo>
                <a:lnTo>
                  <a:pt x="131204" y="106211"/>
                </a:lnTo>
                <a:lnTo>
                  <a:pt x="125270" y="106211"/>
                </a:lnTo>
                <a:lnTo>
                  <a:pt x="125270" y="100276"/>
                </a:lnTo>
                <a:close/>
                <a:moveTo>
                  <a:pt x="137451" y="100276"/>
                </a:moveTo>
                <a:lnTo>
                  <a:pt x="137451" y="106211"/>
                </a:lnTo>
                <a:lnTo>
                  <a:pt x="131517" y="106211"/>
                </a:lnTo>
                <a:lnTo>
                  <a:pt x="131517" y="100276"/>
                </a:lnTo>
                <a:close/>
                <a:moveTo>
                  <a:pt x="143702" y="100276"/>
                </a:moveTo>
                <a:lnTo>
                  <a:pt x="143702" y="106211"/>
                </a:lnTo>
                <a:lnTo>
                  <a:pt x="137766" y="106211"/>
                </a:lnTo>
                <a:lnTo>
                  <a:pt x="137766" y="100276"/>
                </a:lnTo>
                <a:close/>
                <a:moveTo>
                  <a:pt x="149949" y="100276"/>
                </a:moveTo>
                <a:lnTo>
                  <a:pt x="149949" y="106211"/>
                </a:lnTo>
                <a:lnTo>
                  <a:pt x="144015" y="106211"/>
                </a:lnTo>
                <a:lnTo>
                  <a:pt x="144015" y="100276"/>
                </a:lnTo>
                <a:close/>
                <a:moveTo>
                  <a:pt x="156196" y="100276"/>
                </a:moveTo>
                <a:lnTo>
                  <a:pt x="156196" y="106211"/>
                </a:lnTo>
                <a:lnTo>
                  <a:pt x="150262" y="106211"/>
                </a:lnTo>
                <a:lnTo>
                  <a:pt x="150262" y="100276"/>
                </a:lnTo>
                <a:close/>
                <a:moveTo>
                  <a:pt x="162445" y="100276"/>
                </a:moveTo>
                <a:lnTo>
                  <a:pt x="162445" y="106211"/>
                </a:lnTo>
                <a:lnTo>
                  <a:pt x="156509" y="106211"/>
                </a:lnTo>
                <a:lnTo>
                  <a:pt x="156509" y="100276"/>
                </a:lnTo>
                <a:close/>
                <a:moveTo>
                  <a:pt x="168692" y="100276"/>
                </a:moveTo>
                <a:lnTo>
                  <a:pt x="168692" y="106211"/>
                </a:lnTo>
                <a:lnTo>
                  <a:pt x="162756" y="106211"/>
                </a:lnTo>
                <a:lnTo>
                  <a:pt x="162756" y="100276"/>
                </a:lnTo>
                <a:close/>
                <a:moveTo>
                  <a:pt x="174939" y="100276"/>
                </a:moveTo>
                <a:lnTo>
                  <a:pt x="174939" y="106211"/>
                </a:lnTo>
                <a:lnTo>
                  <a:pt x="169005" y="106211"/>
                </a:lnTo>
                <a:lnTo>
                  <a:pt x="169005" y="100276"/>
                </a:lnTo>
                <a:close/>
                <a:moveTo>
                  <a:pt x="181186" y="100276"/>
                </a:moveTo>
                <a:lnTo>
                  <a:pt x="181186" y="106211"/>
                </a:lnTo>
                <a:lnTo>
                  <a:pt x="175252" y="106211"/>
                </a:lnTo>
                <a:lnTo>
                  <a:pt x="175252" y="100276"/>
                </a:lnTo>
                <a:close/>
                <a:moveTo>
                  <a:pt x="187435" y="100276"/>
                </a:moveTo>
                <a:lnTo>
                  <a:pt x="187435" y="106211"/>
                </a:lnTo>
                <a:lnTo>
                  <a:pt x="181499" y="106211"/>
                </a:lnTo>
                <a:lnTo>
                  <a:pt x="181499" y="100276"/>
                </a:lnTo>
                <a:close/>
                <a:moveTo>
                  <a:pt x="193684" y="100276"/>
                </a:moveTo>
                <a:lnTo>
                  <a:pt x="193684" y="106211"/>
                </a:lnTo>
                <a:lnTo>
                  <a:pt x="187749" y="106211"/>
                </a:lnTo>
                <a:lnTo>
                  <a:pt x="187749" y="100276"/>
                </a:lnTo>
                <a:close/>
                <a:moveTo>
                  <a:pt x="199931" y="100276"/>
                </a:moveTo>
                <a:lnTo>
                  <a:pt x="199931" y="106211"/>
                </a:lnTo>
                <a:lnTo>
                  <a:pt x="193996" y="106211"/>
                </a:lnTo>
                <a:lnTo>
                  <a:pt x="193996" y="100276"/>
                </a:lnTo>
                <a:close/>
                <a:moveTo>
                  <a:pt x="206180" y="100276"/>
                </a:moveTo>
                <a:lnTo>
                  <a:pt x="206180" y="106211"/>
                </a:lnTo>
                <a:lnTo>
                  <a:pt x="200244" y="106211"/>
                </a:lnTo>
                <a:lnTo>
                  <a:pt x="200244" y="100276"/>
                </a:lnTo>
                <a:close/>
                <a:moveTo>
                  <a:pt x="212427" y="100276"/>
                </a:moveTo>
                <a:lnTo>
                  <a:pt x="212427" y="106211"/>
                </a:lnTo>
                <a:lnTo>
                  <a:pt x="206491" y="106211"/>
                </a:lnTo>
                <a:lnTo>
                  <a:pt x="206491" y="100276"/>
                </a:lnTo>
                <a:close/>
                <a:moveTo>
                  <a:pt x="218674" y="100276"/>
                </a:moveTo>
                <a:lnTo>
                  <a:pt x="218674" y="106211"/>
                </a:lnTo>
                <a:lnTo>
                  <a:pt x="212739" y="106211"/>
                </a:lnTo>
                <a:lnTo>
                  <a:pt x="212739" y="100276"/>
                </a:lnTo>
                <a:close/>
                <a:moveTo>
                  <a:pt x="224921" y="100276"/>
                </a:moveTo>
                <a:lnTo>
                  <a:pt x="224921" y="106211"/>
                </a:lnTo>
                <a:lnTo>
                  <a:pt x="218987" y="106211"/>
                </a:lnTo>
                <a:lnTo>
                  <a:pt x="218987" y="100276"/>
                </a:lnTo>
                <a:close/>
                <a:moveTo>
                  <a:pt x="231170" y="100276"/>
                </a:moveTo>
                <a:lnTo>
                  <a:pt x="231170" y="106211"/>
                </a:lnTo>
                <a:lnTo>
                  <a:pt x="225234" y="106211"/>
                </a:lnTo>
                <a:lnTo>
                  <a:pt x="225234" y="100276"/>
                </a:lnTo>
                <a:close/>
                <a:moveTo>
                  <a:pt x="237417" y="100276"/>
                </a:moveTo>
                <a:lnTo>
                  <a:pt x="237417" y="106211"/>
                </a:lnTo>
                <a:lnTo>
                  <a:pt x="231481" y="106211"/>
                </a:lnTo>
                <a:lnTo>
                  <a:pt x="231481" y="100276"/>
                </a:lnTo>
                <a:close/>
                <a:moveTo>
                  <a:pt x="243664" y="100276"/>
                </a:moveTo>
                <a:lnTo>
                  <a:pt x="243664" y="106211"/>
                </a:lnTo>
                <a:lnTo>
                  <a:pt x="237729" y="106211"/>
                </a:lnTo>
                <a:lnTo>
                  <a:pt x="237729" y="100276"/>
                </a:lnTo>
                <a:close/>
                <a:moveTo>
                  <a:pt x="249911" y="100276"/>
                </a:moveTo>
                <a:lnTo>
                  <a:pt x="249911" y="106211"/>
                </a:lnTo>
                <a:lnTo>
                  <a:pt x="243977" y="106211"/>
                </a:lnTo>
                <a:lnTo>
                  <a:pt x="243977" y="100276"/>
                </a:lnTo>
                <a:close/>
                <a:moveTo>
                  <a:pt x="256161" y="100276"/>
                </a:moveTo>
                <a:lnTo>
                  <a:pt x="256161" y="106211"/>
                </a:lnTo>
                <a:lnTo>
                  <a:pt x="250225" y="106211"/>
                </a:lnTo>
                <a:lnTo>
                  <a:pt x="250225" y="100276"/>
                </a:lnTo>
                <a:close/>
                <a:moveTo>
                  <a:pt x="262409" y="100276"/>
                </a:moveTo>
                <a:lnTo>
                  <a:pt x="262409" y="106211"/>
                </a:lnTo>
                <a:lnTo>
                  <a:pt x="256474" y="106211"/>
                </a:lnTo>
                <a:lnTo>
                  <a:pt x="256474" y="100276"/>
                </a:lnTo>
                <a:close/>
                <a:moveTo>
                  <a:pt x="268656" y="100276"/>
                </a:moveTo>
                <a:lnTo>
                  <a:pt x="268656" y="106211"/>
                </a:lnTo>
                <a:lnTo>
                  <a:pt x="262721" y="106211"/>
                </a:lnTo>
                <a:lnTo>
                  <a:pt x="262721" y="100276"/>
                </a:lnTo>
                <a:close/>
                <a:moveTo>
                  <a:pt x="274904" y="100276"/>
                </a:moveTo>
                <a:lnTo>
                  <a:pt x="274904" y="106211"/>
                </a:lnTo>
                <a:lnTo>
                  <a:pt x="268968" y="106211"/>
                </a:lnTo>
                <a:lnTo>
                  <a:pt x="268968" y="100276"/>
                </a:lnTo>
                <a:close/>
                <a:moveTo>
                  <a:pt x="6251" y="106523"/>
                </a:moveTo>
                <a:lnTo>
                  <a:pt x="6251" y="112460"/>
                </a:lnTo>
                <a:lnTo>
                  <a:pt x="315" y="112460"/>
                </a:lnTo>
                <a:lnTo>
                  <a:pt x="315" y="106523"/>
                </a:lnTo>
                <a:close/>
                <a:moveTo>
                  <a:pt x="12498" y="106523"/>
                </a:moveTo>
                <a:lnTo>
                  <a:pt x="12498" y="112460"/>
                </a:lnTo>
                <a:lnTo>
                  <a:pt x="6562" y="112460"/>
                </a:lnTo>
                <a:lnTo>
                  <a:pt x="6562" y="106523"/>
                </a:lnTo>
                <a:close/>
                <a:moveTo>
                  <a:pt x="18745" y="106523"/>
                </a:moveTo>
                <a:lnTo>
                  <a:pt x="18745" y="112460"/>
                </a:lnTo>
                <a:lnTo>
                  <a:pt x="12810" y="112460"/>
                </a:lnTo>
                <a:lnTo>
                  <a:pt x="12810" y="106523"/>
                </a:lnTo>
                <a:close/>
                <a:moveTo>
                  <a:pt x="24992" y="106523"/>
                </a:moveTo>
                <a:lnTo>
                  <a:pt x="24992" y="112460"/>
                </a:lnTo>
                <a:lnTo>
                  <a:pt x="19058" y="112460"/>
                </a:lnTo>
                <a:lnTo>
                  <a:pt x="19058" y="106523"/>
                </a:lnTo>
                <a:close/>
                <a:moveTo>
                  <a:pt x="31242" y="106523"/>
                </a:moveTo>
                <a:lnTo>
                  <a:pt x="31242" y="112460"/>
                </a:lnTo>
                <a:lnTo>
                  <a:pt x="25305" y="112460"/>
                </a:lnTo>
                <a:lnTo>
                  <a:pt x="25305" y="106523"/>
                </a:lnTo>
                <a:close/>
                <a:moveTo>
                  <a:pt x="37489" y="106523"/>
                </a:moveTo>
                <a:lnTo>
                  <a:pt x="37489" y="112460"/>
                </a:lnTo>
                <a:lnTo>
                  <a:pt x="31553" y="112460"/>
                </a:lnTo>
                <a:lnTo>
                  <a:pt x="31553" y="106523"/>
                </a:lnTo>
                <a:close/>
                <a:moveTo>
                  <a:pt x="43737" y="106523"/>
                </a:moveTo>
                <a:lnTo>
                  <a:pt x="43737" y="112460"/>
                </a:lnTo>
                <a:lnTo>
                  <a:pt x="37802" y="112460"/>
                </a:lnTo>
                <a:lnTo>
                  <a:pt x="37802" y="106523"/>
                </a:lnTo>
                <a:close/>
                <a:moveTo>
                  <a:pt x="49985" y="106523"/>
                </a:moveTo>
                <a:lnTo>
                  <a:pt x="49985" y="112460"/>
                </a:lnTo>
                <a:lnTo>
                  <a:pt x="44049" y="112460"/>
                </a:lnTo>
                <a:lnTo>
                  <a:pt x="44049" y="106523"/>
                </a:lnTo>
                <a:close/>
                <a:moveTo>
                  <a:pt x="56232" y="106523"/>
                </a:moveTo>
                <a:lnTo>
                  <a:pt x="56232" y="112460"/>
                </a:lnTo>
                <a:lnTo>
                  <a:pt x="50296" y="112460"/>
                </a:lnTo>
                <a:lnTo>
                  <a:pt x="50296" y="106523"/>
                </a:lnTo>
                <a:close/>
                <a:moveTo>
                  <a:pt x="62480" y="106523"/>
                </a:moveTo>
                <a:lnTo>
                  <a:pt x="62480" y="112460"/>
                </a:lnTo>
                <a:lnTo>
                  <a:pt x="56545" y="112460"/>
                </a:lnTo>
                <a:lnTo>
                  <a:pt x="56545" y="106523"/>
                </a:lnTo>
                <a:close/>
                <a:moveTo>
                  <a:pt x="68727" y="106523"/>
                </a:moveTo>
                <a:lnTo>
                  <a:pt x="68727" y="112460"/>
                </a:lnTo>
                <a:lnTo>
                  <a:pt x="62792" y="112460"/>
                </a:lnTo>
                <a:lnTo>
                  <a:pt x="62792" y="106523"/>
                </a:lnTo>
                <a:close/>
                <a:moveTo>
                  <a:pt x="74975" y="106523"/>
                </a:moveTo>
                <a:lnTo>
                  <a:pt x="74975" y="112460"/>
                </a:lnTo>
                <a:lnTo>
                  <a:pt x="69039" y="112460"/>
                </a:lnTo>
                <a:lnTo>
                  <a:pt x="69039" y="106523"/>
                </a:lnTo>
                <a:close/>
                <a:moveTo>
                  <a:pt x="81223" y="106523"/>
                </a:moveTo>
                <a:lnTo>
                  <a:pt x="81223" y="112460"/>
                </a:lnTo>
                <a:lnTo>
                  <a:pt x="75286" y="112460"/>
                </a:lnTo>
                <a:lnTo>
                  <a:pt x="75286" y="106523"/>
                </a:lnTo>
                <a:close/>
                <a:moveTo>
                  <a:pt x="87470" y="106523"/>
                </a:moveTo>
                <a:lnTo>
                  <a:pt x="87470" y="112460"/>
                </a:lnTo>
                <a:lnTo>
                  <a:pt x="81535" y="112460"/>
                </a:lnTo>
                <a:lnTo>
                  <a:pt x="81535" y="106523"/>
                </a:lnTo>
                <a:close/>
                <a:moveTo>
                  <a:pt x="93718" y="106523"/>
                </a:moveTo>
                <a:lnTo>
                  <a:pt x="93718" y="112460"/>
                </a:lnTo>
                <a:lnTo>
                  <a:pt x="87784" y="112460"/>
                </a:lnTo>
                <a:lnTo>
                  <a:pt x="87784" y="106523"/>
                </a:lnTo>
                <a:close/>
                <a:moveTo>
                  <a:pt x="99967" y="106523"/>
                </a:moveTo>
                <a:lnTo>
                  <a:pt x="99967" y="112460"/>
                </a:lnTo>
                <a:lnTo>
                  <a:pt x="94031" y="112460"/>
                </a:lnTo>
                <a:lnTo>
                  <a:pt x="94031" y="106523"/>
                </a:lnTo>
                <a:close/>
                <a:moveTo>
                  <a:pt x="106214" y="106523"/>
                </a:moveTo>
                <a:lnTo>
                  <a:pt x="106214" y="112460"/>
                </a:lnTo>
                <a:lnTo>
                  <a:pt x="100278" y="112460"/>
                </a:lnTo>
                <a:lnTo>
                  <a:pt x="100278" y="106523"/>
                </a:lnTo>
                <a:close/>
                <a:moveTo>
                  <a:pt x="112461" y="106523"/>
                </a:moveTo>
                <a:lnTo>
                  <a:pt x="112461" y="112460"/>
                </a:lnTo>
                <a:lnTo>
                  <a:pt x="106527" y="112460"/>
                </a:lnTo>
                <a:lnTo>
                  <a:pt x="106527" y="106523"/>
                </a:lnTo>
                <a:close/>
                <a:moveTo>
                  <a:pt x="118710" y="106523"/>
                </a:moveTo>
                <a:lnTo>
                  <a:pt x="118710" y="112460"/>
                </a:lnTo>
                <a:lnTo>
                  <a:pt x="112774" y="112460"/>
                </a:lnTo>
                <a:lnTo>
                  <a:pt x="112774" y="106523"/>
                </a:lnTo>
                <a:close/>
                <a:moveTo>
                  <a:pt x="124957" y="106523"/>
                </a:moveTo>
                <a:lnTo>
                  <a:pt x="124957" y="112460"/>
                </a:lnTo>
                <a:lnTo>
                  <a:pt x="119021" y="112460"/>
                </a:lnTo>
                <a:lnTo>
                  <a:pt x="119021" y="106523"/>
                </a:lnTo>
                <a:close/>
                <a:moveTo>
                  <a:pt x="131204" y="106523"/>
                </a:moveTo>
                <a:lnTo>
                  <a:pt x="131204" y="112460"/>
                </a:lnTo>
                <a:lnTo>
                  <a:pt x="125270" y="112460"/>
                </a:lnTo>
                <a:lnTo>
                  <a:pt x="125270" y="106523"/>
                </a:lnTo>
                <a:close/>
                <a:moveTo>
                  <a:pt x="137451" y="106523"/>
                </a:moveTo>
                <a:lnTo>
                  <a:pt x="137451" y="112460"/>
                </a:lnTo>
                <a:lnTo>
                  <a:pt x="131517" y="112460"/>
                </a:lnTo>
                <a:lnTo>
                  <a:pt x="131517" y="106523"/>
                </a:lnTo>
                <a:close/>
                <a:moveTo>
                  <a:pt x="143702" y="106523"/>
                </a:moveTo>
                <a:lnTo>
                  <a:pt x="143702" y="112460"/>
                </a:lnTo>
                <a:lnTo>
                  <a:pt x="137766" y="112460"/>
                </a:lnTo>
                <a:lnTo>
                  <a:pt x="137766" y="106523"/>
                </a:lnTo>
                <a:close/>
                <a:moveTo>
                  <a:pt x="149949" y="106523"/>
                </a:moveTo>
                <a:lnTo>
                  <a:pt x="149949" y="112460"/>
                </a:lnTo>
                <a:lnTo>
                  <a:pt x="144015" y="112460"/>
                </a:lnTo>
                <a:lnTo>
                  <a:pt x="144015" y="106523"/>
                </a:lnTo>
                <a:close/>
                <a:moveTo>
                  <a:pt x="156196" y="106523"/>
                </a:moveTo>
                <a:lnTo>
                  <a:pt x="156196" y="112460"/>
                </a:lnTo>
                <a:lnTo>
                  <a:pt x="150262" y="112460"/>
                </a:lnTo>
                <a:lnTo>
                  <a:pt x="150262" y="106523"/>
                </a:lnTo>
                <a:close/>
                <a:moveTo>
                  <a:pt x="162445" y="106523"/>
                </a:moveTo>
                <a:lnTo>
                  <a:pt x="162445" y="112460"/>
                </a:lnTo>
                <a:lnTo>
                  <a:pt x="156509" y="112460"/>
                </a:lnTo>
                <a:lnTo>
                  <a:pt x="156509" y="106523"/>
                </a:lnTo>
                <a:close/>
                <a:moveTo>
                  <a:pt x="168692" y="106523"/>
                </a:moveTo>
                <a:lnTo>
                  <a:pt x="168692" y="112460"/>
                </a:lnTo>
                <a:lnTo>
                  <a:pt x="162756" y="112460"/>
                </a:lnTo>
                <a:lnTo>
                  <a:pt x="162756" y="106523"/>
                </a:lnTo>
                <a:close/>
                <a:moveTo>
                  <a:pt x="174939" y="106523"/>
                </a:moveTo>
                <a:lnTo>
                  <a:pt x="174939" y="112460"/>
                </a:lnTo>
                <a:lnTo>
                  <a:pt x="169005" y="112460"/>
                </a:lnTo>
                <a:lnTo>
                  <a:pt x="169005" y="106523"/>
                </a:lnTo>
                <a:close/>
                <a:moveTo>
                  <a:pt x="181186" y="106523"/>
                </a:moveTo>
                <a:lnTo>
                  <a:pt x="181186" y="112460"/>
                </a:lnTo>
                <a:lnTo>
                  <a:pt x="175252" y="112460"/>
                </a:lnTo>
                <a:lnTo>
                  <a:pt x="175252" y="106523"/>
                </a:lnTo>
                <a:close/>
                <a:moveTo>
                  <a:pt x="187435" y="106523"/>
                </a:moveTo>
                <a:lnTo>
                  <a:pt x="187435" y="112460"/>
                </a:lnTo>
                <a:lnTo>
                  <a:pt x="181499" y="112460"/>
                </a:lnTo>
                <a:lnTo>
                  <a:pt x="181499" y="106523"/>
                </a:lnTo>
                <a:close/>
                <a:moveTo>
                  <a:pt x="193684" y="106523"/>
                </a:moveTo>
                <a:lnTo>
                  <a:pt x="193684" y="112460"/>
                </a:lnTo>
                <a:lnTo>
                  <a:pt x="187749" y="112460"/>
                </a:lnTo>
                <a:lnTo>
                  <a:pt x="187749" y="106523"/>
                </a:lnTo>
                <a:close/>
                <a:moveTo>
                  <a:pt x="199931" y="106523"/>
                </a:moveTo>
                <a:lnTo>
                  <a:pt x="199931" y="112460"/>
                </a:lnTo>
                <a:lnTo>
                  <a:pt x="193996" y="112460"/>
                </a:lnTo>
                <a:lnTo>
                  <a:pt x="193996" y="106523"/>
                </a:lnTo>
                <a:close/>
                <a:moveTo>
                  <a:pt x="206180" y="106523"/>
                </a:moveTo>
                <a:lnTo>
                  <a:pt x="206180" y="112460"/>
                </a:lnTo>
                <a:lnTo>
                  <a:pt x="200244" y="112460"/>
                </a:lnTo>
                <a:lnTo>
                  <a:pt x="200244" y="106523"/>
                </a:lnTo>
                <a:close/>
                <a:moveTo>
                  <a:pt x="212427" y="106523"/>
                </a:moveTo>
                <a:lnTo>
                  <a:pt x="212427" y="112460"/>
                </a:lnTo>
                <a:lnTo>
                  <a:pt x="206491" y="112460"/>
                </a:lnTo>
                <a:lnTo>
                  <a:pt x="206491" y="106523"/>
                </a:lnTo>
                <a:close/>
                <a:moveTo>
                  <a:pt x="218674" y="106523"/>
                </a:moveTo>
                <a:lnTo>
                  <a:pt x="218674" y="112460"/>
                </a:lnTo>
                <a:lnTo>
                  <a:pt x="212739" y="112460"/>
                </a:lnTo>
                <a:lnTo>
                  <a:pt x="212739" y="106523"/>
                </a:lnTo>
                <a:close/>
                <a:moveTo>
                  <a:pt x="224921" y="106523"/>
                </a:moveTo>
                <a:lnTo>
                  <a:pt x="224921" y="112460"/>
                </a:lnTo>
                <a:lnTo>
                  <a:pt x="218987" y="112460"/>
                </a:lnTo>
                <a:lnTo>
                  <a:pt x="218987" y="106523"/>
                </a:lnTo>
                <a:close/>
                <a:moveTo>
                  <a:pt x="231170" y="106523"/>
                </a:moveTo>
                <a:lnTo>
                  <a:pt x="231170" y="112460"/>
                </a:lnTo>
                <a:lnTo>
                  <a:pt x="225234" y="112460"/>
                </a:lnTo>
                <a:lnTo>
                  <a:pt x="225234" y="106523"/>
                </a:lnTo>
                <a:close/>
                <a:moveTo>
                  <a:pt x="237417" y="106523"/>
                </a:moveTo>
                <a:lnTo>
                  <a:pt x="237417" y="112460"/>
                </a:lnTo>
                <a:lnTo>
                  <a:pt x="231481" y="112460"/>
                </a:lnTo>
                <a:lnTo>
                  <a:pt x="231481" y="106523"/>
                </a:lnTo>
                <a:close/>
                <a:moveTo>
                  <a:pt x="243664" y="106523"/>
                </a:moveTo>
                <a:lnTo>
                  <a:pt x="243664" y="112460"/>
                </a:lnTo>
                <a:lnTo>
                  <a:pt x="237729" y="112460"/>
                </a:lnTo>
                <a:lnTo>
                  <a:pt x="237729" y="106523"/>
                </a:lnTo>
                <a:close/>
                <a:moveTo>
                  <a:pt x="249911" y="106523"/>
                </a:moveTo>
                <a:lnTo>
                  <a:pt x="249911" y="112460"/>
                </a:lnTo>
                <a:lnTo>
                  <a:pt x="243977" y="112460"/>
                </a:lnTo>
                <a:lnTo>
                  <a:pt x="243977" y="106523"/>
                </a:lnTo>
                <a:close/>
                <a:moveTo>
                  <a:pt x="256161" y="106523"/>
                </a:moveTo>
                <a:lnTo>
                  <a:pt x="256161" y="112460"/>
                </a:lnTo>
                <a:lnTo>
                  <a:pt x="250225" y="112460"/>
                </a:lnTo>
                <a:lnTo>
                  <a:pt x="250225" y="106523"/>
                </a:lnTo>
                <a:close/>
                <a:moveTo>
                  <a:pt x="262409" y="106523"/>
                </a:moveTo>
                <a:lnTo>
                  <a:pt x="262409" y="112460"/>
                </a:lnTo>
                <a:lnTo>
                  <a:pt x="256474" y="112460"/>
                </a:lnTo>
                <a:lnTo>
                  <a:pt x="256474" y="106523"/>
                </a:lnTo>
                <a:close/>
                <a:moveTo>
                  <a:pt x="268656" y="106523"/>
                </a:moveTo>
                <a:lnTo>
                  <a:pt x="268656" y="112460"/>
                </a:lnTo>
                <a:lnTo>
                  <a:pt x="262721" y="112460"/>
                </a:lnTo>
                <a:lnTo>
                  <a:pt x="262721" y="106523"/>
                </a:lnTo>
                <a:close/>
                <a:moveTo>
                  <a:pt x="274904" y="106523"/>
                </a:moveTo>
                <a:lnTo>
                  <a:pt x="274904" y="112460"/>
                </a:lnTo>
                <a:lnTo>
                  <a:pt x="268968" y="112460"/>
                </a:lnTo>
                <a:lnTo>
                  <a:pt x="268968" y="106523"/>
                </a:lnTo>
                <a:close/>
                <a:moveTo>
                  <a:pt x="6251" y="112771"/>
                </a:moveTo>
                <a:lnTo>
                  <a:pt x="6251" y="118707"/>
                </a:lnTo>
                <a:lnTo>
                  <a:pt x="315" y="118707"/>
                </a:lnTo>
                <a:lnTo>
                  <a:pt x="315" y="112771"/>
                </a:lnTo>
                <a:close/>
                <a:moveTo>
                  <a:pt x="12498" y="112771"/>
                </a:moveTo>
                <a:lnTo>
                  <a:pt x="12498" y="118707"/>
                </a:lnTo>
                <a:lnTo>
                  <a:pt x="6562" y="118707"/>
                </a:lnTo>
                <a:lnTo>
                  <a:pt x="6562" y="112771"/>
                </a:lnTo>
                <a:close/>
                <a:moveTo>
                  <a:pt x="18745" y="112771"/>
                </a:moveTo>
                <a:lnTo>
                  <a:pt x="18745" y="118707"/>
                </a:lnTo>
                <a:lnTo>
                  <a:pt x="12810" y="118707"/>
                </a:lnTo>
                <a:lnTo>
                  <a:pt x="12810" y="112771"/>
                </a:lnTo>
                <a:close/>
                <a:moveTo>
                  <a:pt x="24992" y="112771"/>
                </a:moveTo>
                <a:lnTo>
                  <a:pt x="24992" y="118707"/>
                </a:lnTo>
                <a:lnTo>
                  <a:pt x="19058" y="118707"/>
                </a:lnTo>
                <a:lnTo>
                  <a:pt x="19058" y="112771"/>
                </a:lnTo>
                <a:close/>
                <a:moveTo>
                  <a:pt x="31242" y="112771"/>
                </a:moveTo>
                <a:lnTo>
                  <a:pt x="31242" y="118707"/>
                </a:lnTo>
                <a:lnTo>
                  <a:pt x="25305" y="118707"/>
                </a:lnTo>
                <a:lnTo>
                  <a:pt x="25305" y="112771"/>
                </a:lnTo>
                <a:close/>
                <a:moveTo>
                  <a:pt x="37489" y="112771"/>
                </a:moveTo>
                <a:lnTo>
                  <a:pt x="37489" y="118707"/>
                </a:lnTo>
                <a:lnTo>
                  <a:pt x="31553" y="118707"/>
                </a:lnTo>
                <a:lnTo>
                  <a:pt x="31553" y="112771"/>
                </a:lnTo>
                <a:close/>
                <a:moveTo>
                  <a:pt x="43737" y="112771"/>
                </a:moveTo>
                <a:lnTo>
                  <a:pt x="43737" y="118707"/>
                </a:lnTo>
                <a:lnTo>
                  <a:pt x="37802" y="118707"/>
                </a:lnTo>
                <a:lnTo>
                  <a:pt x="37802" y="112771"/>
                </a:lnTo>
                <a:close/>
                <a:moveTo>
                  <a:pt x="49985" y="112771"/>
                </a:moveTo>
                <a:lnTo>
                  <a:pt x="49985" y="118707"/>
                </a:lnTo>
                <a:lnTo>
                  <a:pt x="44049" y="118707"/>
                </a:lnTo>
                <a:lnTo>
                  <a:pt x="44049" y="112771"/>
                </a:lnTo>
                <a:close/>
                <a:moveTo>
                  <a:pt x="56232" y="112771"/>
                </a:moveTo>
                <a:lnTo>
                  <a:pt x="56232" y="118707"/>
                </a:lnTo>
                <a:lnTo>
                  <a:pt x="50296" y="118707"/>
                </a:lnTo>
                <a:lnTo>
                  <a:pt x="50296" y="112771"/>
                </a:lnTo>
                <a:close/>
                <a:moveTo>
                  <a:pt x="62480" y="112771"/>
                </a:moveTo>
                <a:lnTo>
                  <a:pt x="62480" y="118707"/>
                </a:lnTo>
                <a:lnTo>
                  <a:pt x="56545" y="118707"/>
                </a:lnTo>
                <a:lnTo>
                  <a:pt x="56545" y="112771"/>
                </a:lnTo>
                <a:close/>
                <a:moveTo>
                  <a:pt x="68727" y="112771"/>
                </a:moveTo>
                <a:lnTo>
                  <a:pt x="68727" y="118707"/>
                </a:lnTo>
                <a:lnTo>
                  <a:pt x="62792" y="118707"/>
                </a:lnTo>
                <a:lnTo>
                  <a:pt x="62792" y="112771"/>
                </a:lnTo>
                <a:close/>
                <a:moveTo>
                  <a:pt x="74975" y="112771"/>
                </a:moveTo>
                <a:lnTo>
                  <a:pt x="74975" y="118707"/>
                </a:lnTo>
                <a:lnTo>
                  <a:pt x="69039" y="118707"/>
                </a:lnTo>
                <a:lnTo>
                  <a:pt x="69039" y="112771"/>
                </a:lnTo>
                <a:close/>
                <a:moveTo>
                  <a:pt x="81223" y="112771"/>
                </a:moveTo>
                <a:lnTo>
                  <a:pt x="81223" y="118707"/>
                </a:lnTo>
                <a:lnTo>
                  <a:pt x="75286" y="118707"/>
                </a:lnTo>
                <a:lnTo>
                  <a:pt x="75286" y="112771"/>
                </a:lnTo>
                <a:close/>
                <a:moveTo>
                  <a:pt x="87470" y="112771"/>
                </a:moveTo>
                <a:lnTo>
                  <a:pt x="87470" y="118707"/>
                </a:lnTo>
                <a:lnTo>
                  <a:pt x="81535" y="118707"/>
                </a:lnTo>
                <a:lnTo>
                  <a:pt x="81535" y="112771"/>
                </a:lnTo>
                <a:close/>
                <a:moveTo>
                  <a:pt x="93718" y="112771"/>
                </a:moveTo>
                <a:lnTo>
                  <a:pt x="93718" y="118707"/>
                </a:lnTo>
                <a:lnTo>
                  <a:pt x="87784" y="118707"/>
                </a:lnTo>
                <a:lnTo>
                  <a:pt x="87784" y="112771"/>
                </a:lnTo>
                <a:close/>
                <a:moveTo>
                  <a:pt x="99967" y="112771"/>
                </a:moveTo>
                <a:lnTo>
                  <a:pt x="99967" y="118707"/>
                </a:lnTo>
                <a:lnTo>
                  <a:pt x="94031" y="118707"/>
                </a:lnTo>
                <a:lnTo>
                  <a:pt x="94031" y="112771"/>
                </a:lnTo>
                <a:close/>
                <a:moveTo>
                  <a:pt x="106214" y="112771"/>
                </a:moveTo>
                <a:lnTo>
                  <a:pt x="106214" y="118707"/>
                </a:lnTo>
                <a:lnTo>
                  <a:pt x="100278" y="118707"/>
                </a:lnTo>
                <a:lnTo>
                  <a:pt x="100278" y="112771"/>
                </a:lnTo>
                <a:close/>
                <a:moveTo>
                  <a:pt x="112461" y="112771"/>
                </a:moveTo>
                <a:lnTo>
                  <a:pt x="112461" y="118707"/>
                </a:lnTo>
                <a:lnTo>
                  <a:pt x="106527" y="118707"/>
                </a:lnTo>
                <a:lnTo>
                  <a:pt x="106527" y="112771"/>
                </a:lnTo>
                <a:close/>
                <a:moveTo>
                  <a:pt x="118710" y="112771"/>
                </a:moveTo>
                <a:lnTo>
                  <a:pt x="118710" y="118707"/>
                </a:lnTo>
                <a:lnTo>
                  <a:pt x="112774" y="118707"/>
                </a:lnTo>
                <a:lnTo>
                  <a:pt x="112774" y="112771"/>
                </a:lnTo>
                <a:close/>
                <a:moveTo>
                  <a:pt x="124957" y="112771"/>
                </a:moveTo>
                <a:lnTo>
                  <a:pt x="124957" y="118707"/>
                </a:lnTo>
                <a:lnTo>
                  <a:pt x="119021" y="118707"/>
                </a:lnTo>
                <a:lnTo>
                  <a:pt x="119021" y="112771"/>
                </a:lnTo>
                <a:close/>
                <a:moveTo>
                  <a:pt x="131204" y="112771"/>
                </a:moveTo>
                <a:lnTo>
                  <a:pt x="131204" y="118707"/>
                </a:lnTo>
                <a:lnTo>
                  <a:pt x="125270" y="118707"/>
                </a:lnTo>
                <a:lnTo>
                  <a:pt x="125270" y="112771"/>
                </a:lnTo>
                <a:close/>
                <a:moveTo>
                  <a:pt x="137451" y="112771"/>
                </a:moveTo>
                <a:lnTo>
                  <a:pt x="137451" y="118707"/>
                </a:lnTo>
                <a:lnTo>
                  <a:pt x="131517" y="118707"/>
                </a:lnTo>
                <a:lnTo>
                  <a:pt x="131517" y="112771"/>
                </a:lnTo>
                <a:close/>
                <a:moveTo>
                  <a:pt x="143702" y="112771"/>
                </a:moveTo>
                <a:lnTo>
                  <a:pt x="143702" y="118707"/>
                </a:lnTo>
                <a:lnTo>
                  <a:pt x="137766" y="118707"/>
                </a:lnTo>
                <a:lnTo>
                  <a:pt x="137766" y="112771"/>
                </a:lnTo>
                <a:close/>
                <a:moveTo>
                  <a:pt x="149949" y="112771"/>
                </a:moveTo>
                <a:lnTo>
                  <a:pt x="149949" y="118707"/>
                </a:lnTo>
                <a:lnTo>
                  <a:pt x="144015" y="118707"/>
                </a:lnTo>
                <a:lnTo>
                  <a:pt x="144015" y="112771"/>
                </a:lnTo>
                <a:close/>
                <a:moveTo>
                  <a:pt x="156196" y="112771"/>
                </a:moveTo>
                <a:lnTo>
                  <a:pt x="156196" y="118707"/>
                </a:lnTo>
                <a:lnTo>
                  <a:pt x="150262" y="118707"/>
                </a:lnTo>
                <a:lnTo>
                  <a:pt x="150262" y="112771"/>
                </a:lnTo>
                <a:close/>
                <a:moveTo>
                  <a:pt x="162445" y="112771"/>
                </a:moveTo>
                <a:lnTo>
                  <a:pt x="162445" y="118707"/>
                </a:lnTo>
                <a:lnTo>
                  <a:pt x="156509" y="118707"/>
                </a:lnTo>
                <a:lnTo>
                  <a:pt x="156509" y="112771"/>
                </a:lnTo>
                <a:close/>
                <a:moveTo>
                  <a:pt x="168692" y="112771"/>
                </a:moveTo>
                <a:lnTo>
                  <a:pt x="168692" y="118707"/>
                </a:lnTo>
                <a:lnTo>
                  <a:pt x="162756" y="118707"/>
                </a:lnTo>
                <a:lnTo>
                  <a:pt x="162756" y="112771"/>
                </a:lnTo>
                <a:close/>
                <a:moveTo>
                  <a:pt x="174939" y="112771"/>
                </a:moveTo>
                <a:lnTo>
                  <a:pt x="174939" y="118707"/>
                </a:lnTo>
                <a:lnTo>
                  <a:pt x="169005" y="118707"/>
                </a:lnTo>
                <a:lnTo>
                  <a:pt x="169005" y="112771"/>
                </a:lnTo>
                <a:close/>
                <a:moveTo>
                  <a:pt x="181186" y="112771"/>
                </a:moveTo>
                <a:lnTo>
                  <a:pt x="181186" y="118707"/>
                </a:lnTo>
                <a:lnTo>
                  <a:pt x="175252" y="118707"/>
                </a:lnTo>
                <a:lnTo>
                  <a:pt x="175252" y="112771"/>
                </a:lnTo>
                <a:close/>
                <a:moveTo>
                  <a:pt x="187435" y="112771"/>
                </a:moveTo>
                <a:lnTo>
                  <a:pt x="187435" y="118707"/>
                </a:lnTo>
                <a:lnTo>
                  <a:pt x="181499" y="118707"/>
                </a:lnTo>
                <a:lnTo>
                  <a:pt x="181499" y="112771"/>
                </a:lnTo>
                <a:close/>
                <a:moveTo>
                  <a:pt x="193684" y="112771"/>
                </a:moveTo>
                <a:lnTo>
                  <a:pt x="193684" y="118707"/>
                </a:lnTo>
                <a:lnTo>
                  <a:pt x="187749" y="118707"/>
                </a:lnTo>
                <a:lnTo>
                  <a:pt x="187749" y="112771"/>
                </a:lnTo>
                <a:close/>
                <a:moveTo>
                  <a:pt x="199931" y="112771"/>
                </a:moveTo>
                <a:lnTo>
                  <a:pt x="199931" y="118707"/>
                </a:lnTo>
                <a:lnTo>
                  <a:pt x="193996" y="118707"/>
                </a:lnTo>
                <a:lnTo>
                  <a:pt x="193996" y="112771"/>
                </a:lnTo>
                <a:close/>
                <a:moveTo>
                  <a:pt x="206180" y="112771"/>
                </a:moveTo>
                <a:lnTo>
                  <a:pt x="206180" y="118707"/>
                </a:lnTo>
                <a:lnTo>
                  <a:pt x="200244" y="118707"/>
                </a:lnTo>
                <a:lnTo>
                  <a:pt x="200244" y="112771"/>
                </a:lnTo>
                <a:close/>
                <a:moveTo>
                  <a:pt x="212427" y="112771"/>
                </a:moveTo>
                <a:lnTo>
                  <a:pt x="212427" y="118707"/>
                </a:lnTo>
                <a:lnTo>
                  <a:pt x="206491" y="118707"/>
                </a:lnTo>
                <a:lnTo>
                  <a:pt x="206491" y="112771"/>
                </a:lnTo>
                <a:close/>
                <a:moveTo>
                  <a:pt x="218674" y="112771"/>
                </a:moveTo>
                <a:lnTo>
                  <a:pt x="218674" y="118707"/>
                </a:lnTo>
                <a:lnTo>
                  <a:pt x="212739" y="118707"/>
                </a:lnTo>
                <a:lnTo>
                  <a:pt x="212739" y="112771"/>
                </a:lnTo>
                <a:close/>
                <a:moveTo>
                  <a:pt x="224921" y="112771"/>
                </a:moveTo>
                <a:lnTo>
                  <a:pt x="224921" y="118707"/>
                </a:lnTo>
                <a:lnTo>
                  <a:pt x="218987" y="118707"/>
                </a:lnTo>
                <a:lnTo>
                  <a:pt x="218987" y="112771"/>
                </a:lnTo>
                <a:close/>
                <a:moveTo>
                  <a:pt x="231170" y="112771"/>
                </a:moveTo>
                <a:lnTo>
                  <a:pt x="231170" y="118707"/>
                </a:lnTo>
                <a:lnTo>
                  <a:pt x="225234" y="118707"/>
                </a:lnTo>
                <a:lnTo>
                  <a:pt x="225234" y="112771"/>
                </a:lnTo>
                <a:close/>
                <a:moveTo>
                  <a:pt x="237417" y="112771"/>
                </a:moveTo>
                <a:lnTo>
                  <a:pt x="237417" y="118707"/>
                </a:lnTo>
                <a:lnTo>
                  <a:pt x="231481" y="118707"/>
                </a:lnTo>
                <a:lnTo>
                  <a:pt x="231481" y="112771"/>
                </a:lnTo>
                <a:close/>
                <a:moveTo>
                  <a:pt x="243664" y="112771"/>
                </a:moveTo>
                <a:lnTo>
                  <a:pt x="243664" y="118707"/>
                </a:lnTo>
                <a:lnTo>
                  <a:pt x="237729" y="118707"/>
                </a:lnTo>
                <a:lnTo>
                  <a:pt x="237729" y="112771"/>
                </a:lnTo>
                <a:close/>
                <a:moveTo>
                  <a:pt x="249911" y="112771"/>
                </a:moveTo>
                <a:lnTo>
                  <a:pt x="249911" y="118707"/>
                </a:lnTo>
                <a:lnTo>
                  <a:pt x="243977" y="118707"/>
                </a:lnTo>
                <a:lnTo>
                  <a:pt x="243977" y="112771"/>
                </a:lnTo>
                <a:close/>
                <a:moveTo>
                  <a:pt x="256161" y="112771"/>
                </a:moveTo>
                <a:lnTo>
                  <a:pt x="256161" y="118707"/>
                </a:lnTo>
                <a:lnTo>
                  <a:pt x="250225" y="118707"/>
                </a:lnTo>
                <a:lnTo>
                  <a:pt x="250225" y="112771"/>
                </a:lnTo>
                <a:close/>
                <a:moveTo>
                  <a:pt x="262409" y="112771"/>
                </a:moveTo>
                <a:lnTo>
                  <a:pt x="262409" y="118707"/>
                </a:lnTo>
                <a:lnTo>
                  <a:pt x="256474" y="118707"/>
                </a:lnTo>
                <a:lnTo>
                  <a:pt x="256474" y="112771"/>
                </a:lnTo>
                <a:close/>
                <a:moveTo>
                  <a:pt x="268656" y="112771"/>
                </a:moveTo>
                <a:lnTo>
                  <a:pt x="268656" y="118707"/>
                </a:lnTo>
                <a:lnTo>
                  <a:pt x="262721" y="118707"/>
                </a:lnTo>
                <a:lnTo>
                  <a:pt x="262721" y="112771"/>
                </a:lnTo>
                <a:close/>
                <a:moveTo>
                  <a:pt x="274904" y="112771"/>
                </a:moveTo>
                <a:lnTo>
                  <a:pt x="274904" y="118707"/>
                </a:lnTo>
                <a:lnTo>
                  <a:pt x="268968" y="118707"/>
                </a:lnTo>
                <a:lnTo>
                  <a:pt x="268968" y="112771"/>
                </a:lnTo>
                <a:close/>
                <a:moveTo>
                  <a:pt x="6251" y="119019"/>
                </a:moveTo>
                <a:lnTo>
                  <a:pt x="6251" y="124954"/>
                </a:lnTo>
                <a:lnTo>
                  <a:pt x="315" y="124954"/>
                </a:lnTo>
                <a:lnTo>
                  <a:pt x="315" y="119019"/>
                </a:lnTo>
                <a:close/>
                <a:moveTo>
                  <a:pt x="12498" y="119019"/>
                </a:moveTo>
                <a:lnTo>
                  <a:pt x="12498" y="124954"/>
                </a:lnTo>
                <a:lnTo>
                  <a:pt x="6562" y="124954"/>
                </a:lnTo>
                <a:lnTo>
                  <a:pt x="6562" y="119019"/>
                </a:lnTo>
                <a:close/>
                <a:moveTo>
                  <a:pt x="18745" y="119019"/>
                </a:moveTo>
                <a:lnTo>
                  <a:pt x="18745" y="124954"/>
                </a:lnTo>
                <a:lnTo>
                  <a:pt x="12810" y="124954"/>
                </a:lnTo>
                <a:lnTo>
                  <a:pt x="12810" y="119019"/>
                </a:lnTo>
                <a:close/>
                <a:moveTo>
                  <a:pt x="24992" y="119019"/>
                </a:moveTo>
                <a:lnTo>
                  <a:pt x="24992" y="124954"/>
                </a:lnTo>
                <a:lnTo>
                  <a:pt x="19058" y="124954"/>
                </a:lnTo>
                <a:lnTo>
                  <a:pt x="19058" y="119019"/>
                </a:lnTo>
                <a:close/>
                <a:moveTo>
                  <a:pt x="31242" y="119019"/>
                </a:moveTo>
                <a:lnTo>
                  <a:pt x="31242" y="124954"/>
                </a:lnTo>
                <a:lnTo>
                  <a:pt x="25305" y="124954"/>
                </a:lnTo>
                <a:lnTo>
                  <a:pt x="25305" y="119019"/>
                </a:lnTo>
                <a:close/>
                <a:moveTo>
                  <a:pt x="37489" y="119019"/>
                </a:moveTo>
                <a:lnTo>
                  <a:pt x="37489" y="124954"/>
                </a:lnTo>
                <a:lnTo>
                  <a:pt x="31553" y="124954"/>
                </a:lnTo>
                <a:lnTo>
                  <a:pt x="31553" y="119019"/>
                </a:lnTo>
                <a:close/>
                <a:moveTo>
                  <a:pt x="43737" y="119019"/>
                </a:moveTo>
                <a:lnTo>
                  <a:pt x="43737" y="124954"/>
                </a:lnTo>
                <a:lnTo>
                  <a:pt x="37802" y="124954"/>
                </a:lnTo>
                <a:lnTo>
                  <a:pt x="37802" y="119019"/>
                </a:lnTo>
                <a:close/>
                <a:moveTo>
                  <a:pt x="49985" y="119019"/>
                </a:moveTo>
                <a:lnTo>
                  <a:pt x="49985" y="124954"/>
                </a:lnTo>
                <a:lnTo>
                  <a:pt x="44049" y="124954"/>
                </a:lnTo>
                <a:lnTo>
                  <a:pt x="44049" y="119019"/>
                </a:lnTo>
                <a:close/>
                <a:moveTo>
                  <a:pt x="56232" y="119019"/>
                </a:moveTo>
                <a:lnTo>
                  <a:pt x="56232" y="124954"/>
                </a:lnTo>
                <a:lnTo>
                  <a:pt x="50296" y="124954"/>
                </a:lnTo>
                <a:lnTo>
                  <a:pt x="50296" y="119019"/>
                </a:lnTo>
                <a:close/>
                <a:moveTo>
                  <a:pt x="62480" y="119019"/>
                </a:moveTo>
                <a:lnTo>
                  <a:pt x="62480" y="124954"/>
                </a:lnTo>
                <a:lnTo>
                  <a:pt x="56545" y="124954"/>
                </a:lnTo>
                <a:lnTo>
                  <a:pt x="56545" y="119019"/>
                </a:lnTo>
                <a:close/>
                <a:moveTo>
                  <a:pt x="68727" y="119019"/>
                </a:moveTo>
                <a:lnTo>
                  <a:pt x="68727" y="124954"/>
                </a:lnTo>
                <a:lnTo>
                  <a:pt x="62792" y="124954"/>
                </a:lnTo>
                <a:lnTo>
                  <a:pt x="62792" y="119019"/>
                </a:lnTo>
                <a:close/>
                <a:moveTo>
                  <a:pt x="74975" y="119019"/>
                </a:moveTo>
                <a:lnTo>
                  <a:pt x="74975" y="124954"/>
                </a:lnTo>
                <a:lnTo>
                  <a:pt x="69039" y="124954"/>
                </a:lnTo>
                <a:lnTo>
                  <a:pt x="69039" y="119019"/>
                </a:lnTo>
                <a:close/>
                <a:moveTo>
                  <a:pt x="81223" y="119019"/>
                </a:moveTo>
                <a:lnTo>
                  <a:pt x="81223" y="124954"/>
                </a:lnTo>
                <a:lnTo>
                  <a:pt x="75286" y="124954"/>
                </a:lnTo>
                <a:lnTo>
                  <a:pt x="75286" y="119019"/>
                </a:lnTo>
                <a:close/>
                <a:moveTo>
                  <a:pt x="87470" y="119019"/>
                </a:moveTo>
                <a:lnTo>
                  <a:pt x="87470" y="124954"/>
                </a:lnTo>
                <a:lnTo>
                  <a:pt x="81535" y="124954"/>
                </a:lnTo>
                <a:lnTo>
                  <a:pt x="81535" y="119019"/>
                </a:lnTo>
                <a:close/>
                <a:moveTo>
                  <a:pt x="93718" y="119019"/>
                </a:moveTo>
                <a:lnTo>
                  <a:pt x="93718" y="124954"/>
                </a:lnTo>
                <a:lnTo>
                  <a:pt x="87784" y="124954"/>
                </a:lnTo>
                <a:lnTo>
                  <a:pt x="87784" y="119019"/>
                </a:lnTo>
                <a:close/>
                <a:moveTo>
                  <a:pt x="99967" y="119019"/>
                </a:moveTo>
                <a:lnTo>
                  <a:pt x="99967" y="124954"/>
                </a:lnTo>
                <a:lnTo>
                  <a:pt x="94031" y="124954"/>
                </a:lnTo>
                <a:lnTo>
                  <a:pt x="94031" y="119019"/>
                </a:lnTo>
                <a:close/>
                <a:moveTo>
                  <a:pt x="106214" y="119019"/>
                </a:moveTo>
                <a:lnTo>
                  <a:pt x="106214" y="124954"/>
                </a:lnTo>
                <a:lnTo>
                  <a:pt x="100278" y="124954"/>
                </a:lnTo>
                <a:lnTo>
                  <a:pt x="100278" y="119019"/>
                </a:lnTo>
                <a:close/>
                <a:moveTo>
                  <a:pt x="112461" y="119019"/>
                </a:moveTo>
                <a:lnTo>
                  <a:pt x="112461" y="124954"/>
                </a:lnTo>
                <a:lnTo>
                  <a:pt x="106527" y="124954"/>
                </a:lnTo>
                <a:lnTo>
                  <a:pt x="106527" y="119019"/>
                </a:lnTo>
                <a:close/>
                <a:moveTo>
                  <a:pt x="118710" y="119019"/>
                </a:moveTo>
                <a:lnTo>
                  <a:pt x="118710" y="124954"/>
                </a:lnTo>
                <a:lnTo>
                  <a:pt x="112774" y="124954"/>
                </a:lnTo>
                <a:lnTo>
                  <a:pt x="112774" y="119019"/>
                </a:lnTo>
                <a:close/>
                <a:moveTo>
                  <a:pt x="124957" y="119019"/>
                </a:moveTo>
                <a:lnTo>
                  <a:pt x="124957" y="124954"/>
                </a:lnTo>
                <a:lnTo>
                  <a:pt x="119021" y="124954"/>
                </a:lnTo>
                <a:lnTo>
                  <a:pt x="119021" y="119019"/>
                </a:lnTo>
                <a:close/>
                <a:moveTo>
                  <a:pt x="131204" y="119019"/>
                </a:moveTo>
                <a:lnTo>
                  <a:pt x="131204" y="124954"/>
                </a:lnTo>
                <a:lnTo>
                  <a:pt x="125270" y="124954"/>
                </a:lnTo>
                <a:lnTo>
                  <a:pt x="125270" y="119019"/>
                </a:lnTo>
                <a:close/>
                <a:moveTo>
                  <a:pt x="137451" y="119019"/>
                </a:moveTo>
                <a:lnTo>
                  <a:pt x="137451" y="124954"/>
                </a:lnTo>
                <a:lnTo>
                  <a:pt x="131517" y="124954"/>
                </a:lnTo>
                <a:lnTo>
                  <a:pt x="131517" y="119019"/>
                </a:lnTo>
                <a:close/>
                <a:moveTo>
                  <a:pt x="143702" y="119019"/>
                </a:moveTo>
                <a:lnTo>
                  <a:pt x="143702" y="124954"/>
                </a:lnTo>
                <a:lnTo>
                  <a:pt x="137766" y="124954"/>
                </a:lnTo>
                <a:lnTo>
                  <a:pt x="137766" y="119019"/>
                </a:lnTo>
                <a:close/>
                <a:moveTo>
                  <a:pt x="149949" y="119019"/>
                </a:moveTo>
                <a:lnTo>
                  <a:pt x="149949" y="124954"/>
                </a:lnTo>
                <a:lnTo>
                  <a:pt x="144015" y="124954"/>
                </a:lnTo>
                <a:lnTo>
                  <a:pt x="144015" y="119019"/>
                </a:lnTo>
                <a:close/>
                <a:moveTo>
                  <a:pt x="156196" y="119019"/>
                </a:moveTo>
                <a:lnTo>
                  <a:pt x="156196" y="124954"/>
                </a:lnTo>
                <a:lnTo>
                  <a:pt x="150262" y="124954"/>
                </a:lnTo>
                <a:lnTo>
                  <a:pt x="150262" y="119019"/>
                </a:lnTo>
                <a:close/>
                <a:moveTo>
                  <a:pt x="162445" y="119019"/>
                </a:moveTo>
                <a:lnTo>
                  <a:pt x="162445" y="124954"/>
                </a:lnTo>
                <a:lnTo>
                  <a:pt x="156509" y="124954"/>
                </a:lnTo>
                <a:lnTo>
                  <a:pt x="156509" y="119019"/>
                </a:lnTo>
                <a:close/>
                <a:moveTo>
                  <a:pt x="168692" y="119019"/>
                </a:moveTo>
                <a:lnTo>
                  <a:pt x="168692" y="124954"/>
                </a:lnTo>
                <a:lnTo>
                  <a:pt x="162756" y="124954"/>
                </a:lnTo>
                <a:lnTo>
                  <a:pt x="162756" y="119019"/>
                </a:lnTo>
                <a:close/>
                <a:moveTo>
                  <a:pt x="174939" y="119019"/>
                </a:moveTo>
                <a:lnTo>
                  <a:pt x="174939" y="124954"/>
                </a:lnTo>
                <a:lnTo>
                  <a:pt x="169005" y="124954"/>
                </a:lnTo>
                <a:lnTo>
                  <a:pt x="169005" y="119019"/>
                </a:lnTo>
                <a:close/>
                <a:moveTo>
                  <a:pt x="181186" y="119019"/>
                </a:moveTo>
                <a:lnTo>
                  <a:pt x="181186" y="124954"/>
                </a:lnTo>
                <a:lnTo>
                  <a:pt x="175252" y="124954"/>
                </a:lnTo>
                <a:lnTo>
                  <a:pt x="175252" y="119019"/>
                </a:lnTo>
                <a:close/>
                <a:moveTo>
                  <a:pt x="187435" y="119019"/>
                </a:moveTo>
                <a:lnTo>
                  <a:pt x="187435" y="124954"/>
                </a:lnTo>
                <a:lnTo>
                  <a:pt x="181499" y="124954"/>
                </a:lnTo>
                <a:lnTo>
                  <a:pt x="181499" y="119019"/>
                </a:lnTo>
                <a:close/>
                <a:moveTo>
                  <a:pt x="193684" y="119019"/>
                </a:moveTo>
                <a:lnTo>
                  <a:pt x="193684" y="124954"/>
                </a:lnTo>
                <a:lnTo>
                  <a:pt x="187749" y="124954"/>
                </a:lnTo>
                <a:lnTo>
                  <a:pt x="187749" y="119019"/>
                </a:lnTo>
                <a:close/>
                <a:moveTo>
                  <a:pt x="199931" y="119019"/>
                </a:moveTo>
                <a:lnTo>
                  <a:pt x="199931" y="124954"/>
                </a:lnTo>
                <a:lnTo>
                  <a:pt x="193996" y="124954"/>
                </a:lnTo>
                <a:lnTo>
                  <a:pt x="193996" y="119019"/>
                </a:lnTo>
                <a:close/>
                <a:moveTo>
                  <a:pt x="206180" y="119019"/>
                </a:moveTo>
                <a:lnTo>
                  <a:pt x="206180" y="124954"/>
                </a:lnTo>
                <a:lnTo>
                  <a:pt x="200244" y="124954"/>
                </a:lnTo>
                <a:lnTo>
                  <a:pt x="200244" y="119019"/>
                </a:lnTo>
                <a:close/>
                <a:moveTo>
                  <a:pt x="212427" y="119019"/>
                </a:moveTo>
                <a:lnTo>
                  <a:pt x="212427" y="124954"/>
                </a:lnTo>
                <a:lnTo>
                  <a:pt x="206491" y="124954"/>
                </a:lnTo>
                <a:lnTo>
                  <a:pt x="206491" y="119019"/>
                </a:lnTo>
                <a:close/>
                <a:moveTo>
                  <a:pt x="218674" y="119019"/>
                </a:moveTo>
                <a:lnTo>
                  <a:pt x="218674" y="124954"/>
                </a:lnTo>
                <a:lnTo>
                  <a:pt x="212739" y="124954"/>
                </a:lnTo>
                <a:lnTo>
                  <a:pt x="212739" y="119019"/>
                </a:lnTo>
                <a:close/>
                <a:moveTo>
                  <a:pt x="224921" y="119019"/>
                </a:moveTo>
                <a:lnTo>
                  <a:pt x="224921" y="124954"/>
                </a:lnTo>
                <a:lnTo>
                  <a:pt x="218987" y="124954"/>
                </a:lnTo>
                <a:lnTo>
                  <a:pt x="218987" y="119019"/>
                </a:lnTo>
                <a:close/>
                <a:moveTo>
                  <a:pt x="231170" y="119019"/>
                </a:moveTo>
                <a:lnTo>
                  <a:pt x="231170" y="124954"/>
                </a:lnTo>
                <a:lnTo>
                  <a:pt x="225234" y="124954"/>
                </a:lnTo>
                <a:lnTo>
                  <a:pt x="225234" y="119019"/>
                </a:lnTo>
                <a:close/>
                <a:moveTo>
                  <a:pt x="237417" y="119019"/>
                </a:moveTo>
                <a:lnTo>
                  <a:pt x="237417" y="124954"/>
                </a:lnTo>
                <a:lnTo>
                  <a:pt x="231481" y="124954"/>
                </a:lnTo>
                <a:lnTo>
                  <a:pt x="231481" y="119019"/>
                </a:lnTo>
                <a:close/>
                <a:moveTo>
                  <a:pt x="243664" y="119019"/>
                </a:moveTo>
                <a:lnTo>
                  <a:pt x="243664" y="124954"/>
                </a:lnTo>
                <a:lnTo>
                  <a:pt x="237729" y="124954"/>
                </a:lnTo>
                <a:lnTo>
                  <a:pt x="237729" y="119019"/>
                </a:lnTo>
                <a:close/>
                <a:moveTo>
                  <a:pt x="249911" y="119019"/>
                </a:moveTo>
                <a:lnTo>
                  <a:pt x="249911" y="124954"/>
                </a:lnTo>
                <a:lnTo>
                  <a:pt x="243977" y="124954"/>
                </a:lnTo>
                <a:lnTo>
                  <a:pt x="243977" y="119019"/>
                </a:lnTo>
                <a:close/>
                <a:moveTo>
                  <a:pt x="256161" y="119019"/>
                </a:moveTo>
                <a:lnTo>
                  <a:pt x="256161" y="124954"/>
                </a:lnTo>
                <a:lnTo>
                  <a:pt x="250225" y="124954"/>
                </a:lnTo>
                <a:lnTo>
                  <a:pt x="250225" y="119019"/>
                </a:lnTo>
                <a:close/>
                <a:moveTo>
                  <a:pt x="262409" y="119019"/>
                </a:moveTo>
                <a:lnTo>
                  <a:pt x="262409" y="124954"/>
                </a:lnTo>
                <a:lnTo>
                  <a:pt x="256474" y="124954"/>
                </a:lnTo>
                <a:lnTo>
                  <a:pt x="256474" y="119019"/>
                </a:lnTo>
                <a:close/>
                <a:moveTo>
                  <a:pt x="268656" y="119019"/>
                </a:moveTo>
                <a:lnTo>
                  <a:pt x="268656" y="124954"/>
                </a:lnTo>
                <a:lnTo>
                  <a:pt x="262721" y="124954"/>
                </a:lnTo>
                <a:lnTo>
                  <a:pt x="262721" y="119019"/>
                </a:lnTo>
                <a:close/>
                <a:moveTo>
                  <a:pt x="274904" y="119019"/>
                </a:moveTo>
                <a:lnTo>
                  <a:pt x="274904" y="124954"/>
                </a:lnTo>
                <a:lnTo>
                  <a:pt x="268968" y="124954"/>
                </a:lnTo>
                <a:lnTo>
                  <a:pt x="268968" y="119019"/>
                </a:lnTo>
                <a:close/>
                <a:moveTo>
                  <a:pt x="6251" y="125266"/>
                </a:moveTo>
                <a:lnTo>
                  <a:pt x="6251" y="131201"/>
                </a:lnTo>
                <a:lnTo>
                  <a:pt x="315" y="131201"/>
                </a:lnTo>
                <a:lnTo>
                  <a:pt x="315" y="125266"/>
                </a:lnTo>
                <a:close/>
                <a:moveTo>
                  <a:pt x="12498" y="125266"/>
                </a:moveTo>
                <a:lnTo>
                  <a:pt x="12498" y="131201"/>
                </a:lnTo>
                <a:lnTo>
                  <a:pt x="6562" y="131201"/>
                </a:lnTo>
                <a:lnTo>
                  <a:pt x="6562" y="125266"/>
                </a:lnTo>
                <a:close/>
                <a:moveTo>
                  <a:pt x="18745" y="125266"/>
                </a:moveTo>
                <a:lnTo>
                  <a:pt x="18745" y="131201"/>
                </a:lnTo>
                <a:lnTo>
                  <a:pt x="12810" y="131201"/>
                </a:lnTo>
                <a:lnTo>
                  <a:pt x="12810" y="125266"/>
                </a:lnTo>
                <a:close/>
                <a:moveTo>
                  <a:pt x="24992" y="125266"/>
                </a:moveTo>
                <a:lnTo>
                  <a:pt x="24992" y="131201"/>
                </a:lnTo>
                <a:lnTo>
                  <a:pt x="19058" y="131201"/>
                </a:lnTo>
                <a:lnTo>
                  <a:pt x="19058" y="125266"/>
                </a:lnTo>
                <a:close/>
                <a:moveTo>
                  <a:pt x="31242" y="125266"/>
                </a:moveTo>
                <a:lnTo>
                  <a:pt x="31242" y="131201"/>
                </a:lnTo>
                <a:lnTo>
                  <a:pt x="25305" y="131201"/>
                </a:lnTo>
                <a:lnTo>
                  <a:pt x="25305" y="125266"/>
                </a:lnTo>
                <a:close/>
                <a:moveTo>
                  <a:pt x="37489" y="125266"/>
                </a:moveTo>
                <a:lnTo>
                  <a:pt x="37489" y="131201"/>
                </a:lnTo>
                <a:lnTo>
                  <a:pt x="31553" y="131201"/>
                </a:lnTo>
                <a:lnTo>
                  <a:pt x="31553" y="125266"/>
                </a:lnTo>
                <a:close/>
                <a:moveTo>
                  <a:pt x="43737" y="125266"/>
                </a:moveTo>
                <a:lnTo>
                  <a:pt x="43737" y="131201"/>
                </a:lnTo>
                <a:lnTo>
                  <a:pt x="37802" y="131201"/>
                </a:lnTo>
                <a:lnTo>
                  <a:pt x="37802" y="125266"/>
                </a:lnTo>
                <a:close/>
                <a:moveTo>
                  <a:pt x="49985" y="125266"/>
                </a:moveTo>
                <a:lnTo>
                  <a:pt x="49985" y="131201"/>
                </a:lnTo>
                <a:lnTo>
                  <a:pt x="44049" y="131201"/>
                </a:lnTo>
                <a:lnTo>
                  <a:pt x="44049" y="125266"/>
                </a:lnTo>
                <a:close/>
                <a:moveTo>
                  <a:pt x="56232" y="125266"/>
                </a:moveTo>
                <a:lnTo>
                  <a:pt x="56232" y="131201"/>
                </a:lnTo>
                <a:lnTo>
                  <a:pt x="50296" y="131201"/>
                </a:lnTo>
                <a:lnTo>
                  <a:pt x="50296" y="125266"/>
                </a:lnTo>
                <a:close/>
                <a:moveTo>
                  <a:pt x="62480" y="125266"/>
                </a:moveTo>
                <a:lnTo>
                  <a:pt x="62480" y="131201"/>
                </a:lnTo>
                <a:lnTo>
                  <a:pt x="56545" y="131201"/>
                </a:lnTo>
                <a:lnTo>
                  <a:pt x="56545" y="125266"/>
                </a:lnTo>
                <a:close/>
                <a:moveTo>
                  <a:pt x="68727" y="125266"/>
                </a:moveTo>
                <a:lnTo>
                  <a:pt x="68727" y="131201"/>
                </a:lnTo>
                <a:lnTo>
                  <a:pt x="62792" y="131201"/>
                </a:lnTo>
                <a:lnTo>
                  <a:pt x="62792" y="125266"/>
                </a:lnTo>
                <a:close/>
                <a:moveTo>
                  <a:pt x="74975" y="125266"/>
                </a:moveTo>
                <a:lnTo>
                  <a:pt x="74975" y="131201"/>
                </a:lnTo>
                <a:lnTo>
                  <a:pt x="69039" y="131201"/>
                </a:lnTo>
                <a:lnTo>
                  <a:pt x="69039" y="125266"/>
                </a:lnTo>
                <a:close/>
                <a:moveTo>
                  <a:pt x="81223" y="125266"/>
                </a:moveTo>
                <a:lnTo>
                  <a:pt x="81223" y="131201"/>
                </a:lnTo>
                <a:lnTo>
                  <a:pt x="75286" y="131201"/>
                </a:lnTo>
                <a:lnTo>
                  <a:pt x="75286" y="125266"/>
                </a:lnTo>
                <a:close/>
                <a:moveTo>
                  <a:pt x="87470" y="125266"/>
                </a:moveTo>
                <a:lnTo>
                  <a:pt x="87470" y="131201"/>
                </a:lnTo>
                <a:lnTo>
                  <a:pt x="81535" y="131201"/>
                </a:lnTo>
                <a:lnTo>
                  <a:pt x="81535" y="125266"/>
                </a:lnTo>
                <a:close/>
                <a:moveTo>
                  <a:pt x="93718" y="125266"/>
                </a:moveTo>
                <a:lnTo>
                  <a:pt x="93718" y="131201"/>
                </a:lnTo>
                <a:lnTo>
                  <a:pt x="87784" y="131201"/>
                </a:lnTo>
                <a:lnTo>
                  <a:pt x="87784" y="125266"/>
                </a:lnTo>
                <a:close/>
                <a:moveTo>
                  <a:pt x="99967" y="125266"/>
                </a:moveTo>
                <a:lnTo>
                  <a:pt x="99967" y="131201"/>
                </a:lnTo>
                <a:lnTo>
                  <a:pt x="94031" y="131201"/>
                </a:lnTo>
                <a:lnTo>
                  <a:pt x="94031" y="125266"/>
                </a:lnTo>
                <a:close/>
                <a:moveTo>
                  <a:pt x="106214" y="125266"/>
                </a:moveTo>
                <a:lnTo>
                  <a:pt x="106214" y="131201"/>
                </a:lnTo>
                <a:lnTo>
                  <a:pt x="100278" y="131201"/>
                </a:lnTo>
                <a:lnTo>
                  <a:pt x="100278" y="125266"/>
                </a:lnTo>
                <a:close/>
                <a:moveTo>
                  <a:pt x="112461" y="125266"/>
                </a:moveTo>
                <a:lnTo>
                  <a:pt x="112461" y="131201"/>
                </a:lnTo>
                <a:lnTo>
                  <a:pt x="106527" y="131201"/>
                </a:lnTo>
                <a:lnTo>
                  <a:pt x="106527" y="125266"/>
                </a:lnTo>
                <a:close/>
                <a:moveTo>
                  <a:pt x="118710" y="125266"/>
                </a:moveTo>
                <a:lnTo>
                  <a:pt x="118710" y="131201"/>
                </a:lnTo>
                <a:lnTo>
                  <a:pt x="112774" y="131201"/>
                </a:lnTo>
                <a:lnTo>
                  <a:pt x="112774" y="125266"/>
                </a:lnTo>
                <a:close/>
                <a:moveTo>
                  <a:pt x="124957" y="125266"/>
                </a:moveTo>
                <a:lnTo>
                  <a:pt x="124957" y="131201"/>
                </a:lnTo>
                <a:lnTo>
                  <a:pt x="119021" y="131201"/>
                </a:lnTo>
                <a:lnTo>
                  <a:pt x="119021" y="125266"/>
                </a:lnTo>
                <a:close/>
                <a:moveTo>
                  <a:pt x="131204" y="125266"/>
                </a:moveTo>
                <a:lnTo>
                  <a:pt x="131204" y="131201"/>
                </a:lnTo>
                <a:lnTo>
                  <a:pt x="125270" y="131201"/>
                </a:lnTo>
                <a:lnTo>
                  <a:pt x="125270" y="125266"/>
                </a:lnTo>
                <a:close/>
                <a:moveTo>
                  <a:pt x="137451" y="125266"/>
                </a:moveTo>
                <a:lnTo>
                  <a:pt x="137451" y="131201"/>
                </a:lnTo>
                <a:lnTo>
                  <a:pt x="131517" y="131201"/>
                </a:lnTo>
                <a:lnTo>
                  <a:pt x="131517" y="125266"/>
                </a:lnTo>
                <a:close/>
                <a:moveTo>
                  <a:pt x="143702" y="125266"/>
                </a:moveTo>
                <a:lnTo>
                  <a:pt x="143702" y="131201"/>
                </a:lnTo>
                <a:lnTo>
                  <a:pt x="137766" y="131201"/>
                </a:lnTo>
                <a:lnTo>
                  <a:pt x="137766" y="125266"/>
                </a:lnTo>
                <a:close/>
                <a:moveTo>
                  <a:pt x="149949" y="125266"/>
                </a:moveTo>
                <a:lnTo>
                  <a:pt x="149949" y="131201"/>
                </a:lnTo>
                <a:lnTo>
                  <a:pt x="144015" y="131201"/>
                </a:lnTo>
                <a:lnTo>
                  <a:pt x="144015" y="125266"/>
                </a:lnTo>
                <a:close/>
                <a:moveTo>
                  <a:pt x="156196" y="125266"/>
                </a:moveTo>
                <a:lnTo>
                  <a:pt x="156196" y="131201"/>
                </a:lnTo>
                <a:lnTo>
                  <a:pt x="150262" y="131201"/>
                </a:lnTo>
                <a:lnTo>
                  <a:pt x="150262" y="125266"/>
                </a:lnTo>
                <a:close/>
                <a:moveTo>
                  <a:pt x="162445" y="125266"/>
                </a:moveTo>
                <a:lnTo>
                  <a:pt x="162445" y="131201"/>
                </a:lnTo>
                <a:lnTo>
                  <a:pt x="156509" y="131201"/>
                </a:lnTo>
                <a:lnTo>
                  <a:pt x="156509" y="125266"/>
                </a:lnTo>
                <a:close/>
                <a:moveTo>
                  <a:pt x="168692" y="125266"/>
                </a:moveTo>
                <a:lnTo>
                  <a:pt x="168692" y="131201"/>
                </a:lnTo>
                <a:lnTo>
                  <a:pt x="162756" y="131201"/>
                </a:lnTo>
                <a:lnTo>
                  <a:pt x="162756" y="125266"/>
                </a:lnTo>
                <a:close/>
                <a:moveTo>
                  <a:pt x="174939" y="125266"/>
                </a:moveTo>
                <a:lnTo>
                  <a:pt x="174939" y="131201"/>
                </a:lnTo>
                <a:lnTo>
                  <a:pt x="169005" y="131201"/>
                </a:lnTo>
                <a:lnTo>
                  <a:pt x="169005" y="125266"/>
                </a:lnTo>
                <a:close/>
                <a:moveTo>
                  <a:pt x="181186" y="125266"/>
                </a:moveTo>
                <a:lnTo>
                  <a:pt x="181186" y="131201"/>
                </a:lnTo>
                <a:lnTo>
                  <a:pt x="175252" y="131201"/>
                </a:lnTo>
                <a:lnTo>
                  <a:pt x="175252" y="125266"/>
                </a:lnTo>
                <a:close/>
                <a:moveTo>
                  <a:pt x="187435" y="125266"/>
                </a:moveTo>
                <a:lnTo>
                  <a:pt x="187435" y="131201"/>
                </a:lnTo>
                <a:lnTo>
                  <a:pt x="181499" y="131201"/>
                </a:lnTo>
                <a:lnTo>
                  <a:pt x="181499" y="125266"/>
                </a:lnTo>
                <a:close/>
                <a:moveTo>
                  <a:pt x="193682" y="125266"/>
                </a:moveTo>
                <a:lnTo>
                  <a:pt x="193682" y="131201"/>
                </a:lnTo>
                <a:lnTo>
                  <a:pt x="187746" y="131201"/>
                </a:lnTo>
                <a:lnTo>
                  <a:pt x="187746" y="125266"/>
                </a:lnTo>
                <a:close/>
                <a:moveTo>
                  <a:pt x="199931" y="125266"/>
                </a:moveTo>
                <a:lnTo>
                  <a:pt x="199931" y="131201"/>
                </a:lnTo>
                <a:lnTo>
                  <a:pt x="193996" y="131201"/>
                </a:lnTo>
                <a:lnTo>
                  <a:pt x="193996" y="125266"/>
                </a:lnTo>
                <a:close/>
                <a:moveTo>
                  <a:pt x="206180" y="125266"/>
                </a:moveTo>
                <a:lnTo>
                  <a:pt x="206180" y="131201"/>
                </a:lnTo>
                <a:lnTo>
                  <a:pt x="200244" y="131201"/>
                </a:lnTo>
                <a:lnTo>
                  <a:pt x="200244" y="125266"/>
                </a:lnTo>
                <a:close/>
                <a:moveTo>
                  <a:pt x="212427" y="125266"/>
                </a:moveTo>
                <a:lnTo>
                  <a:pt x="212427" y="131201"/>
                </a:lnTo>
                <a:lnTo>
                  <a:pt x="206491" y="131201"/>
                </a:lnTo>
                <a:lnTo>
                  <a:pt x="206491" y="125266"/>
                </a:lnTo>
                <a:close/>
                <a:moveTo>
                  <a:pt x="218674" y="125266"/>
                </a:moveTo>
                <a:lnTo>
                  <a:pt x="218674" y="131201"/>
                </a:lnTo>
                <a:lnTo>
                  <a:pt x="212739" y="131201"/>
                </a:lnTo>
                <a:lnTo>
                  <a:pt x="212739" y="125266"/>
                </a:lnTo>
                <a:close/>
                <a:moveTo>
                  <a:pt x="224921" y="125266"/>
                </a:moveTo>
                <a:lnTo>
                  <a:pt x="224921" y="131201"/>
                </a:lnTo>
                <a:lnTo>
                  <a:pt x="218987" y="131201"/>
                </a:lnTo>
                <a:lnTo>
                  <a:pt x="218987" y="125266"/>
                </a:lnTo>
                <a:close/>
                <a:moveTo>
                  <a:pt x="231170" y="125266"/>
                </a:moveTo>
                <a:lnTo>
                  <a:pt x="231170" y="131201"/>
                </a:lnTo>
                <a:lnTo>
                  <a:pt x="225234" y="131201"/>
                </a:lnTo>
                <a:lnTo>
                  <a:pt x="225234" y="125266"/>
                </a:lnTo>
                <a:close/>
                <a:moveTo>
                  <a:pt x="237417" y="125266"/>
                </a:moveTo>
                <a:lnTo>
                  <a:pt x="237417" y="131201"/>
                </a:lnTo>
                <a:lnTo>
                  <a:pt x="231481" y="131201"/>
                </a:lnTo>
                <a:lnTo>
                  <a:pt x="231481" y="125266"/>
                </a:lnTo>
                <a:close/>
                <a:moveTo>
                  <a:pt x="243664" y="125266"/>
                </a:moveTo>
                <a:lnTo>
                  <a:pt x="243664" y="131201"/>
                </a:lnTo>
                <a:lnTo>
                  <a:pt x="237729" y="131201"/>
                </a:lnTo>
                <a:lnTo>
                  <a:pt x="237729" y="125266"/>
                </a:lnTo>
                <a:close/>
                <a:moveTo>
                  <a:pt x="249911" y="125266"/>
                </a:moveTo>
                <a:lnTo>
                  <a:pt x="249911" y="131201"/>
                </a:lnTo>
                <a:lnTo>
                  <a:pt x="243977" y="131201"/>
                </a:lnTo>
                <a:lnTo>
                  <a:pt x="243977" y="125266"/>
                </a:lnTo>
                <a:close/>
                <a:moveTo>
                  <a:pt x="256161" y="125266"/>
                </a:moveTo>
                <a:lnTo>
                  <a:pt x="256161" y="131201"/>
                </a:lnTo>
                <a:lnTo>
                  <a:pt x="250225" y="131201"/>
                </a:lnTo>
                <a:lnTo>
                  <a:pt x="250225" y="125266"/>
                </a:lnTo>
                <a:close/>
                <a:moveTo>
                  <a:pt x="262409" y="125266"/>
                </a:moveTo>
                <a:lnTo>
                  <a:pt x="262409" y="131201"/>
                </a:lnTo>
                <a:lnTo>
                  <a:pt x="256474" y="131201"/>
                </a:lnTo>
                <a:lnTo>
                  <a:pt x="256474" y="125266"/>
                </a:lnTo>
                <a:close/>
                <a:moveTo>
                  <a:pt x="268656" y="125266"/>
                </a:moveTo>
                <a:lnTo>
                  <a:pt x="268656" y="131201"/>
                </a:lnTo>
                <a:lnTo>
                  <a:pt x="262721" y="131201"/>
                </a:lnTo>
                <a:lnTo>
                  <a:pt x="262721" y="125266"/>
                </a:lnTo>
                <a:close/>
                <a:moveTo>
                  <a:pt x="274904" y="125266"/>
                </a:moveTo>
                <a:lnTo>
                  <a:pt x="274904" y="131201"/>
                </a:lnTo>
                <a:lnTo>
                  <a:pt x="268968" y="131201"/>
                </a:lnTo>
                <a:lnTo>
                  <a:pt x="268968" y="125266"/>
                </a:lnTo>
                <a:close/>
                <a:moveTo>
                  <a:pt x="6251" y="131513"/>
                </a:moveTo>
                <a:lnTo>
                  <a:pt x="6251" y="137449"/>
                </a:lnTo>
                <a:lnTo>
                  <a:pt x="315" y="137449"/>
                </a:lnTo>
                <a:lnTo>
                  <a:pt x="315" y="131513"/>
                </a:lnTo>
                <a:close/>
                <a:moveTo>
                  <a:pt x="12498" y="131513"/>
                </a:moveTo>
                <a:lnTo>
                  <a:pt x="12498" y="137449"/>
                </a:lnTo>
                <a:lnTo>
                  <a:pt x="6562" y="137449"/>
                </a:lnTo>
                <a:lnTo>
                  <a:pt x="6562" y="131513"/>
                </a:lnTo>
                <a:close/>
                <a:moveTo>
                  <a:pt x="18745" y="131513"/>
                </a:moveTo>
                <a:lnTo>
                  <a:pt x="18745" y="137449"/>
                </a:lnTo>
                <a:lnTo>
                  <a:pt x="12810" y="137449"/>
                </a:lnTo>
                <a:lnTo>
                  <a:pt x="12810" y="131513"/>
                </a:lnTo>
                <a:close/>
                <a:moveTo>
                  <a:pt x="24992" y="131513"/>
                </a:moveTo>
                <a:lnTo>
                  <a:pt x="24992" y="137449"/>
                </a:lnTo>
                <a:lnTo>
                  <a:pt x="19058" y="137449"/>
                </a:lnTo>
                <a:lnTo>
                  <a:pt x="19058" y="131513"/>
                </a:lnTo>
                <a:close/>
                <a:moveTo>
                  <a:pt x="31241" y="131513"/>
                </a:moveTo>
                <a:lnTo>
                  <a:pt x="31241" y="137449"/>
                </a:lnTo>
                <a:lnTo>
                  <a:pt x="25305" y="137449"/>
                </a:lnTo>
                <a:lnTo>
                  <a:pt x="25305" y="131513"/>
                </a:lnTo>
                <a:close/>
                <a:moveTo>
                  <a:pt x="37489" y="131513"/>
                </a:moveTo>
                <a:lnTo>
                  <a:pt x="37489" y="137449"/>
                </a:lnTo>
                <a:lnTo>
                  <a:pt x="31553" y="137449"/>
                </a:lnTo>
                <a:lnTo>
                  <a:pt x="31553" y="131513"/>
                </a:lnTo>
                <a:close/>
                <a:moveTo>
                  <a:pt x="43737" y="131513"/>
                </a:moveTo>
                <a:lnTo>
                  <a:pt x="43737" y="137449"/>
                </a:lnTo>
                <a:lnTo>
                  <a:pt x="37802" y="137449"/>
                </a:lnTo>
                <a:lnTo>
                  <a:pt x="37802" y="131513"/>
                </a:lnTo>
                <a:close/>
                <a:moveTo>
                  <a:pt x="49985" y="131513"/>
                </a:moveTo>
                <a:lnTo>
                  <a:pt x="49985" y="137449"/>
                </a:lnTo>
                <a:lnTo>
                  <a:pt x="44049" y="137449"/>
                </a:lnTo>
                <a:lnTo>
                  <a:pt x="44049" y="131513"/>
                </a:lnTo>
                <a:close/>
                <a:moveTo>
                  <a:pt x="56232" y="131513"/>
                </a:moveTo>
                <a:lnTo>
                  <a:pt x="56232" y="137449"/>
                </a:lnTo>
                <a:lnTo>
                  <a:pt x="50296" y="137449"/>
                </a:lnTo>
                <a:lnTo>
                  <a:pt x="50296" y="131513"/>
                </a:lnTo>
                <a:close/>
                <a:moveTo>
                  <a:pt x="62480" y="131513"/>
                </a:moveTo>
                <a:lnTo>
                  <a:pt x="62480" y="137449"/>
                </a:lnTo>
                <a:lnTo>
                  <a:pt x="56545" y="137449"/>
                </a:lnTo>
                <a:lnTo>
                  <a:pt x="56545" y="131513"/>
                </a:lnTo>
                <a:close/>
                <a:moveTo>
                  <a:pt x="68727" y="131513"/>
                </a:moveTo>
                <a:lnTo>
                  <a:pt x="68727" y="137449"/>
                </a:lnTo>
                <a:lnTo>
                  <a:pt x="62792" y="137449"/>
                </a:lnTo>
                <a:lnTo>
                  <a:pt x="62792" y="131513"/>
                </a:lnTo>
                <a:close/>
                <a:moveTo>
                  <a:pt x="74975" y="131513"/>
                </a:moveTo>
                <a:lnTo>
                  <a:pt x="74975" y="137449"/>
                </a:lnTo>
                <a:lnTo>
                  <a:pt x="69039" y="137449"/>
                </a:lnTo>
                <a:lnTo>
                  <a:pt x="69039" y="131513"/>
                </a:lnTo>
                <a:close/>
                <a:moveTo>
                  <a:pt x="81223" y="131513"/>
                </a:moveTo>
                <a:lnTo>
                  <a:pt x="81223" y="137449"/>
                </a:lnTo>
                <a:lnTo>
                  <a:pt x="75286" y="137449"/>
                </a:lnTo>
                <a:lnTo>
                  <a:pt x="75286" y="131513"/>
                </a:lnTo>
                <a:close/>
                <a:moveTo>
                  <a:pt x="87470" y="131513"/>
                </a:moveTo>
                <a:lnTo>
                  <a:pt x="87470" y="137449"/>
                </a:lnTo>
                <a:lnTo>
                  <a:pt x="81535" y="137449"/>
                </a:lnTo>
                <a:lnTo>
                  <a:pt x="81535" y="131513"/>
                </a:lnTo>
                <a:close/>
                <a:moveTo>
                  <a:pt x="93718" y="131513"/>
                </a:moveTo>
                <a:lnTo>
                  <a:pt x="93718" y="137449"/>
                </a:lnTo>
                <a:lnTo>
                  <a:pt x="87784" y="137449"/>
                </a:lnTo>
                <a:lnTo>
                  <a:pt x="87784" y="131513"/>
                </a:lnTo>
                <a:close/>
                <a:moveTo>
                  <a:pt x="99967" y="131513"/>
                </a:moveTo>
                <a:lnTo>
                  <a:pt x="99967" y="137449"/>
                </a:lnTo>
                <a:lnTo>
                  <a:pt x="94031" y="137449"/>
                </a:lnTo>
                <a:lnTo>
                  <a:pt x="94031" y="131513"/>
                </a:lnTo>
                <a:close/>
                <a:moveTo>
                  <a:pt x="106214" y="131513"/>
                </a:moveTo>
                <a:lnTo>
                  <a:pt x="106214" y="137449"/>
                </a:lnTo>
                <a:lnTo>
                  <a:pt x="100278" y="137449"/>
                </a:lnTo>
                <a:lnTo>
                  <a:pt x="100278" y="131513"/>
                </a:lnTo>
                <a:close/>
                <a:moveTo>
                  <a:pt x="112461" y="131513"/>
                </a:moveTo>
                <a:lnTo>
                  <a:pt x="112461" y="137449"/>
                </a:lnTo>
                <a:lnTo>
                  <a:pt x="106527" y="137449"/>
                </a:lnTo>
                <a:lnTo>
                  <a:pt x="106527" y="131513"/>
                </a:lnTo>
                <a:close/>
                <a:moveTo>
                  <a:pt x="118710" y="131513"/>
                </a:moveTo>
                <a:lnTo>
                  <a:pt x="118710" y="137449"/>
                </a:lnTo>
                <a:lnTo>
                  <a:pt x="112774" y="137449"/>
                </a:lnTo>
                <a:lnTo>
                  <a:pt x="112774" y="131513"/>
                </a:lnTo>
                <a:close/>
                <a:moveTo>
                  <a:pt x="124957" y="131513"/>
                </a:moveTo>
                <a:lnTo>
                  <a:pt x="124957" y="137449"/>
                </a:lnTo>
                <a:lnTo>
                  <a:pt x="119021" y="137449"/>
                </a:lnTo>
                <a:lnTo>
                  <a:pt x="119021" y="131513"/>
                </a:lnTo>
                <a:close/>
                <a:moveTo>
                  <a:pt x="131204" y="131513"/>
                </a:moveTo>
                <a:lnTo>
                  <a:pt x="131204" y="137449"/>
                </a:lnTo>
                <a:lnTo>
                  <a:pt x="125270" y="137449"/>
                </a:lnTo>
                <a:lnTo>
                  <a:pt x="125270" y="131513"/>
                </a:lnTo>
                <a:close/>
                <a:moveTo>
                  <a:pt x="137451" y="131513"/>
                </a:moveTo>
                <a:lnTo>
                  <a:pt x="137451" y="137449"/>
                </a:lnTo>
                <a:lnTo>
                  <a:pt x="131517" y="137449"/>
                </a:lnTo>
                <a:lnTo>
                  <a:pt x="131517" y="131513"/>
                </a:lnTo>
                <a:close/>
                <a:moveTo>
                  <a:pt x="143702" y="131513"/>
                </a:moveTo>
                <a:lnTo>
                  <a:pt x="143702" y="137449"/>
                </a:lnTo>
                <a:lnTo>
                  <a:pt x="137766" y="137449"/>
                </a:lnTo>
                <a:lnTo>
                  <a:pt x="137766" y="131513"/>
                </a:lnTo>
                <a:close/>
                <a:moveTo>
                  <a:pt x="149949" y="131513"/>
                </a:moveTo>
                <a:lnTo>
                  <a:pt x="149949" y="137449"/>
                </a:lnTo>
                <a:lnTo>
                  <a:pt x="144015" y="137449"/>
                </a:lnTo>
                <a:lnTo>
                  <a:pt x="144015" y="131513"/>
                </a:lnTo>
                <a:close/>
                <a:moveTo>
                  <a:pt x="156196" y="131513"/>
                </a:moveTo>
                <a:lnTo>
                  <a:pt x="156196" y="137449"/>
                </a:lnTo>
                <a:lnTo>
                  <a:pt x="150262" y="137449"/>
                </a:lnTo>
                <a:lnTo>
                  <a:pt x="150262" y="131513"/>
                </a:lnTo>
                <a:close/>
                <a:moveTo>
                  <a:pt x="162445" y="131513"/>
                </a:moveTo>
                <a:lnTo>
                  <a:pt x="162445" y="137449"/>
                </a:lnTo>
                <a:lnTo>
                  <a:pt x="156509" y="137449"/>
                </a:lnTo>
                <a:lnTo>
                  <a:pt x="156509" y="131513"/>
                </a:lnTo>
                <a:close/>
                <a:moveTo>
                  <a:pt x="168692" y="131513"/>
                </a:moveTo>
                <a:lnTo>
                  <a:pt x="168692" y="137449"/>
                </a:lnTo>
                <a:lnTo>
                  <a:pt x="162756" y="137449"/>
                </a:lnTo>
                <a:lnTo>
                  <a:pt x="162756" y="131513"/>
                </a:lnTo>
                <a:close/>
                <a:moveTo>
                  <a:pt x="174939" y="131513"/>
                </a:moveTo>
                <a:lnTo>
                  <a:pt x="174939" y="137449"/>
                </a:lnTo>
                <a:lnTo>
                  <a:pt x="169005" y="137449"/>
                </a:lnTo>
                <a:lnTo>
                  <a:pt x="169005" y="131513"/>
                </a:lnTo>
                <a:close/>
                <a:moveTo>
                  <a:pt x="181186" y="131513"/>
                </a:moveTo>
                <a:lnTo>
                  <a:pt x="181186" y="137449"/>
                </a:lnTo>
                <a:lnTo>
                  <a:pt x="175252" y="137449"/>
                </a:lnTo>
                <a:lnTo>
                  <a:pt x="175252" y="131513"/>
                </a:lnTo>
                <a:close/>
                <a:moveTo>
                  <a:pt x="187433" y="131513"/>
                </a:moveTo>
                <a:lnTo>
                  <a:pt x="187433" y="137449"/>
                </a:lnTo>
                <a:lnTo>
                  <a:pt x="181499" y="137449"/>
                </a:lnTo>
                <a:lnTo>
                  <a:pt x="181499" y="131513"/>
                </a:lnTo>
                <a:close/>
                <a:moveTo>
                  <a:pt x="193682" y="131513"/>
                </a:moveTo>
                <a:lnTo>
                  <a:pt x="193682" y="137449"/>
                </a:lnTo>
                <a:lnTo>
                  <a:pt x="187746" y="137449"/>
                </a:lnTo>
                <a:lnTo>
                  <a:pt x="187746" y="131513"/>
                </a:lnTo>
                <a:close/>
                <a:moveTo>
                  <a:pt x="199931" y="131513"/>
                </a:moveTo>
                <a:lnTo>
                  <a:pt x="199931" y="137449"/>
                </a:lnTo>
                <a:lnTo>
                  <a:pt x="193996" y="137449"/>
                </a:lnTo>
                <a:lnTo>
                  <a:pt x="193996" y="131513"/>
                </a:lnTo>
                <a:close/>
                <a:moveTo>
                  <a:pt x="206180" y="131513"/>
                </a:moveTo>
                <a:lnTo>
                  <a:pt x="206180" y="137449"/>
                </a:lnTo>
                <a:lnTo>
                  <a:pt x="200244" y="137449"/>
                </a:lnTo>
                <a:lnTo>
                  <a:pt x="200244" y="131513"/>
                </a:lnTo>
                <a:close/>
                <a:moveTo>
                  <a:pt x="212427" y="131513"/>
                </a:moveTo>
                <a:lnTo>
                  <a:pt x="212427" y="137449"/>
                </a:lnTo>
                <a:lnTo>
                  <a:pt x="206491" y="137449"/>
                </a:lnTo>
                <a:lnTo>
                  <a:pt x="206491" y="131513"/>
                </a:lnTo>
                <a:close/>
                <a:moveTo>
                  <a:pt x="218674" y="131513"/>
                </a:moveTo>
                <a:lnTo>
                  <a:pt x="218674" y="137449"/>
                </a:lnTo>
                <a:lnTo>
                  <a:pt x="212739" y="137449"/>
                </a:lnTo>
                <a:lnTo>
                  <a:pt x="212739" y="131513"/>
                </a:lnTo>
                <a:close/>
                <a:moveTo>
                  <a:pt x="224921" y="131513"/>
                </a:moveTo>
                <a:lnTo>
                  <a:pt x="224921" y="137449"/>
                </a:lnTo>
                <a:lnTo>
                  <a:pt x="218987" y="137449"/>
                </a:lnTo>
                <a:lnTo>
                  <a:pt x="218987" y="131513"/>
                </a:lnTo>
                <a:close/>
                <a:moveTo>
                  <a:pt x="231170" y="131513"/>
                </a:moveTo>
                <a:lnTo>
                  <a:pt x="231170" y="137449"/>
                </a:lnTo>
                <a:lnTo>
                  <a:pt x="225234" y="137449"/>
                </a:lnTo>
                <a:lnTo>
                  <a:pt x="225234" y="131513"/>
                </a:lnTo>
                <a:close/>
                <a:moveTo>
                  <a:pt x="237417" y="131513"/>
                </a:moveTo>
                <a:lnTo>
                  <a:pt x="237417" y="137449"/>
                </a:lnTo>
                <a:lnTo>
                  <a:pt x="231481" y="137449"/>
                </a:lnTo>
                <a:lnTo>
                  <a:pt x="231481" y="131513"/>
                </a:lnTo>
                <a:close/>
                <a:moveTo>
                  <a:pt x="243664" y="131513"/>
                </a:moveTo>
                <a:lnTo>
                  <a:pt x="243664" y="137449"/>
                </a:lnTo>
                <a:lnTo>
                  <a:pt x="237729" y="137449"/>
                </a:lnTo>
                <a:lnTo>
                  <a:pt x="237729" y="131513"/>
                </a:lnTo>
                <a:close/>
                <a:moveTo>
                  <a:pt x="249911" y="131513"/>
                </a:moveTo>
                <a:lnTo>
                  <a:pt x="249911" y="137449"/>
                </a:lnTo>
                <a:lnTo>
                  <a:pt x="243977" y="137449"/>
                </a:lnTo>
                <a:lnTo>
                  <a:pt x="243977" y="131513"/>
                </a:lnTo>
                <a:close/>
                <a:moveTo>
                  <a:pt x="256161" y="131513"/>
                </a:moveTo>
                <a:lnTo>
                  <a:pt x="256161" y="137449"/>
                </a:lnTo>
                <a:lnTo>
                  <a:pt x="250225" y="137449"/>
                </a:lnTo>
                <a:lnTo>
                  <a:pt x="250225" y="131513"/>
                </a:lnTo>
                <a:close/>
                <a:moveTo>
                  <a:pt x="262409" y="131513"/>
                </a:moveTo>
                <a:lnTo>
                  <a:pt x="262409" y="137449"/>
                </a:lnTo>
                <a:lnTo>
                  <a:pt x="256474" y="137449"/>
                </a:lnTo>
                <a:lnTo>
                  <a:pt x="256474" y="131513"/>
                </a:lnTo>
                <a:close/>
                <a:moveTo>
                  <a:pt x="268656" y="131513"/>
                </a:moveTo>
                <a:lnTo>
                  <a:pt x="268656" y="137449"/>
                </a:lnTo>
                <a:lnTo>
                  <a:pt x="262721" y="137449"/>
                </a:lnTo>
                <a:lnTo>
                  <a:pt x="262721" y="131513"/>
                </a:lnTo>
                <a:close/>
                <a:moveTo>
                  <a:pt x="274904" y="131513"/>
                </a:moveTo>
                <a:lnTo>
                  <a:pt x="274904" y="137449"/>
                </a:lnTo>
                <a:lnTo>
                  <a:pt x="268968" y="137449"/>
                </a:lnTo>
                <a:lnTo>
                  <a:pt x="268968" y="131513"/>
                </a:lnTo>
                <a:close/>
                <a:moveTo>
                  <a:pt x="6251" y="137760"/>
                </a:moveTo>
                <a:lnTo>
                  <a:pt x="6251" y="143697"/>
                </a:lnTo>
                <a:lnTo>
                  <a:pt x="315" y="143697"/>
                </a:lnTo>
                <a:lnTo>
                  <a:pt x="315" y="137760"/>
                </a:lnTo>
                <a:close/>
                <a:moveTo>
                  <a:pt x="12498" y="137760"/>
                </a:moveTo>
                <a:lnTo>
                  <a:pt x="12498" y="143697"/>
                </a:lnTo>
                <a:lnTo>
                  <a:pt x="6562" y="143697"/>
                </a:lnTo>
                <a:lnTo>
                  <a:pt x="6562" y="137760"/>
                </a:lnTo>
                <a:close/>
                <a:moveTo>
                  <a:pt x="18745" y="137760"/>
                </a:moveTo>
                <a:lnTo>
                  <a:pt x="18745" y="143697"/>
                </a:lnTo>
                <a:lnTo>
                  <a:pt x="12810" y="143697"/>
                </a:lnTo>
                <a:lnTo>
                  <a:pt x="12810" y="137760"/>
                </a:lnTo>
                <a:close/>
                <a:moveTo>
                  <a:pt x="24992" y="137760"/>
                </a:moveTo>
                <a:lnTo>
                  <a:pt x="24992" y="143697"/>
                </a:lnTo>
                <a:lnTo>
                  <a:pt x="19058" y="143697"/>
                </a:lnTo>
                <a:lnTo>
                  <a:pt x="19058" y="137760"/>
                </a:lnTo>
                <a:close/>
                <a:moveTo>
                  <a:pt x="31241" y="137760"/>
                </a:moveTo>
                <a:lnTo>
                  <a:pt x="31241" y="143697"/>
                </a:lnTo>
                <a:lnTo>
                  <a:pt x="25305" y="143697"/>
                </a:lnTo>
                <a:lnTo>
                  <a:pt x="25305" y="137760"/>
                </a:lnTo>
                <a:close/>
                <a:moveTo>
                  <a:pt x="37489" y="137760"/>
                </a:moveTo>
                <a:lnTo>
                  <a:pt x="37489" y="143697"/>
                </a:lnTo>
                <a:lnTo>
                  <a:pt x="31553" y="143697"/>
                </a:lnTo>
                <a:lnTo>
                  <a:pt x="31553" y="137760"/>
                </a:lnTo>
                <a:close/>
                <a:moveTo>
                  <a:pt x="43737" y="137760"/>
                </a:moveTo>
                <a:lnTo>
                  <a:pt x="43737" y="143697"/>
                </a:lnTo>
                <a:lnTo>
                  <a:pt x="37802" y="143697"/>
                </a:lnTo>
                <a:lnTo>
                  <a:pt x="37802" y="137760"/>
                </a:lnTo>
                <a:close/>
                <a:moveTo>
                  <a:pt x="49985" y="137760"/>
                </a:moveTo>
                <a:lnTo>
                  <a:pt x="49985" y="143697"/>
                </a:lnTo>
                <a:lnTo>
                  <a:pt x="44049" y="143697"/>
                </a:lnTo>
                <a:lnTo>
                  <a:pt x="44049" y="137760"/>
                </a:lnTo>
                <a:close/>
                <a:moveTo>
                  <a:pt x="56232" y="137760"/>
                </a:moveTo>
                <a:lnTo>
                  <a:pt x="56232" y="143697"/>
                </a:lnTo>
                <a:lnTo>
                  <a:pt x="50296" y="143697"/>
                </a:lnTo>
                <a:lnTo>
                  <a:pt x="50296" y="137760"/>
                </a:lnTo>
                <a:close/>
                <a:moveTo>
                  <a:pt x="62480" y="137760"/>
                </a:moveTo>
                <a:lnTo>
                  <a:pt x="62480" y="143697"/>
                </a:lnTo>
                <a:lnTo>
                  <a:pt x="56545" y="143697"/>
                </a:lnTo>
                <a:lnTo>
                  <a:pt x="56545" y="137760"/>
                </a:lnTo>
                <a:close/>
                <a:moveTo>
                  <a:pt x="68727" y="137760"/>
                </a:moveTo>
                <a:lnTo>
                  <a:pt x="68727" y="143697"/>
                </a:lnTo>
                <a:lnTo>
                  <a:pt x="62792" y="143697"/>
                </a:lnTo>
                <a:lnTo>
                  <a:pt x="62792" y="137760"/>
                </a:lnTo>
                <a:close/>
                <a:moveTo>
                  <a:pt x="74975" y="137760"/>
                </a:moveTo>
                <a:lnTo>
                  <a:pt x="74975" y="143697"/>
                </a:lnTo>
                <a:lnTo>
                  <a:pt x="69039" y="143697"/>
                </a:lnTo>
                <a:lnTo>
                  <a:pt x="69039" y="137760"/>
                </a:lnTo>
                <a:close/>
                <a:moveTo>
                  <a:pt x="81223" y="137760"/>
                </a:moveTo>
                <a:lnTo>
                  <a:pt x="81223" y="143697"/>
                </a:lnTo>
                <a:lnTo>
                  <a:pt x="75286" y="143697"/>
                </a:lnTo>
                <a:lnTo>
                  <a:pt x="75286" y="137760"/>
                </a:lnTo>
                <a:close/>
                <a:moveTo>
                  <a:pt x="87470" y="137760"/>
                </a:moveTo>
                <a:lnTo>
                  <a:pt x="87470" y="143697"/>
                </a:lnTo>
                <a:lnTo>
                  <a:pt x="81535" y="143697"/>
                </a:lnTo>
                <a:lnTo>
                  <a:pt x="81535" y="137760"/>
                </a:lnTo>
                <a:close/>
                <a:moveTo>
                  <a:pt x="93718" y="137760"/>
                </a:moveTo>
                <a:lnTo>
                  <a:pt x="93718" y="143697"/>
                </a:lnTo>
                <a:lnTo>
                  <a:pt x="87784" y="143697"/>
                </a:lnTo>
                <a:lnTo>
                  <a:pt x="87784" y="137760"/>
                </a:lnTo>
                <a:close/>
                <a:moveTo>
                  <a:pt x="99967" y="137760"/>
                </a:moveTo>
                <a:lnTo>
                  <a:pt x="99967" y="143697"/>
                </a:lnTo>
                <a:lnTo>
                  <a:pt x="94031" y="143697"/>
                </a:lnTo>
                <a:lnTo>
                  <a:pt x="94031" y="137760"/>
                </a:lnTo>
                <a:close/>
                <a:moveTo>
                  <a:pt x="106214" y="137760"/>
                </a:moveTo>
                <a:lnTo>
                  <a:pt x="106214" y="143697"/>
                </a:lnTo>
                <a:lnTo>
                  <a:pt x="100278" y="143697"/>
                </a:lnTo>
                <a:lnTo>
                  <a:pt x="100278" y="137760"/>
                </a:lnTo>
                <a:close/>
                <a:moveTo>
                  <a:pt x="112461" y="137760"/>
                </a:moveTo>
                <a:lnTo>
                  <a:pt x="112461" y="143697"/>
                </a:lnTo>
                <a:lnTo>
                  <a:pt x="106527" y="143697"/>
                </a:lnTo>
                <a:lnTo>
                  <a:pt x="106527" y="137760"/>
                </a:lnTo>
                <a:close/>
                <a:moveTo>
                  <a:pt x="118710" y="137760"/>
                </a:moveTo>
                <a:lnTo>
                  <a:pt x="118710" y="143697"/>
                </a:lnTo>
                <a:lnTo>
                  <a:pt x="112774" y="143697"/>
                </a:lnTo>
                <a:lnTo>
                  <a:pt x="112774" y="137760"/>
                </a:lnTo>
                <a:close/>
                <a:moveTo>
                  <a:pt x="124957" y="137760"/>
                </a:moveTo>
                <a:lnTo>
                  <a:pt x="124957" y="143697"/>
                </a:lnTo>
                <a:lnTo>
                  <a:pt x="119021" y="143697"/>
                </a:lnTo>
                <a:lnTo>
                  <a:pt x="119021" y="137760"/>
                </a:lnTo>
                <a:close/>
                <a:moveTo>
                  <a:pt x="131204" y="137760"/>
                </a:moveTo>
                <a:lnTo>
                  <a:pt x="131204" y="143697"/>
                </a:lnTo>
                <a:lnTo>
                  <a:pt x="125270" y="143697"/>
                </a:lnTo>
                <a:lnTo>
                  <a:pt x="125270" y="137760"/>
                </a:lnTo>
                <a:close/>
                <a:moveTo>
                  <a:pt x="137451" y="137760"/>
                </a:moveTo>
                <a:lnTo>
                  <a:pt x="137451" y="143697"/>
                </a:lnTo>
                <a:lnTo>
                  <a:pt x="131517" y="143697"/>
                </a:lnTo>
                <a:lnTo>
                  <a:pt x="131517" y="137760"/>
                </a:lnTo>
                <a:close/>
                <a:moveTo>
                  <a:pt x="143702" y="137760"/>
                </a:moveTo>
                <a:lnTo>
                  <a:pt x="143702" y="143697"/>
                </a:lnTo>
                <a:lnTo>
                  <a:pt x="137766" y="143697"/>
                </a:lnTo>
                <a:lnTo>
                  <a:pt x="137766" y="137760"/>
                </a:lnTo>
                <a:close/>
                <a:moveTo>
                  <a:pt x="149949" y="137760"/>
                </a:moveTo>
                <a:lnTo>
                  <a:pt x="149949" y="143697"/>
                </a:lnTo>
                <a:lnTo>
                  <a:pt x="144015" y="143697"/>
                </a:lnTo>
                <a:lnTo>
                  <a:pt x="144015" y="137760"/>
                </a:lnTo>
                <a:close/>
                <a:moveTo>
                  <a:pt x="156196" y="137760"/>
                </a:moveTo>
                <a:lnTo>
                  <a:pt x="156196" y="143697"/>
                </a:lnTo>
                <a:lnTo>
                  <a:pt x="150262" y="143697"/>
                </a:lnTo>
                <a:lnTo>
                  <a:pt x="150262" y="137760"/>
                </a:lnTo>
                <a:close/>
                <a:moveTo>
                  <a:pt x="162445" y="137760"/>
                </a:moveTo>
                <a:lnTo>
                  <a:pt x="162445" y="143697"/>
                </a:lnTo>
                <a:lnTo>
                  <a:pt x="156509" y="143697"/>
                </a:lnTo>
                <a:lnTo>
                  <a:pt x="156509" y="137760"/>
                </a:lnTo>
                <a:close/>
                <a:moveTo>
                  <a:pt x="168692" y="137760"/>
                </a:moveTo>
                <a:lnTo>
                  <a:pt x="168692" y="143697"/>
                </a:lnTo>
                <a:lnTo>
                  <a:pt x="162756" y="143697"/>
                </a:lnTo>
                <a:lnTo>
                  <a:pt x="162756" y="137760"/>
                </a:lnTo>
                <a:close/>
                <a:moveTo>
                  <a:pt x="174939" y="137760"/>
                </a:moveTo>
                <a:lnTo>
                  <a:pt x="174939" y="143697"/>
                </a:lnTo>
                <a:lnTo>
                  <a:pt x="169005" y="143697"/>
                </a:lnTo>
                <a:lnTo>
                  <a:pt x="169005" y="137760"/>
                </a:lnTo>
                <a:close/>
                <a:moveTo>
                  <a:pt x="181186" y="137760"/>
                </a:moveTo>
                <a:lnTo>
                  <a:pt x="181186" y="143697"/>
                </a:lnTo>
                <a:lnTo>
                  <a:pt x="175252" y="143697"/>
                </a:lnTo>
                <a:lnTo>
                  <a:pt x="175252" y="137760"/>
                </a:lnTo>
                <a:close/>
                <a:moveTo>
                  <a:pt x="187433" y="137760"/>
                </a:moveTo>
                <a:lnTo>
                  <a:pt x="187433" y="143697"/>
                </a:lnTo>
                <a:lnTo>
                  <a:pt x="181499" y="143697"/>
                </a:lnTo>
                <a:lnTo>
                  <a:pt x="181499" y="137760"/>
                </a:lnTo>
                <a:close/>
                <a:moveTo>
                  <a:pt x="193682" y="137760"/>
                </a:moveTo>
                <a:lnTo>
                  <a:pt x="193682" y="143697"/>
                </a:lnTo>
                <a:lnTo>
                  <a:pt x="187746" y="143697"/>
                </a:lnTo>
                <a:lnTo>
                  <a:pt x="187746" y="137760"/>
                </a:lnTo>
                <a:close/>
                <a:moveTo>
                  <a:pt x="199931" y="137760"/>
                </a:moveTo>
                <a:lnTo>
                  <a:pt x="199931" y="143697"/>
                </a:lnTo>
                <a:lnTo>
                  <a:pt x="193996" y="143697"/>
                </a:lnTo>
                <a:lnTo>
                  <a:pt x="193996" y="137760"/>
                </a:lnTo>
                <a:close/>
                <a:moveTo>
                  <a:pt x="206180" y="137760"/>
                </a:moveTo>
                <a:lnTo>
                  <a:pt x="206180" y="143697"/>
                </a:lnTo>
                <a:lnTo>
                  <a:pt x="200244" y="143697"/>
                </a:lnTo>
                <a:lnTo>
                  <a:pt x="200244" y="137760"/>
                </a:lnTo>
                <a:close/>
                <a:moveTo>
                  <a:pt x="212427" y="137760"/>
                </a:moveTo>
                <a:lnTo>
                  <a:pt x="212427" y="143697"/>
                </a:lnTo>
                <a:lnTo>
                  <a:pt x="206491" y="143697"/>
                </a:lnTo>
                <a:lnTo>
                  <a:pt x="206491" y="137760"/>
                </a:lnTo>
                <a:close/>
                <a:moveTo>
                  <a:pt x="218674" y="137760"/>
                </a:moveTo>
                <a:lnTo>
                  <a:pt x="218674" y="143697"/>
                </a:lnTo>
                <a:lnTo>
                  <a:pt x="212739" y="143697"/>
                </a:lnTo>
                <a:lnTo>
                  <a:pt x="212739" y="137760"/>
                </a:lnTo>
                <a:close/>
                <a:moveTo>
                  <a:pt x="224921" y="137760"/>
                </a:moveTo>
                <a:lnTo>
                  <a:pt x="224921" y="143697"/>
                </a:lnTo>
                <a:lnTo>
                  <a:pt x="218987" y="143697"/>
                </a:lnTo>
                <a:lnTo>
                  <a:pt x="218987" y="137760"/>
                </a:lnTo>
                <a:close/>
                <a:moveTo>
                  <a:pt x="231170" y="137760"/>
                </a:moveTo>
                <a:lnTo>
                  <a:pt x="231170" y="143697"/>
                </a:lnTo>
                <a:lnTo>
                  <a:pt x="225234" y="143697"/>
                </a:lnTo>
                <a:lnTo>
                  <a:pt x="225234" y="137760"/>
                </a:lnTo>
                <a:close/>
                <a:moveTo>
                  <a:pt x="237417" y="137760"/>
                </a:moveTo>
                <a:lnTo>
                  <a:pt x="237417" y="143697"/>
                </a:lnTo>
                <a:lnTo>
                  <a:pt x="231481" y="143697"/>
                </a:lnTo>
                <a:lnTo>
                  <a:pt x="231481" y="137760"/>
                </a:lnTo>
                <a:close/>
                <a:moveTo>
                  <a:pt x="243664" y="137760"/>
                </a:moveTo>
                <a:lnTo>
                  <a:pt x="243664" y="143697"/>
                </a:lnTo>
                <a:lnTo>
                  <a:pt x="237729" y="143697"/>
                </a:lnTo>
                <a:lnTo>
                  <a:pt x="237729" y="137760"/>
                </a:lnTo>
                <a:close/>
                <a:moveTo>
                  <a:pt x="249911" y="137760"/>
                </a:moveTo>
                <a:lnTo>
                  <a:pt x="249911" y="143697"/>
                </a:lnTo>
                <a:lnTo>
                  <a:pt x="243977" y="143697"/>
                </a:lnTo>
                <a:lnTo>
                  <a:pt x="243977" y="137760"/>
                </a:lnTo>
                <a:close/>
                <a:moveTo>
                  <a:pt x="256161" y="137760"/>
                </a:moveTo>
                <a:lnTo>
                  <a:pt x="256161" y="143697"/>
                </a:lnTo>
                <a:lnTo>
                  <a:pt x="250225" y="143697"/>
                </a:lnTo>
                <a:lnTo>
                  <a:pt x="250225" y="137760"/>
                </a:lnTo>
                <a:close/>
                <a:moveTo>
                  <a:pt x="262409" y="137760"/>
                </a:moveTo>
                <a:lnTo>
                  <a:pt x="262409" y="143697"/>
                </a:lnTo>
                <a:lnTo>
                  <a:pt x="256474" y="143697"/>
                </a:lnTo>
                <a:lnTo>
                  <a:pt x="256474" y="137760"/>
                </a:lnTo>
                <a:close/>
                <a:moveTo>
                  <a:pt x="268656" y="137760"/>
                </a:moveTo>
                <a:lnTo>
                  <a:pt x="268656" y="143697"/>
                </a:lnTo>
                <a:lnTo>
                  <a:pt x="262721" y="143697"/>
                </a:lnTo>
                <a:lnTo>
                  <a:pt x="262721" y="137760"/>
                </a:lnTo>
                <a:close/>
                <a:moveTo>
                  <a:pt x="274904" y="137760"/>
                </a:moveTo>
                <a:lnTo>
                  <a:pt x="274904" y="143697"/>
                </a:lnTo>
                <a:lnTo>
                  <a:pt x="268968" y="143697"/>
                </a:lnTo>
                <a:lnTo>
                  <a:pt x="268968" y="137760"/>
                </a:lnTo>
                <a:close/>
                <a:moveTo>
                  <a:pt x="6251" y="144011"/>
                </a:moveTo>
                <a:lnTo>
                  <a:pt x="6251" y="149945"/>
                </a:lnTo>
                <a:lnTo>
                  <a:pt x="315" y="149945"/>
                </a:lnTo>
                <a:lnTo>
                  <a:pt x="315" y="144011"/>
                </a:lnTo>
                <a:close/>
                <a:moveTo>
                  <a:pt x="12498" y="144011"/>
                </a:moveTo>
                <a:lnTo>
                  <a:pt x="12498" y="149945"/>
                </a:lnTo>
                <a:lnTo>
                  <a:pt x="6562" y="149945"/>
                </a:lnTo>
                <a:lnTo>
                  <a:pt x="6562" y="144011"/>
                </a:lnTo>
                <a:close/>
                <a:moveTo>
                  <a:pt x="18745" y="144011"/>
                </a:moveTo>
                <a:lnTo>
                  <a:pt x="18745" y="149945"/>
                </a:lnTo>
                <a:lnTo>
                  <a:pt x="12810" y="149945"/>
                </a:lnTo>
                <a:lnTo>
                  <a:pt x="12810" y="144011"/>
                </a:lnTo>
                <a:close/>
                <a:moveTo>
                  <a:pt x="24992" y="144011"/>
                </a:moveTo>
                <a:lnTo>
                  <a:pt x="24992" y="149945"/>
                </a:lnTo>
                <a:lnTo>
                  <a:pt x="19058" y="149945"/>
                </a:lnTo>
                <a:lnTo>
                  <a:pt x="19058" y="144011"/>
                </a:lnTo>
                <a:close/>
                <a:moveTo>
                  <a:pt x="31241" y="144011"/>
                </a:moveTo>
                <a:lnTo>
                  <a:pt x="31241" y="149945"/>
                </a:lnTo>
                <a:lnTo>
                  <a:pt x="25305" y="149945"/>
                </a:lnTo>
                <a:lnTo>
                  <a:pt x="25305" y="144011"/>
                </a:lnTo>
                <a:close/>
                <a:moveTo>
                  <a:pt x="37489" y="144011"/>
                </a:moveTo>
                <a:lnTo>
                  <a:pt x="37489" y="149945"/>
                </a:lnTo>
                <a:lnTo>
                  <a:pt x="31553" y="149945"/>
                </a:lnTo>
                <a:lnTo>
                  <a:pt x="31553" y="144011"/>
                </a:lnTo>
                <a:close/>
                <a:moveTo>
                  <a:pt x="43737" y="144011"/>
                </a:moveTo>
                <a:lnTo>
                  <a:pt x="43737" y="149945"/>
                </a:lnTo>
                <a:lnTo>
                  <a:pt x="37802" y="149945"/>
                </a:lnTo>
                <a:lnTo>
                  <a:pt x="37802" y="144011"/>
                </a:lnTo>
                <a:close/>
                <a:moveTo>
                  <a:pt x="49985" y="144011"/>
                </a:moveTo>
                <a:lnTo>
                  <a:pt x="49985" y="149945"/>
                </a:lnTo>
                <a:lnTo>
                  <a:pt x="44049" y="149945"/>
                </a:lnTo>
                <a:lnTo>
                  <a:pt x="44049" y="144011"/>
                </a:lnTo>
                <a:close/>
                <a:moveTo>
                  <a:pt x="56232" y="144011"/>
                </a:moveTo>
                <a:lnTo>
                  <a:pt x="56232" y="149945"/>
                </a:lnTo>
                <a:lnTo>
                  <a:pt x="50296" y="149945"/>
                </a:lnTo>
                <a:lnTo>
                  <a:pt x="50296" y="144011"/>
                </a:lnTo>
                <a:close/>
                <a:moveTo>
                  <a:pt x="62480" y="144011"/>
                </a:moveTo>
                <a:lnTo>
                  <a:pt x="62480" y="149945"/>
                </a:lnTo>
                <a:lnTo>
                  <a:pt x="56545" y="149945"/>
                </a:lnTo>
                <a:lnTo>
                  <a:pt x="56545" y="144011"/>
                </a:lnTo>
                <a:close/>
                <a:moveTo>
                  <a:pt x="68727" y="144011"/>
                </a:moveTo>
                <a:lnTo>
                  <a:pt x="68727" y="149945"/>
                </a:lnTo>
                <a:lnTo>
                  <a:pt x="62792" y="149945"/>
                </a:lnTo>
                <a:lnTo>
                  <a:pt x="62792" y="144011"/>
                </a:lnTo>
                <a:close/>
                <a:moveTo>
                  <a:pt x="74975" y="144011"/>
                </a:moveTo>
                <a:lnTo>
                  <a:pt x="74975" y="149945"/>
                </a:lnTo>
                <a:lnTo>
                  <a:pt x="69039" y="149945"/>
                </a:lnTo>
                <a:lnTo>
                  <a:pt x="69039" y="144011"/>
                </a:lnTo>
                <a:close/>
                <a:moveTo>
                  <a:pt x="81223" y="144011"/>
                </a:moveTo>
                <a:lnTo>
                  <a:pt x="81223" y="149945"/>
                </a:lnTo>
                <a:lnTo>
                  <a:pt x="75286" y="149945"/>
                </a:lnTo>
                <a:lnTo>
                  <a:pt x="75286" y="144011"/>
                </a:lnTo>
                <a:close/>
                <a:moveTo>
                  <a:pt x="87470" y="144011"/>
                </a:moveTo>
                <a:lnTo>
                  <a:pt x="87470" y="149945"/>
                </a:lnTo>
                <a:lnTo>
                  <a:pt x="81535" y="149945"/>
                </a:lnTo>
                <a:lnTo>
                  <a:pt x="81535" y="144011"/>
                </a:lnTo>
                <a:close/>
                <a:moveTo>
                  <a:pt x="93718" y="144011"/>
                </a:moveTo>
                <a:lnTo>
                  <a:pt x="93718" y="149945"/>
                </a:lnTo>
                <a:lnTo>
                  <a:pt x="87784" y="149945"/>
                </a:lnTo>
                <a:lnTo>
                  <a:pt x="87784" y="144011"/>
                </a:lnTo>
                <a:close/>
                <a:moveTo>
                  <a:pt x="99967" y="144011"/>
                </a:moveTo>
                <a:lnTo>
                  <a:pt x="99967" y="149945"/>
                </a:lnTo>
                <a:lnTo>
                  <a:pt x="94031" y="149945"/>
                </a:lnTo>
                <a:lnTo>
                  <a:pt x="94031" y="144011"/>
                </a:lnTo>
                <a:close/>
                <a:moveTo>
                  <a:pt x="106214" y="144011"/>
                </a:moveTo>
                <a:lnTo>
                  <a:pt x="106214" y="149945"/>
                </a:lnTo>
                <a:lnTo>
                  <a:pt x="100278" y="149945"/>
                </a:lnTo>
                <a:lnTo>
                  <a:pt x="100278" y="144011"/>
                </a:lnTo>
                <a:close/>
                <a:moveTo>
                  <a:pt x="112461" y="144011"/>
                </a:moveTo>
                <a:lnTo>
                  <a:pt x="112461" y="149945"/>
                </a:lnTo>
                <a:lnTo>
                  <a:pt x="106527" y="149945"/>
                </a:lnTo>
                <a:lnTo>
                  <a:pt x="106527" y="144011"/>
                </a:lnTo>
                <a:close/>
                <a:moveTo>
                  <a:pt x="118710" y="144011"/>
                </a:moveTo>
                <a:lnTo>
                  <a:pt x="118710" y="149945"/>
                </a:lnTo>
                <a:lnTo>
                  <a:pt x="112774" y="149945"/>
                </a:lnTo>
                <a:lnTo>
                  <a:pt x="112774" y="144011"/>
                </a:lnTo>
                <a:close/>
                <a:moveTo>
                  <a:pt x="124957" y="144011"/>
                </a:moveTo>
                <a:lnTo>
                  <a:pt x="124957" y="149945"/>
                </a:lnTo>
                <a:lnTo>
                  <a:pt x="119021" y="149945"/>
                </a:lnTo>
                <a:lnTo>
                  <a:pt x="119021" y="144011"/>
                </a:lnTo>
                <a:close/>
                <a:moveTo>
                  <a:pt x="131204" y="144011"/>
                </a:moveTo>
                <a:lnTo>
                  <a:pt x="131204" y="149945"/>
                </a:lnTo>
                <a:lnTo>
                  <a:pt x="125270" y="149945"/>
                </a:lnTo>
                <a:lnTo>
                  <a:pt x="125270" y="144011"/>
                </a:lnTo>
                <a:close/>
                <a:moveTo>
                  <a:pt x="137451" y="144011"/>
                </a:moveTo>
                <a:lnTo>
                  <a:pt x="137451" y="149945"/>
                </a:lnTo>
                <a:lnTo>
                  <a:pt x="131517" y="149945"/>
                </a:lnTo>
                <a:lnTo>
                  <a:pt x="131517" y="144011"/>
                </a:lnTo>
                <a:close/>
                <a:moveTo>
                  <a:pt x="143702" y="144011"/>
                </a:moveTo>
                <a:lnTo>
                  <a:pt x="143702" y="149945"/>
                </a:lnTo>
                <a:lnTo>
                  <a:pt x="137766" y="149945"/>
                </a:lnTo>
                <a:lnTo>
                  <a:pt x="137766" y="144011"/>
                </a:lnTo>
                <a:close/>
                <a:moveTo>
                  <a:pt x="149949" y="144011"/>
                </a:moveTo>
                <a:lnTo>
                  <a:pt x="149949" y="149945"/>
                </a:lnTo>
                <a:lnTo>
                  <a:pt x="144015" y="149945"/>
                </a:lnTo>
                <a:lnTo>
                  <a:pt x="144015" y="144011"/>
                </a:lnTo>
                <a:close/>
                <a:moveTo>
                  <a:pt x="156196" y="144011"/>
                </a:moveTo>
                <a:lnTo>
                  <a:pt x="156196" y="149945"/>
                </a:lnTo>
                <a:lnTo>
                  <a:pt x="150262" y="149945"/>
                </a:lnTo>
                <a:lnTo>
                  <a:pt x="150262" y="144011"/>
                </a:lnTo>
                <a:close/>
                <a:moveTo>
                  <a:pt x="162445" y="144011"/>
                </a:moveTo>
                <a:lnTo>
                  <a:pt x="162445" y="149945"/>
                </a:lnTo>
                <a:lnTo>
                  <a:pt x="156509" y="149945"/>
                </a:lnTo>
                <a:lnTo>
                  <a:pt x="156509" y="144011"/>
                </a:lnTo>
                <a:close/>
                <a:moveTo>
                  <a:pt x="168692" y="144011"/>
                </a:moveTo>
                <a:lnTo>
                  <a:pt x="168692" y="149945"/>
                </a:lnTo>
                <a:lnTo>
                  <a:pt x="162756" y="149945"/>
                </a:lnTo>
                <a:lnTo>
                  <a:pt x="162756" y="144011"/>
                </a:lnTo>
                <a:close/>
                <a:moveTo>
                  <a:pt x="174939" y="144011"/>
                </a:moveTo>
                <a:lnTo>
                  <a:pt x="174939" y="149945"/>
                </a:lnTo>
                <a:lnTo>
                  <a:pt x="169005" y="149945"/>
                </a:lnTo>
                <a:lnTo>
                  <a:pt x="169005" y="144011"/>
                </a:lnTo>
                <a:close/>
                <a:moveTo>
                  <a:pt x="181186" y="144011"/>
                </a:moveTo>
                <a:lnTo>
                  <a:pt x="181186" y="149945"/>
                </a:lnTo>
                <a:lnTo>
                  <a:pt x="175252" y="149945"/>
                </a:lnTo>
                <a:lnTo>
                  <a:pt x="175252" y="144011"/>
                </a:lnTo>
                <a:close/>
                <a:moveTo>
                  <a:pt x="187433" y="144011"/>
                </a:moveTo>
                <a:lnTo>
                  <a:pt x="187433" y="149945"/>
                </a:lnTo>
                <a:lnTo>
                  <a:pt x="181499" y="149945"/>
                </a:lnTo>
                <a:lnTo>
                  <a:pt x="181499" y="144011"/>
                </a:lnTo>
                <a:close/>
                <a:moveTo>
                  <a:pt x="193682" y="144011"/>
                </a:moveTo>
                <a:lnTo>
                  <a:pt x="193682" y="149945"/>
                </a:lnTo>
                <a:lnTo>
                  <a:pt x="187746" y="149945"/>
                </a:lnTo>
                <a:lnTo>
                  <a:pt x="187746" y="144011"/>
                </a:lnTo>
                <a:close/>
                <a:moveTo>
                  <a:pt x="199931" y="144011"/>
                </a:moveTo>
                <a:lnTo>
                  <a:pt x="199931" y="149945"/>
                </a:lnTo>
                <a:lnTo>
                  <a:pt x="193996" y="149945"/>
                </a:lnTo>
                <a:lnTo>
                  <a:pt x="193996" y="144011"/>
                </a:lnTo>
                <a:close/>
                <a:moveTo>
                  <a:pt x="206180" y="144011"/>
                </a:moveTo>
                <a:lnTo>
                  <a:pt x="206180" y="149945"/>
                </a:lnTo>
                <a:lnTo>
                  <a:pt x="200244" y="149945"/>
                </a:lnTo>
                <a:lnTo>
                  <a:pt x="200244" y="144011"/>
                </a:lnTo>
                <a:close/>
                <a:moveTo>
                  <a:pt x="212427" y="144011"/>
                </a:moveTo>
                <a:lnTo>
                  <a:pt x="212427" y="149945"/>
                </a:lnTo>
                <a:lnTo>
                  <a:pt x="206491" y="149945"/>
                </a:lnTo>
                <a:lnTo>
                  <a:pt x="206491" y="144011"/>
                </a:lnTo>
                <a:close/>
                <a:moveTo>
                  <a:pt x="218674" y="144011"/>
                </a:moveTo>
                <a:lnTo>
                  <a:pt x="218674" y="149945"/>
                </a:lnTo>
                <a:lnTo>
                  <a:pt x="212739" y="149945"/>
                </a:lnTo>
                <a:lnTo>
                  <a:pt x="212739" y="144011"/>
                </a:lnTo>
                <a:close/>
                <a:moveTo>
                  <a:pt x="224921" y="144011"/>
                </a:moveTo>
                <a:lnTo>
                  <a:pt x="224921" y="149945"/>
                </a:lnTo>
                <a:lnTo>
                  <a:pt x="218987" y="149945"/>
                </a:lnTo>
                <a:lnTo>
                  <a:pt x="218987" y="144011"/>
                </a:lnTo>
                <a:close/>
                <a:moveTo>
                  <a:pt x="231170" y="144011"/>
                </a:moveTo>
                <a:lnTo>
                  <a:pt x="231170" y="149945"/>
                </a:lnTo>
                <a:lnTo>
                  <a:pt x="225234" y="149945"/>
                </a:lnTo>
                <a:lnTo>
                  <a:pt x="225234" y="144011"/>
                </a:lnTo>
                <a:close/>
                <a:moveTo>
                  <a:pt x="237417" y="144011"/>
                </a:moveTo>
                <a:lnTo>
                  <a:pt x="237417" y="149945"/>
                </a:lnTo>
                <a:lnTo>
                  <a:pt x="231481" y="149945"/>
                </a:lnTo>
                <a:lnTo>
                  <a:pt x="231481" y="144011"/>
                </a:lnTo>
                <a:close/>
                <a:moveTo>
                  <a:pt x="243664" y="144011"/>
                </a:moveTo>
                <a:lnTo>
                  <a:pt x="243664" y="149945"/>
                </a:lnTo>
                <a:lnTo>
                  <a:pt x="237729" y="149945"/>
                </a:lnTo>
                <a:lnTo>
                  <a:pt x="237729" y="144011"/>
                </a:lnTo>
                <a:close/>
                <a:moveTo>
                  <a:pt x="249911" y="144011"/>
                </a:moveTo>
                <a:lnTo>
                  <a:pt x="249911" y="149945"/>
                </a:lnTo>
                <a:lnTo>
                  <a:pt x="243977" y="149945"/>
                </a:lnTo>
                <a:lnTo>
                  <a:pt x="243977" y="144011"/>
                </a:lnTo>
                <a:close/>
                <a:moveTo>
                  <a:pt x="256161" y="144011"/>
                </a:moveTo>
                <a:lnTo>
                  <a:pt x="256161" y="149945"/>
                </a:lnTo>
                <a:lnTo>
                  <a:pt x="250225" y="149945"/>
                </a:lnTo>
                <a:lnTo>
                  <a:pt x="250225" y="144011"/>
                </a:lnTo>
                <a:close/>
                <a:moveTo>
                  <a:pt x="262409" y="144011"/>
                </a:moveTo>
                <a:lnTo>
                  <a:pt x="262409" y="149945"/>
                </a:lnTo>
                <a:lnTo>
                  <a:pt x="256474" y="149945"/>
                </a:lnTo>
                <a:lnTo>
                  <a:pt x="256474" y="144011"/>
                </a:lnTo>
                <a:close/>
                <a:moveTo>
                  <a:pt x="268656" y="144011"/>
                </a:moveTo>
                <a:lnTo>
                  <a:pt x="268656" y="149945"/>
                </a:lnTo>
                <a:lnTo>
                  <a:pt x="262721" y="149945"/>
                </a:lnTo>
                <a:lnTo>
                  <a:pt x="262721" y="144011"/>
                </a:lnTo>
                <a:close/>
                <a:moveTo>
                  <a:pt x="274904" y="144011"/>
                </a:moveTo>
                <a:lnTo>
                  <a:pt x="274904" y="149945"/>
                </a:lnTo>
                <a:lnTo>
                  <a:pt x="268968" y="149945"/>
                </a:lnTo>
                <a:lnTo>
                  <a:pt x="268968" y="144011"/>
                </a:lnTo>
                <a:close/>
                <a:moveTo>
                  <a:pt x="6251" y="150258"/>
                </a:moveTo>
                <a:lnTo>
                  <a:pt x="6251" y="156192"/>
                </a:lnTo>
                <a:lnTo>
                  <a:pt x="315" y="156192"/>
                </a:lnTo>
                <a:lnTo>
                  <a:pt x="315" y="150258"/>
                </a:lnTo>
                <a:close/>
                <a:moveTo>
                  <a:pt x="12498" y="150258"/>
                </a:moveTo>
                <a:lnTo>
                  <a:pt x="12498" y="156192"/>
                </a:lnTo>
                <a:lnTo>
                  <a:pt x="6562" y="156192"/>
                </a:lnTo>
                <a:lnTo>
                  <a:pt x="6562" y="150258"/>
                </a:lnTo>
                <a:close/>
                <a:moveTo>
                  <a:pt x="18745" y="150258"/>
                </a:moveTo>
                <a:lnTo>
                  <a:pt x="18745" y="156192"/>
                </a:lnTo>
                <a:lnTo>
                  <a:pt x="12810" y="156192"/>
                </a:lnTo>
                <a:lnTo>
                  <a:pt x="12810" y="150258"/>
                </a:lnTo>
                <a:close/>
                <a:moveTo>
                  <a:pt x="24992" y="150258"/>
                </a:moveTo>
                <a:lnTo>
                  <a:pt x="24992" y="156192"/>
                </a:lnTo>
                <a:lnTo>
                  <a:pt x="19058" y="156192"/>
                </a:lnTo>
                <a:lnTo>
                  <a:pt x="19058" y="150258"/>
                </a:lnTo>
                <a:close/>
                <a:moveTo>
                  <a:pt x="31241" y="150258"/>
                </a:moveTo>
                <a:lnTo>
                  <a:pt x="31241" y="156192"/>
                </a:lnTo>
                <a:lnTo>
                  <a:pt x="25305" y="156192"/>
                </a:lnTo>
                <a:lnTo>
                  <a:pt x="25305" y="150258"/>
                </a:lnTo>
                <a:close/>
                <a:moveTo>
                  <a:pt x="37489" y="150258"/>
                </a:moveTo>
                <a:lnTo>
                  <a:pt x="37489" y="156192"/>
                </a:lnTo>
                <a:lnTo>
                  <a:pt x="31553" y="156192"/>
                </a:lnTo>
                <a:lnTo>
                  <a:pt x="31553" y="150258"/>
                </a:lnTo>
                <a:close/>
                <a:moveTo>
                  <a:pt x="43737" y="150258"/>
                </a:moveTo>
                <a:lnTo>
                  <a:pt x="43737" y="156192"/>
                </a:lnTo>
                <a:lnTo>
                  <a:pt x="37802" y="156192"/>
                </a:lnTo>
                <a:lnTo>
                  <a:pt x="37802" y="150258"/>
                </a:lnTo>
                <a:close/>
                <a:moveTo>
                  <a:pt x="49985" y="150258"/>
                </a:moveTo>
                <a:lnTo>
                  <a:pt x="49985" y="156192"/>
                </a:lnTo>
                <a:lnTo>
                  <a:pt x="44049" y="156192"/>
                </a:lnTo>
                <a:lnTo>
                  <a:pt x="44049" y="150258"/>
                </a:lnTo>
                <a:close/>
                <a:moveTo>
                  <a:pt x="56232" y="150258"/>
                </a:moveTo>
                <a:lnTo>
                  <a:pt x="56232" y="156192"/>
                </a:lnTo>
                <a:lnTo>
                  <a:pt x="50296" y="156192"/>
                </a:lnTo>
                <a:lnTo>
                  <a:pt x="50296" y="150258"/>
                </a:lnTo>
                <a:close/>
                <a:moveTo>
                  <a:pt x="62480" y="150258"/>
                </a:moveTo>
                <a:lnTo>
                  <a:pt x="62480" y="156192"/>
                </a:lnTo>
                <a:lnTo>
                  <a:pt x="56545" y="156192"/>
                </a:lnTo>
                <a:lnTo>
                  <a:pt x="56545" y="150258"/>
                </a:lnTo>
                <a:close/>
                <a:moveTo>
                  <a:pt x="68727" y="150258"/>
                </a:moveTo>
                <a:lnTo>
                  <a:pt x="68727" y="156192"/>
                </a:lnTo>
                <a:lnTo>
                  <a:pt x="62792" y="156192"/>
                </a:lnTo>
                <a:lnTo>
                  <a:pt x="62792" y="150258"/>
                </a:lnTo>
                <a:close/>
                <a:moveTo>
                  <a:pt x="74975" y="150258"/>
                </a:moveTo>
                <a:lnTo>
                  <a:pt x="74975" y="156192"/>
                </a:lnTo>
                <a:lnTo>
                  <a:pt x="69039" y="156192"/>
                </a:lnTo>
                <a:lnTo>
                  <a:pt x="69039" y="150258"/>
                </a:lnTo>
                <a:close/>
                <a:moveTo>
                  <a:pt x="81223" y="150258"/>
                </a:moveTo>
                <a:lnTo>
                  <a:pt x="81223" y="156192"/>
                </a:lnTo>
                <a:lnTo>
                  <a:pt x="75286" y="156192"/>
                </a:lnTo>
                <a:lnTo>
                  <a:pt x="75286" y="150258"/>
                </a:lnTo>
                <a:close/>
                <a:moveTo>
                  <a:pt x="87470" y="150258"/>
                </a:moveTo>
                <a:lnTo>
                  <a:pt x="87470" y="156192"/>
                </a:lnTo>
                <a:lnTo>
                  <a:pt x="81535" y="156192"/>
                </a:lnTo>
                <a:lnTo>
                  <a:pt x="81535" y="150258"/>
                </a:lnTo>
                <a:close/>
                <a:moveTo>
                  <a:pt x="93718" y="150258"/>
                </a:moveTo>
                <a:lnTo>
                  <a:pt x="93718" y="156192"/>
                </a:lnTo>
                <a:lnTo>
                  <a:pt x="87784" y="156192"/>
                </a:lnTo>
                <a:lnTo>
                  <a:pt x="87784" y="150258"/>
                </a:lnTo>
                <a:close/>
                <a:moveTo>
                  <a:pt x="99967" y="150258"/>
                </a:moveTo>
                <a:lnTo>
                  <a:pt x="99967" y="156192"/>
                </a:lnTo>
                <a:lnTo>
                  <a:pt x="94031" y="156192"/>
                </a:lnTo>
                <a:lnTo>
                  <a:pt x="94031" y="150258"/>
                </a:lnTo>
                <a:close/>
                <a:moveTo>
                  <a:pt x="106214" y="150258"/>
                </a:moveTo>
                <a:lnTo>
                  <a:pt x="106214" y="156192"/>
                </a:lnTo>
                <a:lnTo>
                  <a:pt x="100278" y="156192"/>
                </a:lnTo>
                <a:lnTo>
                  <a:pt x="100278" y="150258"/>
                </a:lnTo>
                <a:close/>
                <a:moveTo>
                  <a:pt x="112461" y="150258"/>
                </a:moveTo>
                <a:lnTo>
                  <a:pt x="112461" y="156192"/>
                </a:lnTo>
                <a:lnTo>
                  <a:pt x="106527" y="156192"/>
                </a:lnTo>
                <a:lnTo>
                  <a:pt x="106527" y="150258"/>
                </a:lnTo>
                <a:close/>
                <a:moveTo>
                  <a:pt x="118710" y="150258"/>
                </a:moveTo>
                <a:lnTo>
                  <a:pt x="118710" y="156192"/>
                </a:lnTo>
                <a:lnTo>
                  <a:pt x="112774" y="156192"/>
                </a:lnTo>
                <a:lnTo>
                  <a:pt x="112774" y="150258"/>
                </a:lnTo>
                <a:close/>
                <a:moveTo>
                  <a:pt x="124957" y="150258"/>
                </a:moveTo>
                <a:lnTo>
                  <a:pt x="124957" y="156192"/>
                </a:lnTo>
                <a:lnTo>
                  <a:pt x="119021" y="156192"/>
                </a:lnTo>
                <a:lnTo>
                  <a:pt x="119021" y="150258"/>
                </a:lnTo>
                <a:close/>
                <a:moveTo>
                  <a:pt x="131204" y="150258"/>
                </a:moveTo>
                <a:lnTo>
                  <a:pt x="131204" y="156192"/>
                </a:lnTo>
                <a:lnTo>
                  <a:pt x="125270" y="156192"/>
                </a:lnTo>
                <a:lnTo>
                  <a:pt x="125270" y="150258"/>
                </a:lnTo>
                <a:close/>
                <a:moveTo>
                  <a:pt x="137451" y="150258"/>
                </a:moveTo>
                <a:lnTo>
                  <a:pt x="137451" y="156192"/>
                </a:lnTo>
                <a:lnTo>
                  <a:pt x="131517" y="156192"/>
                </a:lnTo>
                <a:lnTo>
                  <a:pt x="131517" y="150258"/>
                </a:lnTo>
                <a:close/>
                <a:moveTo>
                  <a:pt x="143702" y="150258"/>
                </a:moveTo>
                <a:lnTo>
                  <a:pt x="143702" y="156192"/>
                </a:lnTo>
                <a:lnTo>
                  <a:pt x="137766" y="156192"/>
                </a:lnTo>
                <a:lnTo>
                  <a:pt x="137766" y="150258"/>
                </a:lnTo>
                <a:close/>
                <a:moveTo>
                  <a:pt x="149949" y="150258"/>
                </a:moveTo>
                <a:lnTo>
                  <a:pt x="149949" y="156192"/>
                </a:lnTo>
                <a:lnTo>
                  <a:pt x="144015" y="156192"/>
                </a:lnTo>
                <a:lnTo>
                  <a:pt x="144015" y="150258"/>
                </a:lnTo>
                <a:close/>
                <a:moveTo>
                  <a:pt x="156196" y="150258"/>
                </a:moveTo>
                <a:lnTo>
                  <a:pt x="156196" y="156192"/>
                </a:lnTo>
                <a:lnTo>
                  <a:pt x="150262" y="156192"/>
                </a:lnTo>
                <a:lnTo>
                  <a:pt x="150262" y="150258"/>
                </a:lnTo>
                <a:close/>
                <a:moveTo>
                  <a:pt x="162445" y="150258"/>
                </a:moveTo>
                <a:lnTo>
                  <a:pt x="162445" y="156192"/>
                </a:lnTo>
                <a:lnTo>
                  <a:pt x="156509" y="156192"/>
                </a:lnTo>
                <a:lnTo>
                  <a:pt x="156509" y="150258"/>
                </a:lnTo>
                <a:close/>
                <a:moveTo>
                  <a:pt x="168692" y="150258"/>
                </a:moveTo>
                <a:lnTo>
                  <a:pt x="168692" y="156192"/>
                </a:lnTo>
                <a:lnTo>
                  <a:pt x="162756" y="156192"/>
                </a:lnTo>
                <a:lnTo>
                  <a:pt x="162756" y="150258"/>
                </a:lnTo>
                <a:close/>
                <a:moveTo>
                  <a:pt x="174939" y="150258"/>
                </a:moveTo>
                <a:lnTo>
                  <a:pt x="174939" y="156192"/>
                </a:lnTo>
                <a:lnTo>
                  <a:pt x="169005" y="156192"/>
                </a:lnTo>
                <a:lnTo>
                  <a:pt x="169005" y="150258"/>
                </a:lnTo>
                <a:close/>
                <a:moveTo>
                  <a:pt x="181186" y="150258"/>
                </a:moveTo>
                <a:lnTo>
                  <a:pt x="181186" y="156192"/>
                </a:lnTo>
                <a:lnTo>
                  <a:pt x="175252" y="156192"/>
                </a:lnTo>
                <a:lnTo>
                  <a:pt x="175252" y="150258"/>
                </a:lnTo>
                <a:close/>
                <a:moveTo>
                  <a:pt x="187433" y="150258"/>
                </a:moveTo>
                <a:lnTo>
                  <a:pt x="187433" y="156192"/>
                </a:lnTo>
                <a:lnTo>
                  <a:pt x="181499" y="156192"/>
                </a:lnTo>
                <a:lnTo>
                  <a:pt x="181499" y="150258"/>
                </a:lnTo>
                <a:close/>
                <a:moveTo>
                  <a:pt x="193682" y="150258"/>
                </a:moveTo>
                <a:lnTo>
                  <a:pt x="193682" y="156192"/>
                </a:lnTo>
                <a:lnTo>
                  <a:pt x="187746" y="156192"/>
                </a:lnTo>
                <a:lnTo>
                  <a:pt x="187746" y="150258"/>
                </a:lnTo>
                <a:close/>
                <a:moveTo>
                  <a:pt x="199931" y="150258"/>
                </a:moveTo>
                <a:lnTo>
                  <a:pt x="199931" y="156192"/>
                </a:lnTo>
                <a:lnTo>
                  <a:pt x="193996" y="156192"/>
                </a:lnTo>
                <a:lnTo>
                  <a:pt x="193996" y="150258"/>
                </a:lnTo>
                <a:close/>
                <a:moveTo>
                  <a:pt x="206180" y="150258"/>
                </a:moveTo>
                <a:lnTo>
                  <a:pt x="206180" y="156192"/>
                </a:lnTo>
                <a:lnTo>
                  <a:pt x="200244" y="156192"/>
                </a:lnTo>
                <a:lnTo>
                  <a:pt x="200244" y="150258"/>
                </a:lnTo>
                <a:close/>
                <a:moveTo>
                  <a:pt x="212427" y="150258"/>
                </a:moveTo>
                <a:lnTo>
                  <a:pt x="212427" y="156192"/>
                </a:lnTo>
                <a:lnTo>
                  <a:pt x="206491" y="156192"/>
                </a:lnTo>
                <a:lnTo>
                  <a:pt x="206491" y="150258"/>
                </a:lnTo>
                <a:close/>
                <a:moveTo>
                  <a:pt x="218674" y="150258"/>
                </a:moveTo>
                <a:lnTo>
                  <a:pt x="218674" y="156192"/>
                </a:lnTo>
                <a:lnTo>
                  <a:pt x="212739" y="156192"/>
                </a:lnTo>
                <a:lnTo>
                  <a:pt x="212739" y="150258"/>
                </a:lnTo>
                <a:close/>
                <a:moveTo>
                  <a:pt x="224921" y="150258"/>
                </a:moveTo>
                <a:lnTo>
                  <a:pt x="224921" y="156192"/>
                </a:lnTo>
                <a:lnTo>
                  <a:pt x="218987" y="156192"/>
                </a:lnTo>
                <a:lnTo>
                  <a:pt x="218987" y="150258"/>
                </a:lnTo>
                <a:close/>
                <a:moveTo>
                  <a:pt x="231170" y="150258"/>
                </a:moveTo>
                <a:lnTo>
                  <a:pt x="231170" y="156192"/>
                </a:lnTo>
                <a:lnTo>
                  <a:pt x="225234" y="156192"/>
                </a:lnTo>
                <a:lnTo>
                  <a:pt x="225234" y="150258"/>
                </a:lnTo>
                <a:close/>
                <a:moveTo>
                  <a:pt x="237417" y="150258"/>
                </a:moveTo>
                <a:lnTo>
                  <a:pt x="237417" y="156192"/>
                </a:lnTo>
                <a:lnTo>
                  <a:pt x="231481" y="156192"/>
                </a:lnTo>
                <a:lnTo>
                  <a:pt x="231481" y="150258"/>
                </a:lnTo>
                <a:close/>
                <a:moveTo>
                  <a:pt x="243664" y="150258"/>
                </a:moveTo>
                <a:lnTo>
                  <a:pt x="243664" y="156192"/>
                </a:lnTo>
                <a:lnTo>
                  <a:pt x="237729" y="156192"/>
                </a:lnTo>
                <a:lnTo>
                  <a:pt x="237729" y="150258"/>
                </a:lnTo>
                <a:close/>
                <a:moveTo>
                  <a:pt x="249911" y="150258"/>
                </a:moveTo>
                <a:lnTo>
                  <a:pt x="249911" y="156192"/>
                </a:lnTo>
                <a:lnTo>
                  <a:pt x="243977" y="156192"/>
                </a:lnTo>
                <a:lnTo>
                  <a:pt x="243977" y="150258"/>
                </a:lnTo>
                <a:close/>
                <a:moveTo>
                  <a:pt x="256161" y="150258"/>
                </a:moveTo>
                <a:lnTo>
                  <a:pt x="256161" y="156192"/>
                </a:lnTo>
                <a:lnTo>
                  <a:pt x="250225" y="156192"/>
                </a:lnTo>
                <a:lnTo>
                  <a:pt x="250225" y="150258"/>
                </a:lnTo>
                <a:close/>
                <a:moveTo>
                  <a:pt x="262409" y="150258"/>
                </a:moveTo>
                <a:lnTo>
                  <a:pt x="262409" y="156192"/>
                </a:lnTo>
                <a:lnTo>
                  <a:pt x="256474" y="156192"/>
                </a:lnTo>
                <a:lnTo>
                  <a:pt x="256474" y="150258"/>
                </a:lnTo>
                <a:close/>
                <a:moveTo>
                  <a:pt x="268656" y="150258"/>
                </a:moveTo>
                <a:lnTo>
                  <a:pt x="268656" y="156192"/>
                </a:lnTo>
                <a:lnTo>
                  <a:pt x="262721" y="156192"/>
                </a:lnTo>
                <a:lnTo>
                  <a:pt x="262721" y="150258"/>
                </a:lnTo>
                <a:close/>
                <a:moveTo>
                  <a:pt x="274904" y="150258"/>
                </a:moveTo>
                <a:lnTo>
                  <a:pt x="274904" y="156192"/>
                </a:lnTo>
                <a:lnTo>
                  <a:pt x="268968" y="156192"/>
                </a:lnTo>
                <a:lnTo>
                  <a:pt x="268968" y="150258"/>
                </a:lnTo>
                <a:close/>
                <a:moveTo>
                  <a:pt x="158" y="0"/>
                </a:moveTo>
                <a:lnTo>
                  <a:pt x="158" y="157"/>
                </a:lnTo>
                <a:lnTo>
                  <a:pt x="0" y="157"/>
                </a:lnTo>
                <a:lnTo>
                  <a:pt x="0" y="156350"/>
                </a:lnTo>
                <a:lnTo>
                  <a:pt x="158" y="156350"/>
                </a:lnTo>
                <a:lnTo>
                  <a:pt x="158" y="156508"/>
                </a:lnTo>
                <a:lnTo>
                  <a:pt x="275059" y="156508"/>
                </a:lnTo>
                <a:lnTo>
                  <a:pt x="275059" y="156350"/>
                </a:lnTo>
                <a:lnTo>
                  <a:pt x="275215" y="156350"/>
                </a:lnTo>
                <a:lnTo>
                  <a:pt x="275215" y="155"/>
                </a:lnTo>
                <a:lnTo>
                  <a:pt x="275059" y="155"/>
                </a:lnTo>
                <a:lnTo>
                  <a:pt x="275059" y="0"/>
                </a:lnTo>
                <a:close/>
              </a:path>
            </a:pathLst>
          </a:custGeom>
          <a:solidFill>
            <a:srgbClr val="E4EA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635" name="Google Shape;1635;p28"/>
          <p:cNvGrpSpPr/>
          <p:nvPr/>
        </p:nvGrpSpPr>
        <p:grpSpPr>
          <a:xfrm rot="10800000" flipH="1">
            <a:off x="-1030203" y="-659482"/>
            <a:ext cx="10519737" cy="6877754"/>
            <a:chOff x="-1030203" y="-1059532"/>
            <a:chExt cx="10519737" cy="6877754"/>
          </a:xfrm>
        </p:grpSpPr>
        <p:sp>
          <p:nvSpPr>
            <p:cNvPr id="1636" name="Google Shape;1636;p28"/>
            <p:cNvSpPr/>
            <p:nvPr/>
          </p:nvSpPr>
          <p:spPr>
            <a:xfrm>
              <a:off x="-1030203" y="-1059532"/>
              <a:ext cx="2112256" cy="2112256"/>
            </a:xfrm>
            <a:custGeom>
              <a:avLst/>
              <a:gdLst/>
              <a:ahLst/>
              <a:cxnLst/>
              <a:rect l="l" t="t" r="r" b="b"/>
              <a:pathLst>
                <a:path w="65598" h="65598" extrusionOk="0">
                  <a:moveTo>
                    <a:pt x="32815" y="0"/>
                  </a:moveTo>
                  <a:lnTo>
                    <a:pt x="31970" y="32"/>
                  </a:lnTo>
                  <a:lnTo>
                    <a:pt x="31125" y="32"/>
                  </a:lnTo>
                  <a:lnTo>
                    <a:pt x="30281" y="97"/>
                  </a:lnTo>
                  <a:lnTo>
                    <a:pt x="29436" y="162"/>
                  </a:lnTo>
                  <a:lnTo>
                    <a:pt x="28624" y="260"/>
                  </a:lnTo>
                  <a:lnTo>
                    <a:pt x="27811" y="390"/>
                  </a:lnTo>
                  <a:lnTo>
                    <a:pt x="26999" y="520"/>
                  </a:lnTo>
                  <a:lnTo>
                    <a:pt x="26187" y="682"/>
                  </a:lnTo>
                  <a:lnTo>
                    <a:pt x="25407" y="845"/>
                  </a:lnTo>
                  <a:lnTo>
                    <a:pt x="24595" y="1040"/>
                  </a:lnTo>
                  <a:lnTo>
                    <a:pt x="23815" y="1235"/>
                  </a:lnTo>
                  <a:lnTo>
                    <a:pt x="23068" y="1495"/>
                  </a:lnTo>
                  <a:lnTo>
                    <a:pt x="22288" y="1722"/>
                  </a:lnTo>
                  <a:lnTo>
                    <a:pt x="21541" y="1982"/>
                  </a:lnTo>
                  <a:lnTo>
                    <a:pt x="20794" y="2274"/>
                  </a:lnTo>
                  <a:lnTo>
                    <a:pt x="20046" y="2567"/>
                  </a:lnTo>
                  <a:lnTo>
                    <a:pt x="19299" y="2892"/>
                  </a:lnTo>
                  <a:lnTo>
                    <a:pt x="18584" y="3249"/>
                  </a:lnTo>
                  <a:lnTo>
                    <a:pt x="17187" y="3964"/>
                  </a:lnTo>
                  <a:lnTo>
                    <a:pt x="15790" y="4744"/>
                  </a:lnTo>
                  <a:lnTo>
                    <a:pt x="14458" y="5621"/>
                  </a:lnTo>
                  <a:lnTo>
                    <a:pt x="13191" y="6530"/>
                  </a:lnTo>
                  <a:lnTo>
                    <a:pt x="11956" y="7505"/>
                  </a:lnTo>
                  <a:lnTo>
                    <a:pt x="10754" y="8512"/>
                  </a:lnTo>
                  <a:lnTo>
                    <a:pt x="9617" y="9617"/>
                  </a:lnTo>
                  <a:lnTo>
                    <a:pt x="8545" y="10754"/>
                  </a:lnTo>
                  <a:lnTo>
                    <a:pt x="7505" y="11924"/>
                  </a:lnTo>
                  <a:lnTo>
                    <a:pt x="6531" y="13191"/>
                  </a:lnTo>
                  <a:lnTo>
                    <a:pt x="5621" y="14458"/>
                  </a:lnTo>
                  <a:lnTo>
                    <a:pt x="4776" y="15790"/>
                  </a:lnTo>
                  <a:lnTo>
                    <a:pt x="3964" y="17155"/>
                  </a:lnTo>
                  <a:lnTo>
                    <a:pt x="3249" y="18584"/>
                  </a:lnTo>
                  <a:lnTo>
                    <a:pt x="2924" y="19299"/>
                  </a:lnTo>
                  <a:lnTo>
                    <a:pt x="2599" y="20046"/>
                  </a:lnTo>
                  <a:lnTo>
                    <a:pt x="2274" y="20761"/>
                  </a:lnTo>
                  <a:lnTo>
                    <a:pt x="2014" y="21508"/>
                  </a:lnTo>
                  <a:lnTo>
                    <a:pt x="1722" y="22288"/>
                  </a:lnTo>
                  <a:lnTo>
                    <a:pt x="1495" y="23035"/>
                  </a:lnTo>
                  <a:lnTo>
                    <a:pt x="1267" y="23815"/>
                  </a:lnTo>
                  <a:lnTo>
                    <a:pt x="1040" y="24595"/>
                  </a:lnTo>
                  <a:lnTo>
                    <a:pt x="845" y="25407"/>
                  </a:lnTo>
                  <a:lnTo>
                    <a:pt x="682" y="26187"/>
                  </a:lnTo>
                  <a:lnTo>
                    <a:pt x="520" y="26999"/>
                  </a:lnTo>
                  <a:lnTo>
                    <a:pt x="390" y="27811"/>
                  </a:lnTo>
                  <a:lnTo>
                    <a:pt x="292" y="28624"/>
                  </a:lnTo>
                  <a:lnTo>
                    <a:pt x="195" y="29436"/>
                  </a:lnTo>
                  <a:lnTo>
                    <a:pt x="97" y="30281"/>
                  </a:lnTo>
                  <a:lnTo>
                    <a:pt x="65" y="31093"/>
                  </a:lnTo>
                  <a:lnTo>
                    <a:pt x="32" y="31938"/>
                  </a:lnTo>
                  <a:lnTo>
                    <a:pt x="0" y="32782"/>
                  </a:lnTo>
                  <a:lnTo>
                    <a:pt x="32" y="33627"/>
                  </a:lnTo>
                  <a:lnTo>
                    <a:pt x="65" y="34472"/>
                  </a:lnTo>
                  <a:lnTo>
                    <a:pt x="97" y="35317"/>
                  </a:lnTo>
                  <a:lnTo>
                    <a:pt x="195" y="36161"/>
                  </a:lnTo>
                  <a:lnTo>
                    <a:pt x="292" y="36974"/>
                  </a:lnTo>
                  <a:lnTo>
                    <a:pt x="390" y="37786"/>
                  </a:lnTo>
                  <a:lnTo>
                    <a:pt x="520" y="38598"/>
                  </a:lnTo>
                  <a:lnTo>
                    <a:pt x="682" y="39410"/>
                  </a:lnTo>
                  <a:lnTo>
                    <a:pt x="845" y="40190"/>
                  </a:lnTo>
                  <a:lnTo>
                    <a:pt x="1040" y="41002"/>
                  </a:lnTo>
                  <a:lnTo>
                    <a:pt x="1267" y="41782"/>
                  </a:lnTo>
                  <a:lnTo>
                    <a:pt x="1495" y="42562"/>
                  </a:lnTo>
                  <a:lnTo>
                    <a:pt x="1722" y="43309"/>
                  </a:lnTo>
                  <a:lnTo>
                    <a:pt x="2014" y="44056"/>
                  </a:lnTo>
                  <a:lnTo>
                    <a:pt x="2274" y="44804"/>
                  </a:lnTo>
                  <a:lnTo>
                    <a:pt x="2599" y="45551"/>
                  </a:lnTo>
                  <a:lnTo>
                    <a:pt x="2924" y="46298"/>
                  </a:lnTo>
                  <a:lnTo>
                    <a:pt x="3249" y="47013"/>
                  </a:lnTo>
                  <a:lnTo>
                    <a:pt x="3964" y="48410"/>
                  </a:lnTo>
                  <a:lnTo>
                    <a:pt x="4776" y="49807"/>
                  </a:lnTo>
                  <a:lnTo>
                    <a:pt x="5621" y="51139"/>
                  </a:lnTo>
                  <a:lnTo>
                    <a:pt x="6531" y="52406"/>
                  </a:lnTo>
                  <a:lnTo>
                    <a:pt x="7505" y="53641"/>
                  </a:lnTo>
                  <a:lnTo>
                    <a:pt x="8545" y="54843"/>
                  </a:lnTo>
                  <a:lnTo>
                    <a:pt x="9617" y="55980"/>
                  </a:lnTo>
                  <a:lnTo>
                    <a:pt x="10754" y="57052"/>
                  </a:lnTo>
                  <a:lnTo>
                    <a:pt x="11956" y="58092"/>
                  </a:lnTo>
                  <a:lnTo>
                    <a:pt x="13191" y="59067"/>
                  </a:lnTo>
                  <a:lnTo>
                    <a:pt x="14458" y="59976"/>
                  </a:lnTo>
                  <a:lnTo>
                    <a:pt x="15790" y="60854"/>
                  </a:lnTo>
                  <a:lnTo>
                    <a:pt x="17187" y="61633"/>
                  </a:lnTo>
                  <a:lnTo>
                    <a:pt x="18584" y="62348"/>
                  </a:lnTo>
                  <a:lnTo>
                    <a:pt x="19299" y="62706"/>
                  </a:lnTo>
                  <a:lnTo>
                    <a:pt x="20046" y="62998"/>
                  </a:lnTo>
                  <a:lnTo>
                    <a:pt x="20794" y="63323"/>
                  </a:lnTo>
                  <a:lnTo>
                    <a:pt x="21541" y="63583"/>
                  </a:lnTo>
                  <a:lnTo>
                    <a:pt x="22288" y="63875"/>
                  </a:lnTo>
                  <a:lnTo>
                    <a:pt x="23068" y="64103"/>
                  </a:lnTo>
                  <a:lnTo>
                    <a:pt x="23815" y="64330"/>
                  </a:lnTo>
                  <a:lnTo>
                    <a:pt x="24595" y="64558"/>
                  </a:lnTo>
                  <a:lnTo>
                    <a:pt x="25407" y="64752"/>
                  </a:lnTo>
                  <a:lnTo>
                    <a:pt x="26187" y="64915"/>
                  </a:lnTo>
                  <a:lnTo>
                    <a:pt x="26999" y="65077"/>
                  </a:lnTo>
                  <a:lnTo>
                    <a:pt x="27811" y="65207"/>
                  </a:lnTo>
                  <a:lnTo>
                    <a:pt x="28624" y="65337"/>
                  </a:lnTo>
                  <a:lnTo>
                    <a:pt x="29436" y="65402"/>
                  </a:lnTo>
                  <a:lnTo>
                    <a:pt x="30281" y="65500"/>
                  </a:lnTo>
                  <a:lnTo>
                    <a:pt x="31125" y="65532"/>
                  </a:lnTo>
                  <a:lnTo>
                    <a:pt x="31970" y="65565"/>
                  </a:lnTo>
                  <a:lnTo>
                    <a:pt x="32815" y="65597"/>
                  </a:lnTo>
                  <a:lnTo>
                    <a:pt x="33660" y="65565"/>
                  </a:lnTo>
                  <a:lnTo>
                    <a:pt x="34504" y="65532"/>
                  </a:lnTo>
                  <a:lnTo>
                    <a:pt x="35317" y="65500"/>
                  </a:lnTo>
                  <a:lnTo>
                    <a:pt x="36161" y="65402"/>
                  </a:lnTo>
                  <a:lnTo>
                    <a:pt x="36974" y="65337"/>
                  </a:lnTo>
                  <a:lnTo>
                    <a:pt x="37786" y="65207"/>
                  </a:lnTo>
                  <a:lnTo>
                    <a:pt x="38598" y="65077"/>
                  </a:lnTo>
                  <a:lnTo>
                    <a:pt x="39410" y="64915"/>
                  </a:lnTo>
                  <a:lnTo>
                    <a:pt x="40223" y="64752"/>
                  </a:lnTo>
                  <a:lnTo>
                    <a:pt x="41002" y="64558"/>
                  </a:lnTo>
                  <a:lnTo>
                    <a:pt x="41782" y="64330"/>
                  </a:lnTo>
                  <a:lnTo>
                    <a:pt x="42562" y="64103"/>
                  </a:lnTo>
                  <a:lnTo>
                    <a:pt x="43309" y="63875"/>
                  </a:lnTo>
                  <a:lnTo>
                    <a:pt x="44089" y="63583"/>
                  </a:lnTo>
                  <a:lnTo>
                    <a:pt x="44836" y="63323"/>
                  </a:lnTo>
                  <a:lnTo>
                    <a:pt x="45584" y="62998"/>
                  </a:lnTo>
                  <a:lnTo>
                    <a:pt x="46298" y="62706"/>
                  </a:lnTo>
                  <a:lnTo>
                    <a:pt x="47013" y="62348"/>
                  </a:lnTo>
                  <a:lnTo>
                    <a:pt x="48443" y="61633"/>
                  </a:lnTo>
                  <a:lnTo>
                    <a:pt x="49807" y="60854"/>
                  </a:lnTo>
                  <a:lnTo>
                    <a:pt x="51139" y="59976"/>
                  </a:lnTo>
                  <a:lnTo>
                    <a:pt x="52439" y="59067"/>
                  </a:lnTo>
                  <a:lnTo>
                    <a:pt x="53674" y="58092"/>
                  </a:lnTo>
                  <a:lnTo>
                    <a:pt x="54843" y="57052"/>
                  </a:lnTo>
                  <a:lnTo>
                    <a:pt x="55980" y="55980"/>
                  </a:lnTo>
                  <a:lnTo>
                    <a:pt x="57085" y="54843"/>
                  </a:lnTo>
                  <a:lnTo>
                    <a:pt x="58092" y="53641"/>
                  </a:lnTo>
                  <a:lnTo>
                    <a:pt x="59067" y="52406"/>
                  </a:lnTo>
                  <a:lnTo>
                    <a:pt x="60009" y="51139"/>
                  </a:lnTo>
                  <a:lnTo>
                    <a:pt x="60854" y="49807"/>
                  </a:lnTo>
                  <a:lnTo>
                    <a:pt x="61634" y="48410"/>
                  </a:lnTo>
                  <a:lnTo>
                    <a:pt x="62348" y="47013"/>
                  </a:lnTo>
                  <a:lnTo>
                    <a:pt x="62706" y="46298"/>
                  </a:lnTo>
                  <a:lnTo>
                    <a:pt x="63031" y="45551"/>
                  </a:lnTo>
                  <a:lnTo>
                    <a:pt x="63323" y="44804"/>
                  </a:lnTo>
                  <a:lnTo>
                    <a:pt x="63616" y="44056"/>
                  </a:lnTo>
                  <a:lnTo>
                    <a:pt x="63875" y="43309"/>
                  </a:lnTo>
                  <a:lnTo>
                    <a:pt x="64135" y="42562"/>
                  </a:lnTo>
                  <a:lnTo>
                    <a:pt x="64363" y="41782"/>
                  </a:lnTo>
                  <a:lnTo>
                    <a:pt x="64558" y="41002"/>
                  </a:lnTo>
                  <a:lnTo>
                    <a:pt x="64753" y="40190"/>
                  </a:lnTo>
                  <a:lnTo>
                    <a:pt x="64915" y="39410"/>
                  </a:lnTo>
                  <a:lnTo>
                    <a:pt x="65078" y="38598"/>
                  </a:lnTo>
                  <a:lnTo>
                    <a:pt x="65208" y="37786"/>
                  </a:lnTo>
                  <a:lnTo>
                    <a:pt x="65337" y="36974"/>
                  </a:lnTo>
                  <a:lnTo>
                    <a:pt x="65435" y="36161"/>
                  </a:lnTo>
                  <a:lnTo>
                    <a:pt x="65500" y="35317"/>
                  </a:lnTo>
                  <a:lnTo>
                    <a:pt x="65565" y="34472"/>
                  </a:lnTo>
                  <a:lnTo>
                    <a:pt x="65597" y="33627"/>
                  </a:lnTo>
                  <a:lnTo>
                    <a:pt x="65597" y="32782"/>
                  </a:lnTo>
                  <a:lnTo>
                    <a:pt x="65597" y="31938"/>
                  </a:lnTo>
                  <a:lnTo>
                    <a:pt x="65565" y="31093"/>
                  </a:lnTo>
                  <a:lnTo>
                    <a:pt x="65500" y="30281"/>
                  </a:lnTo>
                  <a:lnTo>
                    <a:pt x="65435" y="29436"/>
                  </a:lnTo>
                  <a:lnTo>
                    <a:pt x="65337" y="28624"/>
                  </a:lnTo>
                  <a:lnTo>
                    <a:pt x="65208" y="27811"/>
                  </a:lnTo>
                  <a:lnTo>
                    <a:pt x="65078" y="26999"/>
                  </a:lnTo>
                  <a:lnTo>
                    <a:pt x="64915" y="26187"/>
                  </a:lnTo>
                  <a:lnTo>
                    <a:pt x="64753" y="25407"/>
                  </a:lnTo>
                  <a:lnTo>
                    <a:pt x="64558" y="24595"/>
                  </a:lnTo>
                  <a:lnTo>
                    <a:pt x="64363" y="23815"/>
                  </a:lnTo>
                  <a:lnTo>
                    <a:pt x="64135" y="23035"/>
                  </a:lnTo>
                  <a:lnTo>
                    <a:pt x="63875" y="22288"/>
                  </a:lnTo>
                  <a:lnTo>
                    <a:pt x="63616" y="21508"/>
                  </a:lnTo>
                  <a:lnTo>
                    <a:pt x="63323" y="20761"/>
                  </a:lnTo>
                  <a:lnTo>
                    <a:pt x="63031" y="20046"/>
                  </a:lnTo>
                  <a:lnTo>
                    <a:pt x="62706" y="19299"/>
                  </a:lnTo>
                  <a:lnTo>
                    <a:pt x="62348" y="18584"/>
                  </a:lnTo>
                  <a:lnTo>
                    <a:pt x="61634" y="17155"/>
                  </a:lnTo>
                  <a:lnTo>
                    <a:pt x="60854" y="15790"/>
                  </a:lnTo>
                  <a:lnTo>
                    <a:pt x="60009" y="14458"/>
                  </a:lnTo>
                  <a:lnTo>
                    <a:pt x="59067" y="13191"/>
                  </a:lnTo>
                  <a:lnTo>
                    <a:pt x="58092" y="11924"/>
                  </a:lnTo>
                  <a:lnTo>
                    <a:pt x="57085" y="10754"/>
                  </a:lnTo>
                  <a:lnTo>
                    <a:pt x="55980" y="9617"/>
                  </a:lnTo>
                  <a:lnTo>
                    <a:pt x="54843" y="8512"/>
                  </a:lnTo>
                  <a:lnTo>
                    <a:pt x="53674" y="7505"/>
                  </a:lnTo>
                  <a:lnTo>
                    <a:pt x="52439" y="6530"/>
                  </a:lnTo>
                  <a:lnTo>
                    <a:pt x="51139" y="5621"/>
                  </a:lnTo>
                  <a:lnTo>
                    <a:pt x="49807" y="4744"/>
                  </a:lnTo>
                  <a:lnTo>
                    <a:pt x="48443" y="3964"/>
                  </a:lnTo>
                  <a:lnTo>
                    <a:pt x="47013" y="3249"/>
                  </a:lnTo>
                  <a:lnTo>
                    <a:pt x="46298" y="2892"/>
                  </a:lnTo>
                  <a:lnTo>
                    <a:pt x="45584" y="2567"/>
                  </a:lnTo>
                  <a:lnTo>
                    <a:pt x="44836" y="2274"/>
                  </a:lnTo>
                  <a:lnTo>
                    <a:pt x="44089" y="1982"/>
                  </a:lnTo>
                  <a:lnTo>
                    <a:pt x="43309" y="1722"/>
                  </a:lnTo>
                  <a:lnTo>
                    <a:pt x="42562" y="1495"/>
                  </a:lnTo>
                  <a:lnTo>
                    <a:pt x="41782" y="1235"/>
                  </a:lnTo>
                  <a:lnTo>
                    <a:pt x="41002" y="1040"/>
                  </a:lnTo>
                  <a:lnTo>
                    <a:pt x="40223" y="845"/>
                  </a:lnTo>
                  <a:lnTo>
                    <a:pt x="39410" y="682"/>
                  </a:lnTo>
                  <a:lnTo>
                    <a:pt x="38598" y="520"/>
                  </a:lnTo>
                  <a:lnTo>
                    <a:pt x="37786" y="390"/>
                  </a:lnTo>
                  <a:lnTo>
                    <a:pt x="36974" y="260"/>
                  </a:lnTo>
                  <a:lnTo>
                    <a:pt x="36161" y="162"/>
                  </a:lnTo>
                  <a:lnTo>
                    <a:pt x="35317" y="97"/>
                  </a:lnTo>
                  <a:lnTo>
                    <a:pt x="34504" y="32"/>
                  </a:lnTo>
                  <a:lnTo>
                    <a:pt x="33660" y="32"/>
                  </a:lnTo>
                  <a:lnTo>
                    <a:pt x="3281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7" name="Google Shape;1637;p28"/>
            <p:cNvSpPr/>
            <p:nvPr/>
          </p:nvSpPr>
          <p:spPr>
            <a:xfrm>
              <a:off x="8430765" y="-649262"/>
              <a:ext cx="1058768" cy="1369466"/>
            </a:xfrm>
            <a:custGeom>
              <a:avLst/>
              <a:gdLst/>
              <a:ahLst/>
              <a:cxnLst/>
              <a:rect l="l" t="t" r="r" b="b"/>
              <a:pathLst>
                <a:path w="32881" h="42530" extrusionOk="0">
                  <a:moveTo>
                    <a:pt x="28949" y="0"/>
                  </a:moveTo>
                  <a:lnTo>
                    <a:pt x="28624" y="33"/>
                  </a:lnTo>
                  <a:lnTo>
                    <a:pt x="28267" y="98"/>
                  </a:lnTo>
                  <a:lnTo>
                    <a:pt x="27942" y="228"/>
                  </a:lnTo>
                  <a:lnTo>
                    <a:pt x="27617" y="358"/>
                  </a:lnTo>
                  <a:lnTo>
                    <a:pt x="27292" y="520"/>
                  </a:lnTo>
                  <a:lnTo>
                    <a:pt x="27000" y="715"/>
                  </a:lnTo>
                  <a:lnTo>
                    <a:pt x="26708" y="943"/>
                  </a:lnTo>
                  <a:lnTo>
                    <a:pt x="26448" y="1203"/>
                  </a:lnTo>
                  <a:lnTo>
                    <a:pt x="26220" y="1495"/>
                  </a:lnTo>
                  <a:lnTo>
                    <a:pt x="683" y="36714"/>
                  </a:lnTo>
                  <a:lnTo>
                    <a:pt x="488" y="37039"/>
                  </a:lnTo>
                  <a:lnTo>
                    <a:pt x="326" y="37364"/>
                  </a:lnTo>
                  <a:lnTo>
                    <a:pt x="196" y="37689"/>
                  </a:lnTo>
                  <a:lnTo>
                    <a:pt x="98" y="38046"/>
                  </a:lnTo>
                  <a:lnTo>
                    <a:pt x="33" y="38404"/>
                  </a:lnTo>
                  <a:lnTo>
                    <a:pt x="1" y="38761"/>
                  </a:lnTo>
                  <a:lnTo>
                    <a:pt x="1" y="39086"/>
                  </a:lnTo>
                  <a:lnTo>
                    <a:pt x="33" y="39443"/>
                  </a:lnTo>
                  <a:lnTo>
                    <a:pt x="98" y="39801"/>
                  </a:lnTo>
                  <a:lnTo>
                    <a:pt x="228" y="40126"/>
                  </a:lnTo>
                  <a:lnTo>
                    <a:pt x="358" y="40450"/>
                  </a:lnTo>
                  <a:lnTo>
                    <a:pt x="521" y="40775"/>
                  </a:lnTo>
                  <a:lnTo>
                    <a:pt x="715" y="41068"/>
                  </a:lnTo>
                  <a:lnTo>
                    <a:pt x="943" y="41360"/>
                  </a:lnTo>
                  <a:lnTo>
                    <a:pt x="1235" y="41620"/>
                  </a:lnTo>
                  <a:lnTo>
                    <a:pt x="1528" y="41847"/>
                  </a:lnTo>
                  <a:lnTo>
                    <a:pt x="1820" y="42042"/>
                  </a:lnTo>
                  <a:lnTo>
                    <a:pt x="2145" y="42237"/>
                  </a:lnTo>
                  <a:lnTo>
                    <a:pt x="2502" y="42367"/>
                  </a:lnTo>
                  <a:lnTo>
                    <a:pt x="2827" y="42465"/>
                  </a:lnTo>
                  <a:lnTo>
                    <a:pt x="3185" y="42530"/>
                  </a:lnTo>
                  <a:lnTo>
                    <a:pt x="3899" y="42530"/>
                  </a:lnTo>
                  <a:lnTo>
                    <a:pt x="4257" y="42497"/>
                  </a:lnTo>
                  <a:lnTo>
                    <a:pt x="4582" y="42432"/>
                  </a:lnTo>
                  <a:lnTo>
                    <a:pt x="4939" y="42335"/>
                  </a:lnTo>
                  <a:lnTo>
                    <a:pt x="5264" y="42172"/>
                  </a:lnTo>
                  <a:lnTo>
                    <a:pt x="5589" y="42010"/>
                  </a:lnTo>
                  <a:lnTo>
                    <a:pt x="5881" y="41815"/>
                  </a:lnTo>
                  <a:lnTo>
                    <a:pt x="6141" y="41588"/>
                  </a:lnTo>
                  <a:lnTo>
                    <a:pt x="6401" y="41328"/>
                  </a:lnTo>
                  <a:lnTo>
                    <a:pt x="6661" y="41035"/>
                  </a:lnTo>
                  <a:lnTo>
                    <a:pt x="32166" y="5816"/>
                  </a:lnTo>
                  <a:lnTo>
                    <a:pt x="32361" y="5524"/>
                  </a:lnTo>
                  <a:lnTo>
                    <a:pt x="32556" y="5166"/>
                  </a:lnTo>
                  <a:lnTo>
                    <a:pt x="32686" y="4841"/>
                  </a:lnTo>
                  <a:lnTo>
                    <a:pt x="32783" y="4484"/>
                  </a:lnTo>
                  <a:lnTo>
                    <a:pt x="32848" y="4159"/>
                  </a:lnTo>
                  <a:lnTo>
                    <a:pt x="32881" y="3802"/>
                  </a:lnTo>
                  <a:lnTo>
                    <a:pt x="32848" y="3444"/>
                  </a:lnTo>
                  <a:lnTo>
                    <a:pt x="32816" y="3087"/>
                  </a:lnTo>
                  <a:lnTo>
                    <a:pt x="32751" y="2730"/>
                  </a:lnTo>
                  <a:lnTo>
                    <a:pt x="32653" y="2405"/>
                  </a:lnTo>
                  <a:lnTo>
                    <a:pt x="32523" y="2080"/>
                  </a:lnTo>
                  <a:lnTo>
                    <a:pt x="32328" y="1755"/>
                  </a:lnTo>
                  <a:lnTo>
                    <a:pt x="32133" y="1462"/>
                  </a:lnTo>
                  <a:lnTo>
                    <a:pt x="31906" y="1170"/>
                  </a:lnTo>
                  <a:lnTo>
                    <a:pt x="31646" y="910"/>
                  </a:lnTo>
                  <a:lnTo>
                    <a:pt x="31354" y="683"/>
                  </a:lnTo>
                  <a:lnTo>
                    <a:pt x="31029" y="488"/>
                  </a:lnTo>
                  <a:lnTo>
                    <a:pt x="30704" y="325"/>
                  </a:lnTo>
                  <a:lnTo>
                    <a:pt x="30379" y="195"/>
                  </a:lnTo>
                  <a:lnTo>
                    <a:pt x="30021" y="98"/>
                  </a:lnTo>
                  <a:lnTo>
                    <a:pt x="29664" y="33"/>
                  </a:lnTo>
                  <a:lnTo>
                    <a:pt x="2930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8" name="Google Shape;1638;p28"/>
            <p:cNvSpPr/>
            <p:nvPr/>
          </p:nvSpPr>
          <p:spPr>
            <a:xfrm>
              <a:off x="6221226" y="3452"/>
              <a:ext cx="957274" cy="401759"/>
            </a:xfrm>
            <a:custGeom>
              <a:avLst/>
              <a:gdLst/>
              <a:ahLst/>
              <a:cxnLst/>
              <a:rect l="l" t="t" r="r" b="b"/>
              <a:pathLst>
                <a:path w="29729" h="12477" fill="none" extrusionOk="0">
                  <a:moveTo>
                    <a:pt x="27552" y="0"/>
                  </a:moveTo>
                  <a:lnTo>
                    <a:pt x="27552" y="0"/>
                  </a:lnTo>
                  <a:lnTo>
                    <a:pt x="27422" y="552"/>
                  </a:lnTo>
                  <a:lnTo>
                    <a:pt x="27292" y="1072"/>
                  </a:lnTo>
                  <a:lnTo>
                    <a:pt x="27097" y="1625"/>
                  </a:lnTo>
                  <a:lnTo>
                    <a:pt x="26934" y="2144"/>
                  </a:lnTo>
                  <a:lnTo>
                    <a:pt x="26707" y="2632"/>
                  </a:lnTo>
                  <a:lnTo>
                    <a:pt x="26480" y="3152"/>
                  </a:lnTo>
                  <a:lnTo>
                    <a:pt x="26220" y="3639"/>
                  </a:lnTo>
                  <a:lnTo>
                    <a:pt x="25960" y="4094"/>
                  </a:lnTo>
                  <a:lnTo>
                    <a:pt x="25635" y="4549"/>
                  </a:lnTo>
                  <a:lnTo>
                    <a:pt x="25342" y="5004"/>
                  </a:lnTo>
                  <a:lnTo>
                    <a:pt x="25018" y="5458"/>
                  </a:lnTo>
                  <a:lnTo>
                    <a:pt x="24660" y="5848"/>
                  </a:lnTo>
                  <a:lnTo>
                    <a:pt x="24303" y="6271"/>
                  </a:lnTo>
                  <a:lnTo>
                    <a:pt x="23913" y="6661"/>
                  </a:lnTo>
                  <a:lnTo>
                    <a:pt x="23523" y="7018"/>
                  </a:lnTo>
                  <a:lnTo>
                    <a:pt x="23101" y="7375"/>
                  </a:lnTo>
                  <a:lnTo>
                    <a:pt x="22678" y="7733"/>
                  </a:lnTo>
                  <a:lnTo>
                    <a:pt x="22223" y="8058"/>
                  </a:lnTo>
                  <a:lnTo>
                    <a:pt x="21769" y="8350"/>
                  </a:lnTo>
                  <a:lnTo>
                    <a:pt x="21314" y="8642"/>
                  </a:lnTo>
                  <a:lnTo>
                    <a:pt x="20826" y="8902"/>
                  </a:lnTo>
                  <a:lnTo>
                    <a:pt x="20339" y="9130"/>
                  </a:lnTo>
                  <a:lnTo>
                    <a:pt x="19852" y="9357"/>
                  </a:lnTo>
                  <a:lnTo>
                    <a:pt x="19332" y="9552"/>
                  </a:lnTo>
                  <a:lnTo>
                    <a:pt x="18812" y="9747"/>
                  </a:lnTo>
                  <a:lnTo>
                    <a:pt x="18260" y="9910"/>
                  </a:lnTo>
                  <a:lnTo>
                    <a:pt x="17707" y="10039"/>
                  </a:lnTo>
                  <a:lnTo>
                    <a:pt x="17155" y="10137"/>
                  </a:lnTo>
                  <a:lnTo>
                    <a:pt x="16603" y="10234"/>
                  </a:lnTo>
                  <a:lnTo>
                    <a:pt x="16018" y="10299"/>
                  </a:lnTo>
                  <a:lnTo>
                    <a:pt x="15465" y="10332"/>
                  </a:lnTo>
                  <a:lnTo>
                    <a:pt x="14881" y="10332"/>
                  </a:lnTo>
                  <a:lnTo>
                    <a:pt x="14881" y="10332"/>
                  </a:lnTo>
                  <a:lnTo>
                    <a:pt x="14296" y="10332"/>
                  </a:lnTo>
                  <a:lnTo>
                    <a:pt x="13711" y="10299"/>
                  </a:lnTo>
                  <a:lnTo>
                    <a:pt x="13159" y="10234"/>
                  </a:lnTo>
                  <a:lnTo>
                    <a:pt x="12574" y="10137"/>
                  </a:lnTo>
                  <a:lnTo>
                    <a:pt x="12022" y="10039"/>
                  </a:lnTo>
                  <a:lnTo>
                    <a:pt x="11469" y="9910"/>
                  </a:lnTo>
                  <a:lnTo>
                    <a:pt x="10949" y="9747"/>
                  </a:lnTo>
                  <a:lnTo>
                    <a:pt x="10430" y="9552"/>
                  </a:lnTo>
                  <a:lnTo>
                    <a:pt x="9910" y="9357"/>
                  </a:lnTo>
                  <a:lnTo>
                    <a:pt x="9390" y="9130"/>
                  </a:lnTo>
                  <a:lnTo>
                    <a:pt x="8902" y="8902"/>
                  </a:lnTo>
                  <a:lnTo>
                    <a:pt x="8415" y="8642"/>
                  </a:lnTo>
                  <a:lnTo>
                    <a:pt x="7960" y="8350"/>
                  </a:lnTo>
                  <a:lnTo>
                    <a:pt x="7505" y="8058"/>
                  </a:lnTo>
                  <a:lnTo>
                    <a:pt x="7083" y="7733"/>
                  </a:lnTo>
                  <a:lnTo>
                    <a:pt x="6628" y="7375"/>
                  </a:lnTo>
                  <a:lnTo>
                    <a:pt x="6238" y="7018"/>
                  </a:lnTo>
                  <a:lnTo>
                    <a:pt x="5816" y="6661"/>
                  </a:lnTo>
                  <a:lnTo>
                    <a:pt x="5459" y="6271"/>
                  </a:lnTo>
                  <a:lnTo>
                    <a:pt x="5101" y="5848"/>
                  </a:lnTo>
                  <a:lnTo>
                    <a:pt x="4744" y="5458"/>
                  </a:lnTo>
                  <a:lnTo>
                    <a:pt x="4419" y="5004"/>
                  </a:lnTo>
                  <a:lnTo>
                    <a:pt x="4094" y="4549"/>
                  </a:lnTo>
                  <a:lnTo>
                    <a:pt x="3802" y="4094"/>
                  </a:lnTo>
                  <a:lnTo>
                    <a:pt x="3542" y="3639"/>
                  </a:lnTo>
                  <a:lnTo>
                    <a:pt x="3282" y="3152"/>
                  </a:lnTo>
                  <a:lnTo>
                    <a:pt x="3054" y="2632"/>
                  </a:lnTo>
                  <a:lnTo>
                    <a:pt x="2827" y="2144"/>
                  </a:lnTo>
                  <a:lnTo>
                    <a:pt x="2632" y="1625"/>
                  </a:lnTo>
                  <a:lnTo>
                    <a:pt x="2469" y="1072"/>
                  </a:lnTo>
                  <a:lnTo>
                    <a:pt x="2307" y="552"/>
                  </a:lnTo>
                  <a:lnTo>
                    <a:pt x="2210" y="0"/>
                  </a:lnTo>
                  <a:lnTo>
                    <a:pt x="0" y="0"/>
                  </a:lnTo>
                  <a:lnTo>
                    <a:pt x="0" y="0"/>
                  </a:lnTo>
                  <a:lnTo>
                    <a:pt x="130" y="650"/>
                  </a:lnTo>
                  <a:lnTo>
                    <a:pt x="293" y="1300"/>
                  </a:lnTo>
                  <a:lnTo>
                    <a:pt x="488" y="1949"/>
                  </a:lnTo>
                  <a:lnTo>
                    <a:pt x="715" y="2567"/>
                  </a:lnTo>
                  <a:lnTo>
                    <a:pt x="942" y="3184"/>
                  </a:lnTo>
                  <a:lnTo>
                    <a:pt x="1202" y="3769"/>
                  </a:lnTo>
                  <a:lnTo>
                    <a:pt x="1495" y="4354"/>
                  </a:lnTo>
                  <a:lnTo>
                    <a:pt x="1820" y="4939"/>
                  </a:lnTo>
                  <a:lnTo>
                    <a:pt x="2145" y="5491"/>
                  </a:lnTo>
                  <a:lnTo>
                    <a:pt x="2502" y="6043"/>
                  </a:lnTo>
                  <a:lnTo>
                    <a:pt x="2892" y="6563"/>
                  </a:lnTo>
                  <a:lnTo>
                    <a:pt x="3282" y="7050"/>
                  </a:lnTo>
                  <a:lnTo>
                    <a:pt x="3737" y="7538"/>
                  </a:lnTo>
                  <a:lnTo>
                    <a:pt x="4159" y="8025"/>
                  </a:lnTo>
                  <a:lnTo>
                    <a:pt x="4646" y="8480"/>
                  </a:lnTo>
                  <a:lnTo>
                    <a:pt x="5134" y="8902"/>
                  </a:lnTo>
                  <a:lnTo>
                    <a:pt x="5621" y="9292"/>
                  </a:lnTo>
                  <a:lnTo>
                    <a:pt x="6141" y="9682"/>
                  </a:lnTo>
                  <a:lnTo>
                    <a:pt x="6693" y="10072"/>
                  </a:lnTo>
                  <a:lnTo>
                    <a:pt x="7245" y="10397"/>
                  </a:lnTo>
                  <a:lnTo>
                    <a:pt x="7798" y="10722"/>
                  </a:lnTo>
                  <a:lnTo>
                    <a:pt x="8383" y="11014"/>
                  </a:lnTo>
                  <a:lnTo>
                    <a:pt x="8967" y="11274"/>
                  </a:lnTo>
                  <a:lnTo>
                    <a:pt x="9585" y="11534"/>
                  </a:lnTo>
                  <a:lnTo>
                    <a:pt x="10202" y="11761"/>
                  </a:lnTo>
                  <a:lnTo>
                    <a:pt x="10852" y="11956"/>
                  </a:lnTo>
                  <a:lnTo>
                    <a:pt x="11502" y="12119"/>
                  </a:lnTo>
                  <a:lnTo>
                    <a:pt x="12151" y="12249"/>
                  </a:lnTo>
                  <a:lnTo>
                    <a:pt x="12834" y="12346"/>
                  </a:lnTo>
                  <a:lnTo>
                    <a:pt x="13484" y="12411"/>
                  </a:lnTo>
                  <a:lnTo>
                    <a:pt x="14166" y="12476"/>
                  </a:lnTo>
                  <a:lnTo>
                    <a:pt x="14881" y="12476"/>
                  </a:lnTo>
                  <a:lnTo>
                    <a:pt x="14881" y="12476"/>
                  </a:lnTo>
                  <a:lnTo>
                    <a:pt x="15563" y="12476"/>
                  </a:lnTo>
                  <a:lnTo>
                    <a:pt x="16245" y="12411"/>
                  </a:lnTo>
                  <a:lnTo>
                    <a:pt x="16928" y="12346"/>
                  </a:lnTo>
                  <a:lnTo>
                    <a:pt x="17610" y="12249"/>
                  </a:lnTo>
                  <a:lnTo>
                    <a:pt x="18260" y="12119"/>
                  </a:lnTo>
                  <a:lnTo>
                    <a:pt x="18909" y="11956"/>
                  </a:lnTo>
                  <a:lnTo>
                    <a:pt x="19527" y="11761"/>
                  </a:lnTo>
                  <a:lnTo>
                    <a:pt x="20144" y="11534"/>
                  </a:lnTo>
                  <a:lnTo>
                    <a:pt x="20761" y="11274"/>
                  </a:lnTo>
                  <a:lnTo>
                    <a:pt x="21379" y="11014"/>
                  </a:lnTo>
                  <a:lnTo>
                    <a:pt x="21963" y="10722"/>
                  </a:lnTo>
                  <a:lnTo>
                    <a:pt x="22516" y="10397"/>
                  </a:lnTo>
                  <a:lnTo>
                    <a:pt x="23068" y="10072"/>
                  </a:lnTo>
                  <a:lnTo>
                    <a:pt x="23620" y="9682"/>
                  </a:lnTo>
                  <a:lnTo>
                    <a:pt x="24140" y="9292"/>
                  </a:lnTo>
                  <a:lnTo>
                    <a:pt x="24628" y="8902"/>
                  </a:lnTo>
                  <a:lnTo>
                    <a:pt x="25115" y="8480"/>
                  </a:lnTo>
                  <a:lnTo>
                    <a:pt x="25570" y="8025"/>
                  </a:lnTo>
                  <a:lnTo>
                    <a:pt x="26025" y="7538"/>
                  </a:lnTo>
                  <a:lnTo>
                    <a:pt x="26447" y="7050"/>
                  </a:lnTo>
                  <a:lnTo>
                    <a:pt x="26837" y="6563"/>
                  </a:lnTo>
                  <a:lnTo>
                    <a:pt x="27227" y="6043"/>
                  </a:lnTo>
                  <a:lnTo>
                    <a:pt x="27584" y="5491"/>
                  </a:lnTo>
                  <a:lnTo>
                    <a:pt x="27942" y="4939"/>
                  </a:lnTo>
                  <a:lnTo>
                    <a:pt x="28234" y="4354"/>
                  </a:lnTo>
                  <a:lnTo>
                    <a:pt x="28526" y="3769"/>
                  </a:lnTo>
                  <a:lnTo>
                    <a:pt x="28819" y="3184"/>
                  </a:lnTo>
                  <a:lnTo>
                    <a:pt x="29046" y="2567"/>
                  </a:lnTo>
                  <a:lnTo>
                    <a:pt x="29241" y="1949"/>
                  </a:lnTo>
                  <a:lnTo>
                    <a:pt x="29436" y="1300"/>
                  </a:lnTo>
                  <a:lnTo>
                    <a:pt x="29599" y="650"/>
                  </a:lnTo>
                  <a:lnTo>
                    <a:pt x="29729" y="0"/>
                  </a:lnTo>
                  <a:lnTo>
                    <a:pt x="27552" y="0"/>
                  </a:lnTo>
                  <a:close/>
                </a:path>
              </a:pathLst>
            </a:custGeom>
            <a:noFill/>
            <a:ln w="89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9" name="Google Shape;1639;p28"/>
            <p:cNvSpPr/>
            <p:nvPr/>
          </p:nvSpPr>
          <p:spPr>
            <a:xfrm>
              <a:off x="8430786" y="173037"/>
              <a:ext cx="1058736" cy="1369498"/>
            </a:xfrm>
            <a:custGeom>
              <a:avLst/>
              <a:gdLst/>
              <a:ahLst/>
              <a:cxnLst/>
              <a:rect l="l" t="t" r="r" b="b"/>
              <a:pathLst>
                <a:path w="32880" h="42531" extrusionOk="0">
                  <a:moveTo>
                    <a:pt x="28981" y="1"/>
                  </a:moveTo>
                  <a:lnTo>
                    <a:pt x="28624" y="33"/>
                  </a:lnTo>
                  <a:lnTo>
                    <a:pt x="28266" y="98"/>
                  </a:lnTo>
                  <a:lnTo>
                    <a:pt x="27942" y="196"/>
                  </a:lnTo>
                  <a:lnTo>
                    <a:pt x="27617" y="358"/>
                  </a:lnTo>
                  <a:lnTo>
                    <a:pt x="27292" y="521"/>
                  </a:lnTo>
                  <a:lnTo>
                    <a:pt x="26999" y="715"/>
                  </a:lnTo>
                  <a:lnTo>
                    <a:pt x="26707" y="943"/>
                  </a:lnTo>
                  <a:lnTo>
                    <a:pt x="26447" y="1203"/>
                  </a:lnTo>
                  <a:lnTo>
                    <a:pt x="26220" y="1495"/>
                  </a:lnTo>
                  <a:lnTo>
                    <a:pt x="715" y="36714"/>
                  </a:lnTo>
                  <a:lnTo>
                    <a:pt x="487" y="37039"/>
                  </a:lnTo>
                  <a:lnTo>
                    <a:pt x="325" y="37364"/>
                  </a:lnTo>
                  <a:lnTo>
                    <a:pt x="195" y="37689"/>
                  </a:lnTo>
                  <a:lnTo>
                    <a:pt x="98" y="38046"/>
                  </a:lnTo>
                  <a:lnTo>
                    <a:pt x="33" y="38404"/>
                  </a:lnTo>
                  <a:lnTo>
                    <a:pt x="0" y="38729"/>
                  </a:lnTo>
                  <a:lnTo>
                    <a:pt x="0" y="39086"/>
                  </a:lnTo>
                  <a:lnTo>
                    <a:pt x="33" y="39444"/>
                  </a:lnTo>
                  <a:lnTo>
                    <a:pt x="130" y="39801"/>
                  </a:lnTo>
                  <a:lnTo>
                    <a:pt x="228" y="40126"/>
                  </a:lnTo>
                  <a:lnTo>
                    <a:pt x="357" y="40451"/>
                  </a:lnTo>
                  <a:lnTo>
                    <a:pt x="520" y="40776"/>
                  </a:lnTo>
                  <a:lnTo>
                    <a:pt x="747" y="41068"/>
                  </a:lnTo>
                  <a:lnTo>
                    <a:pt x="975" y="41360"/>
                  </a:lnTo>
                  <a:lnTo>
                    <a:pt x="1235" y="41620"/>
                  </a:lnTo>
                  <a:lnTo>
                    <a:pt x="1527" y="41848"/>
                  </a:lnTo>
                  <a:lnTo>
                    <a:pt x="1852" y="42043"/>
                  </a:lnTo>
                  <a:lnTo>
                    <a:pt x="2177" y="42238"/>
                  </a:lnTo>
                  <a:lnTo>
                    <a:pt x="2502" y="42368"/>
                  </a:lnTo>
                  <a:lnTo>
                    <a:pt x="2859" y="42465"/>
                  </a:lnTo>
                  <a:lnTo>
                    <a:pt x="3217" y="42530"/>
                  </a:lnTo>
                  <a:lnTo>
                    <a:pt x="3899" y="42530"/>
                  </a:lnTo>
                  <a:lnTo>
                    <a:pt x="4256" y="42498"/>
                  </a:lnTo>
                  <a:lnTo>
                    <a:pt x="4614" y="42433"/>
                  </a:lnTo>
                  <a:lnTo>
                    <a:pt x="4939" y="42335"/>
                  </a:lnTo>
                  <a:lnTo>
                    <a:pt x="5263" y="42173"/>
                  </a:lnTo>
                  <a:lnTo>
                    <a:pt x="5588" y="42010"/>
                  </a:lnTo>
                  <a:lnTo>
                    <a:pt x="5881" y="41815"/>
                  </a:lnTo>
                  <a:lnTo>
                    <a:pt x="6173" y="41588"/>
                  </a:lnTo>
                  <a:lnTo>
                    <a:pt x="6433" y="41328"/>
                  </a:lnTo>
                  <a:lnTo>
                    <a:pt x="6661" y="41036"/>
                  </a:lnTo>
                  <a:lnTo>
                    <a:pt x="32165" y="5816"/>
                  </a:lnTo>
                  <a:lnTo>
                    <a:pt x="32393" y="5524"/>
                  </a:lnTo>
                  <a:lnTo>
                    <a:pt x="32555" y="5167"/>
                  </a:lnTo>
                  <a:lnTo>
                    <a:pt x="32685" y="4842"/>
                  </a:lnTo>
                  <a:lnTo>
                    <a:pt x="32783" y="4484"/>
                  </a:lnTo>
                  <a:lnTo>
                    <a:pt x="32848" y="4159"/>
                  </a:lnTo>
                  <a:lnTo>
                    <a:pt x="32880" y="3802"/>
                  </a:lnTo>
                  <a:lnTo>
                    <a:pt x="32880" y="3445"/>
                  </a:lnTo>
                  <a:lnTo>
                    <a:pt x="32815" y="3087"/>
                  </a:lnTo>
                  <a:lnTo>
                    <a:pt x="32750" y="2730"/>
                  </a:lnTo>
                  <a:lnTo>
                    <a:pt x="32653" y="2405"/>
                  </a:lnTo>
                  <a:lnTo>
                    <a:pt x="32523" y="2080"/>
                  </a:lnTo>
                  <a:lnTo>
                    <a:pt x="32360" y="1755"/>
                  </a:lnTo>
                  <a:lnTo>
                    <a:pt x="32133" y="1463"/>
                  </a:lnTo>
                  <a:lnTo>
                    <a:pt x="31905" y="1170"/>
                  </a:lnTo>
                  <a:lnTo>
                    <a:pt x="31645" y="910"/>
                  </a:lnTo>
                  <a:lnTo>
                    <a:pt x="31353" y="683"/>
                  </a:lnTo>
                  <a:lnTo>
                    <a:pt x="31028" y="488"/>
                  </a:lnTo>
                  <a:lnTo>
                    <a:pt x="30703" y="326"/>
                  </a:lnTo>
                  <a:lnTo>
                    <a:pt x="30378" y="196"/>
                  </a:lnTo>
                  <a:lnTo>
                    <a:pt x="30021" y="98"/>
                  </a:lnTo>
                  <a:lnTo>
                    <a:pt x="29664" y="33"/>
                  </a:lnTo>
                  <a:lnTo>
                    <a:pt x="2933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0" name="Google Shape;1640;p28"/>
            <p:cNvSpPr/>
            <p:nvPr/>
          </p:nvSpPr>
          <p:spPr>
            <a:xfrm>
              <a:off x="5439351" y="377033"/>
              <a:ext cx="45016" cy="45016"/>
            </a:xfrm>
            <a:custGeom>
              <a:avLst/>
              <a:gdLst/>
              <a:ahLst/>
              <a:cxnLst/>
              <a:rect l="l" t="t" r="r" b="b"/>
              <a:pathLst>
                <a:path w="1398" h="1398" extrusionOk="0">
                  <a:moveTo>
                    <a:pt x="553" y="1"/>
                  </a:moveTo>
                  <a:lnTo>
                    <a:pt x="423" y="33"/>
                  </a:lnTo>
                  <a:lnTo>
                    <a:pt x="293" y="98"/>
                  </a:lnTo>
                  <a:lnTo>
                    <a:pt x="196" y="196"/>
                  </a:lnTo>
                  <a:lnTo>
                    <a:pt x="98" y="293"/>
                  </a:lnTo>
                  <a:lnTo>
                    <a:pt x="33" y="423"/>
                  </a:lnTo>
                  <a:lnTo>
                    <a:pt x="1" y="553"/>
                  </a:lnTo>
                  <a:lnTo>
                    <a:pt x="1" y="683"/>
                  </a:lnTo>
                  <a:lnTo>
                    <a:pt x="1" y="813"/>
                  </a:lnTo>
                  <a:lnTo>
                    <a:pt x="33" y="943"/>
                  </a:lnTo>
                  <a:lnTo>
                    <a:pt x="98" y="1073"/>
                  </a:lnTo>
                  <a:lnTo>
                    <a:pt x="196" y="1170"/>
                  </a:lnTo>
                  <a:lnTo>
                    <a:pt x="293" y="1268"/>
                  </a:lnTo>
                  <a:lnTo>
                    <a:pt x="423" y="1333"/>
                  </a:lnTo>
                  <a:lnTo>
                    <a:pt x="553" y="1365"/>
                  </a:lnTo>
                  <a:lnTo>
                    <a:pt x="683" y="1398"/>
                  </a:lnTo>
                  <a:lnTo>
                    <a:pt x="813" y="1365"/>
                  </a:lnTo>
                  <a:lnTo>
                    <a:pt x="943" y="1333"/>
                  </a:lnTo>
                  <a:lnTo>
                    <a:pt x="1073" y="1268"/>
                  </a:lnTo>
                  <a:lnTo>
                    <a:pt x="1170" y="1170"/>
                  </a:lnTo>
                  <a:lnTo>
                    <a:pt x="1268" y="1073"/>
                  </a:lnTo>
                  <a:lnTo>
                    <a:pt x="1333" y="943"/>
                  </a:lnTo>
                  <a:lnTo>
                    <a:pt x="1365" y="813"/>
                  </a:lnTo>
                  <a:lnTo>
                    <a:pt x="1398" y="683"/>
                  </a:lnTo>
                  <a:lnTo>
                    <a:pt x="1365" y="553"/>
                  </a:lnTo>
                  <a:lnTo>
                    <a:pt x="1333" y="423"/>
                  </a:lnTo>
                  <a:lnTo>
                    <a:pt x="1268" y="293"/>
                  </a:lnTo>
                  <a:lnTo>
                    <a:pt x="1170" y="196"/>
                  </a:lnTo>
                  <a:lnTo>
                    <a:pt x="1073" y="98"/>
                  </a:lnTo>
                  <a:lnTo>
                    <a:pt x="943"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1" name="Google Shape;1641;p28"/>
            <p:cNvSpPr/>
            <p:nvPr/>
          </p:nvSpPr>
          <p:spPr>
            <a:xfrm>
              <a:off x="5536659" y="377033"/>
              <a:ext cx="45016" cy="45016"/>
            </a:xfrm>
            <a:custGeom>
              <a:avLst/>
              <a:gdLst/>
              <a:ahLst/>
              <a:cxnLst/>
              <a:rect l="l" t="t" r="r" b="b"/>
              <a:pathLst>
                <a:path w="1398" h="1398" extrusionOk="0">
                  <a:moveTo>
                    <a:pt x="553" y="1"/>
                  </a:moveTo>
                  <a:lnTo>
                    <a:pt x="423" y="33"/>
                  </a:lnTo>
                  <a:lnTo>
                    <a:pt x="293" y="98"/>
                  </a:lnTo>
                  <a:lnTo>
                    <a:pt x="195" y="196"/>
                  </a:lnTo>
                  <a:lnTo>
                    <a:pt x="98" y="293"/>
                  </a:lnTo>
                  <a:lnTo>
                    <a:pt x="33" y="423"/>
                  </a:lnTo>
                  <a:lnTo>
                    <a:pt x="0" y="553"/>
                  </a:lnTo>
                  <a:lnTo>
                    <a:pt x="0" y="683"/>
                  </a:lnTo>
                  <a:lnTo>
                    <a:pt x="0" y="813"/>
                  </a:lnTo>
                  <a:lnTo>
                    <a:pt x="33" y="943"/>
                  </a:lnTo>
                  <a:lnTo>
                    <a:pt x="98" y="1073"/>
                  </a:lnTo>
                  <a:lnTo>
                    <a:pt x="195" y="1170"/>
                  </a:lnTo>
                  <a:lnTo>
                    <a:pt x="293" y="1268"/>
                  </a:lnTo>
                  <a:lnTo>
                    <a:pt x="423" y="1333"/>
                  </a:lnTo>
                  <a:lnTo>
                    <a:pt x="553" y="1365"/>
                  </a:lnTo>
                  <a:lnTo>
                    <a:pt x="683" y="1398"/>
                  </a:lnTo>
                  <a:lnTo>
                    <a:pt x="813" y="1365"/>
                  </a:lnTo>
                  <a:lnTo>
                    <a:pt x="943" y="1333"/>
                  </a:lnTo>
                  <a:lnTo>
                    <a:pt x="1072" y="1268"/>
                  </a:lnTo>
                  <a:lnTo>
                    <a:pt x="1170" y="1170"/>
                  </a:lnTo>
                  <a:lnTo>
                    <a:pt x="1267" y="1073"/>
                  </a:lnTo>
                  <a:lnTo>
                    <a:pt x="1332" y="943"/>
                  </a:lnTo>
                  <a:lnTo>
                    <a:pt x="1365" y="813"/>
                  </a:lnTo>
                  <a:lnTo>
                    <a:pt x="1397" y="683"/>
                  </a:lnTo>
                  <a:lnTo>
                    <a:pt x="1365" y="553"/>
                  </a:lnTo>
                  <a:lnTo>
                    <a:pt x="1332" y="423"/>
                  </a:lnTo>
                  <a:lnTo>
                    <a:pt x="1267" y="293"/>
                  </a:lnTo>
                  <a:lnTo>
                    <a:pt x="1170" y="196"/>
                  </a:lnTo>
                  <a:lnTo>
                    <a:pt x="1072" y="98"/>
                  </a:lnTo>
                  <a:lnTo>
                    <a:pt x="943"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2" name="Google Shape;1642;p28"/>
            <p:cNvSpPr/>
            <p:nvPr/>
          </p:nvSpPr>
          <p:spPr>
            <a:xfrm>
              <a:off x="5633936" y="377033"/>
              <a:ext cx="45016" cy="45016"/>
            </a:xfrm>
            <a:custGeom>
              <a:avLst/>
              <a:gdLst/>
              <a:ahLst/>
              <a:cxnLst/>
              <a:rect l="l" t="t" r="r" b="b"/>
              <a:pathLst>
                <a:path w="1398" h="1398" extrusionOk="0">
                  <a:moveTo>
                    <a:pt x="553" y="1"/>
                  </a:moveTo>
                  <a:lnTo>
                    <a:pt x="423" y="33"/>
                  </a:lnTo>
                  <a:lnTo>
                    <a:pt x="293" y="98"/>
                  </a:lnTo>
                  <a:lnTo>
                    <a:pt x="196" y="196"/>
                  </a:lnTo>
                  <a:lnTo>
                    <a:pt x="98" y="293"/>
                  </a:lnTo>
                  <a:lnTo>
                    <a:pt x="33" y="423"/>
                  </a:lnTo>
                  <a:lnTo>
                    <a:pt x="1" y="553"/>
                  </a:lnTo>
                  <a:lnTo>
                    <a:pt x="1" y="683"/>
                  </a:lnTo>
                  <a:lnTo>
                    <a:pt x="1" y="813"/>
                  </a:lnTo>
                  <a:lnTo>
                    <a:pt x="33" y="943"/>
                  </a:lnTo>
                  <a:lnTo>
                    <a:pt x="98" y="1073"/>
                  </a:lnTo>
                  <a:lnTo>
                    <a:pt x="196" y="1170"/>
                  </a:lnTo>
                  <a:lnTo>
                    <a:pt x="293" y="1268"/>
                  </a:lnTo>
                  <a:lnTo>
                    <a:pt x="423" y="1333"/>
                  </a:lnTo>
                  <a:lnTo>
                    <a:pt x="553" y="1365"/>
                  </a:lnTo>
                  <a:lnTo>
                    <a:pt x="683" y="1398"/>
                  </a:lnTo>
                  <a:lnTo>
                    <a:pt x="813" y="1365"/>
                  </a:lnTo>
                  <a:lnTo>
                    <a:pt x="943" y="1333"/>
                  </a:lnTo>
                  <a:lnTo>
                    <a:pt x="1073" y="1268"/>
                  </a:lnTo>
                  <a:lnTo>
                    <a:pt x="1171" y="1170"/>
                  </a:lnTo>
                  <a:lnTo>
                    <a:pt x="1268" y="1073"/>
                  </a:lnTo>
                  <a:lnTo>
                    <a:pt x="1333" y="943"/>
                  </a:lnTo>
                  <a:lnTo>
                    <a:pt x="1365" y="813"/>
                  </a:lnTo>
                  <a:lnTo>
                    <a:pt x="1398" y="683"/>
                  </a:lnTo>
                  <a:lnTo>
                    <a:pt x="1365" y="553"/>
                  </a:lnTo>
                  <a:lnTo>
                    <a:pt x="1333" y="423"/>
                  </a:lnTo>
                  <a:lnTo>
                    <a:pt x="1268" y="293"/>
                  </a:lnTo>
                  <a:lnTo>
                    <a:pt x="1171" y="196"/>
                  </a:lnTo>
                  <a:lnTo>
                    <a:pt x="1073" y="98"/>
                  </a:lnTo>
                  <a:lnTo>
                    <a:pt x="943"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3" name="Google Shape;1643;p28"/>
            <p:cNvSpPr/>
            <p:nvPr/>
          </p:nvSpPr>
          <p:spPr>
            <a:xfrm rot="-5400000">
              <a:off x="1812879" y="-287320"/>
              <a:ext cx="402822" cy="957306"/>
            </a:xfrm>
            <a:custGeom>
              <a:avLst/>
              <a:gdLst/>
              <a:ahLst/>
              <a:cxnLst/>
              <a:rect l="l" t="t" r="r" b="b"/>
              <a:pathLst>
                <a:path w="12510" h="29730" fill="none" extrusionOk="0">
                  <a:moveTo>
                    <a:pt x="12509" y="27552"/>
                  </a:moveTo>
                  <a:lnTo>
                    <a:pt x="12509" y="27552"/>
                  </a:lnTo>
                  <a:lnTo>
                    <a:pt x="11957" y="27423"/>
                  </a:lnTo>
                  <a:lnTo>
                    <a:pt x="11405" y="27293"/>
                  </a:lnTo>
                  <a:lnTo>
                    <a:pt x="10885" y="27098"/>
                  </a:lnTo>
                  <a:lnTo>
                    <a:pt x="10365" y="26903"/>
                  </a:lnTo>
                  <a:lnTo>
                    <a:pt x="9845" y="26708"/>
                  </a:lnTo>
                  <a:lnTo>
                    <a:pt x="9358" y="26480"/>
                  </a:lnTo>
                  <a:lnTo>
                    <a:pt x="8870" y="26220"/>
                  </a:lnTo>
                  <a:lnTo>
                    <a:pt x="8383" y="25928"/>
                  </a:lnTo>
                  <a:lnTo>
                    <a:pt x="7928" y="25636"/>
                  </a:lnTo>
                  <a:lnTo>
                    <a:pt x="7473" y="25343"/>
                  </a:lnTo>
                  <a:lnTo>
                    <a:pt x="7051" y="25018"/>
                  </a:lnTo>
                  <a:lnTo>
                    <a:pt x="6629" y="24661"/>
                  </a:lnTo>
                  <a:lnTo>
                    <a:pt x="6239" y="24303"/>
                  </a:lnTo>
                  <a:lnTo>
                    <a:pt x="5849" y="23914"/>
                  </a:lnTo>
                  <a:lnTo>
                    <a:pt x="5459" y="23524"/>
                  </a:lnTo>
                  <a:lnTo>
                    <a:pt x="5102" y="23101"/>
                  </a:lnTo>
                  <a:lnTo>
                    <a:pt x="4777" y="22679"/>
                  </a:lnTo>
                  <a:lnTo>
                    <a:pt x="4452" y="22224"/>
                  </a:lnTo>
                  <a:lnTo>
                    <a:pt x="4159" y="21769"/>
                  </a:lnTo>
                  <a:lnTo>
                    <a:pt x="3867" y="21314"/>
                  </a:lnTo>
                  <a:lnTo>
                    <a:pt x="3607" y="20827"/>
                  </a:lnTo>
                  <a:lnTo>
                    <a:pt x="3347" y="20340"/>
                  </a:lnTo>
                  <a:lnTo>
                    <a:pt x="3152" y="19820"/>
                  </a:lnTo>
                  <a:lnTo>
                    <a:pt x="2925" y="19333"/>
                  </a:lnTo>
                  <a:lnTo>
                    <a:pt x="2762" y="18780"/>
                  </a:lnTo>
                  <a:lnTo>
                    <a:pt x="2600" y="18260"/>
                  </a:lnTo>
                  <a:lnTo>
                    <a:pt x="2470" y="17708"/>
                  </a:lnTo>
                  <a:lnTo>
                    <a:pt x="2340" y="17156"/>
                  </a:lnTo>
                  <a:lnTo>
                    <a:pt x="2275" y="16603"/>
                  </a:lnTo>
                  <a:lnTo>
                    <a:pt x="2210" y="16019"/>
                  </a:lnTo>
                  <a:lnTo>
                    <a:pt x="2178" y="15466"/>
                  </a:lnTo>
                  <a:lnTo>
                    <a:pt x="2145" y="14881"/>
                  </a:lnTo>
                  <a:lnTo>
                    <a:pt x="2145" y="14881"/>
                  </a:lnTo>
                  <a:lnTo>
                    <a:pt x="2178" y="14297"/>
                  </a:lnTo>
                  <a:lnTo>
                    <a:pt x="2210" y="13712"/>
                  </a:lnTo>
                  <a:lnTo>
                    <a:pt x="2275" y="13127"/>
                  </a:lnTo>
                  <a:lnTo>
                    <a:pt x="2340" y="12575"/>
                  </a:lnTo>
                  <a:lnTo>
                    <a:pt x="2470" y="12022"/>
                  </a:lnTo>
                  <a:lnTo>
                    <a:pt x="2600" y="11470"/>
                  </a:lnTo>
                  <a:lnTo>
                    <a:pt x="2762" y="10950"/>
                  </a:lnTo>
                  <a:lnTo>
                    <a:pt x="2925" y="10430"/>
                  </a:lnTo>
                  <a:lnTo>
                    <a:pt x="3152" y="9910"/>
                  </a:lnTo>
                  <a:lnTo>
                    <a:pt x="3347" y="9391"/>
                  </a:lnTo>
                  <a:lnTo>
                    <a:pt x="3607" y="8903"/>
                  </a:lnTo>
                  <a:lnTo>
                    <a:pt x="3867" y="8416"/>
                  </a:lnTo>
                  <a:lnTo>
                    <a:pt x="4159" y="7961"/>
                  </a:lnTo>
                  <a:lnTo>
                    <a:pt x="4452" y="7506"/>
                  </a:lnTo>
                  <a:lnTo>
                    <a:pt x="4777" y="7051"/>
                  </a:lnTo>
                  <a:lnTo>
                    <a:pt x="5102" y="6629"/>
                  </a:lnTo>
                  <a:lnTo>
                    <a:pt x="5459" y="6239"/>
                  </a:lnTo>
                  <a:lnTo>
                    <a:pt x="5849" y="5817"/>
                  </a:lnTo>
                  <a:lnTo>
                    <a:pt x="6239" y="5459"/>
                  </a:lnTo>
                  <a:lnTo>
                    <a:pt x="6629" y="5069"/>
                  </a:lnTo>
                  <a:lnTo>
                    <a:pt x="7051" y="4745"/>
                  </a:lnTo>
                  <a:lnTo>
                    <a:pt x="7473" y="4420"/>
                  </a:lnTo>
                  <a:lnTo>
                    <a:pt x="7928" y="4095"/>
                  </a:lnTo>
                  <a:lnTo>
                    <a:pt x="8383" y="3802"/>
                  </a:lnTo>
                  <a:lnTo>
                    <a:pt x="8870" y="3510"/>
                  </a:lnTo>
                  <a:lnTo>
                    <a:pt x="9358" y="3282"/>
                  </a:lnTo>
                  <a:lnTo>
                    <a:pt x="9845" y="3023"/>
                  </a:lnTo>
                  <a:lnTo>
                    <a:pt x="10365" y="2828"/>
                  </a:lnTo>
                  <a:lnTo>
                    <a:pt x="10885" y="2633"/>
                  </a:lnTo>
                  <a:lnTo>
                    <a:pt x="11405" y="2470"/>
                  </a:lnTo>
                  <a:lnTo>
                    <a:pt x="11957" y="2308"/>
                  </a:lnTo>
                  <a:lnTo>
                    <a:pt x="12509" y="2178"/>
                  </a:lnTo>
                  <a:lnTo>
                    <a:pt x="12509" y="1"/>
                  </a:lnTo>
                  <a:lnTo>
                    <a:pt x="12509" y="1"/>
                  </a:lnTo>
                  <a:lnTo>
                    <a:pt x="11860" y="131"/>
                  </a:lnTo>
                  <a:lnTo>
                    <a:pt x="11210" y="293"/>
                  </a:lnTo>
                  <a:lnTo>
                    <a:pt x="10560" y="488"/>
                  </a:lnTo>
                  <a:lnTo>
                    <a:pt x="9943" y="683"/>
                  </a:lnTo>
                  <a:lnTo>
                    <a:pt x="9325" y="943"/>
                  </a:lnTo>
                  <a:lnTo>
                    <a:pt x="8708" y="1203"/>
                  </a:lnTo>
                  <a:lnTo>
                    <a:pt x="8123" y="1496"/>
                  </a:lnTo>
                  <a:lnTo>
                    <a:pt x="7571" y="1820"/>
                  </a:lnTo>
                  <a:lnTo>
                    <a:pt x="7019" y="2145"/>
                  </a:lnTo>
                  <a:lnTo>
                    <a:pt x="6466" y="2503"/>
                  </a:lnTo>
                  <a:lnTo>
                    <a:pt x="5946" y="2893"/>
                  </a:lnTo>
                  <a:lnTo>
                    <a:pt x="5427" y="3282"/>
                  </a:lnTo>
                  <a:lnTo>
                    <a:pt x="4939" y="3705"/>
                  </a:lnTo>
                  <a:lnTo>
                    <a:pt x="4484" y="4160"/>
                  </a:lnTo>
                  <a:lnTo>
                    <a:pt x="4029" y="4615"/>
                  </a:lnTo>
                  <a:lnTo>
                    <a:pt x="3607" y="5102"/>
                  </a:lnTo>
                  <a:lnTo>
                    <a:pt x="3185" y="5622"/>
                  </a:lnTo>
                  <a:lnTo>
                    <a:pt x="2795" y="6142"/>
                  </a:lnTo>
                  <a:lnTo>
                    <a:pt x="2437" y="6661"/>
                  </a:lnTo>
                  <a:lnTo>
                    <a:pt x="2080" y="7214"/>
                  </a:lnTo>
                  <a:lnTo>
                    <a:pt x="1788" y="7799"/>
                  </a:lnTo>
                  <a:lnTo>
                    <a:pt x="1495" y="8383"/>
                  </a:lnTo>
                  <a:lnTo>
                    <a:pt x="1203" y="8968"/>
                  </a:lnTo>
                  <a:lnTo>
                    <a:pt x="975" y="9586"/>
                  </a:lnTo>
                  <a:lnTo>
                    <a:pt x="748" y="10203"/>
                  </a:lnTo>
                  <a:lnTo>
                    <a:pt x="553" y="10853"/>
                  </a:lnTo>
                  <a:lnTo>
                    <a:pt x="391" y="11502"/>
                  </a:lnTo>
                  <a:lnTo>
                    <a:pt x="261" y="12152"/>
                  </a:lnTo>
                  <a:lnTo>
                    <a:pt x="163" y="12802"/>
                  </a:lnTo>
                  <a:lnTo>
                    <a:pt x="66" y="13484"/>
                  </a:lnTo>
                  <a:lnTo>
                    <a:pt x="33" y="14167"/>
                  </a:lnTo>
                  <a:lnTo>
                    <a:pt x="1" y="14881"/>
                  </a:lnTo>
                  <a:lnTo>
                    <a:pt x="1" y="14881"/>
                  </a:lnTo>
                  <a:lnTo>
                    <a:pt x="33" y="15564"/>
                  </a:lnTo>
                  <a:lnTo>
                    <a:pt x="66" y="16246"/>
                  </a:lnTo>
                  <a:lnTo>
                    <a:pt x="163" y="16928"/>
                  </a:lnTo>
                  <a:lnTo>
                    <a:pt x="261" y="17578"/>
                  </a:lnTo>
                  <a:lnTo>
                    <a:pt x="391" y="18260"/>
                  </a:lnTo>
                  <a:lnTo>
                    <a:pt x="553" y="18910"/>
                  </a:lnTo>
                  <a:lnTo>
                    <a:pt x="748" y="19527"/>
                  </a:lnTo>
                  <a:lnTo>
                    <a:pt x="975" y="20145"/>
                  </a:lnTo>
                  <a:lnTo>
                    <a:pt x="1203" y="20762"/>
                  </a:lnTo>
                  <a:lnTo>
                    <a:pt x="1495" y="21347"/>
                  </a:lnTo>
                  <a:lnTo>
                    <a:pt x="1788" y="21932"/>
                  </a:lnTo>
                  <a:lnTo>
                    <a:pt x="2080" y="22517"/>
                  </a:lnTo>
                  <a:lnTo>
                    <a:pt x="2437" y="23069"/>
                  </a:lnTo>
                  <a:lnTo>
                    <a:pt x="2795" y="23589"/>
                  </a:lnTo>
                  <a:lnTo>
                    <a:pt x="3185" y="24109"/>
                  </a:lnTo>
                  <a:lnTo>
                    <a:pt x="3607" y="24628"/>
                  </a:lnTo>
                  <a:lnTo>
                    <a:pt x="4029" y="25116"/>
                  </a:lnTo>
                  <a:lnTo>
                    <a:pt x="4484" y="25571"/>
                  </a:lnTo>
                  <a:lnTo>
                    <a:pt x="4939" y="26025"/>
                  </a:lnTo>
                  <a:lnTo>
                    <a:pt x="5427" y="26448"/>
                  </a:lnTo>
                  <a:lnTo>
                    <a:pt x="5946" y="26838"/>
                  </a:lnTo>
                  <a:lnTo>
                    <a:pt x="6466" y="27228"/>
                  </a:lnTo>
                  <a:lnTo>
                    <a:pt x="7019" y="27585"/>
                  </a:lnTo>
                  <a:lnTo>
                    <a:pt x="7571" y="27942"/>
                  </a:lnTo>
                  <a:lnTo>
                    <a:pt x="8123" y="28235"/>
                  </a:lnTo>
                  <a:lnTo>
                    <a:pt x="8708" y="28527"/>
                  </a:lnTo>
                  <a:lnTo>
                    <a:pt x="9325" y="28787"/>
                  </a:lnTo>
                  <a:lnTo>
                    <a:pt x="9943" y="29047"/>
                  </a:lnTo>
                  <a:lnTo>
                    <a:pt x="10560" y="29242"/>
                  </a:lnTo>
                  <a:lnTo>
                    <a:pt x="11210" y="29437"/>
                  </a:lnTo>
                  <a:lnTo>
                    <a:pt x="11860" y="29599"/>
                  </a:lnTo>
                  <a:lnTo>
                    <a:pt x="12509" y="29729"/>
                  </a:lnTo>
                  <a:lnTo>
                    <a:pt x="12509" y="27552"/>
                  </a:lnTo>
                  <a:close/>
                </a:path>
              </a:pathLst>
            </a:custGeom>
            <a:noFill/>
            <a:ln w="8925"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4" name="Google Shape;1644;p28"/>
            <p:cNvSpPr/>
            <p:nvPr/>
          </p:nvSpPr>
          <p:spPr>
            <a:xfrm>
              <a:off x="5439351" y="491086"/>
              <a:ext cx="45016" cy="45016"/>
            </a:xfrm>
            <a:custGeom>
              <a:avLst/>
              <a:gdLst/>
              <a:ahLst/>
              <a:cxnLst/>
              <a:rect l="l" t="t" r="r" b="b"/>
              <a:pathLst>
                <a:path w="1398" h="1398" extrusionOk="0">
                  <a:moveTo>
                    <a:pt x="683" y="0"/>
                  </a:moveTo>
                  <a:lnTo>
                    <a:pt x="553" y="33"/>
                  </a:lnTo>
                  <a:lnTo>
                    <a:pt x="423" y="65"/>
                  </a:lnTo>
                  <a:lnTo>
                    <a:pt x="293" y="130"/>
                  </a:lnTo>
                  <a:lnTo>
                    <a:pt x="196" y="228"/>
                  </a:lnTo>
                  <a:lnTo>
                    <a:pt x="98" y="325"/>
                  </a:lnTo>
                  <a:lnTo>
                    <a:pt x="33" y="422"/>
                  </a:lnTo>
                  <a:lnTo>
                    <a:pt x="1" y="552"/>
                  </a:lnTo>
                  <a:lnTo>
                    <a:pt x="1" y="715"/>
                  </a:lnTo>
                  <a:lnTo>
                    <a:pt x="1" y="845"/>
                  </a:lnTo>
                  <a:lnTo>
                    <a:pt x="33" y="975"/>
                  </a:lnTo>
                  <a:lnTo>
                    <a:pt x="98" y="1105"/>
                  </a:lnTo>
                  <a:lnTo>
                    <a:pt x="196" y="1202"/>
                  </a:lnTo>
                  <a:lnTo>
                    <a:pt x="293" y="1300"/>
                  </a:lnTo>
                  <a:lnTo>
                    <a:pt x="423" y="1365"/>
                  </a:lnTo>
                  <a:lnTo>
                    <a:pt x="553" y="1397"/>
                  </a:lnTo>
                  <a:lnTo>
                    <a:pt x="813" y="1397"/>
                  </a:lnTo>
                  <a:lnTo>
                    <a:pt x="943" y="1365"/>
                  </a:lnTo>
                  <a:lnTo>
                    <a:pt x="1073" y="1300"/>
                  </a:lnTo>
                  <a:lnTo>
                    <a:pt x="1170" y="1202"/>
                  </a:lnTo>
                  <a:lnTo>
                    <a:pt x="1268" y="1105"/>
                  </a:lnTo>
                  <a:lnTo>
                    <a:pt x="1333" y="975"/>
                  </a:lnTo>
                  <a:lnTo>
                    <a:pt x="1365" y="845"/>
                  </a:lnTo>
                  <a:lnTo>
                    <a:pt x="1398" y="715"/>
                  </a:lnTo>
                  <a:lnTo>
                    <a:pt x="1365" y="552"/>
                  </a:lnTo>
                  <a:lnTo>
                    <a:pt x="1333" y="422"/>
                  </a:lnTo>
                  <a:lnTo>
                    <a:pt x="1268" y="325"/>
                  </a:lnTo>
                  <a:lnTo>
                    <a:pt x="1170" y="228"/>
                  </a:lnTo>
                  <a:lnTo>
                    <a:pt x="1073" y="130"/>
                  </a:lnTo>
                  <a:lnTo>
                    <a:pt x="943" y="65"/>
                  </a:lnTo>
                  <a:lnTo>
                    <a:pt x="813" y="33"/>
                  </a:lnTo>
                  <a:lnTo>
                    <a:pt x="68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5" name="Google Shape;1645;p28"/>
            <p:cNvSpPr/>
            <p:nvPr/>
          </p:nvSpPr>
          <p:spPr>
            <a:xfrm>
              <a:off x="5536659" y="491086"/>
              <a:ext cx="45016" cy="45016"/>
            </a:xfrm>
            <a:custGeom>
              <a:avLst/>
              <a:gdLst/>
              <a:ahLst/>
              <a:cxnLst/>
              <a:rect l="l" t="t" r="r" b="b"/>
              <a:pathLst>
                <a:path w="1398" h="1398" extrusionOk="0">
                  <a:moveTo>
                    <a:pt x="683" y="0"/>
                  </a:moveTo>
                  <a:lnTo>
                    <a:pt x="553" y="33"/>
                  </a:lnTo>
                  <a:lnTo>
                    <a:pt x="423" y="65"/>
                  </a:lnTo>
                  <a:lnTo>
                    <a:pt x="293" y="130"/>
                  </a:lnTo>
                  <a:lnTo>
                    <a:pt x="195" y="228"/>
                  </a:lnTo>
                  <a:lnTo>
                    <a:pt x="98" y="325"/>
                  </a:lnTo>
                  <a:lnTo>
                    <a:pt x="33" y="422"/>
                  </a:lnTo>
                  <a:lnTo>
                    <a:pt x="0" y="552"/>
                  </a:lnTo>
                  <a:lnTo>
                    <a:pt x="0" y="715"/>
                  </a:lnTo>
                  <a:lnTo>
                    <a:pt x="0" y="845"/>
                  </a:lnTo>
                  <a:lnTo>
                    <a:pt x="33" y="975"/>
                  </a:lnTo>
                  <a:lnTo>
                    <a:pt x="98" y="1105"/>
                  </a:lnTo>
                  <a:lnTo>
                    <a:pt x="195" y="1202"/>
                  </a:lnTo>
                  <a:lnTo>
                    <a:pt x="293" y="1300"/>
                  </a:lnTo>
                  <a:lnTo>
                    <a:pt x="423" y="1365"/>
                  </a:lnTo>
                  <a:lnTo>
                    <a:pt x="553" y="1397"/>
                  </a:lnTo>
                  <a:lnTo>
                    <a:pt x="813" y="1397"/>
                  </a:lnTo>
                  <a:lnTo>
                    <a:pt x="943" y="1365"/>
                  </a:lnTo>
                  <a:lnTo>
                    <a:pt x="1072" y="1300"/>
                  </a:lnTo>
                  <a:lnTo>
                    <a:pt x="1170" y="1202"/>
                  </a:lnTo>
                  <a:lnTo>
                    <a:pt x="1267" y="1105"/>
                  </a:lnTo>
                  <a:lnTo>
                    <a:pt x="1332" y="975"/>
                  </a:lnTo>
                  <a:lnTo>
                    <a:pt x="1365" y="845"/>
                  </a:lnTo>
                  <a:lnTo>
                    <a:pt x="1397" y="715"/>
                  </a:lnTo>
                  <a:lnTo>
                    <a:pt x="1365" y="552"/>
                  </a:lnTo>
                  <a:lnTo>
                    <a:pt x="1332" y="422"/>
                  </a:lnTo>
                  <a:lnTo>
                    <a:pt x="1267" y="325"/>
                  </a:lnTo>
                  <a:lnTo>
                    <a:pt x="1170" y="228"/>
                  </a:lnTo>
                  <a:lnTo>
                    <a:pt x="1072" y="130"/>
                  </a:lnTo>
                  <a:lnTo>
                    <a:pt x="943" y="65"/>
                  </a:lnTo>
                  <a:lnTo>
                    <a:pt x="813" y="33"/>
                  </a:lnTo>
                  <a:lnTo>
                    <a:pt x="68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6" name="Google Shape;1646;p28"/>
            <p:cNvSpPr/>
            <p:nvPr/>
          </p:nvSpPr>
          <p:spPr>
            <a:xfrm>
              <a:off x="5633936" y="491086"/>
              <a:ext cx="45016" cy="45016"/>
            </a:xfrm>
            <a:custGeom>
              <a:avLst/>
              <a:gdLst/>
              <a:ahLst/>
              <a:cxnLst/>
              <a:rect l="l" t="t" r="r" b="b"/>
              <a:pathLst>
                <a:path w="1398" h="1398" extrusionOk="0">
                  <a:moveTo>
                    <a:pt x="683" y="0"/>
                  </a:moveTo>
                  <a:lnTo>
                    <a:pt x="553" y="33"/>
                  </a:lnTo>
                  <a:lnTo>
                    <a:pt x="423" y="65"/>
                  </a:lnTo>
                  <a:lnTo>
                    <a:pt x="293" y="130"/>
                  </a:lnTo>
                  <a:lnTo>
                    <a:pt x="196" y="228"/>
                  </a:lnTo>
                  <a:lnTo>
                    <a:pt x="98" y="325"/>
                  </a:lnTo>
                  <a:lnTo>
                    <a:pt x="33" y="422"/>
                  </a:lnTo>
                  <a:lnTo>
                    <a:pt x="1" y="552"/>
                  </a:lnTo>
                  <a:lnTo>
                    <a:pt x="1" y="715"/>
                  </a:lnTo>
                  <a:lnTo>
                    <a:pt x="1" y="845"/>
                  </a:lnTo>
                  <a:lnTo>
                    <a:pt x="33" y="975"/>
                  </a:lnTo>
                  <a:lnTo>
                    <a:pt x="98" y="1105"/>
                  </a:lnTo>
                  <a:lnTo>
                    <a:pt x="196" y="1202"/>
                  </a:lnTo>
                  <a:lnTo>
                    <a:pt x="293" y="1300"/>
                  </a:lnTo>
                  <a:lnTo>
                    <a:pt x="423" y="1365"/>
                  </a:lnTo>
                  <a:lnTo>
                    <a:pt x="553" y="1397"/>
                  </a:lnTo>
                  <a:lnTo>
                    <a:pt x="813" y="1397"/>
                  </a:lnTo>
                  <a:lnTo>
                    <a:pt x="943" y="1365"/>
                  </a:lnTo>
                  <a:lnTo>
                    <a:pt x="1073" y="1300"/>
                  </a:lnTo>
                  <a:lnTo>
                    <a:pt x="1171" y="1202"/>
                  </a:lnTo>
                  <a:lnTo>
                    <a:pt x="1268" y="1105"/>
                  </a:lnTo>
                  <a:lnTo>
                    <a:pt x="1333" y="975"/>
                  </a:lnTo>
                  <a:lnTo>
                    <a:pt x="1365" y="845"/>
                  </a:lnTo>
                  <a:lnTo>
                    <a:pt x="1398" y="715"/>
                  </a:lnTo>
                  <a:lnTo>
                    <a:pt x="1365" y="552"/>
                  </a:lnTo>
                  <a:lnTo>
                    <a:pt x="1333" y="422"/>
                  </a:lnTo>
                  <a:lnTo>
                    <a:pt x="1268" y="325"/>
                  </a:lnTo>
                  <a:lnTo>
                    <a:pt x="1171" y="228"/>
                  </a:lnTo>
                  <a:lnTo>
                    <a:pt x="1073" y="130"/>
                  </a:lnTo>
                  <a:lnTo>
                    <a:pt x="943" y="65"/>
                  </a:lnTo>
                  <a:lnTo>
                    <a:pt x="813" y="33"/>
                  </a:lnTo>
                  <a:lnTo>
                    <a:pt x="68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7" name="Google Shape;1647;p28"/>
            <p:cNvSpPr/>
            <p:nvPr/>
          </p:nvSpPr>
          <p:spPr>
            <a:xfrm>
              <a:off x="5439351" y="606169"/>
              <a:ext cx="45016" cy="45016"/>
            </a:xfrm>
            <a:custGeom>
              <a:avLst/>
              <a:gdLst/>
              <a:ahLst/>
              <a:cxnLst/>
              <a:rect l="l" t="t" r="r" b="b"/>
              <a:pathLst>
                <a:path w="1398" h="1398" extrusionOk="0">
                  <a:moveTo>
                    <a:pt x="553" y="0"/>
                  </a:moveTo>
                  <a:lnTo>
                    <a:pt x="423" y="33"/>
                  </a:lnTo>
                  <a:lnTo>
                    <a:pt x="293" y="97"/>
                  </a:lnTo>
                  <a:lnTo>
                    <a:pt x="196" y="195"/>
                  </a:lnTo>
                  <a:lnTo>
                    <a:pt x="98" y="292"/>
                  </a:lnTo>
                  <a:lnTo>
                    <a:pt x="33" y="422"/>
                  </a:lnTo>
                  <a:lnTo>
                    <a:pt x="1" y="552"/>
                  </a:lnTo>
                  <a:lnTo>
                    <a:pt x="1" y="682"/>
                  </a:lnTo>
                  <a:lnTo>
                    <a:pt x="1" y="845"/>
                  </a:lnTo>
                  <a:lnTo>
                    <a:pt x="33" y="975"/>
                  </a:lnTo>
                  <a:lnTo>
                    <a:pt x="98" y="1072"/>
                  </a:lnTo>
                  <a:lnTo>
                    <a:pt x="196" y="1170"/>
                  </a:lnTo>
                  <a:lnTo>
                    <a:pt x="293" y="1267"/>
                  </a:lnTo>
                  <a:lnTo>
                    <a:pt x="423" y="1332"/>
                  </a:lnTo>
                  <a:lnTo>
                    <a:pt x="553" y="1365"/>
                  </a:lnTo>
                  <a:lnTo>
                    <a:pt x="683" y="1397"/>
                  </a:lnTo>
                  <a:lnTo>
                    <a:pt x="813" y="1365"/>
                  </a:lnTo>
                  <a:lnTo>
                    <a:pt x="943" y="1332"/>
                  </a:lnTo>
                  <a:lnTo>
                    <a:pt x="1073" y="1267"/>
                  </a:lnTo>
                  <a:lnTo>
                    <a:pt x="1170" y="1170"/>
                  </a:lnTo>
                  <a:lnTo>
                    <a:pt x="1268" y="1072"/>
                  </a:lnTo>
                  <a:lnTo>
                    <a:pt x="1333" y="975"/>
                  </a:lnTo>
                  <a:lnTo>
                    <a:pt x="1365" y="845"/>
                  </a:lnTo>
                  <a:lnTo>
                    <a:pt x="1398" y="682"/>
                  </a:lnTo>
                  <a:lnTo>
                    <a:pt x="1365" y="552"/>
                  </a:lnTo>
                  <a:lnTo>
                    <a:pt x="1333" y="422"/>
                  </a:lnTo>
                  <a:lnTo>
                    <a:pt x="1268" y="292"/>
                  </a:lnTo>
                  <a:lnTo>
                    <a:pt x="1170" y="195"/>
                  </a:lnTo>
                  <a:lnTo>
                    <a:pt x="1073" y="97"/>
                  </a:lnTo>
                  <a:lnTo>
                    <a:pt x="943"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8" name="Google Shape;1648;p28"/>
            <p:cNvSpPr/>
            <p:nvPr/>
          </p:nvSpPr>
          <p:spPr>
            <a:xfrm>
              <a:off x="5536659" y="606169"/>
              <a:ext cx="45016" cy="45016"/>
            </a:xfrm>
            <a:custGeom>
              <a:avLst/>
              <a:gdLst/>
              <a:ahLst/>
              <a:cxnLst/>
              <a:rect l="l" t="t" r="r" b="b"/>
              <a:pathLst>
                <a:path w="1398" h="1398" extrusionOk="0">
                  <a:moveTo>
                    <a:pt x="553" y="0"/>
                  </a:moveTo>
                  <a:lnTo>
                    <a:pt x="423" y="33"/>
                  </a:lnTo>
                  <a:lnTo>
                    <a:pt x="293" y="97"/>
                  </a:lnTo>
                  <a:lnTo>
                    <a:pt x="195" y="195"/>
                  </a:lnTo>
                  <a:lnTo>
                    <a:pt x="98" y="292"/>
                  </a:lnTo>
                  <a:lnTo>
                    <a:pt x="33" y="422"/>
                  </a:lnTo>
                  <a:lnTo>
                    <a:pt x="0" y="552"/>
                  </a:lnTo>
                  <a:lnTo>
                    <a:pt x="0" y="682"/>
                  </a:lnTo>
                  <a:lnTo>
                    <a:pt x="0" y="845"/>
                  </a:lnTo>
                  <a:lnTo>
                    <a:pt x="33" y="975"/>
                  </a:lnTo>
                  <a:lnTo>
                    <a:pt x="98" y="1072"/>
                  </a:lnTo>
                  <a:lnTo>
                    <a:pt x="195" y="1170"/>
                  </a:lnTo>
                  <a:lnTo>
                    <a:pt x="293" y="1267"/>
                  </a:lnTo>
                  <a:lnTo>
                    <a:pt x="423" y="1332"/>
                  </a:lnTo>
                  <a:lnTo>
                    <a:pt x="553" y="1365"/>
                  </a:lnTo>
                  <a:lnTo>
                    <a:pt x="683" y="1397"/>
                  </a:lnTo>
                  <a:lnTo>
                    <a:pt x="813" y="1365"/>
                  </a:lnTo>
                  <a:lnTo>
                    <a:pt x="943" y="1332"/>
                  </a:lnTo>
                  <a:lnTo>
                    <a:pt x="1072" y="1267"/>
                  </a:lnTo>
                  <a:lnTo>
                    <a:pt x="1170" y="1170"/>
                  </a:lnTo>
                  <a:lnTo>
                    <a:pt x="1267" y="1072"/>
                  </a:lnTo>
                  <a:lnTo>
                    <a:pt x="1332" y="975"/>
                  </a:lnTo>
                  <a:lnTo>
                    <a:pt x="1365" y="845"/>
                  </a:lnTo>
                  <a:lnTo>
                    <a:pt x="1397" y="682"/>
                  </a:lnTo>
                  <a:lnTo>
                    <a:pt x="1365" y="552"/>
                  </a:lnTo>
                  <a:lnTo>
                    <a:pt x="1332" y="422"/>
                  </a:lnTo>
                  <a:lnTo>
                    <a:pt x="1267" y="292"/>
                  </a:lnTo>
                  <a:lnTo>
                    <a:pt x="1170" y="195"/>
                  </a:lnTo>
                  <a:lnTo>
                    <a:pt x="1072" y="97"/>
                  </a:lnTo>
                  <a:lnTo>
                    <a:pt x="943"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9" name="Google Shape;1649;p28"/>
            <p:cNvSpPr/>
            <p:nvPr/>
          </p:nvSpPr>
          <p:spPr>
            <a:xfrm>
              <a:off x="5633936" y="606169"/>
              <a:ext cx="45016" cy="45016"/>
            </a:xfrm>
            <a:custGeom>
              <a:avLst/>
              <a:gdLst/>
              <a:ahLst/>
              <a:cxnLst/>
              <a:rect l="l" t="t" r="r" b="b"/>
              <a:pathLst>
                <a:path w="1398" h="1398" extrusionOk="0">
                  <a:moveTo>
                    <a:pt x="553" y="0"/>
                  </a:moveTo>
                  <a:lnTo>
                    <a:pt x="423" y="33"/>
                  </a:lnTo>
                  <a:lnTo>
                    <a:pt x="293" y="97"/>
                  </a:lnTo>
                  <a:lnTo>
                    <a:pt x="196" y="195"/>
                  </a:lnTo>
                  <a:lnTo>
                    <a:pt x="98" y="292"/>
                  </a:lnTo>
                  <a:lnTo>
                    <a:pt x="33" y="422"/>
                  </a:lnTo>
                  <a:lnTo>
                    <a:pt x="1" y="552"/>
                  </a:lnTo>
                  <a:lnTo>
                    <a:pt x="1" y="682"/>
                  </a:lnTo>
                  <a:lnTo>
                    <a:pt x="1" y="845"/>
                  </a:lnTo>
                  <a:lnTo>
                    <a:pt x="33" y="975"/>
                  </a:lnTo>
                  <a:lnTo>
                    <a:pt x="98" y="1072"/>
                  </a:lnTo>
                  <a:lnTo>
                    <a:pt x="196" y="1170"/>
                  </a:lnTo>
                  <a:lnTo>
                    <a:pt x="293" y="1267"/>
                  </a:lnTo>
                  <a:lnTo>
                    <a:pt x="423" y="1332"/>
                  </a:lnTo>
                  <a:lnTo>
                    <a:pt x="553" y="1365"/>
                  </a:lnTo>
                  <a:lnTo>
                    <a:pt x="683" y="1397"/>
                  </a:lnTo>
                  <a:lnTo>
                    <a:pt x="813" y="1365"/>
                  </a:lnTo>
                  <a:lnTo>
                    <a:pt x="943" y="1332"/>
                  </a:lnTo>
                  <a:lnTo>
                    <a:pt x="1073" y="1267"/>
                  </a:lnTo>
                  <a:lnTo>
                    <a:pt x="1171" y="1170"/>
                  </a:lnTo>
                  <a:lnTo>
                    <a:pt x="1268" y="1072"/>
                  </a:lnTo>
                  <a:lnTo>
                    <a:pt x="1333" y="975"/>
                  </a:lnTo>
                  <a:lnTo>
                    <a:pt x="1365" y="845"/>
                  </a:lnTo>
                  <a:lnTo>
                    <a:pt x="1398" y="682"/>
                  </a:lnTo>
                  <a:lnTo>
                    <a:pt x="1365" y="552"/>
                  </a:lnTo>
                  <a:lnTo>
                    <a:pt x="1333" y="422"/>
                  </a:lnTo>
                  <a:lnTo>
                    <a:pt x="1268" y="292"/>
                  </a:lnTo>
                  <a:lnTo>
                    <a:pt x="1171" y="195"/>
                  </a:lnTo>
                  <a:lnTo>
                    <a:pt x="1073" y="97"/>
                  </a:lnTo>
                  <a:lnTo>
                    <a:pt x="943"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0" name="Google Shape;1650;p28"/>
            <p:cNvSpPr/>
            <p:nvPr/>
          </p:nvSpPr>
          <p:spPr>
            <a:xfrm>
              <a:off x="5439351" y="720189"/>
              <a:ext cx="45016" cy="45016"/>
            </a:xfrm>
            <a:custGeom>
              <a:avLst/>
              <a:gdLst/>
              <a:ahLst/>
              <a:cxnLst/>
              <a:rect l="l" t="t" r="r" b="b"/>
              <a:pathLst>
                <a:path w="1398" h="1398" extrusionOk="0">
                  <a:moveTo>
                    <a:pt x="683" y="0"/>
                  </a:moveTo>
                  <a:lnTo>
                    <a:pt x="553" y="33"/>
                  </a:lnTo>
                  <a:lnTo>
                    <a:pt x="423" y="65"/>
                  </a:lnTo>
                  <a:lnTo>
                    <a:pt x="293" y="130"/>
                  </a:lnTo>
                  <a:lnTo>
                    <a:pt x="196" y="228"/>
                  </a:lnTo>
                  <a:lnTo>
                    <a:pt x="98" y="325"/>
                  </a:lnTo>
                  <a:lnTo>
                    <a:pt x="33" y="455"/>
                  </a:lnTo>
                  <a:lnTo>
                    <a:pt x="1" y="585"/>
                  </a:lnTo>
                  <a:lnTo>
                    <a:pt x="1" y="715"/>
                  </a:lnTo>
                  <a:lnTo>
                    <a:pt x="1" y="845"/>
                  </a:lnTo>
                  <a:lnTo>
                    <a:pt x="33" y="975"/>
                  </a:lnTo>
                  <a:lnTo>
                    <a:pt x="98" y="1105"/>
                  </a:lnTo>
                  <a:lnTo>
                    <a:pt x="196" y="1203"/>
                  </a:lnTo>
                  <a:lnTo>
                    <a:pt x="293" y="1300"/>
                  </a:lnTo>
                  <a:lnTo>
                    <a:pt x="423" y="1365"/>
                  </a:lnTo>
                  <a:lnTo>
                    <a:pt x="553" y="1397"/>
                  </a:lnTo>
                  <a:lnTo>
                    <a:pt x="813" y="1397"/>
                  </a:lnTo>
                  <a:lnTo>
                    <a:pt x="943" y="1365"/>
                  </a:lnTo>
                  <a:lnTo>
                    <a:pt x="1073" y="1300"/>
                  </a:lnTo>
                  <a:lnTo>
                    <a:pt x="1170" y="1203"/>
                  </a:lnTo>
                  <a:lnTo>
                    <a:pt x="1268" y="1105"/>
                  </a:lnTo>
                  <a:lnTo>
                    <a:pt x="1333" y="975"/>
                  </a:lnTo>
                  <a:lnTo>
                    <a:pt x="1365" y="845"/>
                  </a:lnTo>
                  <a:lnTo>
                    <a:pt x="1398" y="715"/>
                  </a:lnTo>
                  <a:lnTo>
                    <a:pt x="1365" y="585"/>
                  </a:lnTo>
                  <a:lnTo>
                    <a:pt x="1333" y="455"/>
                  </a:lnTo>
                  <a:lnTo>
                    <a:pt x="1268" y="325"/>
                  </a:lnTo>
                  <a:lnTo>
                    <a:pt x="1170" y="228"/>
                  </a:lnTo>
                  <a:lnTo>
                    <a:pt x="1073" y="130"/>
                  </a:lnTo>
                  <a:lnTo>
                    <a:pt x="943" y="65"/>
                  </a:lnTo>
                  <a:lnTo>
                    <a:pt x="813" y="33"/>
                  </a:lnTo>
                  <a:lnTo>
                    <a:pt x="68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1" name="Google Shape;1651;p28"/>
            <p:cNvSpPr/>
            <p:nvPr/>
          </p:nvSpPr>
          <p:spPr>
            <a:xfrm>
              <a:off x="5536659" y="720189"/>
              <a:ext cx="45016" cy="45016"/>
            </a:xfrm>
            <a:custGeom>
              <a:avLst/>
              <a:gdLst/>
              <a:ahLst/>
              <a:cxnLst/>
              <a:rect l="l" t="t" r="r" b="b"/>
              <a:pathLst>
                <a:path w="1398" h="1398" extrusionOk="0">
                  <a:moveTo>
                    <a:pt x="683" y="0"/>
                  </a:moveTo>
                  <a:lnTo>
                    <a:pt x="553" y="33"/>
                  </a:lnTo>
                  <a:lnTo>
                    <a:pt x="423" y="65"/>
                  </a:lnTo>
                  <a:lnTo>
                    <a:pt x="293" y="130"/>
                  </a:lnTo>
                  <a:lnTo>
                    <a:pt x="195" y="228"/>
                  </a:lnTo>
                  <a:lnTo>
                    <a:pt x="98" y="325"/>
                  </a:lnTo>
                  <a:lnTo>
                    <a:pt x="33" y="455"/>
                  </a:lnTo>
                  <a:lnTo>
                    <a:pt x="0" y="585"/>
                  </a:lnTo>
                  <a:lnTo>
                    <a:pt x="0" y="715"/>
                  </a:lnTo>
                  <a:lnTo>
                    <a:pt x="0" y="845"/>
                  </a:lnTo>
                  <a:lnTo>
                    <a:pt x="33" y="975"/>
                  </a:lnTo>
                  <a:lnTo>
                    <a:pt x="98" y="1105"/>
                  </a:lnTo>
                  <a:lnTo>
                    <a:pt x="195" y="1203"/>
                  </a:lnTo>
                  <a:lnTo>
                    <a:pt x="293" y="1300"/>
                  </a:lnTo>
                  <a:lnTo>
                    <a:pt x="423" y="1365"/>
                  </a:lnTo>
                  <a:lnTo>
                    <a:pt x="553" y="1397"/>
                  </a:lnTo>
                  <a:lnTo>
                    <a:pt x="813" y="1397"/>
                  </a:lnTo>
                  <a:lnTo>
                    <a:pt x="943" y="1365"/>
                  </a:lnTo>
                  <a:lnTo>
                    <a:pt x="1072" y="1300"/>
                  </a:lnTo>
                  <a:lnTo>
                    <a:pt x="1170" y="1203"/>
                  </a:lnTo>
                  <a:lnTo>
                    <a:pt x="1267" y="1105"/>
                  </a:lnTo>
                  <a:lnTo>
                    <a:pt x="1332" y="975"/>
                  </a:lnTo>
                  <a:lnTo>
                    <a:pt x="1365" y="845"/>
                  </a:lnTo>
                  <a:lnTo>
                    <a:pt x="1397" y="715"/>
                  </a:lnTo>
                  <a:lnTo>
                    <a:pt x="1365" y="585"/>
                  </a:lnTo>
                  <a:lnTo>
                    <a:pt x="1332" y="455"/>
                  </a:lnTo>
                  <a:lnTo>
                    <a:pt x="1267" y="325"/>
                  </a:lnTo>
                  <a:lnTo>
                    <a:pt x="1170" y="228"/>
                  </a:lnTo>
                  <a:lnTo>
                    <a:pt x="1072" y="130"/>
                  </a:lnTo>
                  <a:lnTo>
                    <a:pt x="943" y="65"/>
                  </a:lnTo>
                  <a:lnTo>
                    <a:pt x="813" y="33"/>
                  </a:lnTo>
                  <a:lnTo>
                    <a:pt x="68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2" name="Google Shape;1652;p28"/>
            <p:cNvSpPr/>
            <p:nvPr/>
          </p:nvSpPr>
          <p:spPr>
            <a:xfrm>
              <a:off x="5633936" y="720189"/>
              <a:ext cx="45016" cy="45016"/>
            </a:xfrm>
            <a:custGeom>
              <a:avLst/>
              <a:gdLst/>
              <a:ahLst/>
              <a:cxnLst/>
              <a:rect l="l" t="t" r="r" b="b"/>
              <a:pathLst>
                <a:path w="1398" h="1398" extrusionOk="0">
                  <a:moveTo>
                    <a:pt x="683" y="0"/>
                  </a:moveTo>
                  <a:lnTo>
                    <a:pt x="553" y="33"/>
                  </a:lnTo>
                  <a:lnTo>
                    <a:pt x="423" y="65"/>
                  </a:lnTo>
                  <a:lnTo>
                    <a:pt x="293" y="130"/>
                  </a:lnTo>
                  <a:lnTo>
                    <a:pt x="196" y="228"/>
                  </a:lnTo>
                  <a:lnTo>
                    <a:pt x="98" y="325"/>
                  </a:lnTo>
                  <a:lnTo>
                    <a:pt x="33" y="455"/>
                  </a:lnTo>
                  <a:lnTo>
                    <a:pt x="1" y="585"/>
                  </a:lnTo>
                  <a:lnTo>
                    <a:pt x="1" y="715"/>
                  </a:lnTo>
                  <a:lnTo>
                    <a:pt x="1" y="845"/>
                  </a:lnTo>
                  <a:lnTo>
                    <a:pt x="33" y="975"/>
                  </a:lnTo>
                  <a:lnTo>
                    <a:pt x="98" y="1105"/>
                  </a:lnTo>
                  <a:lnTo>
                    <a:pt x="196" y="1203"/>
                  </a:lnTo>
                  <a:lnTo>
                    <a:pt x="293" y="1300"/>
                  </a:lnTo>
                  <a:lnTo>
                    <a:pt x="423" y="1365"/>
                  </a:lnTo>
                  <a:lnTo>
                    <a:pt x="553" y="1397"/>
                  </a:lnTo>
                  <a:lnTo>
                    <a:pt x="813" y="1397"/>
                  </a:lnTo>
                  <a:lnTo>
                    <a:pt x="943" y="1365"/>
                  </a:lnTo>
                  <a:lnTo>
                    <a:pt x="1073" y="1300"/>
                  </a:lnTo>
                  <a:lnTo>
                    <a:pt x="1171" y="1203"/>
                  </a:lnTo>
                  <a:lnTo>
                    <a:pt x="1268" y="1105"/>
                  </a:lnTo>
                  <a:lnTo>
                    <a:pt x="1333" y="975"/>
                  </a:lnTo>
                  <a:lnTo>
                    <a:pt x="1365" y="845"/>
                  </a:lnTo>
                  <a:lnTo>
                    <a:pt x="1398" y="715"/>
                  </a:lnTo>
                  <a:lnTo>
                    <a:pt x="1365" y="585"/>
                  </a:lnTo>
                  <a:lnTo>
                    <a:pt x="1333" y="455"/>
                  </a:lnTo>
                  <a:lnTo>
                    <a:pt x="1268" y="325"/>
                  </a:lnTo>
                  <a:lnTo>
                    <a:pt x="1171" y="228"/>
                  </a:lnTo>
                  <a:lnTo>
                    <a:pt x="1073" y="130"/>
                  </a:lnTo>
                  <a:lnTo>
                    <a:pt x="943" y="65"/>
                  </a:lnTo>
                  <a:lnTo>
                    <a:pt x="813" y="33"/>
                  </a:lnTo>
                  <a:lnTo>
                    <a:pt x="68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3" name="Google Shape;1653;p28"/>
            <p:cNvSpPr/>
            <p:nvPr/>
          </p:nvSpPr>
          <p:spPr>
            <a:xfrm rot="5400000">
              <a:off x="8009309" y="2593360"/>
              <a:ext cx="1632089" cy="685280"/>
            </a:xfrm>
            <a:custGeom>
              <a:avLst/>
              <a:gdLst/>
              <a:ahLst/>
              <a:cxnLst/>
              <a:rect l="l" t="t" r="r" b="b"/>
              <a:pathLst>
                <a:path w="50686" h="21282" fill="none" extrusionOk="0">
                  <a:moveTo>
                    <a:pt x="46982" y="1"/>
                  </a:moveTo>
                  <a:lnTo>
                    <a:pt x="46982" y="1"/>
                  </a:lnTo>
                  <a:lnTo>
                    <a:pt x="46754" y="911"/>
                  </a:lnTo>
                  <a:lnTo>
                    <a:pt x="46494" y="1853"/>
                  </a:lnTo>
                  <a:lnTo>
                    <a:pt x="46202" y="2730"/>
                  </a:lnTo>
                  <a:lnTo>
                    <a:pt x="45877" y="3640"/>
                  </a:lnTo>
                  <a:lnTo>
                    <a:pt x="45520" y="4517"/>
                  </a:lnTo>
                  <a:lnTo>
                    <a:pt x="45130" y="5362"/>
                  </a:lnTo>
                  <a:lnTo>
                    <a:pt x="44707" y="6174"/>
                  </a:lnTo>
                  <a:lnTo>
                    <a:pt x="44220" y="6986"/>
                  </a:lnTo>
                  <a:lnTo>
                    <a:pt x="43733" y="7766"/>
                  </a:lnTo>
                  <a:lnTo>
                    <a:pt x="43180" y="8546"/>
                  </a:lnTo>
                  <a:lnTo>
                    <a:pt x="42628" y="9293"/>
                  </a:lnTo>
                  <a:lnTo>
                    <a:pt x="42043" y="10008"/>
                  </a:lnTo>
                  <a:lnTo>
                    <a:pt x="41426" y="10690"/>
                  </a:lnTo>
                  <a:lnTo>
                    <a:pt x="40776" y="11340"/>
                  </a:lnTo>
                  <a:lnTo>
                    <a:pt x="40094" y="11990"/>
                  </a:lnTo>
                  <a:lnTo>
                    <a:pt x="39379" y="12574"/>
                  </a:lnTo>
                  <a:lnTo>
                    <a:pt x="38664" y="13159"/>
                  </a:lnTo>
                  <a:lnTo>
                    <a:pt x="37917" y="13712"/>
                  </a:lnTo>
                  <a:lnTo>
                    <a:pt x="37137" y="14231"/>
                  </a:lnTo>
                  <a:lnTo>
                    <a:pt x="36325" y="14719"/>
                  </a:lnTo>
                  <a:lnTo>
                    <a:pt x="35513" y="15174"/>
                  </a:lnTo>
                  <a:lnTo>
                    <a:pt x="34668" y="15564"/>
                  </a:lnTo>
                  <a:lnTo>
                    <a:pt x="33823" y="15953"/>
                  </a:lnTo>
                  <a:lnTo>
                    <a:pt x="32946" y="16311"/>
                  </a:lnTo>
                  <a:lnTo>
                    <a:pt x="32036" y="16603"/>
                  </a:lnTo>
                  <a:lnTo>
                    <a:pt x="31126" y="16863"/>
                  </a:lnTo>
                  <a:lnTo>
                    <a:pt x="30184" y="17123"/>
                  </a:lnTo>
                  <a:lnTo>
                    <a:pt x="29242" y="17286"/>
                  </a:lnTo>
                  <a:lnTo>
                    <a:pt x="28300" y="17448"/>
                  </a:lnTo>
                  <a:lnTo>
                    <a:pt x="27325" y="17545"/>
                  </a:lnTo>
                  <a:lnTo>
                    <a:pt x="26350" y="17610"/>
                  </a:lnTo>
                  <a:lnTo>
                    <a:pt x="25343" y="17643"/>
                  </a:lnTo>
                  <a:lnTo>
                    <a:pt x="25343" y="17643"/>
                  </a:lnTo>
                  <a:lnTo>
                    <a:pt x="24336" y="17610"/>
                  </a:lnTo>
                  <a:lnTo>
                    <a:pt x="23361" y="17545"/>
                  </a:lnTo>
                  <a:lnTo>
                    <a:pt x="22387" y="17448"/>
                  </a:lnTo>
                  <a:lnTo>
                    <a:pt x="21444" y="17286"/>
                  </a:lnTo>
                  <a:lnTo>
                    <a:pt x="20502" y="17123"/>
                  </a:lnTo>
                  <a:lnTo>
                    <a:pt x="19560" y="16863"/>
                  </a:lnTo>
                  <a:lnTo>
                    <a:pt x="18650" y="16603"/>
                  </a:lnTo>
                  <a:lnTo>
                    <a:pt x="17741" y="16311"/>
                  </a:lnTo>
                  <a:lnTo>
                    <a:pt x="16863" y="15953"/>
                  </a:lnTo>
                  <a:lnTo>
                    <a:pt x="16019" y="15564"/>
                  </a:lnTo>
                  <a:lnTo>
                    <a:pt x="15174" y="15174"/>
                  </a:lnTo>
                  <a:lnTo>
                    <a:pt x="14362" y="14719"/>
                  </a:lnTo>
                  <a:lnTo>
                    <a:pt x="13549" y="14231"/>
                  </a:lnTo>
                  <a:lnTo>
                    <a:pt x="12770" y="13712"/>
                  </a:lnTo>
                  <a:lnTo>
                    <a:pt x="12022" y="13159"/>
                  </a:lnTo>
                  <a:lnTo>
                    <a:pt x="11308" y="12574"/>
                  </a:lnTo>
                  <a:lnTo>
                    <a:pt x="10593" y="11990"/>
                  </a:lnTo>
                  <a:lnTo>
                    <a:pt x="9910" y="11340"/>
                  </a:lnTo>
                  <a:lnTo>
                    <a:pt x="9261" y="10690"/>
                  </a:lnTo>
                  <a:lnTo>
                    <a:pt x="8643" y="10008"/>
                  </a:lnTo>
                  <a:lnTo>
                    <a:pt x="8059" y="9293"/>
                  </a:lnTo>
                  <a:lnTo>
                    <a:pt x="7506" y="8546"/>
                  </a:lnTo>
                  <a:lnTo>
                    <a:pt x="6954" y="7766"/>
                  </a:lnTo>
                  <a:lnTo>
                    <a:pt x="6467" y="6986"/>
                  </a:lnTo>
                  <a:lnTo>
                    <a:pt x="5979" y="6174"/>
                  </a:lnTo>
                  <a:lnTo>
                    <a:pt x="5557" y="5362"/>
                  </a:lnTo>
                  <a:lnTo>
                    <a:pt x="5167" y="4517"/>
                  </a:lnTo>
                  <a:lnTo>
                    <a:pt x="4810" y="3640"/>
                  </a:lnTo>
                  <a:lnTo>
                    <a:pt x="4485" y="2730"/>
                  </a:lnTo>
                  <a:lnTo>
                    <a:pt x="4192" y="1853"/>
                  </a:lnTo>
                  <a:lnTo>
                    <a:pt x="3932" y="911"/>
                  </a:lnTo>
                  <a:lnTo>
                    <a:pt x="3705" y="1"/>
                  </a:lnTo>
                  <a:lnTo>
                    <a:pt x="1" y="1"/>
                  </a:lnTo>
                  <a:lnTo>
                    <a:pt x="1" y="1"/>
                  </a:lnTo>
                  <a:lnTo>
                    <a:pt x="228" y="1106"/>
                  </a:lnTo>
                  <a:lnTo>
                    <a:pt x="488" y="2210"/>
                  </a:lnTo>
                  <a:lnTo>
                    <a:pt x="813" y="3315"/>
                  </a:lnTo>
                  <a:lnTo>
                    <a:pt x="1171" y="4387"/>
                  </a:lnTo>
                  <a:lnTo>
                    <a:pt x="1593" y="5427"/>
                  </a:lnTo>
                  <a:lnTo>
                    <a:pt x="2048" y="6434"/>
                  </a:lnTo>
                  <a:lnTo>
                    <a:pt x="2535" y="7441"/>
                  </a:lnTo>
                  <a:lnTo>
                    <a:pt x="3055" y="8416"/>
                  </a:lnTo>
                  <a:lnTo>
                    <a:pt x="3640" y="9358"/>
                  </a:lnTo>
                  <a:lnTo>
                    <a:pt x="4257" y="10268"/>
                  </a:lnTo>
                  <a:lnTo>
                    <a:pt x="4907" y="11177"/>
                  </a:lnTo>
                  <a:lnTo>
                    <a:pt x="5589" y="12055"/>
                  </a:lnTo>
                  <a:lnTo>
                    <a:pt x="6337" y="12867"/>
                  </a:lnTo>
                  <a:lnTo>
                    <a:pt x="7084" y="13679"/>
                  </a:lnTo>
                  <a:lnTo>
                    <a:pt x="7896" y="14426"/>
                  </a:lnTo>
                  <a:lnTo>
                    <a:pt x="8708" y="15174"/>
                  </a:lnTo>
                  <a:lnTo>
                    <a:pt x="9553" y="15856"/>
                  </a:lnTo>
                  <a:lnTo>
                    <a:pt x="10463" y="16538"/>
                  </a:lnTo>
                  <a:lnTo>
                    <a:pt x="11373" y="17156"/>
                  </a:lnTo>
                  <a:lnTo>
                    <a:pt x="12315" y="17740"/>
                  </a:lnTo>
                  <a:lnTo>
                    <a:pt x="13289" y="18293"/>
                  </a:lnTo>
                  <a:lnTo>
                    <a:pt x="14264" y="18780"/>
                  </a:lnTo>
                  <a:lnTo>
                    <a:pt x="15304" y="19235"/>
                  </a:lnTo>
                  <a:lnTo>
                    <a:pt x="16343" y="19657"/>
                  </a:lnTo>
                  <a:lnTo>
                    <a:pt x="17383" y="20047"/>
                  </a:lnTo>
                  <a:lnTo>
                    <a:pt x="18488" y="20372"/>
                  </a:lnTo>
                  <a:lnTo>
                    <a:pt x="19593" y="20632"/>
                  </a:lnTo>
                  <a:lnTo>
                    <a:pt x="20697" y="20859"/>
                  </a:lnTo>
                  <a:lnTo>
                    <a:pt x="21834" y="21054"/>
                  </a:lnTo>
                  <a:lnTo>
                    <a:pt x="23004" y="21184"/>
                  </a:lnTo>
                  <a:lnTo>
                    <a:pt x="24174" y="21282"/>
                  </a:lnTo>
                  <a:lnTo>
                    <a:pt x="25343" y="21282"/>
                  </a:lnTo>
                  <a:lnTo>
                    <a:pt x="25343" y="21282"/>
                  </a:lnTo>
                  <a:lnTo>
                    <a:pt x="26513" y="21282"/>
                  </a:lnTo>
                  <a:lnTo>
                    <a:pt x="27683" y="21184"/>
                  </a:lnTo>
                  <a:lnTo>
                    <a:pt x="28852" y="21054"/>
                  </a:lnTo>
                  <a:lnTo>
                    <a:pt x="29989" y="20859"/>
                  </a:lnTo>
                  <a:lnTo>
                    <a:pt x="31094" y="20632"/>
                  </a:lnTo>
                  <a:lnTo>
                    <a:pt x="32199" y="20372"/>
                  </a:lnTo>
                  <a:lnTo>
                    <a:pt x="33303" y="20047"/>
                  </a:lnTo>
                  <a:lnTo>
                    <a:pt x="34343" y="19657"/>
                  </a:lnTo>
                  <a:lnTo>
                    <a:pt x="35383" y="19235"/>
                  </a:lnTo>
                  <a:lnTo>
                    <a:pt x="36422" y="18780"/>
                  </a:lnTo>
                  <a:lnTo>
                    <a:pt x="37397" y="18293"/>
                  </a:lnTo>
                  <a:lnTo>
                    <a:pt x="38372" y="17740"/>
                  </a:lnTo>
                  <a:lnTo>
                    <a:pt x="39314" y="17156"/>
                  </a:lnTo>
                  <a:lnTo>
                    <a:pt x="40224" y="16538"/>
                  </a:lnTo>
                  <a:lnTo>
                    <a:pt x="41133" y="15856"/>
                  </a:lnTo>
                  <a:lnTo>
                    <a:pt x="41978" y="15174"/>
                  </a:lnTo>
                  <a:lnTo>
                    <a:pt x="42790" y="14426"/>
                  </a:lnTo>
                  <a:lnTo>
                    <a:pt x="43603" y="13679"/>
                  </a:lnTo>
                  <a:lnTo>
                    <a:pt x="44350" y="12867"/>
                  </a:lnTo>
                  <a:lnTo>
                    <a:pt x="45097" y="12055"/>
                  </a:lnTo>
                  <a:lnTo>
                    <a:pt x="45779" y="11177"/>
                  </a:lnTo>
                  <a:lnTo>
                    <a:pt x="46429" y="10268"/>
                  </a:lnTo>
                  <a:lnTo>
                    <a:pt x="47047" y="9358"/>
                  </a:lnTo>
                  <a:lnTo>
                    <a:pt x="47631" y="8416"/>
                  </a:lnTo>
                  <a:lnTo>
                    <a:pt x="48151" y="7441"/>
                  </a:lnTo>
                  <a:lnTo>
                    <a:pt x="48639" y="6434"/>
                  </a:lnTo>
                  <a:lnTo>
                    <a:pt x="49093" y="5427"/>
                  </a:lnTo>
                  <a:lnTo>
                    <a:pt x="49516" y="4387"/>
                  </a:lnTo>
                  <a:lnTo>
                    <a:pt x="49873" y="3315"/>
                  </a:lnTo>
                  <a:lnTo>
                    <a:pt x="50198" y="2210"/>
                  </a:lnTo>
                  <a:lnTo>
                    <a:pt x="50458" y="1106"/>
                  </a:lnTo>
                  <a:lnTo>
                    <a:pt x="50685" y="1"/>
                  </a:lnTo>
                  <a:lnTo>
                    <a:pt x="46982" y="1"/>
                  </a:lnTo>
                  <a:close/>
                </a:path>
              </a:pathLst>
            </a:custGeom>
            <a:noFill/>
            <a:ln w="8925" cap="rnd" cmpd="sng">
              <a:solidFill>
                <a:srgbClr val="5C9A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4" name="Google Shape;1654;p28"/>
            <p:cNvSpPr/>
            <p:nvPr/>
          </p:nvSpPr>
          <p:spPr>
            <a:xfrm>
              <a:off x="8960" y="2407662"/>
              <a:ext cx="1111093" cy="1282655"/>
            </a:xfrm>
            <a:custGeom>
              <a:avLst/>
              <a:gdLst/>
              <a:ahLst/>
              <a:cxnLst/>
              <a:rect l="l" t="t" r="r" b="b"/>
              <a:pathLst>
                <a:path w="34506" h="39834" extrusionOk="0">
                  <a:moveTo>
                    <a:pt x="1" y="1"/>
                  </a:moveTo>
                  <a:lnTo>
                    <a:pt x="1" y="39833"/>
                  </a:lnTo>
                  <a:lnTo>
                    <a:pt x="34505" y="19917"/>
                  </a:lnTo>
                  <a:lnTo>
                    <a:pt x="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5" name="Google Shape;1655;p28"/>
            <p:cNvSpPr/>
            <p:nvPr/>
          </p:nvSpPr>
          <p:spPr>
            <a:xfrm>
              <a:off x="2796697" y="4050397"/>
              <a:ext cx="1282655" cy="1109998"/>
            </a:xfrm>
            <a:custGeom>
              <a:avLst/>
              <a:gdLst/>
              <a:ahLst/>
              <a:cxnLst/>
              <a:rect l="l" t="t" r="r" b="b"/>
              <a:pathLst>
                <a:path w="39834" h="34472" extrusionOk="0">
                  <a:moveTo>
                    <a:pt x="19917" y="0"/>
                  </a:moveTo>
                  <a:lnTo>
                    <a:pt x="1" y="34472"/>
                  </a:lnTo>
                  <a:lnTo>
                    <a:pt x="39834" y="34472"/>
                  </a:lnTo>
                  <a:lnTo>
                    <a:pt x="1991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6" name="Google Shape;1656;p28"/>
            <p:cNvSpPr/>
            <p:nvPr/>
          </p:nvSpPr>
          <p:spPr>
            <a:xfrm>
              <a:off x="4044801" y="4176762"/>
              <a:ext cx="162191" cy="162191"/>
            </a:xfrm>
            <a:custGeom>
              <a:avLst/>
              <a:gdLst/>
              <a:ahLst/>
              <a:cxnLst/>
              <a:rect l="l" t="t" r="r" b="b"/>
              <a:pathLst>
                <a:path w="5037" h="5037" fill="none" extrusionOk="0">
                  <a:moveTo>
                    <a:pt x="5036" y="2534"/>
                  </a:moveTo>
                  <a:lnTo>
                    <a:pt x="5036" y="2534"/>
                  </a:lnTo>
                  <a:lnTo>
                    <a:pt x="5036" y="2794"/>
                  </a:lnTo>
                  <a:lnTo>
                    <a:pt x="5004" y="3022"/>
                  </a:lnTo>
                  <a:lnTo>
                    <a:pt x="4939" y="3282"/>
                  </a:lnTo>
                  <a:lnTo>
                    <a:pt x="4842" y="3509"/>
                  </a:lnTo>
                  <a:lnTo>
                    <a:pt x="4744" y="3737"/>
                  </a:lnTo>
                  <a:lnTo>
                    <a:pt x="4614" y="3932"/>
                  </a:lnTo>
                  <a:lnTo>
                    <a:pt x="4452" y="4126"/>
                  </a:lnTo>
                  <a:lnTo>
                    <a:pt x="4289" y="4321"/>
                  </a:lnTo>
                  <a:lnTo>
                    <a:pt x="4127" y="4484"/>
                  </a:lnTo>
                  <a:lnTo>
                    <a:pt x="3932" y="4614"/>
                  </a:lnTo>
                  <a:lnTo>
                    <a:pt x="3737" y="4744"/>
                  </a:lnTo>
                  <a:lnTo>
                    <a:pt x="3509" y="4841"/>
                  </a:lnTo>
                  <a:lnTo>
                    <a:pt x="3282" y="4939"/>
                  </a:lnTo>
                  <a:lnTo>
                    <a:pt x="3022" y="5004"/>
                  </a:lnTo>
                  <a:lnTo>
                    <a:pt x="2762" y="5036"/>
                  </a:lnTo>
                  <a:lnTo>
                    <a:pt x="2502" y="5036"/>
                  </a:lnTo>
                  <a:lnTo>
                    <a:pt x="2502" y="5036"/>
                  </a:lnTo>
                  <a:lnTo>
                    <a:pt x="2275" y="5036"/>
                  </a:lnTo>
                  <a:lnTo>
                    <a:pt x="2015" y="5004"/>
                  </a:lnTo>
                  <a:lnTo>
                    <a:pt x="1755" y="4939"/>
                  </a:lnTo>
                  <a:lnTo>
                    <a:pt x="1528" y="4841"/>
                  </a:lnTo>
                  <a:lnTo>
                    <a:pt x="1300" y="4744"/>
                  </a:lnTo>
                  <a:lnTo>
                    <a:pt x="1105" y="4614"/>
                  </a:lnTo>
                  <a:lnTo>
                    <a:pt x="910" y="4484"/>
                  </a:lnTo>
                  <a:lnTo>
                    <a:pt x="748" y="4321"/>
                  </a:lnTo>
                  <a:lnTo>
                    <a:pt x="585" y="4126"/>
                  </a:lnTo>
                  <a:lnTo>
                    <a:pt x="423" y="3932"/>
                  </a:lnTo>
                  <a:lnTo>
                    <a:pt x="293" y="3737"/>
                  </a:lnTo>
                  <a:lnTo>
                    <a:pt x="195" y="3509"/>
                  </a:lnTo>
                  <a:lnTo>
                    <a:pt x="98" y="3282"/>
                  </a:lnTo>
                  <a:lnTo>
                    <a:pt x="33" y="3022"/>
                  </a:lnTo>
                  <a:lnTo>
                    <a:pt x="0" y="2794"/>
                  </a:lnTo>
                  <a:lnTo>
                    <a:pt x="0" y="2534"/>
                  </a:lnTo>
                  <a:lnTo>
                    <a:pt x="0" y="2534"/>
                  </a:lnTo>
                  <a:lnTo>
                    <a:pt x="0" y="2275"/>
                  </a:lnTo>
                  <a:lnTo>
                    <a:pt x="33" y="2015"/>
                  </a:lnTo>
                  <a:lnTo>
                    <a:pt x="98" y="1787"/>
                  </a:lnTo>
                  <a:lnTo>
                    <a:pt x="195" y="1527"/>
                  </a:lnTo>
                  <a:lnTo>
                    <a:pt x="293" y="1332"/>
                  </a:lnTo>
                  <a:lnTo>
                    <a:pt x="423" y="1105"/>
                  </a:lnTo>
                  <a:lnTo>
                    <a:pt x="585" y="910"/>
                  </a:lnTo>
                  <a:lnTo>
                    <a:pt x="748" y="748"/>
                  </a:lnTo>
                  <a:lnTo>
                    <a:pt x="910" y="585"/>
                  </a:lnTo>
                  <a:lnTo>
                    <a:pt x="1105" y="423"/>
                  </a:lnTo>
                  <a:lnTo>
                    <a:pt x="1300" y="293"/>
                  </a:lnTo>
                  <a:lnTo>
                    <a:pt x="1528" y="195"/>
                  </a:lnTo>
                  <a:lnTo>
                    <a:pt x="1755" y="98"/>
                  </a:lnTo>
                  <a:lnTo>
                    <a:pt x="2015" y="65"/>
                  </a:lnTo>
                  <a:lnTo>
                    <a:pt x="2275" y="0"/>
                  </a:lnTo>
                  <a:lnTo>
                    <a:pt x="2502" y="0"/>
                  </a:lnTo>
                  <a:lnTo>
                    <a:pt x="2502" y="0"/>
                  </a:lnTo>
                  <a:lnTo>
                    <a:pt x="2762" y="0"/>
                  </a:lnTo>
                  <a:lnTo>
                    <a:pt x="3022" y="65"/>
                  </a:lnTo>
                  <a:lnTo>
                    <a:pt x="3282" y="98"/>
                  </a:lnTo>
                  <a:lnTo>
                    <a:pt x="3509" y="195"/>
                  </a:lnTo>
                  <a:lnTo>
                    <a:pt x="3737" y="293"/>
                  </a:lnTo>
                  <a:lnTo>
                    <a:pt x="3932" y="423"/>
                  </a:lnTo>
                  <a:lnTo>
                    <a:pt x="4127" y="585"/>
                  </a:lnTo>
                  <a:lnTo>
                    <a:pt x="4289" y="748"/>
                  </a:lnTo>
                  <a:lnTo>
                    <a:pt x="4452" y="910"/>
                  </a:lnTo>
                  <a:lnTo>
                    <a:pt x="4614" y="1105"/>
                  </a:lnTo>
                  <a:lnTo>
                    <a:pt x="4744" y="1332"/>
                  </a:lnTo>
                  <a:lnTo>
                    <a:pt x="4842" y="1527"/>
                  </a:lnTo>
                  <a:lnTo>
                    <a:pt x="4939" y="1787"/>
                  </a:lnTo>
                  <a:lnTo>
                    <a:pt x="5004" y="2015"/>
                  </a:lnTo>
                  <a:lnTo>
                    <a:pt x="5036" y="2275"/>
                  </a:lnTo>
                  <a:lnTo>
                    <a:pt x="5036" y="2534"/>
                  </a:lnTo>
                  <a:lnTo>
                    <a:pt x="5036" y="2534"/>
                  </a:lnTo>
                  <a:close/>
                </a:path>
              </a:pathLst>
            </a:custGeom>
            <a:noFill/>
            <a:ln w="892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7" name="Google Shape;1657;p28"/>
            <p:cNvSpPr/>
            <p:nvPr/>
          </p:nvSpPr>
          <p:spPr>
            <a:xfrm>
              <a:off x="1653243" y="4236397"/>
              <a:ext cx="978204" cy="1332855"/>
            </a:xfrm>
            <a:custGeom>
              <a:avLst/>
              <a:gdLst/>
              <a:ahLst/>
              <a:cxnLst/>
              <a:rect l="l" t="t" r="r" b="b"/>
              <a:pathLst>
                <a:path w="30379" h="41393" extrusionOk="0">
                  <a:moveTo>
                    <a:pt x="29631" y="0"/>
                  </a:moveTo>
                  <a:lnTo>
                    <a:pt x="29501" y="33"/>
                  </a:lnTo>
                  <a:lnTo>
                    <a:pt x="29371" y="98"/>
                  </a:lnTo>
                  <a:lnTo>
                    <a:pt x="29274" y="163"/>
                  </a:lnTo>
                  <a:lnTo>
                    <a:pt x="29176" y="260"/>
                  </a:lnTo>
                  <a:lnTo>
                    <a:pt x="130" y="40353"/>
                  </a:lnTo>
                  <a:lnTo>
                    <a:pt x="65" y="40483"/>
                  </a:lnTo>
                  <a:lnTo>
                    <a:pt x="33" y="40580"/>
                  </a:lnTo>
                  <a:lnTo>
                    <a:pt x="0" y="40710"/>
                  </a:lnTo>
                  <a:lnTo>
                    <a:pt x="0" y="40840"/>
                  </a:lnTo>
                  <a:lnTo>
                    <a:pt x="33" y="40970"/>
                  </a:lnTo>
                  <a:lnTo>
                    <a:pt x="98" y="41067"/>
                  </a:lnTo>
                  <a:lnTo>
                    <a:pt x="163" y="41197"/>
                  </a:lnTo>
                  <a:lnTo>
                    <a:pt x="260" y="41262"/>
                  </a:lnTo>
                  <a:lnTo>
                    <a:pt x="390" y="41327"/>
                  </a:lnTo>
                  <a:lnTo>
                    <a:pt x="520" y="41392"/>
                  </a:lnTo>
                  <a:lnTo>
                    <a:pt x="780" y="41392"/>
                  </a:lnTo>
                  <a:lnTo>
                    <a:pt x="877" y="41360"/>
                  </a:lnTo>
                  <a:lnTo>
                    <a:pt x="1007" y="41295"/>
                  </a:lnTo>
                  <a:lnTo>
                    <a:pt x="1105" y="41230"/>
                  </a:lnTo>
                  <a:lnTo>
                    <a:pt x="1202" y="41132"/>
                  </a:lnTo>
                  <a:lnTo>
                    <a:pt x="30248" y="1040"/>
                  </a:lnTo>
                  <a:lnTo>
                    <a:pt x="30313" y="910"/>
                  </a:lnTo>
                  <a:lnTo>
                    <a:pt x="30378" y="780"/>
                  </a:lnTo>
                  <a:lnTo>
                    <a:pt x="30378" y="682"/>
                  </a:lnTo>
                  <a:lnTo>
                    <a:pt x="30378" y="553"/>
                  </a:lnTo>
                  <a:lnTo>
                    <a:pt x="30346" y="423"/>
                  </a:lnTo>
                  <a:lnTo>
                    <a:pt x="30281" y="293"/>
                  </a:lnTo>
                  <a:lnTo>
                    <a:pt x="30216" y="195"/>
                  </a:lnTo>
                  <a:lnTo>
                    <a:pt x="30119" y="130"/>
                  </a:lnTo>
                  <a:lnTo>
                    <a:pt x="29989" y="33"/>
                  </a:lnTo>
                  <a:lnTo>
                    <a:pt x="2985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8" name="Google Shape;1658;p28"/>
            <p:cNvSpPr/>
            <p:nvPr/>
          </p:nvSpPr>
          <p:spPr>
            <a:xfrm>
              <a:off x="5057491" y="4414237"/>
              <a:ext cx="51295" cy="52325"/>
            </a:xfrm>
            <a:custGeom>
              <a:avLst/>
              <a:gdLst/>
              <a:ahLst/>
              <a:cxnLst/>
              <a:rect l="l" t="t" r="r" b="b"/>
              <a:pathLst>
                <a:path w="1593" h="1625" extrusionOk="0">
                  <a:moveTo>
                    <a:pt x="813" y="0"/>
                  </a:moveTo>
                  <a:lnTo>
                    <a:pt x="651" y="33"/>
                  </a:lnTo>
                  <a:lnTo>
                    <a:pt x="488" y="65"/>
                  </a:lnTo>
                  <a:lnTo>
                    <a:pt x="358" y="163"/>
                  </a:lnTo>
                  <a:lnTo>
                    <a:pt x="228" y="260"/>
                  </a:lnTo>
                  <a:lnTo>
                    <a:pt x="131" y="358"/>
                  </a:lnTo>
                  <a:lnTo>
                    <a:pt x="66" y="520"/>
                  </a:lnTo>
                  <a:lnTo>
                    <a:pt x="1" y="650"/>
                  </a:lnTo>
                  <a:lnTo>
                    <a:pt x="1" y="813"/>
                  </a:lnTo>
                  <a:lnTo>
                    <a:pt x="1" y="975"/>
                  </a:lnTo>
                  <a:lnTo>
                    <a:pt x="66" y="1138"/>
                  </a:lnTo>
                  <a:lnTo>
                    <a:pt x="131" y="1268"/>
                  </a:lnTo>
                  <a:lnTo>
                    <a:pt x="228" y="1398"/>
                  </a:lnTo>
                  <a:lnTo>
                    <a:pt x="358" y="1495"/>
                  </a:lnTo>
                  <a:lnTo>
                    <a:pt x="488" y="1560"/>
                  </a:lnTo>
                  <a:lnTo>
                    <a:pt x="651" y="1592"/>
                  </a:lnTo>
                  <a:lnTo>
                    <a:pt x="813" y="1625"/>
                  </a:lnTo>
                  <a:lnTo>
                    <a:pt x="976" y="1592"/>
                  </a:lnTo>
                  <a:lnTo>
                    <a:pt x="1106" y="1560"/>
                  </a:lnTo>
                  <a:lnTo>
                    <a:pt x="1235" y="1495"/>
                  </a:lnTo>
                  <a:lnTo>
                    <a:pt x="1365" y="1398"/>
                  </a:lnTo>
                  <a:lnTo>
                    <a:pt x="1463" y="1268"/>
                  </a:lnTo>
                  <a:lnTo>
                    <a:pt x="1528" y="1138"/>
                  </a:lnTo>
                  <a:lnTo>
                    <a:pt x="1593" y="975"/>
                  </a:lnTo>
                  <a:lnTo>
                    <a:pt x="1593" y="813"/>
                  </a:lnTo>
                  <a:lnTo>
                    <a:pt x="1593" y="650"/>
                  </a:lnTo>
                  <a:lnTo>
                    <a:pt x="1528" y="520"/>
                  </a:lnTo>
                  <a:lnTo>
                    <a:pt x="1463" y="358"/>
                  </a:lnTo>
                  <a:lnTo>
                    <a:pt x="1365" y="260"/>
                  </a:lnTo>
                  <a:lnTo>
                    <a:pt x="1235" y="163"/>
                  </a:lnTo>
                  <a:lnTo>
                    <a:pt x="1106" y="65"/>
                  </a:lnTo>
                  <a:lnTo>
                    <a:pt x="976"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9" name="Google Shape;1659;p28"/>
            <p:cNvSpPr/>
            <p:nvPr/>
          </p:nvSpPr>
          <p:spPr>
            <a:xfrm>
              <a:off x="5188288" y="4414237"/>
              <a:ext cx="52325" cy="52325"/>
            </a:xfrm>
            <a:custGeom>
              <a:avLst/>
              <a:gdLst/>
              <a:ahLst/>
              <a:cxnLst/>
              <a:rect l="l" t="t" r="r" b="b"/>
              <a:pathLst>
                <a:path w="1625" h="1625" extrusionOk="0">
                  <a:moveTo>
                    <a:pt x="812" y="0"/>
                  </a:moveTo>
                  <a:lnTo>
                    <a:pt x="650" y="33"/>
                  </a:lnTo>
                  <a:lnTo>
                    <a:pt x="520" y="65"/>
                  </a:lnTo>
                  <a:lnTo>
                    <a:pt x="358" y="163"/>
                  </a:lnTo>
                  <a:lnTo>
                    <a:pt x="260" y="260"/>
                  </a:lnTo>
                  <a:lnTo>
                    <a:pt x="163" y="358"/>
                  </a:lnTo>
                  <a:lnTo>
                    <a:pt x="65" y="520"/>
                  </a:lnTo>
                  <a:lnTo>
                    <a:pt x="33" y="650"/>
                  </a:lnTo>
                  <a:lnTo>
                    <a:pt x="0" y="813"/>
                  </a:lnTo>
                  <a:lnTo>
                    <a:pt x="33" y="975"/>
                  </a:lnTo>
                  <a:lnTo>
                    <a:pt x="65" y="1138"/>
                  </a:lnTo>
                  <a:lnTo>
                    <a:pt x="163" y="1268"/>
                  </a:lnTo>
                  <a:lnTo>
                    <a:pt x="260" y="1398"/>
                  </a:lnTo>
                  <a:lnTo>
                    <a:pt x="358" y="1495"/>
                  </a:lnTo>
                  <a:lnTo>
                    <a:pt x="520" y="1560"/>
                  </a:lnTo>
                  <a:lnTo>
                    <a:pt x="650" y="1592"/>
                  </a:lnTo>
                  <a:lnTo>
                    <a:pt x="812" y="1625"/>
                  </a:lnTo>
                  <a:lnTo>
                    <a:pt x="975" y="1592"/>
                  </a:lnTo>
                  <a:lnTo>
                    <a:pt x="1137" y="1560"/>
                  </a:lnTo>
                  <a:lnTo>
                    <a:pt x="1267" y="1495"/>
                  </a:lnTo>
                  <a:lnTo>
                    <a:pt x="1397" y="1398"/>
                  </a:lnTo>
                  <a:lnTo>
                    <a:pt x="1495" y="1268"/>
                  </a:lnTo>
                  <a:lnTo>
                    <a:pt x="1560" y="1138"/>
                  </a:lnTo>
                  <a:lnTo>
                    <a:pt x="1592" y="975"/>
                  </a:lnTo>
                  <a:lnTo>
                    <a:pt x="1625" y="813"/>
                  </a:lnTo>
                  <a:lnTo>
                    <a:pt x="1592" y="650"/>
                  </a:lnTo>
                  <a:lnTo>
                    <a:pt x="1560" y="520"/>
                  </a:lnTo>
                  <a:lnTo>
                    <a:pt x="1495" y="358"/>
                  </a:lnTo>
                  <a:lnTo>
                    <a:pt x="1397" y="260"/>
                  </a:lnTo>
                  <a:lnTo>
                    <a:pt x="1267" y="163"/>
                  </a:lnTo>
                  <a:lnTo>
                    <a:pt x="1137" y="65"/>
                  </a:lnTo>
                  <a:lnTo>
                    <a:pt x="975" y="33"/>
                  </a:lnTo>
                  <a:lnTo>
                    <a:pt x="81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0" name="Google Shape;1660;p28"/>
            <p:cNvSpPr/>
            <p:nvPr/>
          </p:nvSpPr>
          <p:spPr>
            <a:xfrm>
              <a:off x="5320082" y="4414237"/>
              <a:ext cx="51295" cy="52325"/>
            </a:xfrm>
            <a:custGeom>
              <a:avLst/>
              <a:gdLst/>
              <a:ahLst/>
              <a:cxnLst/>
              <a:rect l="l" t="t" r="r" b="b"/>
              <a:pathLst>
                <a:path w="1593" h="1625" extrusionOk="0">
                  <a:moveTo>
                    <a:pt x="813" y="0"/>
                  </a:moveTo>
                  <a:lnTo>
                    <a:pt x="651" y="33"/>
                  </a:lnTo>
                  <a:lnTo>
                    <a:pt x="488" y="65"/>
                  </a:lnTo>
                  <a:lnTo>
                    <a:pt x="358" y="163"/>
                  </a:lnTo>
                  <a:lnTo>
                    <a:pt x="228" y="260"/>
                  </a:lnTo>
                  <a:lnTo>
                    <a:pt x="131" y="358"/>
                  </a:lnTo>
                  <a:lnTo>
                    <a:pt x="66" y="520"/>
                  </a:lnTo>
                  <a:lnTo>
                    <a:pt x="33" y="650"/>
                  </a:lnTo>
                  <a:lnTo>
                    <a:pt x="1" y="813"/>
                  </a:lnTo>
                  <a:lnTo>
                    <a:pt x="33" y="975"/>
                  </a:lnTo>
                  <a:lnTo>
                    <a:pt x="66" y="1138"/>
                  </a:lnTo>
                  <a:lnTo>
                    <a:pt x="131" y="1268"/>
                  </a:lnTo>
                  <a:lnTo>
                    <a:pt x="228" y="1398"/>
                  </a:lnTo>
                  <a:lnTo>
                    <a:pt x="358" y="1495"/>
                  </a:lnTo>
                  <a:lnTo>
                    <a:pt x="488" y="1560"/>
                  </a:lnTo>
                  <a:lnTo>
                    <a:pt x="651" y="1592"/>
                  </a:lnTo>
                  <a:lnTo>
                    <a:pt x="813" y="1625"/>
                  </a:lnTo>
                  <a:lnTo>
                    <a:pt x="976" y="1592"/>
                  </a:lnTo>
                  <a:lnTo>
                    <a:pt x="1106" y="1560"/>
                  </a:lnTo>
                  <a:lnTo>
                    <a:pt x="1235" y="1495"/>
                  </a:lnTo>
                  <a:lnTo>
                    <a:pt x="1365" y="1398"/>
                  </a:lnTo>
                  <a:lnTo>
                    <a:pt x="1463" y="1268"/>
                  </a:lnTo>
                  <a:lnTo>
                    <a:pt x="1528" y="1138"/>
                  </a:lnTo>
                  <a:lnTo>
                    <a:pt x="1593" y="975"/>
                  </a:lnTo>
                  <a:lnTo>
                    <a:pt x="1593" y="813"/>
                  </a:lnTo>
                  <a:lnTo>
                    <a:pt x="1593" y="650"/>
                  </a:lnTo>
                  <a:lnTo>
                    <a:pt x="1528" y="520"/>
                  </a:lnTo>
                  <a:lnTo>
                    <a:pt x="1463" y="358"/>
                  </a:lnTo>
                  <a:lnTo>
                    <a:pt x="1365" y="260"/>
                  </a:lnTo>
                  <a:lnTo>
                    <a:pt x="1235" y="163"/>
                  </a:lnTo>
                  <a:lnTo>
                    <a:pt x="1106" y="65"/>
                  </a:lnTo>
                  <a:lnTo>
                    <a:pt x="976"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1" name="Google Shape;1661;p28"/>
            <p:cNvSpPr/>
            <p:nvPr/>
          </p:nvSpPr>
          <p:spPr>
            <a:xfrm>
              <a:off x="5451909" y="4414237"/>
              <a:ext cx="51295" cy="52325"/>
            </a:xfrm>
            <a:custGeom>
              <a:avLst/>
              <a:gdLst/>
              <a:ahLst/>
              <a:cxnLst/>
              <a:rect l="l" t="t" r="r" b="b"/>
              <a:pathLst>
                <a:path w="1593" h="1625" extrusionOk="0">
                  <a:moveTo>
                    <a:pt x="780" y="0"/>
                  </a:moveTo>
                  <a:lnTo>
                    <a:pt x="618" y="33"/>
                  </a:lnTo>
                  <a:lnTo>
                    <a:pt x="488" y="65"/>
                  </a:lnTo>
                  <a:lnTo>
                    <a:pt x="326" y="163"/>
                  </a:lnTo>
                  <a:lnTo>
                    <a:pt x="228" y="260"/>
                  </a:lnTo>
                  <a:lnTo>
                    <a:pt x="131" y="358"/>
                  </a:lnTo>
                  <a:lnTo>
                    <a:pt x="66" y="520"/>
                  </a:lnTo>
                  <a:lnTo>
                    <a:pt x="1" y="650"/>
                  </a:lnTo>
                  <a:lnTo>
                    <a:pt x="1" y="813"/>
                  </a:lnTo>
                  <a:lnTo>
                    <a:pt x="1" y="975"/>
                  </a:lnTo>
                  <a:lnTo>
                    <a:pt x="66" y="1138"/>
                  </a:lnTo>
                  <a:lnTo>
                    <a:pt x="131" y="1268"/>
                  </a:lnTo>
                  <a:lnTo>
                    <a:pt x="228" y="1398"/>
                  </a:lnTo>
                  <a:lnTo>
                    <a:pt x="326" y="1495"/>
                  </a:lnTo>
                  <a:lnTo>
                    <a:pt x="488" y="1560"/>
                  </a:lnTo>
                  <a:lnTo>
                    <a:pt x="618" y="1592"/>
                  </a:lnTo>
                  <a:lnTo>
                    <a:pt x="780" y="1625"/>
                  </a:lnTo>
                  <a:lnTo>
                    <a:pt x="943" y="1592"/>
                  </a:lnTo>
                  <a:lnTo>
                    <a:pt x="1105" y="1560"/>
                  </a:lnTo>
                  <a:lnTo>
                    <a:pt x="1235" y="1495"/>
                  </a:lnTo>
                  <a:lnTo>
                    <a:pt x="1365" y="1398"/>
                  </a:lnTo>
                  <a:lnTo>
                    <a:pt x="1463" y="1268"/>
                  </a:lnTo>
                  <a:lnTo>
                    <a:pt x="1528" y="1138"/>
                  </a:lnTo>
                  <a:lnTo>
                    <a:pt x="1560" y="975"/>
                  </a:lnTo>
                  <a:lnTo>
                    <a:pt x="1593" y="813"/>
                  </a:lnTo>
                  <a:lnTo>
                    <a:pt x="1560" y="650"/>
                  </a:lnTo>
                  <a:lnTo>
                    <a:pt x="1528" y="520"/>
                  </a:lnTo>
                  <a:lnTo>
                    <a:pt x="1463" y="358"/>
                  </a:lnTo>
                  <a:lnTo>
                    <a:pt x="1365" y="260"/>
                  </a:lnTo>
                  <a:lnTo>
                    <a:pt x="1235" y="163"/>
                  </a:lnTo>
                  <a:lnTo>
                    <a:pt x="1105" y="65"/>
                  </a:lnTo>
                  <a:lnTo>
                    <a:pt x="943" y="33"/>
                  </a:lnTo>
                  <a:lnTo>
                    <a:pt x="78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2" name="Google Shape;1662;p28"/>
            <p:cNvSpPr/>
            <p:nvPr/>
          </p:nvSpPr>
          <p:spPr>
            <a:xfrm>
              <a:off x="5582673" y="4414237"/>
              <a:ext cx="51295" cy="52325"/>
            </a:xfrm>
            <a:custGeom>
              <a:avLst/>
              <a:gdLst/>
              <a:ahLst/>
              <a:cxnLst/>
              <a:rect l="l" t="t" r="r" b="b"/>
              <a:pathLst>
                <a:path w="1593" h="1625" extrusionOk="0">
                  <a:moveTo>
                    <a:pt x="813" y="0"/>
                  </a:moveTo>
                  <a:lnTo>
                    <a:pt x="651" y="33"/>
                  </a:lnTo>
                  <a:lnTo>
                    <a:pt x="488" y="65"/>
                  </a:lnTo>
                  <a:lnTo>
                    <a:pt x="358" y="163"/>
                  </a:lnTo>
                  <a:lnTo>
                    <a:pt x="228" y="260"/>
                  </a:lnTo>
                  <a:lnTo>
                    <a:pt x="131" y="358"/>
                  </a:lnTo>
                  <a:lnTo>
                    <a:pt x="66" y="520"/>
                  </a:lnTo>
                  <a:lnTo>
                    <a:pt x="33" y="650"/>
                  </a:lnTo>
                  <a:lnTo>
                    <a:pt x="1" y="813"/>
                  </a:lnTo>
                  <a:lnTo>
                    <a:pt x="33" y="975"/>
                  </a:lnTo>
                  <a:lnTo>
                    <a:pt x="66" y="1138"/>
                  </a:lnTo>
                  <a:lnTo>
                    <a:pt x="131" y="1268"/>
                  </a:lnTo>
                  <a:lnTo>
                    <a:pt x="228" y="1398"/>
                  </a:lnTo>
                  <a:lnTo>
                    <a:pt x="358" y="1495"/>
                  </a:lnTo>
                  <a:lnTo>
                    <a:pt x="488" y="1560"/>
                  </a:lnTo>
                  <a:lnTo>
                    <a:pt x="651" y="1592"/>
                  </a:lnTo>
                  <a:lnTo>
                    <a:pt x="813" y="1625"/>
                  </a:lnTo>
                  <a:lnTo>
                    <a:pt x="976" y="1592"/>
                  </a:lnTo>
                  <a:lnTo>
                    <a:pt x="1106" y="1560"/>
                  </a:lnTo>
                  <a:lnTo>
                    <a:pt x="1268" y="1495"/>
                  </a:lnTo>
                  <a:lnTo>
                    <a:pt x="1365" y="1398"/>
                  </a:lnTo>
                  <a:lnTo>
                    <a:pt x="1463" y="1268"/>
                  </a:lnTo>
                  <a:lnTo>
                    <a:pt x="1560" y="1138"/>
                  </a:lnTo>
                  <a:lnTo>
                    <a:pt x="1593" y="975"/>
                  </a:lnTo>
                  <a:lnTo>
                    <a:pt x="1593" y="813"/>
                  </a:lnTo>
                  <a:lnTo>
                    <a:pt x="1593" y="650"/>
                  </a:lnTo>
                  <a:lnTo>
                    <a:pt x="1560" y="520"/>
                  </a:lnTo>
                  <a:lnTo>
                    <a:pt x="1463" y="358"/>
                  </a:lnTo>
                  <a:lnTo>
                    <a:pt x="1365" y="260"/>
                  </a:lnTo>
                  <a:lnTo>
                    <a:pt x="1268" y="163"/>
                  </a:lnTo>
                  <a:lnTo>
                    <a:pt x="1106" y="65"/>
                  </a:lnTo>
                  <a:lnTo>
                    <a:pt x="976"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3" name="Google Shape;1663;p28"/>
            <p:cNvSpPr/>
            <p:nvPr/>
          </p:nvSpPr>
          <p:spPr>
            <a:xfrm>
              <a:off x="-51551" y="4447725"/>
              <a:ext cx="1058768" cy="1370496"/>
            </a:xfrm>
            <a:custGeom>
              <a:avLst/>
              <a:gdLst/>
              <a:ahLst/>
              <a:cxnLst/>
              <a:rect l="l" t="t" r="r" b="b"/>
              <a:pathLst>
                <a:path w="32881" h="42562" extrusionOk="0">
                  <a:moveTo>
                    <a:pt x="28949" y="0"/>
                  </a:moveTo>
                  <a:lnTo>
                    <a:pt x="28624" y="33"/>
                  </a:lnTo>
                  <a:lnTo>
                    <a:pt x="28266" y="130"/>
                  </a:lnTo>
                  <a:lnTo>
                    <a:pt x="27942" y="228"/>
                  </a:lnTo>
                  <a:lnTo>
                    <a:pt x="27584" y="358"/>
                  </a:lnTo>
                  <a:lnTo>
                    <a:pt x="27292" y="520"/>
                  </a:lnTo>
                  <a:lnTo>
                    <a:pt x="26999" y="715"/>
                  </a:lnTo>
                  <a:lnTo>
                    <a:pt x="26707" y="975"/>
                  </a:lnTo>
                  <a:lnTo>
                    <a:pt x="26447" y="1235"/>
                  </a:lnTo>
                  <a:lnTo>
                    <a:pt x="26220" y="1527"/>
                  </a:lnTo>
                  <a:lnTo>
                    <a:pt x="682" y="36714"/>
                  </a:lnTo>
                  <a:lnTo>
                    <a:pt x="487" y="37039"/>
                  </a:lnTo>
                  <a:lnTo>
                    <a:pt x="325" y="37364"/>
                  </a:lnTo>
                  <a:lnTo>
                    <a:pt x="195" y="37689"/>
                  </a:lnTo>
                  <a:lnTo>
                    <a:pt x="98" y="38046"/>
                  </a:lnTo>
                  <a:lnTo>
                    <a:pt x="33" y="38403"/>
                  </a:lnTo>
                  <a:lnTo>
                    <a:pt x="0" y="38761"/>
                  </a:lnTo>
                  <a:lnTo>
                    <a:pt x="0" y="39118"/>
                  </a:lnTo>
                  <a:lnTo>
                    <a:pt x="33" y="39443"/>
                  </a:lnTo>
                  <a:lnTo>
                    <a:pt x="98" y="39800"/>
                  </a:lnTo>
                  <a:lnTo>
                    <a:pt x="228" y="40125"/>
                  </a:lnTo>
                  <a:lnTo>
                    <a:pt x="357" y="40483"/>
                  </a:lnTo>
                  <a:lnTo>
                    <a:pt x="520" y="40775"/>
                  </a:lnTo>
                  <a:lnTo>
                    <a:pt x="715" y="41067"/>
                  </a:lnTo>
                  <a:lnTo>
                    <a:pt x="942" y="41360"/>
                  </a:lnTo>
                  <a:lnTo>
                    <a:pt x="1202" y="41620"/>
                  </a:lnTo>
                  <a:lnTo>
                    <a:pt x="1527" y="41847"/>
                  </a:lnTo>
                  <a:lnTo>
                    <a:pt x="1820" y="42075"/>
                  </a:lnTo>
                  <a:lnTo>
                    <a:pt x="2144" y="42237"/>
                  </a:lnTo>
                  <a:lnTo>
                    <a:pt x="2502" y="42367"/>
                  </a:lnTo>
                  <a:lnTo>
                    <a:pt x="2827" y="42465"/>
                  </a:lnTo>
                  <a:lnTo>
                    <a:pt x="3184" y="42530"/>
                  </a:lnTo>
                  <a:lnTo>
                    <a:pt x="3541" y="42562"/>
                  </a:lnTo>
                  <a:lnTo>
                    <a:pt x="3899" y="42562"/>
                  </a:lnTo>
                  <a:lnTo>
                    <a:pt x="4256" y="42497"/>
                  </a:lnTo>
                  <a:lnTo>
                    <a:pt x="4581" y="42432"/>
                  </a:lnTo>
                  <a:lnTo>
                    <a:pt x="4939" y="42335"/>
                  </a:lnTo>
                  <a:lnTo>
                    <a:pt x="5263" y="42205"/>
                  </a:lnTo>
                  <a:lnTo>
                    <a:pt x="5588" y="42042"/>
                  </a:lnTo>
                  <a:lnTo>
                    <a:pt x="5881" y="41815"/>
                  </a:lnTo>
                  <a:lnTo>
                    <a:pt x="6141" y="41587"/>
                  </a:lnTo>
                  <a:lnTo>
                    <a:pt x="6401" y="41327"/>
                  </a:lnTo>
                  <a:lnTo>
                    <a:pt x="6661" y="41035"/>
                  </a:lnTo>
                  <a:lnTo>
                    <a:pt x="32165" y="5848"/>
                  </a:lnTo>
                  <a:lnTo>
                    <a:pt x="32360" y="5523"/>
                  </a:lnTo>
                  <a:lnTo>
                    <a:pt x="32555" y="5199"/>
                  </a:lnTo>
                  <a:lnTo>
                    <a:pt x="32685" y="4841"/>
                  </a:lnTo>
                  <a:lnTo>
                    <a:pt x="32783" y="4516"/>
                  </a:lnTo>
                  <a:lnTo>
                    <a:pt x="32848" y="4159"/>
                  </a:lnTo>
                  <a:lnTo>
                    <a:pt x="32880" y="3801"/>
                  </a:lnTo>
                  <a:lnTo>
                    <a:pt x="32848" y="3444"/>
                  </a:lnTo>
                  <a:lnTo>
                    <a:pt x="32815" y="3087"/>
                  </a:lnTo>
                  <a:lnTo>
                    <a:pt x="32750" y="2762"/>
                  </a:lnTo>
                  <a:lnTo>
                    <a:pt x="32653" y="2404"/>
                  </a:lnTo>
                  <a:lnTo>
                    <a:pt x="32490" y="2080"/>
                  </a:lnTo>
                  <a:lnTo>
                    <a:pt x="32328" y="1787"/>
                  </a:lnTo>
                  <a:lnTo>
                    <a:pt x="32133" y="1462"/>
                  </a:lnTo>
                  <a:lnTo>
                    <a:pt x="31905" y="1202"/>
                  </a:lnTo>
                  <a:lnTo>
                    <a:pt x="31645" y="942"/>
                  </a:lnTo>
                  <a:lnTo>
                    <a:pt x="31353" y="682"/>
                  </a:lnTo>
                  <a:lnTo>
                    <a:pt x="31028" y="488"/>
                  </a:lnTo>
                  <a:lnTo>
                    <a:pt x="30703" y="325"/>
                  </a:lnTo>
                  <a:lnTo>
                    <a:pt x="30378" y="195"/>
                  </a:lnTo>
                  <a:lnTo>
                    <a:pt x="30021" y="98"/>
                  </a:lnTo>
                  <a:lnTo>
                    <a:pt x="29663" y="33"/>
                  </a:lnTo>
                  <a:lnTo>
                    <a:pt x="2930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4" name="Google Shape;1664;p28"/>
            <p:cNvSpPr/>
            <p:nvPr/>
          </p:nvSpPr>
          <p:spPr>
            <a:xfrm>
              <a:off x="2762179" y="4452942"/>
              <a:ext cx="69101" cy="68039"/>
            </a:xfrm>
            <a:custGeom>
              <a:avLst/>
              <a:gdLst/>
              <a:ahLst/>
              <a:cxnLst/>
              <a:rect l="l" t="t" r="r" b="b"/>
              <a:pathLst>
                <a:path w="2146" h="2113" extrusionOk="0">
                  <a:moveTo>
                    <a:pt x="1073" y="1"/>
                  </a:moveTo>
                  <a:lnTo>
                    <a:pt x="845" y="33"/>
                  </a:lnTo>
                  <a:lnTo>
                    <a:pt x="650" y="98"/>
                  </a:lnTo>
                  <a:lnTo>
                    <a:pt x="488" y="196"/>
                  </a:lnTo>
                  <a:lnTo>
                    <a:pt x="326" y="326"/>
                  </a:lnTo>
                  <a:lnTo>
                    <a:pt x="196" y="455"/>
                  </a:lnTo>
                  <a:lnTo>
                    <a:pt x="98" y="650"/>
                  </a:lnTo>
                  <a:lnTo>
                    <a:pt x="33" y="845"/>
                  </a:lnTo>
                  <a:lnTo>
                    <a:pt x="1" y="1073"/>
                  </a:lnTo>
                  <a:lnTo>
                    <a:pt x="33" y="1268"/>
                  </a:lnTo>
                  <a:lnTo>
                    <a:pt x="98" y="1463"/>
                  </a:lnTo>
                  <a:lnTo>
                    <a:pt x="196" y="1658"/>
                  </a:lnTo>
                  <a:lnTo>
                    <a:pt x="326" y="1820"/>
                  </a:lnTo>
                  <a:lnTo>
                    <a:pt x="488" y="1950"/>
                  </a:lnTo>
                  <a:lnTo>
                    <a:pt x="650" y="2047"/>
                  </a:lnTo>
                  <a:lnTo>
                    <a:pt x="845" y="2112"/>
                  </a:lnTo>
                  <a:lnTo>
                    <a:pt x="1268" y="2112"/>
                  </a:lnTo>
                  <a:lnTo>
                    <a:pt x="1495" y="2047"/>
                  </a:lnTo>
                  <a:lnTo>
                    <a:pt x="1658" y="1950"/>
                  </a:lnTo>
                  <a:lnTo>
                    <a:pt x="1820" y="1820"/>
                  </a:lnTo>
                  <a:lnTo>
                    <a:pt x="1950" y="1658"/>
                  </a:lnTo>
                  <a:lnTo>
                    <a:pt x="2048" y="1463"/>
                  </a:lnTo>
                  <a:lnTo>
                    <a:pt x="2113" y="1268"/>
                  </a:lnTo>
                  <a:lnTo>
                    <a:pt x="2145" y="1073"/>
                  </a:lnTo>
                  <a:lnTo>
                    <a:pt x="2113" y="845"/>
                  </a:lnTo>
                  <a:lnTo>
                    <a:pt x="2048" y="650"/>
                  </a:lnTo>
                  <a:lnTo>
                    <a:pt x="1950" y="455"/>
                  </a:lnTo>
                  <a:lnTo>
                    <a:pt x="1820" y="326"/>
                  </a:lnTo>
                  <a:lnTo>
                    <a:pt x="1658" y="196"/>
                  </a:lnTo>
                  <a:lnTo>
                    <a:pt x="1495" y="98"/>
                  </a:lnTo>
                  <a:lnTo>
                    <a:pt x="1268" y="33"/>
                  </a:lnTo>
                  <a:lnTo>
                    <a:pt x="1073"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5" name="Google Shape;1665;p28"/>
            <p:cNvSpPr/>
            <p:nvPr/>
          </p:nvSpPr>
          <p:spPr>
            <a:xfrm>
              <a:off x="289480" y="4476995"/>
              <a:ext cx="303421" cy="391327"/>
            </a:xfrm>
            <a:custGeom>
              <a:avLst/>
              <a:gdLst/>
              <a:ahLst/>
              <a:cxnLst/>
              <a:rect l="l" t="t" r="r" b="b"/>
              <a:pathLst>
                <a:path w="9423" h="12153" extrusionOk="0">
                  <a:moveTo>
                    <a:pt x="8286" y="1"/>
                  </a:moveTo>
                  <a:lnTo>
                    <a:pt x="8058" y="33"/>
                  </a:lnTo>
                  <a:lnTo>
                    <a:pt x="7831" y="98"/>
                  </a:lnTo>
                  <a:lnTo>
                    <a:pt x="7636" y="196"/>
                  </a:lnTo>
                  <a:lnTo>
                    <a:pt x="7441" y="326"/>
                  </a:lnTo>
                  <a:lnTo>
                    <a:pt x="7311" y="488"/>
                  </a:lnTo>
                  <a:lnTo>
                    <a:pt x="196" y="10268"/>
                  </a:lnTo>
                  <a:lnTo>
                    <a:pt x="98" y="10495"/>
                  </a:lnTo>
                  <a:lnTo>
                    <a:pt x="1" y="10690"/>
                  </a:lnTo>
                  <a:lnTo>
                    <a:pt x="1" y="10918"/>
                  </a:lnTo>
                  <a:lnTo>
                    <a:pt x="1" y="11145"/>
                  </a:lnTo>
                  <a:lnTo>
                    <a:pt x="66" y="11372"/>
                  </a:lnTo>
                  <a:lnTo>
                    <a:pt x="163" y="11567"/>
                  </a:lnTo>
                  <a:lnTo>
                    <a:pt x="293" y="11762"/>
                  </a:lnTo>
                  <a:lnTo>
                    <a:pt x="456" y="11925"/>
                  </a:lnTo>
                  <a:lnTo>
                    <a:pt x="683" y="12022"/>
                  </a:lnTo>
                  <a:lnTo>
                    <a:pt x="878" y="12120"/>
                  </a:lnTo>
                  <a:lnTo>
                    <a:pt x="1105" y="12152"/>
                  </a:lnTo>
                  <a:lnTo>
                    <a:pt x="1333" y="12120"/>
                  </a:lnTo>
                  <a:lnTo>
                    <a:pt x="1560" y="12055"/>
                  </a:lnTo>
                  <a:lnTo>
                    <a:pt x="1755" y="11957"/>
                  </a:lnTo>
                  <a:lnTo>
                    <a:pt x="1950" y="11827"/>
                  </a:lnTo>
                  <a:lnTo>
                    <a:pt x="2113" y="11665"/>
                  </a:lnTo>
                  <a:lnTo>
                    <a:pt x="9196" y="1885"/>
                  </a:lnTo>
                  <a:lnTo>
                    <a:pt x="9325" y="1658"/>
                  </a:lnTo>
                  <a:lnTo>
                    <a:pt x="9390" y="1463"/>
                  </a:lnTo>
                  <a:lnTo>
                    <a:pt x="9423" y="1235"/>
                  </a:lnTo>
                  <a:lnTo>
                    <a:pt x="9390" y="1008"/>
                  </a:lnTo>
                  <a:lnTo>
                    <a:pt x="9358" y="781"/>
                  </a:lnTo>
                  <a:lnTo>
                    <a:pt x="9260" y="586"/>
                  </a:lnTo>
                  <a:lnTo>
                    <a:pt x="9098" y="391"/>
                  </a:lnTo>
                  <a:lnTo>
                    <a:pt x="8936" y="228"/>
                  </a:lnTo>
                  <a:lnTo>
                    <a:pt x="8741" y="131"/>
                  </a:lnTo>
                  <a:lnTo>
                    <a:pt x="8513" y="33"/>
                  </a:lnTo>
                  <a:lnTo>
                    <a:pt x="82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6" name="Google Shape;1666;p28"/>
            <p:cNvSpPr/>
            <p:nvPr/>
          </p:nvSpPr>
          <p:spPr>
            <a:xfrm>
              <a:off x="5057491" y="4526164"/>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1" y="651"/>
                  </a:lnTo>
                  <a:lnTo>
                    <a:pt x="1" y="813"/>
                  </a:lnTo>
                  <a:lnTo>
                    <a:pt x="1" y="976"/>
                  </a:lnTo>
                  <a:lnTo>
                    <a:pt x="66" y="1106"/>
                  </a:lnTo>
                  <a:lnTo>
                    <a:pt x="131" y="1236"/>
                  </a:lnTo>
                  <a:lnTo>
                    <a:pt x="228" y="1365"/>
                  </a:lnTo>
                  <a:lnTo>
                    <a:pt x="358" y="1463"/>
                  </a:lnTo>
                  <a:lnTo>
                    <a:pt x="488" y="1528"/>
                  </a:lnTo>
                  <a:lnTo>
                    <a:pt x="651" y="1593"/>
                  </a:lnTo>
                  <a:lnTo>
                    <a:pt x="976" y="1593"/>
                  </a:lnTo>
                  <a:lnTo>
                    <a:pt x="1106" y="1528"/>
                  </a:lnTo>
                  <a:lnTo>
                    <a:pt x="1235" y="1463"/>
                  </a:lnTo>
                  <a:lnTo>
                    <a:pt x="1365" y="1365"/>
                  </a:lnTo>
                  <a:lnTo>
                    <a:pt x="1463" y="1236"/>
                  </a:lnTo>
                  <a:lnTo>
                    <a:pt x="1528" y="1106"/>
                  </a:lnTo>
                  <a:lnTo>
                    <a:pt x="1593" y="976"/>
                  </a:lnTo>
                  <a:lnTo>
                    <a:pt x="1593" y="813"/>
                  </a:lnTo>
                  <a:lnTo>
                    <a:pt x="1593" y="651"/>
                  </a:lnTo>
                  <a:lnTo>
                    <a:pt x="1528" y="488"/>
                  </a:lnTo>
                  <a:lnTo>
                    <a:pt x="1463" y="358"/>
                  </a:lnTo>
                  <a:lnTo>
                    <a:pt x="1365" y="228"/>
                  </a:lnTo>
                  <a:lnTo>
                    <a:pt x="1235" y="131"/>
                  </a:lnTo>
                  <a:lnTo>
                    <a:pt x="1106" y="66"/>
                  </a:lnTo>
                  <a:lnTo>
                    <a:pt x="976"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7" name="Google Shape;1667;p28"/>
            <p:cNvSpPr/>
            <p:nvPr/>
          </p:nvSpPr>
          <p:spPr>
            <a:xfrm>
              <a:off x="5188288" y="4526164"/>
              <a:ext cx="52325" cy="51295"/>
            </a:xfrm>
            <a:custGeom>
              <a:avLst/>
              <a:gdLst/>
              <a:ahLst/>
              <a:cxnLst/>
              <a:rect l="l" t="t" r="r" b="b"/>
              <a:pathLst>
                <a:path w="1625" h="1593" extrusionOk="0">
                  <a:moveTo>
                    <a:pt x="812" y="1"/>
                  </a:moveTo>
                  <a:lnTo>
                    <a:pt x="650" y="33"/>
                  </a:lnTo>
                  <a:lnTo>
                    <a:pt x="520" y="66"/>
                  </a:lnTo>
                  <a:lnTo>
                    <a:pt x="358" y="131"/>
                  </a:lnTo>
                  <a:lnTo>
                    <a:pt x="260" y="228"/>
                  </a:lnTo>
                  <a:lnTo>
                    <a:pt x="163" y="358"/>
                  </a:lnTo>
                  <a:lnTo>
                    <a:pt x="65" y="488"/>
                  </a:lnTo>
                  <a:lnTo>
                    <a:pt x="33" y="651"/>
                  </a:lnTo>
                  <a:lnTo>
                    <a:pt x="0" y="813"/>
                  </a:lnTo>
                  <a:lnTo>
                    <a:pt x="33" y="976"/>
                  </a:lnTo>
                  <a:lnTo>
                    <a:pt x="65" y="1106"/>
                  </a:lnTo>
                  <a:lnTo>
                    <a:pt x="163" y="1236"/>
                  </a:lnTo>
                  <a:lnTo>
                    <a:pt x="260" y="1365"/>
                  </a:lnTo>
                  <a:lnTo>
                    <a:pt x="358" y="1463"/>
                  </a:lnTo>
                  <a:lnTo>
                    <a:pt x="520" y="1528"/>
                  </a:lnTo>
                  <a:lnTo>
                    <a:pt x="650" y="1593"/>
                  </a:lnTo>
                  <a:lnTo>
                    <a:pt x="975" y="1593"/>
                  </a:lnTo>
                  <a:lnTo>
                    <a:pt x="1137" y="1528"/>
                  </a:lnTo>
                  <a:lnTo>
                    <a:pt x="1267" y="1463"/>
                  </a:lnTo>
                  <a:lnTo>
                    <a:pt x="1397" y="1365"/>
                  </a:lnTo>
                  <a:lnTo>
                    <a:pt x="1495" y="1236"/>
                  </a:lnTo>
                  <a:lnTo>
                    <a:pt x="1560" y="1106"/>
                  </a:lnTo>
                  <a:lnTo>
                    <a:pt x="1592" y="976"/>
                  </a:lnTo>
                  <a:lnTo>
                    <a:pt x="1625" y="813"/>
                  </a:lnTo>
                  <a:lnTo>
                    <a:pt x="1592" y="651"/>
                  </a:lnTo>
                  <a:lnTo>
                    <a:pt x="1560" y="488"/>
                  </a:lnTo>
                  <a:lnTo>
                    <a:pt x="1495" y="358"/>
                  </a:lnTo>
                  <a:lnTo>
                    <a:pt x="1397" y="228"/>
                  </a:lnTo>
                  <a:lnTo>
                    <a:pt x="1267" y="131"/>
                  </a:lnTo>
                  <a:lnTo>
                    <a:pt x="1137" y="66"/>
                  </a:lnTo>
                  <a:lnTo>
                    <a:pt x="975" y="33"/>
                  </a:lnTo>
                  <a:lnTo>
                    <a:pt x="81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8" name="Google Shape;1668;p28"/>
            <p:cNvSpPr/>
            <p:nvPr/>
          </p:nvSpPr>
          <p:spPr>
            <a:xfrm>
              <a:off x="5320082" y="4526164"/>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33" y="651"/>
                  </a:lnTo>
                  <a:lnTo>
                    <a:pt x="1" y="813"/>
                  </a:lnTo>
                  <a:lnTo>
                    <a:pt x="33" y="976"/>
                  </a:lnTo>
                  <a:lnTo>
                    <a:pt x="66" y="1106"/>
                  </a:lnTo>
                  <a:lnTo>
                    <a:pt x="131" y="1236"/>
                  </a:lnTo>
                  <a:lnTo>
                    <a:pt x="228" y="1365"/>
                  </a:lnTo>
                  <a:lnTo>
                    <a:pt x="358" y="1463"/>
                  </a:lnTo>
                  <a:lnTo>
                    <a:pt x="488" y="1528"/>
                  </a:lnTo>
                  <a:lnTo>
                    <a:pt x="651" y="1593"/>
                  </a:lnTo>
                  <a:lnTo>
                    <a:pt x="976" y="1593"/>
                  </a:lnTo>
                  <a:lnTo>
                    <a:pt x="1106" y="1528"/>
                  </a:lnTo>
                  <a:lnTo>
                    <a:pt x="1235" y="1463"/>
                  </a:lnTo>
                  <a:lnTo>
                    <a:pt x="1365" y="1365"/>
                  </a:lnTo>
                  <a:lnTo>
                    <a:pt x="1463" y="1236"/>
                  </a:lnTo>
                  <a:lnTo>
                    <a:pt x="1528" y="1106"/>
                  </a:lnTo>
                  <a:lnTo>
                    <a:pt x="1593" y="976"/>
                  </a:lnTo>
                  <a:lnTo>
                    <a:pt x="1593" y="813"/>
                  </a:lnTo>
                  <a:lnTo>
                    <a:pt x="1593" y="651"/>
                  </a:lnTo>
                  <a:lnTo>
                    <a:pt x="1528" y="488"/>
                  </a:lnTo>
                  <a:lnTo>
                    <a:pt x="1463" y="358"/>
                  </a:lnTo>
                  <a:lnTo>
                    <a:pt x="1365" y="228"/>
                  </a:lnTo>
                  <a:lnTo>
                    <a:pt x="1235" y="131"/>
                  </a:lnTo>
                  <a:lnTo>
                    <a:pt x="1106" y="66"/>
                  </a:lnTo>
                  <a:lnTo>
                    <a:pt x="976"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9" name="Google Shape;1669;p28"/>
            <p:cNvSpPr/>
            <p:nvPr/>
          </p:nvSpPr>
          <p:spPr>
            <a:xfrm>
              <a:off x="5451909" y="4526164"/>
              <a:ext cx="51295" cy="51295"/>
            </a:xfrm>
            <a:custGeom>
              <a:avLst/>
              <a:gdLst/>
              <a:ahLst/>
              <a:cxnLst/>
              <a:rect l="l" t="t" r="r" b="b"/>
              <a:pathLst>
                <a:path w="1593" h="1593" extrusionOk="0">
                  <a:moveTo>
                    <a:pt x="780" y="1"/>
                  </a:moveTo>
                  <a:lnTo>
                    <a:pt x="618" y="33"/>
                  </a:lnTo>
                  <a:lnTo>
                    <a:pt x="488" y="66"/>
                  </a:lnTo>
                  <a:lnTo>
                    <a:pt x="326" y="131"/>
                  </a:lnTo>
                  <a:lnTo>
                    <a:pt x="228" y="228"/>
                  </a:lnTo>
                  <a:lnTo>
                    <a:pt x="131" y="358"/>
                  </a:lnTo>
                  <a:lnTo>
                    <a:pt x="66" y="488"/>
                  </a:lnTo>
                  <a:lnTo>
                    <a:pt x="1" y="651"/>
                  </a:lnTo>
                  <a:lnTo>
                    <a:pt x="1" y="813"/>
                  </a:lnTo>
                  <a:lnTo>
                    <a:pt x="1" y="976"/>
                  </a:lnTo>
                  <a:lnTo>
                    <a:pt x="66" y="1106"/>
                  </a:lnTo>
                  <a:lnTo>
                    <a:pt x="131" y="1236"/>
                  </a:lnTo>
                  <a:lnTo>
                    <a:pt x="228" y="1365"/>
                  </a:lnTo>
                  <a:lnTo>
                    <a:pt x="326" y="1463"/>
                  </a:lnTo>
                  <a:lnTo>
                    <a:pt x="488" y="1528"/>
                  </a:lnTo>
                  <a:lnTo>
                    <a:pt x="618" y="1593"/>
                  </a:lnTo>
                  <a:lnTo>
                    <a:pt x="943" y="1593"/>
                  </a:lnTo>
                  <a:lnTo>
                    <a:pt x="1105" y="1528"/>
                  </a:lnTo>
                  <a:lnTo>
                    <a:pt x="1235" y="1463"/>
                  </a:lnTo>
                  <a:lnTo>
                    <a:pt x="1365" y="1365"/>
                  </a:lnTo>
                  <a:lnTo>
                    <a:pt x="1463" y="1236"/>
                  </a:lnTo>
                  <a:lnTo>
                    <a:pt x="1528" y="1106"/>
                  </a:lnTo>
                  <a:lnTo>
                    <a:pt x="1560" y="976"/>
                  </a:lnTo>
                  <a:lnTo>
                    <a:pt x="1593" y="813"/>
                  </a:lnTo>
                  <a:lnTo>
                    <a:pt x="1560" y="651"/>
                  </a:lnTo>
                  <a:lnTo>
                    <a:pt x="1528" y="488"/>
                  </a:lnTo>
                  <a:lnTo>
                    <a:pt x="1463" y="358"/>
                  </a:lnTo>
                  <a:lnTo>
                    <a:pt x="1365" y="228"/>
                  </a:lnTo>
                  <a:lnTo>
                    <a:pt x="1235" y="131"/>
                  </a:lnTo>
                  <a:lnTo>
                    <a:pt x="1105" y="66"/>
                  </a:lnTo>
                  <a:lnTo>
                    <a:pt x="943" y="33"/>
                  </a:lnTo>
                  <a:lnTo>
                    <a:pt x="78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0" name="Google Shape;1670;p28"/>
            <p:cNvSpPr/>
            <p:nvPr/>
          </p:nvSpPr>
          <p:spPr>
            <a:xfrm>
              <a:off x="5582673" y="4526164"/>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33" y="651"/>
                  </a:lnTo>
                  <a:lnTo>
                    <a:pt x="1" y="813"/>
                  </a:lnTo>
                  <a:lnTo>
                    <a:pt x="33" y="976"/>
                  </a:lnTo>
                  <a:lnTo>
                    <a:pt x="66" y="1106"/>
                  </a:lnTo>
                  <a:lnTo>
                    <a:pt x="131" y="1236"/>
                  </a:lnTo>
                  <a:lnTo>
                    <a:pt x="228" y="1365"/>
                  </a:lnTo>
                  <a:lnTo>
                    <a:pt x="358" y="1463"/>
                  </a:lnTo>
                  <a:lnTo>
                    <a:pt x="488" y="1528"/>
                  </a:lnTo>
                  <a:lnTo>
                    <a:pt x="651" y="1593"/>
                  </a:lnTo>
                  <a:lnTo>
                    <a:pt x="976" y="1593"/>
                  </a:lnTo>
                  <a:lnTo>
                    <a:pt x="1106" y="1528"/>
                  </a:lnTo>
                  <a:lnTo>
                    <a:pt x="1268" y="1463"/>
                  </a:lnTo>
                  <a:lnTo>
                    <a:pt x="1365" y="1365"/>
                  </a:lnTo>
                  <a:lnTo>
                    <a:pt x="1463" y="1236"/>
                  </a:lnTo>
                  <a:lnTo>
                    <a:pt x="1560" y="1106"/>
                  </a:lnTo>
                  <a:lnTo>
                    <a:pt x="1593" y="976"/>
                  </a:lnTo>
                  <a:lnTo>
                    <a:pt x="1593" y="813"/>
                  </a:lnTo>
                  <a:lnTo>
                    <a:pt x="1593" y="651"/>
                  </a:lnTo>
                  <a:lnTo>
                    <a:pt x="1560" y="488"/>
                  </a:lnTo>
                  <a:lnTo>
                    <a:pt x="1463" y="358"/>
                  </a:lnTo>
                  <a:lnTo>
                    <a:pt x="1365" y="228"/>
                  </a:lnTo>
                  <a:lnTo>
                    <a:pt x="1268" y="131"/>
                  </a:lnTo>
                  <a:lnTo>
                    <a:pt x="1106" y="66"/>
                  </a:lnTo>
                  <a:lnTo>
                    <a:pt x="976"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1" name="Google Shape;1671;p28"/>
            <p:cNvSpPr/>
            <p:nvPr/>
          </p:nvSpPr>
          <p:spPr>
            <a:xfrm>
              <a:off x="7978450" y="4631845"/>
              <a:ext cx="45016" cy="45016"/>
            </a:xfrm>
            <a:custGeom>
              <a:avLst/>
              <a:gdLst/>
              <a:ahLst/>
              <a:cxnLst/>
              <a:rect l="l" t="t" r="r" b="b"/>
              <a:pathLst>
                <a:path w="1398" h="1398" extrusionOk="0">
                  <a:moveTo>
                    <a:pt x="552" y="0"/>
                  </a:moveTo>
                  <a:lnTo>
                    <a:pt x="422"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22" y="1332"/>
                  </a:lnTo>
                  <a:lnTo>
                    <a:pt x="552" y="1365"/>
                  </a:lnTo>
                  <a:lnTo>
                    <a:pt x="715" y="1397"/>
                  </a:lnTo>
                  <a:lnTo>
                    <a:pt x="845" y="1365"/>
                  </a:lnTo>
                  <a:lnTo>
                    <a:pt x="975" y="1332"/>
                  </a:lnTo>
                  <a:lnTo>
                    <a:pt x="1105" y="1268"/>
                  </a:lnTo>
                  <a:lnTo>
                    <a:pt x="1202" y="1170"/>
                  </a:lnTo>
                  <a:lnTo>
                    <a:pt x="1300" y="1073"/>
                  </a:lnTo>
                  <a:lnTo>
                    <a:pt x="1365" y="943"/>
                  </a:lnTo>
                  <a:lnTo>
                    <a:pt x="1397" y="813"/>
                  </a:lnTo>
                  <a:lnTo>
                    <a:pt x="1397" y="683"/>
                  </a:lnTo>
                  <a:lnTo>
                    <a:pt x="1397" y="553"/>
                  </a:lnTo>
                  <a:lnTo>
                    <a:pt x="1365" y="423"/>
                  </a:lnTo>
                  <a:lnTo>
                    <a:pt x="1300" y="293"/>
                  </a:lnTo>
                  <a:lnTo>
                    <a:pt x="1202" y="195"/>
                  </a:lnTo>
                  <a:lnTo>
                    <a:pt x="1105" y="98"/>
                  </a:lnTo>
                  <a:lnTo>
                    <a:pt x="975" y="33"/>
                  </a:lnTo>
                  <a:lnTo>
                    <a:pt x="84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2" name="Google Shape;1672;p28"/>
            <p:cNvSpPr/>
            <p:nvPr/>
          </p:nvSpPr>
          <p:spPr>
            <a:xfrm>
              <a:off x="8093533" y="4631845"/>
              <a:ext cx="45016" cy="45016"/>
            </a:xfrm>
            <a:custGeom>
              <a:avLst/>
              <a:gdLst/>
              <a:ahLst/>
              <a:cxnLst/>
              <a:rect l="l" t="t" r="r" b="b"/>
              <a:pathLst>
                <a:path w="1398" h="1398" extrusionOk="0">
                  <a:moveTo>
                    <a:pt x="552" y="0"/>
                  </a:moveTo>
                  <a:lnTo>
                    <a:pt x="422" y="33"/>
                  </a:lnTo>
                  <a:lnTo>
                    <a:pt x="292" y="98"/>
                  </a:lnTo>
                  <a:lnTo>
                    <a:pt x="195" y="195"/>
                  </a:lnTo>
                  <a:lnTo>
                    <a:pt x="97" y="293"/>
                  </a:lnTo>
                  <a:lnTo>
                    <a:pt x="32" y="423"/>
                  </a:lnTo>
                  <a:lnTo>
                    <a:pt x="0" y="553"/>
                  </a:lnTo>
                  <a:lnTo>
                    <a:pt x="0" y="683"/>
                  </a:lnTo>
                  <a:lnTo>
                    <a:pt x="0" y="813"/>
                  </a:lnTo>
                  <a:lnTo>
                    <a:pt x="32" y="943"/>
                  </a:lnTo>
                  <a:lnTo>
                    <a:pt x="97" y="1073"/>
                  </a:lnTo>
                  <a:lnTo>
                    <a:pt x="195" y="1170"/>
                  </a:lnTo>
                  <a:lnTo>
                    <a:pt x="292" y="1268"/>
                  </a:lnTo>
                  <a:lnTo>
                    <a:pt x="422" y="1332"/>
                  </a:lnTo>
                  <a:lnTo>
                    <a:pt x="552" y="1365"/>
                  </a:lnTo>
                  <a:lnTo>
                    <a:pt x="682" y="1397"/>
                  </a:lnTo>
                  <a:lnTo>
                    <a:pt x="845" y="1365"/>
                  </a:lnTo>
                  <a:lnTo>
                    <a:pt x="975" y="1332"/>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75" y="33"/>
                  </a:lnTo>
                  <a:lnTo>
                    <a:pt x="84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3" name="Google Shape;1673;p28"/>
            <p:cNvSpPr/>
            <p:nvPr/>
          </p:nvSpPr>
          <p:spPr>
            <a:xfrm>
              <a:off x="8207553" y="4631845"/>
              <a:ext cx="45016" cy="45016"/>
            </a:xfrm>
            <a:custGeom>
              <a:avLst/>
              <a:gdLst/>
              <a:ahLst/>
              <a:cxnLst/>
              <a:rect l="l" t="t" r="r" b="b"/>
              <a:pathLst>
                <a:path w="1398" h="1398" extrusionOk="0">
                  <a:moveTo>
                    <a:pt x="585" y="0"/>
                  </a:moveTo>
                  <a:lnTo>
                    <a:pt x="455"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55" y="1332"/>
                  </a:lnTo>
                  <a:lnTo>
                    <a:pt x="585" y="1365"/>
                  </a:lnTo>
                  <a:lnTo>
                    <a:pt x="715" y="1397"/>
                  </a:lnTo>
                  <a:lnTo>
                    <a:pt x="845" y="1365"/>
                  </a:lnTo>
                  <a:lnTo>
                    <a:pt x="975" y="1332"/>
                  </a:lnTo>
                  <a:lnTo>
                    <a:pt x="1105" y="1268"/>
                  </a:lnTo>
                  <a:lnTo>
                    <a:pt x="1203" y="1170"/>
                  </a:lnTo>
                  <a:lnTo>
                    <a:pt x="1300" y="1073"/>
                  </a:lnTo>
                  <a:lnTo>
                    <a:pt x="1365" y="943"/>
                  </a:lnTo>
                  <a:lnTo>
                    <a:pt x="1397" y="813"/>
                  </a:lnTo>
                  <a:lnTo>
                    <a:pt x="1397" y="683"/>
                  </a:lnTo>
                  <a:lnTo>
                    <a:pt x="1397" y="553"/>
                  </a:lnTo>
                  <a:lnTo>
                    <a:pt x="1365" y="423"/>
                  </a:lnTo>
                  <a:lnTo>
                    <a:pt x="1300" y="293"/>
                  </a:lnTo>
                  <a:lnTo>
                    <a:pt x="1203" y="195"/>
                  </a:lnTo>
                  <a:lnTo>
                    <a:pt x="1105" y="98"/>
                  </a:lnTo>
                  <a:lnTo>
                    <a:pt x="975" y="33"/>
                  </a:lnTo>
                  <a:lnTo>
                    <a:pt x="84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4" name="Google Shape;1674;p28"/>
            <p:cNvSpPr/>
            <p:nvPr/>
          </p:nvSpPr>
          <p:spPr>
            <a:xfrm>
              <a:off x="8322636" y="4631845"/>
              <a:ext cx="45016" cy="45016"/>
            </a:xfrm>
            <a:custGeom>
              <a:avLst/>
              <a:gdLst/>
              <a:ahLst/>
              <a:cxnLst/>
              <a:rect l="l" t="t" r="r" b="b"/>
              <a:pathLst>
                <a:path w="1398" h="1398" extrusionOk="0">
                  <a:moveTo>
                    <a:pt x="553" y="0"/>
                  </a:moveTo>
                  <a:lnTo>
                    <a:pt x="423" y="33"/>
                  </a:lnTo>
                  <a:lnTo>
                    <a:pt x="293" y="98"/>
                  </a:lnTo>
                  <a:lnTo>
                    <a:pt x="195" y="195"/>
                  </a:lnTo>
                  <a:lnTo>
                    <a:pt x="130" y="293"/>
                  </a:lnTo>
                  <a:lnTo>
                    <a:pt x="65" y="423"/>
                  </a:lnTo>
                  <a:lnTo>
                    <a:pt x="0" y="553"/>
                  </a:lnTo>
                  <a:lnTo>
                    <a:pt x="0" y="683"/>
                  </a:lnTo>
                  <a:lnTo>
                    <a:pt x="0" y="813"/>
                  </a:lnTo>
                  <a:lnTo>
                    <a:pt x="65" y="943"/>
                  </a:lnTo>
                  <a:lnTo>
                    <a:pt x="130" y="1073"/>
                  </a:lnTo>
                  <a:lnTo>
                    <a:pt x="195" y="1170"/>
                  </a:lnTo>
                  <a:lnTo>
                    <a:pt x="293" y="1268"/>
                  </a:lnTo>
                  <a:lnTo>
                    <a:pt x="423" y="1332"/>
                  </a:lnTo>
                  <a:lnTo>
                    <a:pt x="553" y="1365"/>
                  </a:lnTo>
                  <a:lnTo>
                    <a:pt x="683" y="1397"/>
                  </a:lnTo>
                  <a:lnTo>
                    <a:pt x="845" y="1365"/>
                  </a:lnTo>
                  <a:lnTo>
                    <a:pt x="975" y="1332"/>
                  </a:lnTo>
                  <a:lnTo>
                    <a:pt x="1072" y="1268"/>
                  </a:lnTo>
                  <a:lnTo>
                    <a:pt x="1202" y="1170"/>
                  </a:lnTo>
                  <a:lnTo>
                    <a:pt x="1267" y="1073"/>
                  </a:lnTo>
                  <a:lnTo>
                    <a:pt x="1332" y="943"/>
                  </a:lnTo>
                  <a:lnTo>
                    <a:pt x="1397" y="813"/>
                  </a:lnTo>
                  <a:lnTo>
                    <a:pt x="1397" y="683"/>
                  </a:lnTo>
                  <a:lnTo>
                    <a:pt x="1397" y="553"/>
                  </a:lnTo>
                  <a:lnTo>
                    <a:pt x="1332" y="423"/>
                  </a:lnTo>
                  <a:lnTo>
                    <a:pt x="1267" y="293"/>
                  </a:lnTo>
                  <a:lnTo>
                    <a:pt x="1202" y="195"/>
                  </a:lnTo>
                  <a:lnTo>
                    <a:pt x="1072" y="98"/>
                  </a:lnTo>
                  <a:lnTo>
                    <a:pt x="975" y="33"/>
                  </a:lnTo>
                  <a:lnTo>
                    <a:pt x="84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5" name="Google Shape;1675;p28"/>
            <p:cNvSpPr/>
            <p:nvPr/>
          </p:nvSpPr>
          <p:spPr>
            <a:xfrm>
              <a:off x="8437718" y="4631845"/>
              <a:ext cx="45016" cy="45016"/>
            </a:xfrm>
            <a:custGeom>
              <a:avLst/>
              <a:gdLst/>
              <a:ahLst/>
              <a:cxnLst/>
              <a:rect l="l" t="t" r="r" b="b"/>
              <a:pathLst>
                <a:path w="1398" h="1398" extrusionOk="0">
                  <a:moveTo>
                    <a:pt x="553" y="0"/>
                  </a:moveTo>
                  <a:lnTo>
                    <a:pt x="423" y="33"/>
                  </a:lnTo>
                  <a:lnTo>
                    <a:pt x="293" y="98"/>
                  </a:lnTo>
                  <a:lnTo>
                    <a:pt x="195" y="195"/>
                  </a:lnTo>
                  <a:lnTo>
                    <a:pt x="98" y="293"/>
                  </a:lnTo>
                  <a:lnTo>
                    <a:pt x="33" y="423"/>
                  </a:lnTo>
                  <a:lnTo>
                    <a:pt x="0" y="553"/>
                  </a:lnTo>
                  <a:lnTo>
                    <a:pt x="0" y="683"/>
                  </a:lnTo>
                  <a:lnTo>
                    <a:pt x="0" y="813"/>
                  </a:lnTo>
                  <a:lnTo>
                    <a:pt x="33" y="943"/>
                  </a:lnTo>
                  <a:lnTo>
                    <a:pt x="98" y="1073"/>
                  </a:lnTo>
                  <a:lnTo>
                    <a:pt x="195" y="1170"/>
                  </a:lnTo>
                  <a:lnTo>
                    <a:pt x="293" y="1268"/>
                  </a:lnTo>
                  <a:lnTo>
                    <a:pt x="423" y="1332"/>
                  </a:lnTo>
                  <a:lnTo>
                    <a:pt x="553" y="1365"/>
                  </a:lnTo>
                  <a:lnTo>
                    <a:pt x="683" y="1397"/>
                  </a:lnTo>
                  <a:lnTo>
                    <a:pt x="812" y="1365"/>
                  </a:lnTo>
                  <a:lnTo>
                    <a:pt x="942" y="1332"/>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42" y="33"/>
                  </a:lnTo>
                  <a:lnTo>
                    <a:pt x="81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6" name="Google Shape;1676;p28"/>
            <p:cNvSpPr/>
            <p:nvPr/>
          </p:nvSpPr>
          <p:spPr>
            <a:xfrm>
              <a:off x="5057491" y="4638124"/>
              <a:ext cx="51295" cy="51295"/>
            </a:xfrm>
            <a:custGeom>
              <a:avLst/>
              <a:gdLst/>
              <a:ahLst/>
              <a:cxnLst/>
              <a:rect l="l" t="t" r="r" b="b"/>
              <a:pathLst>
                <a:path w="1593" h="1593" extrusionOk="0">
                  <a:moveTo>
                    <a:pt x="651" y="0"/>
                  </a:moveTo>
                  <a:lnTo>
                    <a:pt x="488" y="65"/>
                  </a:lnTo>
                  <a:lnTo>
                    <a:pt x="358" y="130"/>
                  </a:lnTo>
                  <a:lnTo>
                    <a:pt x="228" y="228"/>
                  </a:lnTo>
                  <a:lnTo>
                    <a:pt x="131" y="325"/>
                  </a:lnTo>
                  <a:lnTo>
                    <a:pt x="66" y="488"/>
                  </a:lnTo>
                  <a:lnTo>
                    <a:pt x="1" y="618"/>
                  </a:lnTo>
                  <a:lnTo>
                    <a:pt x="1" y="780"/>
                  </a:lnTo>
                  <a:lnTo>
                    <a:pt x="1" y="943"/>
                  </a:lnTo>
                  <a:lnTo>
                    <a:pt x="66" y="1105"/>
                  </a:lnTo>
                  <a:lnTo>
                    <a:pt x="131" y="1235"/>
                  </a:lnTo>
                  <a:lnTo>
                    <a:pt x="228" y="1365"/>
                  </a:lnTo>
                  <a:lnTo>
                    <a:pt x="358" y="1462"/>
                  </a:lnTo>
                  <a:lnTo>
                    <a:pt x="488" y="1527"/>
                  </a:lnTo>
                  <a:lnTo>
                    <a:pt x="651" y="1560"/>
                  </a:lnTo>
                  <a:lnTo>
                    <a:pt x="813" y="1592"/>
                  </a:lnTo>
                  <a:lnTo>
                    <a:pt x="976" y="1560"/>
                  </a:lnTo>
                  <a:lnTo>
                    <a:pt x="1106" y="1527"/>
                  </a:lnTo>
                  <a:lnTo>
                    <a:pt x="1235" y="1462"/>
                  </a:lnTo>
                  <a:lnTo>
                    <a:pt x="1365" y="1365"/>
                  </a:lnTo>
                  <a:lnTo>
                    <a:pt x="1463" y="1235"/>
                  </a:lnTo>
                  <a:lnTo>
                    <a:pt x="1528" y="1105"/>
                  </a:lnTo>
                  <a:lnTo>
                    <a:pt x="1593" y="943"/>
                  </a:lnTo>
                  <a:lnTo>
                    <a:pt x="1593" y="780"/>
                  </a:lnTo>
                  <a:lnTo>
                    <a:pt x="1593" y="618"/>
                  </a:lnTo>
                  <a:lnTo>
                    <a:pt x="1528" y="488"/>
                  </a:lnTo>
                  <a:lnTo>
                    <a:pt x="1463" y="325"/>
                  </a:lnTo>
                  <a:lnTo>
                    <a:pt x="1365" y="228"/>
                  </a:lnTo>
                  <a:lnTo>
                    <a:pt x="1235" y="130"/>
                  </a:lnTo>
                  <a:lnTo>
                    <a:pt x="1106" y="65"/>
                  </a:lnTo>
                  <a:lnTo>
                    <a:pt x="97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7" name="Google Shape;1677;p28"/>
            <p:cNvSpPr/>
            <p:nvPr/>
          </p:nvSpPr>
          <p:spPr>
            <a:xfrm>
              <a:off x="5188288" y="4638124"/>
              <a:ext cx="52325" cy="51295"/>
            </a:xfrm>
            <a:custGeom>
              <a:avLst/>
              <a:gdLst/>
              <a:ahLst/>
              <a:cxnLst/>
              <a:rect l="l" t="t" r="r" b="b"/>
              <a:pathLst>
                <a:path w="1625" h="1593" extrusionOk="0">
                  <a:moveTo>
                    <a:pt x="650" y="0"/>
                  </a:moveTo>
                  <a:lnTo>
                    <a:pt x="520" y="65"/>
                  </a:lnTo>
                  <a:lnTo>
                    <a:pt x="358" y="130"/>
                  </a:lnTo>
                  <a:lnTo>
                    <a:pt x="260" y="228"/>
                  </a:lnTo>
                  <a:lnTo>
                    <a:pt x="163" y="325"/>
                  </a:lnTo>
                  <a:lnTo>
                    <a:pt x="65" y="488"/>
                  </a:lnTo>
                  <a:lnTo>
                    <a:pt x="33" y="618"/>
                  </a:lnTo>
                  <a:lnTo>
                    <a:pt x="0" y="780"/>
                  </a:lnTo>
                  <a:lnTo>
                    <a:pt x="33" y="943"/>
                  </a:lnTo>
                  <a:lnTo>
                    <a:pt x="65" y="1105"/>
                  </a:lnTo>
                  <a:lnTo>
                    <a:pt x="163" y="1235"/>
                  </a:lnTo>
                  <a:lnTo>
                    <a:pt x="260" y="1365"/>
                  </a:lnTo>
                  <a:lnTo>
                    <a:pt x="358" y="1462"/>
                  </a:lnTo>
                  <a:lnTo>
                    <a:pt x="520" y="1527"/>
                  </a:lnTo>
                  <a:lnTo>
                    <a:pt x="650" y="1560"/>
                  </a:lnTo>
                  <a:lnTo>
                    <a:pt x="812" y="1592"/>
                  </a:lnTo>
                  <a:lnTo>
                    <a:pt x="975" y="1560"/>
                  </a:lnTo>
                  <a:lnTo>
                    <a:pt x="1137" y="1527"/>
                  </a:lnTo>
                  <a:lnTo>
                    <a:pt x="1267" y="1462"/>
                  </a:lnTo>
                  <a:lnTo>
                    <a:pt x="1397" y="1365"/>
                  </a:lnTo>
                  <a:lnTo>
                    <a:pt x="1495" y="1235"/>
                  </a:lnTo>
                  <a:lnTo>
                    <a:pt x="1560" y="1105"/>
                  </a:lnTo>
                  <a:lnTo>
                    <a:pt x="1592" y="943"/>
                  </a:lnTo>
                  <a:lnTo>
                    <a:pt x="1625" y="780"/>
                  </a:lnTo>
                  <a:lnTo>
                    <a:pt x="1592" y="618"/>
                  </a:lnTo>
                  <a:lnTo>
                    <a:pt x="1560" y="488"/>
                  </a:lnTo>
                  <a:lnTo>
                    <a:pt x="1495" y="325"/>
                  </a:lnTo>
                  <a:lnTo>
                    <a:pt x="1397" y="228"/>
                  </a:lnTo>
                  <a:lnTo>
                    <a:pt x="1267" y="130"/>
                  </a:lnTo>
                  <a:lnTo>
                    <a:pt x="1137" y="65"/>
                  </a:lnTo>
                  <a:lnTo>
                    <a:pt x="97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8" name="Google Shape;1678;p28"/>
            <p:cNvSpPr/>
            <p:nvPr/>
          </p:nvSpPr>
          <p:spPr>
            <a:xfrm>
              <a:off x="5320082" y="4638124"/>
              <a:ext cx="51295" cy="51295"/>
            </a:xfrm>
            <a:custGeom>
              <a:avLst/>
              <a:gdLst/>
              <a:ahLst/>
              <a:cxnLst/>
              <a:rect l="l" t="t" r="r" b="b"/>
              <a:pathLst>
                <a:path w="1593" h="1593" extrusionOk="0">
                  <a:moveTo>
                    <a:pt x="651" y="0"/>
                  </a:moveTo>
                  <a:lnTo>
                    <a:pt x="488" y="65"/>
                  </a:lnTo>
                  <a:lnTo>
                    <a:pt x="358" y="130"/>
                  </a:lnTo>
                  <a:lnTo>
                    <a:pt x="228" y="228"/>
                  </a:lnTo>
                  <a:lnTo>
                    <a:pt x="131" y="325"/>
                  </a:lnTo>
                  <a:lnTo>
                    <a:pt x="66" y="488"/>
                  </a:lnTo>
                  <a:lnTo>
                    <a:pt x="33" y="618"/>
                  </a:lnTo>
                  <a:lnTo>
                    <a:pt x="1" y="780"/>
                  </a:lnTo>
                  <a:lnTo>
                    <a:pt x="33" y="943"/>
                  </a:lnTo>
                  <a:lnTo>
                    <a:pt x="66" y="1105"/>
                  </a:lnTo>
                  <a:lnTo>
                    <a:pt x="131" y="1235"/>
                  </a:lnTo>
                  <a:lnTo>
                    <a:pt x="228" y="1365"/>
                  </a:lnTo>
                  <a:lnTo>
                    <a:pt x="358" y="1462"/>
                  </a:lnTo>
                  <a:lnTo>
                    <a:pt x="488" y="1527"/>
                  </a:lnTo>
                  <a:lnTo>
                    <a:pt x="651" y="1560"/>
                  </a:lnTo>
                  <a:lnTo>
                    <a:pt x="813" y="1592"/>
                  </a:lnTo>
                  <a:lnTo>
                    <a:pt x="976" y="1560"/>
                  </a:lnTo>
                  <a:lnTo>
                    <a:pt x="1106" y="1527"/>
                  </a:lnTo>
                  <a:lnTo>
                    <a:pt x="1235" y="1462"/>
                  </a:lnTo>
                  <a:lnTo>
                    <a:pt x="1365" y="1365"/>
                  </a:lnTo>
                  <a:lnTo>
                    <a:pt x="1463" y="1235"/>
                  </a:lnTo>
                  <a:lnTo>
                    <a:pt x="1528" y="1105"/>
                  </a:lnTo>
                  <a:lnTo>
                    <a:pt x="1593" y="943"/>
                  </a:lnTo>
                  <a:lnTo>
                    <a:pt x="1593" y="780"/>
                  </a:lnTo>
                  <a:lnTo>
                    <a:pt x="1593" y="618"/>
                  </a:lnTo>
                  <a:lnTo>
                    <a:pt x="1528" y="488"/>
                  </a:lnTo>
                  <a:lnTo>
                    <a:pt x="1463" y="325"/>
                  </a:lnTo>
                  <a:lnTo>
                    <a:pt x="1365" y="228"/>
                  </a:lnTo>
                  <a:lnTo>
                    <a:pt x="1235" y="130"/>
                  </a:lnTo>
                  <a:lnTo>
                    <a:pt x="1106" y="65"/>
                  </a:lnTo>
                  <a:lnTo>
                    <a:pt x="97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9" name="Google Shape;1679;p28"/>
            <p:cNvSpPr/>
            <p:nvPr/>
          </p:nvSpPr>
          <p:spPr>
            <a:xfrm>
              <a:off x="5451909" y="4638124"/>
              <a:ext cx="51295" cy="51295"/>
            </a:xfrm>
            <a:custGeom>
              <a:avLst/>
              <a:gdLst/>
              <a:ahLst/>
              <a:cxnLst/>
              <a:rect l="l" t="t" r="r" b="b"/>
              <a:pathLst>
                <a:path w="1593" h="1593" extrusionOk="0">
                  <a:moveTo>
                    <a:pt x="618" y="0"/>
                  </a:moveTo>
                  <a:lnTo>
                    <a:pt x="488" y="65"/>
                  </a:lnTo>
                  <a:lnTo>
                    <a:pt x="326" y="130"/>
                  </a:lnTo>
                  <a:lnTo>
                    <a:pt x="228" y="228"/>
                  </a:lnTo>
                  <a:lnTo>
                    <a:pt x="131" y="325"/>
                  </a:lnTo>
                  <a:lnTo>
                    <a:pt x="66" y="488"/>
                  </a:lnTo>
                  <a:lnTo>
                    <a:pt x="1" y="618"/>
                  </a:lnTo>
                  <a:lnTo>
                    <a:pt x="1" y="780"/>
                  </a:lnTo>
                  <a:lnTo>
                    <a:pt x="1" y="943"/>
                  </a:lnTo>
                  <a:lnTo>
                    <a:pt x="66" y="1105"/>
                  </a:lnTo>
                  <a:lnTo>
                    <a:pt x="131" y="1235"/>
                  </a:lnTo>
                  <a:lnTo>
                    <a:pt x="228" y="1365"/>
                  </a:lnTo>
                  <a:lnTo>
                    <a:pt x="326" y="1462"/>
                  </a:lnTo>
                  <a:lnTo>
                    <a:pt x="488" y="1527"/>
                  </a:lnTo>
                  <a:lnTo>
                    <a:pt x="618" y="1560"/>
                  </a:lnTo>
                  <a:lnTo>
                    <a:pt x="780" y="1592"/>
                  </a:lnTo>
                  <a:lnTo>
                    <a:pt x="943" y="1560"/>
                  </a:lnTo>
                  <a:lnTo>
                    <a:pt x="1105" y="1527"/>
                  </a:lnTo>
                  <a:lnTo>
                    <a:pt x="1235" y="1462"/>
                  </a:lnTo>
                  <a:lnTo>
                    <a:pt x="1365" y="1365"/>
                  </a:lnTo>
                  <a:lnTo>
                    <a:pt x="1463" y="1235"/>
                  </a:lnTo>
                  <a:lnTo>
                    <a:pt x="1528" y="1105"/>
                  </a:lnTo>
                  <a:lnTo>
                    <a:pt x="1560" y="943"/>
                  </a:lnTo>
                  <a:lnTo>
                    <a:pt x="1593" y="780"/>
                  </a:lnTo>
                  <a:lnTo>
                    <a:pt x="1560" y="618"/>
                  </a:lnTo>
                  <a:lnTo>
                    <a:pt x="1528" y="488"/>
                  </a:lnTo>
                  <a:lnTo>
                    <a:pt x="1463" y="325"/>
                  </a:lnTo>
                  <a:lnTo>
                    <a:pt x="1365" y="228"/>
                  </a:lnTo>
                  <a:lnTo>
                    <a:pt x="1235" y="130"/>
                  </a:lnTo>
                  <a:lnTo>
                    <a:pt x="1105" y="65"/>
                  </a:lnTo>
                  <a:lnTo>
                    <a:pt x="94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0" name="Google Shape;1680;p28"/>
            <p:cNvSpPr/>
            <p:nvPr/>
          </p:nvSpPr>
          <p:spPr>
            <a:xfrm>
              <a:off x="5582673" y="4638124"/>
              <a:ext cx="51295" cy="51295"/>
            </a:xfrm>
            <a:custGeom>
              <a:avLst/>
              <a:gdLst/>
              <a:ahLst/>
              <a:cxnLst/>
              <a:rect l="l" t="t" r="r" b="b"/>
              <a:pathLst>
                <a:path w="1593" h="1593" extrusionOk="0">
                  <a:moveTo>
                    <a:pt x="651" y="0"/>
                  </a:moveTo>
                  <a:lnTo>
                    <a:pt x="488" y="65"/>
                  </a:lnTo>
                  <a:lnTo>
                    <a:pt x="358" y="130"/>
                  </a:lnTo>
                  <a:lnTo>
                    <a:pt x="228" y="228"/>
                  </a:lnTo>
                  <a:lnTo>
                    <a:pt x="131" y="325"/>
                  </a:lnTo>
                  <a:lnTo>
                    <a:pt x="66" y="488"/>
                  </a:lnTo>
                  <a:lnTo>
                    <a:pt x="33" y="618"/>
                  </a:lnTo>
                  <a:lnTo>
                    <a:pt x="1" y="780"/>
                  </a:lnTo>
                  <a:lnTo>
                    <a:pt x="33" y="943"/>
                  </a:lnTo>
                  <a:lnTo>
                    <a:pt x="66" y="1105"/>
                  </a:lnTo>
                  <a:lnTo>
                    <a:pt x="131" y="1235"/>
                  </a:lnTo>
                  <a:lnTo>
                    <a:pt x="228" y="1365"/>
                  </a:lnTo>
                  <a:lnTo>
                    <a:pt x="358" y="1462"/>
                  </a:lnTo>
                  <a:lnTo>
                    <a:pt x="488" y="1527"/>
                  </a:lnTo>
                  <a:lnTo>
                    <a:pt x="651" y="1560"/>
                  </a:lnTo>
                  <a:lnTo>
                    <a:pt x="813" y="1592"/>
                  </a:lnTo>
                  <a:lnTo>
                    <a:pt x="976" y="1560"/>
                  </a:lnTo>
                  <a:lnTo>
                    <a:pt x="1106" y="1527"/>
                  </a:lnTo>
                  <a:lnTo>
                    <a:pt x="1268" y="1462"/>
                  </a:lnTo>
                  <a:lnTo>
                    <a:pt x="1365" y="1365"/>
                  </a:lnTo>
                  <a:lnTo>
                    <a:pt x="1463" y="1235"/>
                  </a:lnTo>
                  <a:lnTo>
                    <a:pt x="1560" y="1105"/>
                  </a:lnTo>
                  <a:lnTo>
                    <a:pt x="1593" y="943"/>
                  </a:lnTo>
                  <a:lnTo>
                    <a:pt x="1593" y="780"/>
                  </a:lnTo>
                  <a:lnTo>
                    <a:pt x="1593" y="618"/>
                  </a:lnTo>
                  <a:lnTo>
                    <a:pt x="1560" y="488"/>
                  </a:lnTo>
                  <a:lnTo>
                    <a:pt x="1463" y="325"/>
                  </a:lnTo>
                  <a:lnTo>
                    <a:pt x="1365" y="228"/>
                  </a:lnTo>
                  <a:lnTo>
                    <a:pt x="1268" y="130"/>
                  </a:lnTo>
                  <a:lnTo>
                    <a:pt x="1106" y="65"/>
                  </a:lnTo>
                  <a:lnTo>
                    <a:pt x="97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1" name="Google Shape;1681;p28"/>
            <p:cNvSpPr/>
            <p:nvPr/>
          </p:nvSpPr>
          <p:spPr>
            <a:xfrm>
              <a:off x="7978450" y="4729121"/>
              <a:ext cx="45016" cy="45048"/>
            </a:xfrm>
            <a:custGeom>
              <a:avLst/>
              <a:gdLst/>
              <a:ahLst/>
              <a:cxnLst/>
              <a:rect l="l" t="t" r="r" b="b"/>
              <a:pathLst>
                <a:path w="1398" h="1399" extrusionOk="0">
                  <a:moveTo>
                    <a:pt x="552" y="1"/>
                  </a:moveTo>
                  <a:lnTo>
                    <a:pt x="422" y="33"/>
                  </a:lnTo>
                  <a:lnTo>
                    <a:pt x="325" y="98"/>
                  </a:lnTo>
                  <a:lnTo>
                    <a:pt x="228" y="196"/>
                  </a:lnTo>
                  <a:lnTo>
                    <a:pt x="130" y="293"/>
                  </a:lnTo>
                  <a:lnTo>
                    <a:pt x="65" y="423"/>
                  </a:lnTo>
                  <a:lnTo>
                    <a:pt x="33" y="553"/>
                  </a:lnTo>
                  <a:lnTo>
                    <a:pt x="0" y="683"/>
                  </a:lnTo>
                  <a:lnTo>
                    <a:pt x="33" y="813"/>
                  </a:lnTo>
                  <a:lnTo>
                    <a:pt x="65" y="943"/>
                  </a:lnTo>
                  <a:lnTo>
                    <a:pt x="130" y="1073"/>
                  </a:lnTo>
                  <a:lnTo>
                    <a:pt x="228" y="1171"/>
                  </a:lnTo>
                  <a:lnTo>
                    <a:pt x="325" y="1268"/>
                  </a:lnTo>
                  <a:lnTo>
                    <a:pt x="422" y="1333"/>
                  </a:lnTo>
                  <a:lnTo>
                    <a:pt x="552" y="1366"/>
                  </a:lnTo>
                  <a:lnTo>
                    <a:pt x="715" y="1398"/>
                  </a:lnTo>
                  <a:lnTo>
                    <a:pt x="845" y="1366"/>
                  </a:lnTo>
                  <a:lnTo>
                    <a:pt x="975" y="1333"/>
                  </a:lnTo>
                  <a:lnTo>
                    <a:pt x="1105" y="1268"/>
                  </a:lnTo>
                  <a:lnTo>
                    <a:pt x="1202" y="1171"/>
                  </a:lnTo>
                  <a:lnTo>
                    <a:pt x="1300" y="1073"/>
                  </a:lnTo>
                  <a:lnTo>
                    <a:pt x="1365" y="943"/>
                  </a:lnTo>
                  <a:lnTo>
                    <a:pt x="1397" y="813"/>
                  </a:lnTo>
                  <a:lnTo>
                    <a:pt x="1397" y="683"/>
                  </a:lnTo>
                  <a:lnTo>
                    <a:pt x="1397" y="553"/>
                  </a:lnTo>
                  <a:lnTo>
                    <a:pt x="1365" y="423"/>
                  </a:lnTo>
                  <a:lnTo>
                    <a:pt x="1300" y="293"/>
                  </a:lnTo>
                  <a:lnTo>
                    <a:pt x="1202" y="196"/>
                  </a:lnTo>
                  <a:lnTo>
                    <a:pt x="1105" y="98"/>
                  </a:lnTo>
                  <a:lnTo>
                    <a:pt x="975" y="33"/>
                  </a:lnTo>
                  <a:lnTo>
                    <a:pt x="84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2" name="Google Shape;1682;p28"/>
            <p:cNvSpPr/>
            <p:nvPr/>
          </p:nvSpPr>
          <p:spPr>
            <a:xfrm>
              <a:off x="8093533" y="4729121"/>
              <a:ext cx="45016" cy="45048"/>
            </a:xfrm>
            <a:custGeom>
              <a:avLst/>
              <a:gdLst/>
              <a:ahLst/>
              <a:cxnLst/>
              <a:rect l="l" t="t" r="r" b="b"/>
              <a:pathLst>
                <a:path w="1398" h="1399" extrusionOk="0">
                  <a:moveTo>
                    <a:pt x="552" y="1"/>
                  </a:moveTo>
                  <a:lnTo>
                    <a:pt x="422" y="33"/>
                  </a:lnTo>
                  <a:lnTo>
                    <a:pt x="292" y="98"/>
                  </a:lnTo>
                  <a:lnTo>
                    <a:pt x="195" y="196"/>
                  </a:lnTo>
                  <a:lnTo>
                    <a:pt x="97" y="293"/>
                  </a:lnTo>
                  <a:lnTo>
                    <a:pt x="32" y="423"/>
                  </a:lnTo>
                  <a:lnTo>
                    <a:pt x="0" y="553"/>
                  </a:lnTo>
                  <a:lnTo>
                    <a:pt x="0" y="683"/>
                  </a:lnTo>
                  <a:lnTo>
                    <a:pt x="0" y="813"/>
                  </a:lnTo>
                  <a:lnTo>
                    <a:pt x="32" y="943"/>
                  </a:lnTo>
                  <a:lnTo>
                    <a:pt x="97" y="1073"/>
                  </a:lnTo>
                  <a:lnTo>
                    <a:pt x="195" y="1171"/>
                  </a:lnTo>
                  <a:lnTo>
                    <a:pt x="292" y="1268"/>
                  </a:lnTo>
                  <a:lnTo>
                    <a:pt x="422" y="1333"/>
                  </a:lnTo>
                  <a:lnTo>
                    <a:pt x="552" y="1366"/>
                  </a:lnTo>
                  <a:lnTo>
                    <a:pt x="682" y="1398"/>
                  </a:lnTo>
                  <a:lnTo>
                    <a:pt x="845" y="1366"/>
                  </a:lnTo>
                  <a:lnTo>
                    <a:pt x="975" y="1333"/>
                  </a:lnTo>
                  <a:lnTo>
                    <a:pt x="1072" y="1268"/>
                  </a:lnTo>
                  <a:lnTo>
                    <a:pt x="1170" y="1171"/>
                  </a:lnTo>
                  <a:lnTo>
                    <a:pt x="1267" y="1073"/>
                  </a:lnTo>
                  <a:lnTo>
                    <a:pt x="1332" y="943"/>
                  </a:lnTo>
                  <a:lnTo>
                    <a:pt x="1365" y="813"/>
                  </a:lnTo>
                  <a:lnTo>
                    <a:pt x="1397" y="683"/>
                  </a:lnTo>
                  <a:lnTo>
                    <a:pt x="1365" y="553"/>
                  </a:lnTo>
                  <a:lnTo>
                    <a:pt x="1332" y="423"/>
                  </a:lnTo>
                  <a:lnTo>
                    <a:pt x="1267" y="293"/>
                  </a:lnTo>
                  <a:lnTo>
                    <a:pt x="1170" y="196"/>
                  </a:lnTo>
                  <a:lnTo>
                    <a:pt x="1072" y="98"/>
                  </a:lnTo>
                  <a:lnTo>
                    <a:pt x="975" y="33"/>
                  </a:lnTo>
                  <a:lnTo>
                    <a:pt x="84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3" name="Google Shape;1683;p28"/>
            <p:cNvSpPr/>
            <p:nvPr/>
          </p:nvSpPr>
          <p:spPr>
            <a:xfrm>
              <a:off x="8207553" y="4729121"/>
              <a:ext cx="45016" cy="45048"/>
            </a:xfrm>
            <a:custGeom>
              <a:avLst/>
              <a:gdLst/>
              <a:ahLst/>
              <a:cxnLst/>
              <a:rect l="l" t="t" r="r" b="b"/>
              <a:pathLst>
                <a:path w="1398" h="1399" extrusionOk="0">
                  <a:moveTo>
                    <a:pt x="585" y="1"/>
                  </a:moveTo>
                  <a:lnTo>
                    <a:pt x="455" y="33"/>
                  </a:lnTo>
                  <a:lnTo>
                    <a:pt x="325" y="98"/>
                  </a:lnTo>
                  <a:lnTo>
                    <a:pt x="228" y="196"/>
                  </a:lnTo>
                  <a:lnTo>
                    <a:pt x="130" y="293"/>
                  </a:lnTo>
                  <a:lnTo>
                    <a:pt x="65" y="423"/>
                  </a:lnTo>
                  <a:lnTo>
                    <a:pt x="33" y="553"/>
                  </a:lnTo>
                  <a:lnTo>
                    <a:pt x="0" y="683"/>
                  </a:lnTo>
                  <a:lnTo>
                    <a:pt x="33" y="813"/>
                  </a:lnTo>
                  <a:lnTo>
                    <a:pt x="65" y="943"/>
                  </a:lnTo>
                  <a:lnTo>
                    <a:pt x="130" y="1073"/>
                  </a:lnTo>
                  <a:lnTo>
                    <a:pt x="228" y="1171"/>
                  </a:lnTo>
                  <a:lnTo>
                    <a:pt x="325" y="1268"/>
                  </a:lnTo>
                  <a:lnTo>
                    <a:pt x="455" y="1333"/>
                  </a:lnTo>
                  <a:lnTo>
                    <a:pt x="585" y="1366"/>
                  </a:lnTo>
                  <a:lnTo>
                    <a:pt x="715" y="1398"/>
                  </a:lnTo>
                  <a:lnTo>
                    <a:pt x="845" y="1366"/>
                  </a:lnTo>
                  <a:lnTo>
                    <a:pt x="975" y="1333"/>
                  </a:lnTo>
                  <a:lnTo>
                    <a:pt x="1105" y="1268"/>
                  </a:lnTo>
                  <a:lnTo>
                    <a:pt x="1203" y="1171"/>
                  </a:lnTo>
                  <a:lnTo>
                    <a:pt x="1300" y="1073"/>
                  </a:lnTo>
                  <a:lnTo>
                    <a:pt x="1365" y="943"/>
                  </a:lnTo>
                  <a:lnTo>
                    <a:pt x="1397" y="813"/>
                  </a:lnTo>
                  <a:lnTo>
                    <a:pt x="1397" y="683"/>
                  </a:lnTo>
                  <a:lnTo>
                    <a:pt x="1397" y="553"/>
                  </a:lnTo>
                  <a:lnTo>
                    <a:pt x="1365" y="423"/>
                  </a:lnTo>
                  <a:lnTo>
                    <a:pt x="1300" y="293"/>
                  </a:lnTo>
                  <a:lnTo>
                    <a:pt x="1203" y="196"/>
                  </a:lnTo>
                  <a:lnTo>
                    <a:pt x="1105" y="98"/>
                  </a:lnTo>
                  <a:lnTo>
                    <a:pt x="975" y="33"/>
                  </a:lnTo>
                  <a:lnTo>
                    <a:pt x="84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4" name="Google Shape;1684;p28"/>
            <p:cNvSpPr/>
            <p:nvPr/>
          </p:nvSpPr>
          <p:spPr>
            <a:xfrm>
              <a:off x="8322636" y="4729121"/>
              <a:ext cx="45016" cy="45048"/>
            </a:xfrm>
            <a:custGeom>
              <a:avLst/>
              <a:gdLst/>
              <a:ahLst/>
              <a:cxnLst/>
              <a:rect l="l" t="t" r="r" b="b"/>
              <a:pathLst>
                <a:path w="1398" h="1399" extrusionOk="0">
                  <a:moveTo>
                    <a:pt x="553" y="1"/>
                  </a:moveTo>
                  <a:lnTo>
                    <a:pt x="423" y="33"/>
                  </a:lnTo>
                  <a:lnTo>
                    <a:pt x="293" y="98"/>
                  </a:lnTo>
                  <a:lnTo>
                    <a:pt x="195" y="196"/>
                  </a:lnTo>
                  <a:lnTo>
                    <a:pt x="130" y="293"/>
                  </a:lnTo>
                  <a:lnTo>
                    <a:pt x="65" y="423"/>
                  </a:lnTo>
                  <a:lnTo>
                    <a:pt x="0" y="553"/>
                  </a:lnTo>
                  <a:lnTo>
                    <a:pt x="0" y="683"/>
                  </a:lnTo>
                  <a:lnTo>
                    <a:pt x="0" y="813"/>
                  </a:lnTo>
                  <a:lnTo>
                    <a:pt x="65" y="943"/>
                  </a:lnTo>
                  <a:lnTo>
                    <a:pt x="130" y="1073"/>
                  </a:lnTo>
                  <a:lnTo>
                    <a:pt x="195" y="1171"/>
                  </a:lnTo>
                  <a:lnTo>
                    <a:pt x="293" y="1268"/>
                  </a:lnTo>
                  <a:lnTo>
                    <a:pt x="423" y="1333"/>
                  </a:lnTo>
                  <a:lnTo>
                    <a:pt x="553" y="1366"/>
                  </a:lnTo>
                  <a:lnTo>
                    <a:pt x="683" y="1398"/>
                  </a:lnTo>
                  <a:lnTo>
                    <a:pt x="845" y="1366"/>
                  </a:lnTo>
                  <a:lnTo>
                    <a:pt x="975" y="1333"/>
                  </a:lnTo>
                  <a:lnTo>
                    <a:pt x="1072" y="1268"/>
                  </a:lnTo>
                  <a:lnTo>
                    <a:pt x="1202" y="1171"/>
                  </a:lnTo>
                  <a:lnTo>
                    <a:pt x="1267" y="1073"/>
                  </a:lnTo>
                  <a:lnTo>
                    <a:pt x="1332" y="943"/>
                  </a:lnTo>
                  <a:lnTo>
                    <a:pt x="1397" y="813"/>
                  </a:lnTo>
                  <a:lnTo>
                    <a:pt x="1397" y="683"/>
                  </a:lnTo>
                  <a:lnTo>
                    <a:pt x="1397" y="553"/>
                  </a:lnTo>
                  <a:lnTo>
                    <a:pt x="1332" y="423"/>
                  </a:lnTo>
                  <a:lnTo>
                    <a:pt x="1267" y="293"/>
                  </a:lnTo>
                  <a:lnTo>
                    <a:pt x="1202" y="196"/>
                  </a:lnTo>
                  <a:lnTo>
                    <a:pt x="1072" y="98"/>
                  </a:lnTo>
                  <a:lnTo>
                    <a:pt x="975" y="33"/>
                  </a:lnTo>
                  <a:lnTo>
                    <a:pt x="84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5" name="Google Shape;1685;p28"/>
            <p:cNvSpPr/>
            <p:nvPr/>
          </p:nvSpPr>
          <p:spPr>
            <a:xfrm>
              <a:off x="8437718" y="4729121"/>
              <a:ext cx="45016" cy="45048"/>
            </a:xfrm>
            <a:custGeom>
              <a:avLst/>
              <a:gdLst/>
              <a:ahLst/>
              <a:cxnLst/>
              <a:rect l="l" t="t" r="r" b="b"/>
              <a:pathLst>
                <a:path w="1398" h="1399" extrusionOk="0">
                  <a:moveTo>
                    <a:pt x="553" y="1"/>
                  </a:moveTo>
                  <a:lnTo>
                    <a:pt x="423" y="33"/>
                  </a:lnTo>
                  <a:lnTo>
                    <a:pt x="293" y="98"/>
                  </a:lnTo>
                  <a:lnTo>
                    <a:pt x="195" y="196"/>
                  </a:lnTo>
                  <a:lnTo>
                    <a:pt x="98" y="293"/>
                  </a:lnTo>
                  <a:lnTo>
                    <a:pt x="33" y="423"/>
                  </a:lnTo>
                  <a:lnTo>
                    <a:pt x="0" y="553"/>
                  </a:lnTo>
                  <a:lnTo>
                    <a:pt x="0" y="683"/>
                  </a:lnTo>
                  <a:lnTo>
                    <a:pt x="0" y="813"/>
                  </a:lnTo>
                  <a:lnTo>
                    <a:pt x="33" y="943"/>
                  </a:lnTo>
                  <a:lnTo>
                    <a:pt x="98" y="1073"/>
                  </a:lnTo>
                  <a:lnTo>
                    <a:pt x="195" y="1171"/>
                  </a:lnTo>
                  <a:lnTo>
                    <a:pt x="293" y="1268"/>
                  </a:lnTo>
                  <a:lnTo>
                    <a:pt x="423" y="1333"/>
                  </a:lnTo>
                  <a:lnTo>
                    <a:pt x="553" y="1366"/>
                  </a:lnTo>
                  <a:lnTo>
                    <a:pt x="683" y="1398"/>
                  </a:lnTo>
                  <a:lnTo>
                    <a:pt x="812" y="1366"/>
                  </a:lnTo>
                  <a:lnTo>
                    <a:pt x="942" y="1333"/>
                  </a:lnTo>
                  <a:lnTo>
                    <a:pt x="1072" y="1268"/>
                  </a:lnTo>
                  <a:lnTo>
                    <a:pt x="1170" y="1171"/>
                  </a:lnTo>
                  <a:lnTo>
                    <a:pt x="1267" y="1073"/>
                  </a:lnTo>
                  <a:lnTo>
                    <a:pt x="1332" y="943"/>
                  </a:lnTo>
                  <a:lnTo>
                    <a:pt x="1365" y="813"/>
                  </a:lnTo>
                  <a:lnTo>
                    <a:pt x="1397" y="683"/>
                  </a:lnTo>
                  <a:lnTo>
                    <a:pt x="1365" y="553"/>
                  </a:lnTo>
                  <a:lnTo>
                    <a:pt x="1332" y="423"/>
                  </a:lnTo>
                  <a:lnTo>
                    <a:pt x="1267" y="293"/>
                  </a:lnTo>
                  <a:lnTo>
                    <a:pt x="1170" y="196"/>
                  </a:lnTo>
                  <a:lnTo>
                    <a:pt x="1072" y="98"/>
                  </a:lnTo>
                  <a:lnTo>
                    <a:pt x="942" y="33"/>
                  </a:lnTo>
                  <a:lnTo>
                    <a:pt x="81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6" name="Google Shape;1686;p28"/>
            <p:cNvSpPr/>
            <p:nvPr/>
          </p:nvSpPr>
          <p:spPr>
            <a:xfrm>
              <a:off x="5057491" y="4749021"/>
              <a:ext cx="51295" cy="51295"/>
            </a:xfrm>
            <a:custGeom>
              <a:avLst/>
              <a:gdLst/>
              <a:ahLst/>
              <a:cxnLst/>
              <a:rect l="l" t="t" r="r" b="b"/>
              <a:pathLst>
                <a:path w="1593" h="1593" extrusionOk="0">
                  <a:moveTo>
                    <a:pt x="813" y="0"/>
                  </a:moveTo>
                  <a:lnTo>
                    <a:pt x="651" y="33"/>
                  </a:lnTo>
                  <a:lnTo>
                    <a:pt x="488" y="65"/>
                  </a:lnTo>
                  <a:lnTo>
                    <a:pt x="358" y="130"/>
                  </a:lnTo>
                  <a:lnTo>
                    <a:pt x="228" y="228"/>
                  </a:lnTo>
                  <a:lnTo>
                    <a:pt x="131" y="358"/>
                  </a:lnTo>
                  <a:lnTo>
                    <a:pt x="66" y="488"/>
                  </a:lnTo>
                  <a:lnTo>
                    <a:pt x="1" y="650"/>
                  </a:lnTo>
                  <a:lnTo>
                    <a:pt x="1" y="813"/>
                  </a:lnTo>
                  <a:lnTo>
                    <a:pt x="1" y="975"/>
                  </a:lnTo>
                  <a:lnTo>
                    <a:pt x="66" y="1105"/>
                  </a:lnTo>
                  <a:lnTo>
                    <a:pt x="131" y="1267"/>
                  </a:lnTo>
                  <a:lnTo>
                    <a:pt x="228" y="1365"/>
                  </a:lnTo>
                  <a:lnTo>
                    <a:pt x="358" y="1462"/>
                  </a:lnTo>
                  <a:lnTo>
                    <a:pt x="488" y="1527"/>
                  </a:lnTo>
                  <a:lnTo>
                    <a:pt x="651" y="1592"/>
                  </a:lnTo>
                  <a:lnTo>
                    <a:pt x="976" y="1592"/>
                  </a:lnTo>
                  <a:lnTo>
                    <a:pt x="1106" y="1527"/>
                  </a:lnTo>
                  <a:lnTo>
                    <a:pt x="1235" y="1462"/>
                  </a:lnTo>
                  <a:lnTo>
                    <a:pt x="1365" y="1365"/>
                  </a:lnTo>
                  <a:lnTo>
                    <a:pt x="1463" y="1267"/>
                  </a:lnTo>
                  <a:lnTo>
                    <a:pt x="1528" y="1105"/>
                  </a:lnTo>
                  <a:lnTo>
                    <a:pt x="1593" y="975"/>
                  </a:lnTo>
                  <a:lnTo>
                    <a:pt x="1593" y="813"/>
                  </a:lnTo>
                  <a:lnTo>
                    <a:pt x="1593" y="650"/>
                  </a:lnTo>
                  <a:lnTo>
                    <a:pt x="1528" y="488"/>
                  </a:lnTo>
                  <a:lnTo>
                    <a:pt x="1463" y="358"/>
                  </a:lnTo>
                  <a:lnTo>
                    <a:pt x="1365" y="228"/>
                  </a:lnTo>
                  <a:lnTo>
                    <a:pt x="1235" y="130"/>
                  </a:lnTo>
                  <a:lnTo>
                    <a:pt x="1106" y="65"/>
                  </a:lnTo>
                  <a:lnTo>
                    <a:pt x="976"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7" name="Google Shape;1687;p28"/>
            <p:cNvSpPr/>
            <p:nvPr/>
          </p:nvSpPr>
          <p:spPr>
            <a:xfrm>
              <a:off x="5188288" y="4749021"/>
              <a:ext cx="52325" cy="51295"/>
            </a:xfrm>
            <a:custGeom>
              <a:avLst/>
              <a:gdLst/>
              <a:ahLst/>
              <a:cxnLst/>
              <a:rect l="l" t="t" r="r" b="b"/>
              <a:pathLst>
                <a:path w="1625" h="1593" extrusionOk="0">
                  <a:moveTo>
                    <a:pt x="812" y="0"/>
                  </a:moveTo>
                  <a:lnTo>
                    <a:pt x="650" y="33"/>
                  </a:lnTo>
                  <a:lnTo>
                    <a:pt x="520" y="65"/>
                  </a:lnTo>
                  <a:lnTo>
                    <a:pt x="358" y="130"/>
                  </a:lnTo>
                  <a:lnTo>
                    <a:pt x="260" y="228"/>
                  </a:lnTo>
                  <a:lnTo>
                    <a:pt x="163" y="358"/>
                  </a:lnTo>
                  <a:lnTo>
                    <a:pt x="65" y="488"/>
                  </a:lnTo>
                  <a:lnTo>
                    <a:pt x="33" y="650"/>
                  </a:lnTo>
                  <a:lnTo>
                    <a:pt x="0" y="813"/>
                  </a:lnTo>
                  <a:lnTo>
                    <a:pt x="33" y="975"/>
                  </a:lnTo>
                  <a:lnTo>
                    <a:pt x="65" y="1105"/>
                  </a:lnTo>
                  <a:lnTo>
                    <a:pt x="163" y="1267"/>
                  </a:lnTo>
                  <a:lnTo>
                    <a:pt x="260" y="1365"/>
                  </a:lnTo>
                  <a:lnTo>
                    <a:pt x="358" y="1462"/>
                  </a:lnTo>
                  <a:lnTo>
                    <a:pt x="520" y="1527"/>
                  </a:lnTo>
                  <a:lnTo>
                    <a:pt x="650" y="1592"/>
                  </a:lnTo>
                  <a:lnTo>
                    <a:pt x="975" y="1592"/>
                  </a:lnTo>
                  <a:lnTo>
                    <a:pt x="1137" y="1527"/>
                  </a:lnTo>
                  <a:lnTo>
                    <a:pt x="1267" y="1462"/>
                  </a:lnTo>
                  <a:lnTo>
                    <a:pt x="1397" y="1365"/>
                  </a:lnTo>
                  <a:lnTo>
                    <a:pt x="1495" y="1267"/>
                  </a:lnTo>
                  <a:lnTo>
                    <a:pt x="1560" y="1105"/>
                  </a:lnTo>
                  <a:lnTo>
                    <a:pt x="1592" y="975"/>
                  </a:lnTo>
                  <a:lnTo>
                    <a:pt x="1625" y="813"/>
                  </a:lnTo>
                  <a:lnTo>
                    <a:pt x="1592" y="650"/>
                  </a:lnTo>
                  <a:lnTo>
                    <a:pt x="1560" y="488"/>
                  </a:lnTo>
                  <a:lnTo>
                    <a:pt x="1495" y="358"/>
                  </a:lnTo>
                  <a:lnTo>
                    <a:pt x="1397" y="228"/>
                  </a:lnTo>
                  <a:lnTo>
                    <a:pt x="1267" y="130"/>
                  </a:lnTo>
                  <a:lnTo>
                    <a:pt x="1137" y="65"/>
                  </a:lnTo>
                  <a:lnTo>
                    <a:pt x="975" y="33"/>
                  </a:lnTo>
                  <a:lnTo>
                    <a:pt x="81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8" name="Google Shape;1688;p28"/>
            <p:cNvSpPr/>
            <p:nvPr/>
          </p:nvSpPr>
          <p:spPr>
            <a:xfrm>
              <a:off x="5320082" y="4749021"/>
              <a:ext cx="51295" cy="51295"/>
            </a:xfrm>
            <a:custGeom>
              <a:avLst/>
              <a:gdLst/>
              <a:ahLst/>
              <a:cxnLst/>
              <a:rect l="l" t="t" r="r" b="b"/>
              <a:pathLst>
                <a:path w="1593" h="1593" extrusionOk="0">
                  <a:moveTo>
                    <a:pt x="813" y="0"/>
                  </a:moveTo>
                  <a:lnTo>
                    <a:pt x="651" y="33"/>
                  </a:lnTo>
                  <a:lnTo>
                    <a:pt x="488" y="65"/>
                  </a:lnTo>
                  <a:lnTo>
                    <a:pt x="358" y="130"/>
                  </a:lnTo>
                  <a:lnTo>
                    <a:pt x="228" y="228"/>
                  </a:lnTo>
                  <a:lnTo>
                    <a:pt x="131" y="358"/>
                  </a:lnTo>
                  <a:lnTo>
                    <a:pt x="66" y="488"/>
                  </a:lnTo>
                  <a:lnTo>
                    <a:pt x="33" y="650"/>
                  </a:lnTo>
                  <a:lnTo>
                    <a:pt x="1" y="813"/>
                  </a:lnTo>
                  <a:lnTo>
                    <a:pt x="33" y="975"/>
                  </a:lnTo>
                  <a:lnTo>
                    <a:pt x="66" y="1105"/>
                  </a:lnTo>
                  <a:lnTo>
                    <a:pt x="131" y="1267"/>
                  </a:lnTo>
                  <a:lnTo>
                    <a:pt x="228" y="1365"/>
                  </a:lnTo>
                  <a:lnTo>
                    <a:pt x="358" y="1462"/>
                  </a:lnTo>
                  <a:lnTo>
                    <a:pt x="488" y="1527"/>
                  </a:lnTo>
                  <a:lnTo>
                    <a:pt x="651" y="1592"/>
                  </a:lnTo>
                  <a:lnTo>
                    <a:pt x="976" y="1592"/>
                  </a:lnTo>
                  <a:lnTo>
                    <a:pt x="1106" y="1527"/>
                  </a:lnTo>
                  <a:lnTo>
                    <a:pt x="1235" y="1462"/>
                  </a:lnTo>
                  <a:lnTo>
                    <a:pt x="1365" y="1365"/>
                  </a:lnTo>
                  <a:lnTo>
                    <a:pt x="1463" y="1267"/>
                  </a:lnTo>
                  <a:lnTo>
                    <a:pt x="1528" y="1105"/>
                  </a:lnTo>
                  <a:lnTo>
                    <a:pt x="1593" y="975"/>
                  </a:lnTo>
                  <a:lnTo>
                    <a:pt x="1593" y="813"/>
                  </a:lnTo>
                  <a:lnTo>
                    <a:pt x="1593" y="650"/>
                  </a:lnTo>
                  <a:lnTo>
                    <a:pt x="1528" y="488"/>
                  </a:lnTo>
                  <a:lnTo>
                    <a:pt x="1463" y="358"/>
                  </a:lnTo>
                  <a:lnTo>
                    <a:pt x="1365" y="228"/>
                  </a:lnTo>
                  <a:lnTo>
                    <a:pt x="1235" y="130"/>
                  </a:lnTo>
                  <a:lnTo>
                    <a:pt x="1106" y="65"/>
                  </a:lnTo>
                  <a:lnTo>
                    <a:pt x="976"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9" name="Google Shape;1689;p28"/>
            <p:cNvSpPr/>
            <p:nvPr/>
          </p:nvSpPr>
          <p:spPr>
            <a:xfrm>
              <a:off x="5451909" y="4749021"/>
              <a:ext cx="51295" cy="51295"/>
            </a:xfrm>
            <a:custGeom>
              <a:avLst/>
              <a:gdLst/>
              <a:ahLst/>
              <a:cxnLst/>
              <a:rect l="l" t="t" r="r" b="b"/>
              <a:pathLst>
                <a:path w="1593" h="1593" extrusionOk="0">
                  <a:moveTo>
                    <a:pt x="780" y="0"/>
                  </a:moveTo>
                  <a:lnTo>
                    <a:pt x="618" y="33"/>
                  </a:lnTo>
                  <a:lnTo>
                    <a:pt x="488" y="65"/>
                  </a:lnTo>
                  <a:lnTo>
                    <a:pt x="326" y="130"/>
                  </a:lnTo>
                  <a:lnTo>
                    <a:pt x="228" y="228"/>
                  </a:lnTo>
                  <a:lnTo>
                    <a:pt x="131" y="358"/>
                  </a:lnTo>
                  <a:lnTo>
                    <a:pt x="66" y="488"/>
                  </a:lnTo>
                  <a:lnTo>
                    <a:pt x="1" y="650"/>
                  </a:lnTo>
                  <a:lnTo>
                    <a:pt x="1" y="813"/>
                  </a:lnTo>
                  <a:lnTo>
                    <a:pt x="1" y="975"/>
                  </a:lnTo>
                  <a:lnTo>
                    <a:pt x="66" y="1105"/>
                  </a:lnTo>
                  <a:lnTo>
                    <a:pt x="131" y="1267"/>
                  </a:lnTo>
                  <a:lnTo>
                    <a:pt x="228" y="1365"/>
                  </a:lnTo>
                  <a:lnTo>
                    <a:pt x="326" y="1462"/>
                  </a:lnTo>
                  <a:lnTo>
                    <a:pt x="488" y="1527"/>
                  </a:lnTo>
                  <a:lnTo>
                    <a:pt x="618" y="1592"/>
                  </a:lnTo>
                  <a:lnTo>
                    <a:pt x="943" y="1592"/>
                  </a:lnTo>
                  <a:lnTo>
                    <a:pt x="1105" y="1527"/>
                  </a:lnTo>
                  <a:lnTo>
                    <a:pt x="1235" y="1462"/>
                  </a:lnTo>
                  <a:lnTo>
                    <a:pt x="1365" y="1365"/>
                  </a:lnTo>
                  <a:lnTo>
                    <a:pt x="1463" y="1267"/>
                  </a:lnTo>
                  <a:lnTo>
                    <a:pt x="1528" y="1105"/>
                  </a:lnTo>
                  <a:lnTo>
                    <a:pt x="1560" y="975"/>
                  </a:lnTo>
                  <a:lnTo>
                    <a:pt x="1593" y="813"/>
                  </a:lnTo>
                  <a:lnTo>
                    <a:pt x="1560" y="650"/>
                  </a:lnTo>
                  <a:lnTo>
                    <a:pt x="1528" y="488"/>
                  </a:lnTo>
                  <a:lnTo>
                    <a:pt x="1463" y="358"/>
                  </a:lnTo>
                  <a:lnTo>
                    <a:pt x="1365" y="228"/>
                  </a:lnTo>
                  <a:lnTo>
                    <a:pt x="1235" y="130"/>
                  </a:lnTo>
                  <a:lnTo>
                    <a:pt x="1105" y="65"/>
                  </a:lnTo>
                  <a:lnTo>
                    <a:pt x="943" y="33"/>
                  </a:lnTo>
                  <a:lnTo>
                    <a:pt x="78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0" name="Google Shape;1690;p28"/>
            <p:cNvSpPr/>
            <p:nvPr/>
          </p:nvSpPr>
          <p:spPr>
            <a:xfrm>
              <a:off x="5582673" y="4749021"/>
              <a:ext cx="51295" cy="51295"/>
            </a:xfrm>
            <a:custGeom>
              <a:avLst/>
              <a:gdLst/>
              <a:ahLst/>
              <a:cxnLst/>
              <a:rect l="l" t="t" r="r" b="b"/>
              <a:pathLst>
                <a:path w="1593" h="1593" extrusionOk="0">
                  <a:moveTo>
                    <a:pt x="813" y="0"/>
                  </a:moveTo>
                  <a:lnTo>
                    <a:pt x="651" y="33"/>
                  </a:lnTo>
                  <a:lnTo>
                    <a:pt x="488" y="65"/>
                  </a:lnTo>
                  <a:lnTo>
                    <a:pt x="358" y="130"/>
                  </a:lnTo>
                  <a:lnTo>
                    <a:pt x="228" y="228"/>
                  </a:lnTo>
                  <a:lnTo>
                    <a:pt x="131" y="358"/>
                  </a:lnTo>
                  <a:lnTo>
                    <a:pt x="66" y="488"/>
                  </a:lnTo>
                  <a:lnTo>
                    <a:pt x="33" y="650"/>
                  </a:lnTo>
                  <a:lnTo>
                    <a:pt x="1" y="813"/>
                  </a:lnTo>
                  <a:lnTo>
                    <a:pt x="33" y="975"/>
                  </a:lnTo>
                  <a:lnTo>
                    <a:pt x="66" y="1105"/>
                  </a:lnTo>
                  <a:lnTo>
                    <a:pt x="131" y="1267"/>
                  </a:lnTo>
                  <a:lnTo>
                    <a:pt x="228" y="1365"/>
                  </a:lnTo>
                  <a:lnTo>
                    <a:pt x="358" y="1462"/>
                  </a:lnTo>
                  <a:lnTo>
                    <a:pt x="488" y="1527"/>
                  </a:lnTo>
                  <a:lnTo>
                    <a:pt x="651" y="1592"/>
                  </a:lnTo>
                  <a:lnTo>
                    <a:pt x="976" y="1592"/>
                  </a:lnTo>
                  <a:lnTo>
                    <a:pt x="1106" y="1527"/>
                  </a:lnTo>
                  <a:lnTo>
                    <a:pt x="1268" y="1462"/>
                  </a:lnTo>
                  <a:lnTo>
                    <a:pt x="1365" y="1365"/>
                  </a:lnTo>
                  <a:lnTo>
                    <a:pt x="1463" y="1267"/>
                  </a:lnTo>
                  <a:lnTo>
                    <a:pt x="1560" y="1105"/>
                  </a:lnTo>
                  <a:lnTo>
                    <a:pt x="1593" y="975"/>
                  </a:lnTo>
                  <a:lnTo>
                    <a:pt x="1593" y="813"/>
                  </a:lnTo>
                  <a:lnTo>
                    <a:pt x="1593" y="650"/>
                  </a:lnTo>
                  <a:lnTo>
                    <a:pt x="1560" y="488"/>
                  </a:lnTo>
                  <a:lnTo>
                    <a:pt x="1463" y="358"/>
                  </a:lnTo>
                  <a:lnTo>
                    <a:pt x="1365" y="228"/>
                  </a:lnTo>
                  <a:lnTo>
                    <a:pt x="1268" y="130"/>
                  </a:lnTo>
                  <a:lnTo>
                    <a:pt x="1106" y="65"/>
                  </a:lnTo>
                  <a:lnTo>
                    <a:pt x="976"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1" name="Google Shape;1691;p28"/>
            <p:cNvSpPr/>
            <p:nvPr/>
          </p:nvSpPr>
          <p:spPr>
            <a:xfrm>
              <a:off x="7978450" y="4826429"/>
              <a:ext cx="45016" cy="45016"/>
            </a:xfrm>
            <a:custGeom>
              <a:avLst/>
              <a:gdLst/>
              <a:ahLst/>
              <a:cxnLst/>
              <a:rect l="l" t="t" r="r" b="b"/>
              <a:pathLst>
                <a:path w="1398" h="1398" extrusionOk="0">
                  <a:moveTo>
                    <a:pt x="552" y="1"/>
                  </a:moveTo>
                  <a:lnTo>
                    <a:pt x="422"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22" y="1333"/>
                  </a:lnTo>
                  <a:lnTo>
                    <a:pt x="552" y="1365"/>
                  </a:lnTo>
                  <a:lnTo>
                    <a:pt x="715" y="1398"/>
                  </a:lnTo>
                  <a:lnTo>
                    <a:pt x="845" y="1365"/>
                  </a:lnTo>
                  <a:lnTo>
                    <a:pt x="975" y="1333"/>
                  </a:lnTo>
                  <a:lnTo>
                    <a:pt x="1105" y="1268"/>
                  </a:lnTo>
                  <a:lnTo>
                    <a:pt x="1202" y="1170"/>
                  </a:lnTo>
                  <a:lnTo>
                    <a:pt x="1300" y="1073"/>
                  </a:lnTo>
                  <a:lnTo>
                    <a:pt x="1365" y="943"/>
                  </a:lnTo>
                  <a:lnTo>
                    <a:pt x="1397" y="813"/>
                  </a:lnTo>
                  <a:lnTo>
                    <a:pt x="1397" y="683"/>
                  </a:lnTo>
                  <a:lnTo>
                    <a:pt x="1397" y="553"/>
                  </a:lnTo>
                  <a:lnTo>
                    <a:pt x="1365" y="423"/>
                  </a:lnTo>
                  <a:lnTo>
                    <a:pt x="1300" y="293"/>
                  </a:lnTo>
                  <a:lnTo>
                    <a:pt x="1202" y="195"/>
                  </a:lnTo>
                  <a:lnTo>
                    <a:pt x="1105" y="98"/>
                  </a:lnTo>
                  <a:lnTo>
                    <a:pt x="975" y="33"/>
                  </a:lnTo>
                  <a:lnTo>
                    <a:pt x="84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2" name="Google Shape;1692;p28"/>
            <p:cNvSpPr/>
            <p:nvPr/>
          </p:nvSpPr>
          <p:spPr>
            <a:xfrm>
              <a:off x="8093533" y="4826429"/>
              <a:ext cx="45016" cy="45016"/>
            </a:xfrm>
            <a:custGeom>
              <a:avLst/>
              <a:gdLst/>
              <a:ahLst/>
              <a:cxnLst/>
              <a:rect l="l" t="t" r="r" b="b"/>
              <a:pathLst>
                <a:path w="1398" h="1398" extrusionOk="0">
                  <a:moveTo>
                    <a:pt x="552" y="1"/>
                  </a:moveTo>
                  <a:lnTo>
                    <a:pt x="422" y="33"/>
                  </a:lnTo>
                  <a:lnTo>
                    <a:pt x="292" y="98"/>
                  </a:lnTo>
                  <a:lnTo>
                    <a:pt x="195" y="195"/>
                  </a:lnTo>
                  <a:lnTo>
                    <a:pt x="97" y="293"/>
                  </a:lnTo>
                  <a:lnTo>
                    <a:pt x="32" y="423"/>
                  </a:lnTo>
                  <a:lnTo>
                    <a:pt x="0" y="553"/>
                  </a:lnTo>
                  <a:lnTo>
                    <a:pt x="0" y="683"/>
                  </a:lnTo>
                  <a:lnTo>
                    <a:pt x="0" y="813"/>
                  </a:lnTo>
                  <a:lnTo>
                    <a:pt x="32" y="943"/>
                  </a:lnTo>
                  <a:lnTo>
                    <a:pt x="97" y="1073"/>
                  </a:lnTo>
                  <a:lnTo>
                    <a:pt x="195" y="1170"/>
                  </a:lnTo>
                  <a:lnTo>
                    <a:pt x="292" y="1268"/>
                  </a:lnTo>
                  <a:lnTo>
                    <a:pt x="422" y="1333"/>
                  </a:lnTo>
                  <a:lnTo>
                    <a:pt x="552" y="1365"/>
                  </a:lnTo>
                  <a:lnTo>
                    <a:pt x="682" y="1398"/>
                  </a:lnTo>
                  <a:lnTo>
                    <a:pt x="845" y="1365"/>
                  </a:lnTo>
                  <a:lnTo>
                    <a:pt x="975" y="1333"/>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75" y="33"/>
                  </a:lnTo>
                  <a:lnTo>
                    <a:pt x="84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3" name="Google Shape;1693;p28"/>
            <p:cNvSpPr/>
            <p:nvPr/>
          </p:nvSpPr>
          <p:spPr>
            <a:xfrm>
              <a:off x="8207553" y="4826429"/>
              <a:ext cx="45016" cy="45016"/>
            </a:xfrm>
            <a:custGeom>
              <a:avLst/>
              <a:gdLst/>
              <a:ahLst/>
              <a:cxnLst/>
              <a:rect l="l" t="t" r="r" b="b"/>
              <a:pathLst>
                <a:path w="1398" h="1398" extrusionOk="0">
                  <a:moveTo>
                    <a:pt x="585" y="1"/>
                  </a:moveTo>
                  <a:lnTo>
                    <a:pt x="455"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55" y="1333"/>
                  </a:lnTo>
                  <a:lnTo>
                    <a:pt x="585" y="1365"/>
                  </a:lnTo>
                  <a:lnTo>
                    <a:pt x="715" y="1398"/>
                  </a:lnTo>
                  <a:lnTo>
                    <a:pt x="845" y="1365"/>
                  </a:lnTo>
                  <a:lnTo>
                    <a:pt x="975" y="1333"/>
                  </a:lnTo>
                  <a:lnTo>
                    <a:pt x="1105" y="1268"/>
                  </a:lnTo>
                  <a:lnTo>
                    <a:pt x="1203" y="1170"/>
                  </a:lnTo>
                  <a:lnTo>
                    <a:pt x="1300" y="1073"/>
                  </a:lnTo>
                  <a:lnTo>
                    <a:pt x="1365" y="943"/>
                  </a:lnTo>
                  <a:lnTo>
                    <a:pt x="1397" y="813"/>
                  </a:lnTo>
                  <a:lnTo>
                    <a:pt x="1397" y="683"/>
                  </a:lnTo>
                  <a:lnTo>
                    <a:pt x="1397" y="553"/>
                  </a:lnTo>
                  <a:lnTo>
                    <a:pt x="1365" y="423"/>
                  </a:lnTo>
                  <a:lnTo>
                    <a:pt x="1300" y="293"/>
                  </a:lnTo>
                  <a:lnTo>
                    <a:pt x="1203" y="195"/>
                  </a:lnTo>
                  <a:lnTo>
                    <a:pt x="1105" y="98"/>
                  </a:lnTo>
                  <a:lnTo>
                    <a:pt x="975" y="33"/>
                  </a:lnTo>
                  <a:lnTo>
                    <a:pt x="84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4" name="Google Shape;1694;p28"/>
            <p:cNvSpPr/>
            <p:nvPr/>
          </p:nvSpPr>
          <p:spPr>
            <a:xfrm>
              <a:off x="8322636" y="4826429"/>
              <a:ext cx="45016" cy="45016"/>
            </a:xfrm>
            <a:custGeom>
              <a:avLst/>
              <a:gdLst/>
              <a:ahLst/>
              <a:cxnLst/>
              <a:rect l="l" t="t" r="r" b="b"/>
              <a:pathLst>
                <a:path w="1398" h="1398" extrusionOk="0">
                  <a:moveTo>
                    <a:pt x="553" y="1"/>
                  </a:moveTo>
                  <a:lnTo>
                    <a:pt x="423" y="33"/>
                  </a:lnTo>
                  <a:lnTo>
                    <a:pt x="293" y="98"/>
                  </a:lnTo>
                  <a:lnTo>
                    <a:pt x="195" y="195"/>
                  </a:lnTo>
                  <a:lnTo>
                    <a:pt x="130" y="293"/>
                  </a:lnTo>
                  <a:lnTo>
                    <a:pt x="65" y="423"/>
                  </a:lnTo>
                  <a:lnTo>
                    <a:pt x="0" y="553"/>
                  </a:lnTo>
                  <a:lnTo>
                    <a:pt x="0" y="683"/>
                  </a:lnTo>
                  <a:lnTo>
                    <a:pt x="0" y="813"/>
                  </a:lnTo>
                  <a:lnTo>
                    <a:pt x="65" y="943"/>
                  </a:lnTo>
                  <a:lnTo>
                    <a:pt x="130" y="1073"/>
                  </a:lnTo>
                  <a:lnTo>
                    <a:pt x="195" y="1170"/>
                  </a:lnTo>
                  <a:lnTo>
                    <a:pt x="293" y="1268"/>
                  </a:lnTo>
                  <a:lnTo>
                    <a:pt x="423" y="1333"/>
                  </a:lnTo>
                  <a:lnTo>
                    <a:pt x="553" y="1365"/>
                  </a:lnTo>
                  <a:lnTo>
                    <a:pt x="683" y="1398"/>
                  </a:lnTo>
                  <a:lnTo>
                    <a:pt x="845" y="1365"/>
                  </a:lnTo>
                  <a:lnTo>
                    <a:pt x="975" y="1333"/>
                  </a:lnTo>
                  <a:lnTo>
                    <a:pt x="1072" y="1268"/>
                  </a:lnTo>
                  <a:lnTo>
                    <a:pt x="1202" y="1170"/>
                  </a:lnTo>
                  <a:lnTo>
                    <a:pt x="1267" y="1073"/>
                  </a:lnTo>
                  <a:lnTo>
                    <a:pt x="1332" y="943"/>
                  </a:lnTo>
                  <a:lnTo>
                    <a:pt x="1397" y="813"/>
                  </a:lnTo>
                  <a:lnTo>
                    <a:pt x="1397" y="683"/>
                  </a:lnTo>
                  <a:lnTo>
                    <a:pt x="1397" y="553"/>
                  </a:lnTo>
                  <a:lnTo>
                    <a:pt x="1332" y="423"/>
                  </a:lnTo>
                  <a:lnTo>
                    <a:pt x="1267" y="293"/>
                  </a:lnTo>
                  <a:lnTo>
                    <a:pt x="1202" y="195"/>
                  </a:lnTo>
                  <a:lnTo>
                    <a:pt x="1072" y="98"/>
                  </a:lnTo>
                  <a:lnTo>
                    <a:pt x="975" y="33"/>
                  </a:lnTo>
                  <a:lnTo>
                    <a:pt x="84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5" name="Google Shape;1695;p28"/>
            <p:cNvSpPr/>
            <p:nvPr/>
          </p:nvSpPr>
          <p:spPr>
            <a:xfrm>
              <a:off x="8437718" y="4826429"/>
              <a:ext cx="45016" cy="45016"/>
            </a:xfrm>
            <a:custGeom>
              <a:avLst/>
              <a:gdLst/>
              <a:ahLst/>
              <a:cxnLst/>
              <a:rect l="l" t="t" r="r" b="b"/>
              <a:pathLst>
                <a:path w="1398" h="1398" extrusionOk="0">
                  <a:moveTo>
                    <a:pt x="553" y="1"/>
                  </a:moveTo>
                  <a:lnTo>
                    <a:pt x="423" y="33"/>
                  </a:lnTo>
                  <a:lnTo>
                    <a:pt x="293" y="98"/>
                  </a:lnTo>
                  <a:lnTo>
                    <a:pt x="195" y="195"/>
                  </a:lnTo>
                  <a:lnTo>
                    <a:pt x="98" y="293"/>
                  </a:lnTo>
                  <a:lnTo>
                    <a:pt x="33" y="423"/>
                  </a:lnTo>
                  <a:lnTo>
                    <a:pt x="0" y="553"/>
                  </a:lnTo>
                  <a:lnTo>
                    <a:pt x="0" y="683"/>
                  </a:lnTo>
                  <a:lnTo>
                    <a:pt x="0" y="813"/>
                  </a:lnTo>
                  <a:lnTo>
                    <a:pt x="33" y="943"/>
                  </a:lnTo>
                  <a:lnTo>
                    <a:pt x="98" y="1073"/>
                  </a:lnTo>
                  <a:lnTo>
                    <a:pt x="195" y="1170"/>
                  </a:lnTo>
                  <a:lnTo>
                    <a:pt x="293" y="1268"/>
                  </a:lnTo>
                  <a:lnTo>
                    <a:pt x="423" y="1333"/>
                  </a:lnTo>
                  <a:lnTo>
                    <a:pt x="553" y="1365"/>
                  </a:lnTo>
                  <a:lnTo>
                    <a:pt x="683" y="1398"/>
                  </a:lnTo>
                  <a:lnTo>
                    <a:pt x="812" y="1365"/>
                  </a:lnTo>
                  <a:lnTo>
                    <a:pt x="942" y="1333"/>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42" y="33"/>
                  </a:lnTo>
                  <a:lnTo>
                    <a:pt x="81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6" name="Google Shape;1696;p28"/>
            <p:cNvSpPr/>
            <p:nvPr/>
          </p:nvSpPr>
          <p:spPr>
            <a:xfrm>
              <a:off x="5057491" y="4860948"/>
              <a:ext cx="51295" cy="51295"/>
            </a:xfrm>
            <a:custGeom>
              <a:avLst/>
              <a:gdLst/>
              <a:ahLst/>
              <a:cxnLst/>
              <a:rect l="l" t="t" r="r" b="b"/>
              <a:pathLst>
                <a:path w="1593" h="1593" extrusionOk="0">
                  <a:moveTo>
                    <a:pt x="651" y="1"/>
                  </a:moveTo>
                  <a:lnTo>
                    <a:pt x="488" y="66"/>
                  </a:lnTo>
                  <a:lnTo>
                    <a:pt x="358" y="131"/>
                  </a:lnTo>
                  <a:lnTo>
                    <a:pt x="228" y="228"/>
                  </a:lnTo>
                  <a:lnTo>
                    <a:pt x="131" y="358"/>
                  </a:lnTo>
                  <a:lnTo>
                    <a:pt x="66" y="488"/>
                  </a:lnTo>
                  <a:lnTo>
                    <a:pt x="1" y="618"/>
                  </a:lnTo>
                  <a:lnTo>
                    <a:pt x="1" y="780"/>
                  </a:lnTo>
                  <a:lnTo>
                    <a:pt x="1" y="943"/>
                  </a:lnTo>
                  <a:lnTo>
                    <a:pt x="66" y="1105"/>
                  </a:lnTo>
                  <a:lnTo>
                    <a:pt x="131" y="1235"/>
                  </a:lnTo>
                  <a:lnTo>
                    <a:pt x="228" y="1365"/>
                  </a:lnTo>
                  <a:lnTo>
                    <a:pt x="358" y="1463"/>
                  </a:lnTo>
                  <a:lnTo>
                    <a:pt x="488" y="1528"/>
                  </a:lnTo>
                  <a:lnTo>
                    <a:pt x="651" y="1560"/>
                  </a:lnTo>
                  <a:lnTo>
                    <a:pt x="813" y="1593"/>
                  </a:lnTo>
                  <a:lnTo>
                    <a:pt x="976" y="1560"/>
                  </a:lnTo>
                  <a:lnTo>
                    <a:pt x="1106" y="1528"/>
                  </a:lnTo>
                  <a:lnTo>
                    <a:pt x="1235" y="1463"/>
                  </a:lnTo>
                  <a:lnTo>
                    <a:pt x="1365" y="1365"/>
                  </a:lnTo>
                  <a:lnTo>
                    <a:pt x="1463" y="1235"/>
                  </a:lnTo>
                  <a:lnTo>
                    <a:pt x="1528" y="1105"/>
                  </a:lnTo>
                  <a:lnTo>
                    <a:pt x="1593" y="943"/>
                  </a:lnTo>
                  <a:lnTo>
                    <a:pt x="1593" y="780"/>
                  </a:lnTo>
                  <a:lnTo>
                    <a:pt x="1593" y="618"/>
                  </a:lnTo>
                  <a:lnTo>
                    <a:pt x="1528" y="488"/>
                  </a:lnTo>
                  <a:lnTo>
                    <a:pt x="1463" y="358"/>
                  </a:lnTo>
                  <a:lnTo>
                    <a:pt x="1365" y="228"/>
                  </a:lnTo>
                  <a:lnTo>
                    <a:pt x="1235" y="131"/>
                  </a:lnTo>
                  <a:lnTo>
                    <a:pt x="1106" y="66"/>
                  </a:lnTo>
                  <a:lnTo>
                    <a:pt x="97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7" name="Google Shape;1697;p28"/>
            <p:cNvSpPr/>
            <p:nvPr/>
          </p:nvSpPr>
          <p:spPr>
            <a:xfrm>
              <a:off x="5188288" y="4860948"/>
              <a:ext cx="52325" cy="51295"/>
            </a:xfrm>
            <a:custGeom>
              <a:avLst/>
              <a:gdLst/>
              <a:ahLst/>
              <a:cxnLst/>
              <a:rect l="l" t="t" r="r" b="b"/>
              <a:pathLst>
                <a:path w="1625" h="1593" extrusionOk="0">
                  <a:moveTo>
                    <a:pt x="650" y="1"/>
                  </a:moveTo>
                  <a:lnTo>
                    <a:pt x="520" y="66"/>
                  </a:lnTo>
                  <a:lnTo>
                    <a:pt x="358" y="131"/>
                  </a:lnTo>
                  <a:lnTo>
                    <a:pt x="260" y="228"/>
                  </a:lnTo>
                  <a:lnTo>
                    <a:pt x="163" y="358"/>
                  </a:lnTo>
                  <a:lnTo>
                    <a:pt x="65" y="488"/>
                  </a:lnTo>
                  <a:lnTo>
                    <a:pt x="33" y="618"/>
                  </a:lnTo>
                  <a:lnTo>
                    <a:pt x="0" y="780"/>
                  </a:lnTo>
                  <a:lnTo>
                    <a:pt x="33" y="943"/>
                  </a:lnTo>
                  <a:lnTo>
                    <a:pt x="65" y="1105"/>
                  </a:lnTo>
                  <a:lnTo>
                    <a:pt x="163" y="1235"/>
                  </a:lnTo>
                  <a:lnTo>
                    <a:pt x="260" y="1365"/>
                  </a:lnTo>
                  <a:lnTo>
                    <a:pt x="358" y="1463"/>
                  </a:lnTo>
                  <a:lnTo>
                    <a:pt x="520" y="1528"/>
                  </a:lnTo>
                  <a:lnTo>
                    <a:pt x="650" y="1560"/>
                  </a:lnTo>
                  <a:lnTo>
                    <a:pt x="812" y="1593"/>
                  </a:lnTo>
                  <a:lnTo>
                    <a:pt x="975" y="1560"/>
                  </a:lnTo>
                  <a:lnTo>
                    <a:pt x="1137" y="1528"/>
                  </a:lnTo>
                  <a:lnTo>
                    <a:pt x="1267" y="1463"/>
                  </a:lnTo>
                  <a:lnTo>
                    <a:pt x="1397" y="1365"/>
                  </a:lnTo>
                  <a:lnTo>
                    <a:pt x="1495" y="1235"/>
                  </a:lnTo>
                  <a:lnTo>
                    <a:pt x="1560" y="1105"/>
                  </a:lnTo>
                  <a:lnTo>
                    <a:pt x="1592" y="943"/>
                  </a:lnTo>
                  <a:lnTo>
                    <a:pt x="1625" y="780"/>
                  </a:lnTo>
                  <a:lnTo>
                    <a:pt x="1592" y="618"/>
                  </a:lnTo>
                  <a:lnTo>
                    <a:pt x="1560" y="488"/>
                  </a:lnTo>
                  <a:lnTo>
                    <a:pt x="1495" y="358"/>
                  </a:lnTo>
                  <a:lnTo>
                    <a:pt x="1397" y="228"/>
                  </a:lnTo>
                  <a:lnTo>
                    <a:pt x="1267" y="131"/>
                  </a:lnTo>
                  <a:lnTo>
                    <a:pt x="1137" y="66"/>
                  </a:lnTo>
                  <a:lnTo>
                    <a:pt x="97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8" name="Google Shape;1698;p28"/>
            <p:cNvSpPr/>
            <p:nvPr/>
          </p:nvSpPr>
          <p:spPr>
            <a:xfrm>
              <a:off x="5320082" y="4860948"/>
              <a:ext cx="51295" cy="51295"/>
            </a:xfrm>
            <a:custGeom>
              <a:avLst/>
              <a:gdLst/>
              <a:ahLst/>
              <a:cxnLst/>
              <a:rect l="l" t="t" r="r" b="b"/>
              <a:pathLst>
                <a:path w="1593" h="1593" extrusionOk="0">
                  <a:moveTo>
                    <a:pt x="651" y="1"/>
                  </a:moveTo>
                  <a:lnTo>
                    <a:pt x="488" y="66"/>
                  </a:lnTo>
                  <a:lnTo>
                    <a:pt x="358" y="131"/>
                  </a:lnTo>
                  <a:lnTo>
                    <a:pt x="228" y="228"/>
                  </a:lnTo>
                  <a:lnTo>
                    <a:pt x="131" y="358"/>
                  </a:lnTo>
                  <a:lnTo>
                    <a:pt x="66" y="488"/>
                  </a:lnTo>
                  <a:lnTo>
                    <a:pt x="33" y="618"/>
                  </a:lnTo>
                  <a:lnTo>
                    <a:pt x="1" y="780"/>
                  </a:lnTo>
                  <a:lnTo>
                    <a:pt x="33" y="943"/>
                  </a:lnTo>
                  <a:lnTo>
                    <a:pt x="66" y="1105"/>
                  </a:lnTo>
                  <a:lnTo>
                    <a:pt x="131" y="1235"/>
                  </a:lnTo>
                  <a:lnTo>
                    <a:pt x="228" y="1365"/>
                  </a:lnTo>
                  <a:lnTo>
                    <a:pt x="358" y="1463"/>
                  </a:lnTo>
                  <a:lnTo>
                    <a:pt x="488" y="1528"/>
                  </a:lnTo>
                  <a:lnTo>
                    <a:pt x="651" y="1560"/>
                  </a:lnTo>
                  <a:lnTo>
                    <a:pt x="813" y="1593"/>
                  </a:lnTo>
                  <a:lnTo>
                    <a:pt x="976" y="1560"/>
                  </a:lnTo>
                  <a:lnTo>
                    <a:pt x="1106" y="1528"/>
                  </a:lnTo>
                  <a:lnTo>
                    <a:pt x="1235" y="1463"/>
                  </a:lnTo>
                  <a:lnTo>
                    <a:pt x="1365" y="1365"/>
                  </a:lnTo>
                  <a:lnTo>
                    <a:pt x="1463" y="1235"/>
                  </a:lnTo>
                  <a:lnTo>
                    <a:pt x="1528" y="1105"/>
                  </a:lnTo>
                  <a:lnTo>
                    <a:pt x="1593" y="943"/>
                  </a:lnTo>
                  <a:lnTo>
                    <a:pt x="1593" y="780"/>
                  </a:lnTo>
                  <a:lnTo>
                    <a:pt x="1593" y="618"/>
                  </a:lnTo>
                  <a:lnTo>
                    <a:pt x="1528" y="488"/>
                  </a:lnTo>
                  <a:lnTo>
                    <a:pt x="1463" y="358"/>
                  </a:lnTo>
                  <a:lnTo>
                    <a:pt x="1365" y="228"/>
                  </a:lnTo>
                  <a:lnTo>
                    <a:pt x="1235" y="131"/>
                  </a:lnTo>
                  <a:lnTo>
                    <a:pt x="1106" y="66"/>
                  </a:lnTo>
                  <a:lnTo>
                    <a:pt x="97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9" name="Google Shape;1699;p28"/>
            <p:cNvSpPr/>
            <p:nvPr/>
          </p:nvSpPr>
          <p:spPr>
            <a:xfrm>
              <a:off x="5451909" y="4860948"/>
              <a:ext cx="51295" cy="51295"/>
            </a:xfrm>
            <a:custGeom>
              <a:avLst/>
              <a:gdLst/>
              <a:ahLst/>
              <a:cxnLst/>
              <a:rect l="l" t="t" r="r" b="b"/>
              <a:pathLst>
                <a:path w="1593" h="1593" extrusionOk="0">
                  <a:moveTo>
                    <a:pt x="618" y="1"/>
                  </a:moveTo>
                  <a:lnTo>
                    <a:pt x="488" y="66"/>
                  </a:lnTo>
                  <a:lnTo>
                    <a:pt x="326" y="131"/>
                  </a:lnTo>
                  <a:lnTo>
                    <a:pt x="228" y="228"/>
                  </a:lnTo>
                  <a:lnTo>
                    <a:pt x="131" y="358"/>
                  </a:lnTo>
                  <a:lnTo>
                    <a:pt x="66" y="488"/>
                  </a:lnTo>
                  <a:lnTo>
                    <a:pt x="1" y="618"/>
                  </a:lnTo>
                  <a:lnTo>
                    <a:pt x="1" y="780"/>
                  </a:lnTo>
                  <a:lnTo>
                    <a:pt x="1" y="943"/>
                  </a:lnTo>
                  <a:lnTo>
                    <a:pt x="66" y="1105"/>
                  </a:lnTo>
                  <a:lnTo>
                    <a:pt x="131" y="1235"/>
                  </a:lnTo>
                  <a:lnTo>
                    <a:pt x="228" y="1365"/>
                  </a:lnTo>
                  <a:lnTo>
                    <a:pt x="326" y="1463"/>
                  </a:lnTo>
                  <a:lnTo>
                    <a:pt x="488" y="1528"/>
                  </a:lnTo>
                  <a:lnTo>
                    <a:pt x="618" y="1560"/>
                  </a:lnTo>
                  <a:lnTo>
                    <a:pt x="780" y="1593"/>
                  </a:lnTo>
                  <a:lnTo>
                    <a:pt x="943" y="1560"/>
                  </a:lnTo>
                  <a:lnTo>
                    <a:pt x="1105" y="1528"/>
                  </a:lnTo>
                  <a:lnTo>
                    <a:pt x="1235" y="1463"/>
                  </a:lnTo>
                  <a:lnTo>
                    <a:pt x="1365" y="1365"/>
                  </a:lnTo>
                  <a:lnTo>
                    <a:pt x="1463" y="1235"/>
                  </a:lnTo>
                  <a:lnTo>
                    <a:pt x="1528" y="1105"/>
                  </a:lnTo>
                  <a:lnTo>
                    <a:pt x="1560" y="943"/>
                  </a:lnTo>
                  <a:lnTo>
                    <a:pt x="1593" y="780"/>
                  </a:lnTo>
                  <a:lnTo>
                    <a:pt x="1560" y="618"/>
                  </a:lnTo>
                  <a:lnTo>
                    <a:pt x="1528" y="488"/>
                  </a:lnTo>
                  <a:lnTo>
                    <a:pt x="1463" y="358"/>
                  </a:lnTo>
                  <a:lnTo>
                    <a:pt x="1365" y="228"/>
                  </a:lnTo>
                  <a:lnTo>
                    <a:pt x="1235" y="131"/>
                  </a:lnTo>
                  <a:lnTo>
                    <a:pt x="1105" y="66"/>
                  </a:lnTo>
                  <a:lnTo>
                    <a:pt x="94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0" name="Google Shape;1700;p28"/>
            <p:cNvSpPr/>
            <p:nvPr/>
          </p:nvSpPr>
          <p:spPr>
            <a:xfrm>
              <a:off x="5582673" y="4860948"/>
              <a:ext cx="51295" cy="51295"/>
            </a:xfrm>
            <a:custGeom>
              <a:avLst/>
              <a:gdLst/>
              <a:ahLst/>
              <a:cxnLst/>
              <a:rect l="l" t="t" r="r" b="b"/>
              <a:pathLst>
                <a:path w="1593" h="1593" extrusionOk="0">
                  <a:moveTo>
                    <a:pt x="651" y="1"/>
                  </a:moveTo>
                  <a:lnTo>
                    <a:pt x="488" y="66"/>
                  </a:lnTo>
                  <a:lnTo>
                    <a:pt x="358" y="131"/>
                  </a:lnTo>
                  <a:lnTo>
                    <a:pt x="228" y="228"/>
                  </a:lnTo>
                  <a:lnTo>
                    <a:pt x="131" y="358"/>
                  </a:lnTo>
                  <a:lnTo>
                    <a:pt x="66" y="488"/>
                  </a:lnTo>
                  <a:lnTo>
                    <a:pt x="33" y="618"/>
                  </a:lnTo>
                  <a:lnTo>
                    <a:pt x="1" y="780"/>
                  </a:lnTo>
                  <a:lnTo>
                    <a:pt x="33" y="943"/>
                  </a:lnTo>
                  <a:lnTo>
                    <a:pt x="66" y="1105"/>
                  </a:lnTo>
                  <a:lnTo>
                    <a:pt x="131" y="1235"/>
                  </a:lnTo>
                  <a:lnTo>
                    <a:pt x="228" y="1365"/>
                  </a:lnTo>
                  <a:lnTo>
                    <a:pt x="358" y="1463"/>
                  </a:lnTo>
                  <a:lnTo>
                    <a:pt x="488" y="1528"/>
                  </a:lnTo>
                  <a:lnTo>
                    <a:pt x="651" y="1560"/>
                  </a:lnTo>
                  <a:lnTo>
                    <a:pt x="813" y="1593"/>
                  </a:lnTo>
                  <a:lnTo>
                    <a:pt x="976" y="1560"/>
                  </a:lnTo>
                  <a:lnTo>
                    <a:pt x="1106" y="1528"/>
                  </a:lnTo>
                  <a:lnTo>
                    <a:pt x="1268" y="1463"/>
                  </a:lnTo>
                  <a:lnTo>
                    <a:pt x="1365" y="1365"/>
                  </a:lnTo>
                  <a:lnTo>
                    <a:pt x="1463" y="1235"/>
                  </a:lnTo>
                  <a:lnTo>
                    <a:pt x="1560" y="1105"/>
                  </a:lnTo>
                  <a:lnTo>
                    <a:pt x="1593" y="943"/>
                  </a:lnTo>
                  <a:lnTo>
                    <a:pt x="1593" y="780"/>
                  </a:lnTo>
                  <a:lnTo>
                    <a:pt x="1593" y="618"/>
                  </a:lnTo>
                  <a:lnTo>
                    <a:pt x="1560" y="488"/>
                  </a:lnTo>
                  <a:lnTo>
                    <a:pt x="1463" y="358"/>
                  </a:lnTo>
                  <a:lnTo>
                    <a:pt x="1365" y="228"/>
                  </a:lnTo>
                  <a:lnTo>
                    <a:pt x="1268" y="131"/>
                  </a:lnTo>
                  <a:lnTo>
                    <a:pt x="1106" y="66"/>
                  </a:lnTo>
                  <a:lnTo>
                    <a:pt x="97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1" name="Google Shape;1701;p28"/>
            <p:cNvSpPr/>
            <p:nvPr/>
          </p:nvSpPr>
          <p:spPr>
            <a:xfrm>
              <a:off x="6509785" y="4900033"/>
              <a:ext cx="442557" cy="443587"/>
            </a:xfrm>
            <a:custGeom>
              <a:avLst/>
              <a:gdLst/>
              <a:ahLst/>
              <a:cxnLst/>
              <a:rect l="l" t="t" r="r" b="b"/>
              <a:pathLst>
                <a:path w="13744" h="13776" extrusionOk="0">
                  <a:moveTo>
                    <a:pt x="6856" y="0"/>
                  </a:moveTo>
                  <a:lnTo>
                    <a:pt x="6174" y="65"/>
                  </a:lnTo>
                  <a:lnTo>
                    <a:pt x="5491" y="163"/>
                  </a:lnTo>
                  <a:lnTo>
                    <a:pt x="4809" y="325"/>
                  </a:lnTo>
                  <a:lnTo>
                    <a:pt x="4192" y="553"/>
                  </a:lnTo>
                  <a:lnTo>
                    <a:pt x="3575" y="845"/>
                  </a:lnTo>
                  <a:lnTo>
                    <a:pt x="3022" y="1202"/>
                  </a:lnTo>
                  <a:lnTo>
                    <a:pt x="2502" y="1592"/>
                  </a:lnTo>
                  <a:lnTo>
                    <a:pt x="2015" y="2047"/>
                  </a:lnTo>
                  <a:lnTo>
                    <a:pt x="1560" y="2534"/>
                  </a:lnTo>
                  <a:lnTo>
                    <a:pt x="1170" y="3054"/>
                  </a:lnTo>
                  <a:lnTo>
                    <a:pt x="813" y="3607"/>
                  </a:lnTo>
                  <a:lnTo>
                    <a:pt x="521" y="4224"/>
                  </a:lnTo>
                  <a:lnTo>
                    <a:pt x="293" y="4841"/>
                  </a:lnTo>
                  <a:lnTo>
                    <a:pt x="131" y="5524"/>
                  </a:lnTo>
                  <a:lnTo>
                    <a:pt x="33" y="6206"/>
                  </a:lnTo>
                  <a:lnTo>
                    <a:pt x="1" y="6888"/>
                  </a:lnTo>
                  <a:lnTo>
                    <a:pt x="33" y="7603"/>
                  </a:lnTo>
                  <a:lnTo>
                    <a:pt x="131" y="8285"/>
                  </a:lnTo>
                  <a:lnTo>
                    <a:pt x="293" y="8935"/>
                  </a:lnTo>
                  <a:lnTo>
                    <a:pt x="521" y="9585"/>
                  </a:lnTo>
                  <a:lnTo>
                    <a:pt x="813" y="10170"/>
                  </a:lnTo>
                  <a:lnTo>
                    <a:pt x="1170" y="10754"/>
                  </a:lnTo>
                  <a:lnTo>
                    <a:pt x="1560" y="11274"/>
                  </a:lnTo>
                  <a:lnTo>
                    <a:pt x="2015" y="11762"/>
                  </a:lnTo>
                  <a:lnTo>
                    <a:pt x="2502" y="12216"/>
                  </a:lnTo>
                  <a:lnTo>
                    <a:pt x="3022" y="12606"/>
                  </a:lnTo>
                  <a:lnTo>
                    <a:pt x="3575" y="12964"/>
                  </a:lnTo>
                  <a:lnTo>
                    <a:pt x="4192" y="13224"/>
                  </a:lnTo>
                  <a:lnTo>
                    <a:pt x="4809" y="13484"/>
                  </a:lnTo>
                  <a:lnTo>
                    <a:pt x="5491" y="13646"/>
                  </a:lnTo>
                  <a:lnTo>
                    <a:pt x="6174" y="13743"/>
                  </a:lnTo>
                  <a:lnTo>
                    <a:pt x="6856" y="13776"/>
                  </a:lnTo>
                  <a:lnTo>
                    <a:pt x="7571" y="13743"/>
                  </a:lnTo>
                  <a:lnTo>
                    <a:pt x="8253" y="13646"/>
                  </a:lnTo>
                  <a:lnTo>
                    <a:pt x="8903" y="13484"/>
                  </a:lnTo>
                  <a:lnTo>
                    <a:pt x="9553" y="13224"/>
                  </a:lnTo>
                  <a:lnTo>
                    <a:pt x="10138" y="12964"/>
                  </a:lnTo>
                  <a:lnTo>
                    <a:pt x="10722" y="12606"/>
                  </a:lnTo>
                  <a:lnTo>
                    <a:pt x="11242" y="12216"/>
                  </a:lnTo>
                  <a:lnTo>
                    <a:pt x="11730" y="11762"/>
                  </a:lnTo>
                  <a:lnTo>
                    <a:pt x="12184" y="11274"/>
                  </a:lnTo>
                  <a:lnTo>
                    <a:pt x="12574" y="10754"/>
                  </a:lnTo>
                  <a:lnTo>
                    <a:pt x="12932" y="10170"/>
                  </a:lnTo>
                  <a:lnTo>
                    <a:pt x="13224" y="9585"/>
                  </a:lnTo>
                  <a:lnTo>
                    <a:pt x="13452" y="8935"/>
                  </a:lnTo>
                  <a:lnTo>
                    <a:pt x="13614" y="8285"/>
                  </a:lnTo>
                  <a:lnTo>
                    <a:pt x="13711" y="7603"/>
                  </a:lnTo>
                  <a:lnTo>
                    <a:pt x="13744" y="6888"/>
                  </a:lnTo>
                  <a:lnTo>
                    <a:pt x="13711" y="6206"/>
                  </a:lnTo>
                  <a:lnTo>
                    <a:pt x="13614" y="5524"/>
                  </a:lnTo>
                  <a:lnTo>
                    <a:pt x="13452" y="4841"/>
                  </a:lnTo>
                  <a:lnTo>
                    <a:pt x="13224" y="4224"/>
                  </a:lnTo>
                  <a:lnTo>
                    <a:pt x="12932" y="3607"/>
                  </a:lnTo>
                  <a:lnTo>
                    <a:pt x="12574" y="3054"/>
                  </a:lnTo>
                  <a:lnTo>
                    <a:pt x="12184" y="2534"/>
                  </a:lnTo>
                  <a:lnTo>
                    <a:pt x="11730" y="2047"/>
                  </a:lnTo>
                  <a:lnTo>
                    <a:pt x="11242" y="1592"/>
                  </a:lnTo>
                  <a:lnTo>
                    <a:pt x="10722" y="1202"/>
                  </a:lnTo>
                  <a:lnTo>
                    <a:pt x="10138" y="845"/>
                  </a:lnTo>
                  <a:lnTo>
                    <a:pt x="9553" y="553"/>
                  </a:lnTo>
                  <a:lnTo>
                    <a:pt x="8903" y="325"/>
                  </a:lnTo>
                  <a:lnTo>
                    <a:pt x="8253" y="163"/>
                  </a:lnTo>
                  <a:lnTo>
                    <a:pt x="7571" y="65"/>
                  </a:lnTo>
                  <a:lnTo>
                    <a:pt x="6856"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2" name="Google Shape;1702;p28"/>
            <p:cNvSpPr/>
            <p:nvPr/>
          </p:nvSpPr>
          <p:spPr>
            <a:xfrm>
              <a:off x="5057491" y="4971845"/>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1" y="650"/>
                  </a:lnTo>
                  <a:lnTo>
                    <a:pt x="1" y="813"/>
                  </a:lnTo>
                  <a:lnTo>
                    <a:pt x="1" y="975"/>
                  </a:lnTo>
                  <a:lnTo>
                    <a:pt x="66" y="1105"/>
                  </a:lnTo>
                  <a:lnTo>
                    <a:pt x="131" y="1268"/>
                  </a:lnTo>
                  <a:lnTo>
                    <a:pt x="228" y="1365"/>
                  </a:lnTo>
                  <a:lnTo>
                    <a:pt x="358" y="1463"/>
                  </a:lnTo>
                  <a:lnTo>
                    <a:pt x="488" y="1560"/>
                  </a:lnTo>
                  <a:lnTo>
                    <a:pt x="651" y="1593"/>
                  </a:lnTo>
                  <a:lnTo>
                    <a:pt x="976" y="1593"/>
                  </a:lnTo>
                  <a:lnTo>
                    <a:pt x="1106" y="1560"/>
                  </a:lnTo>
                  <a:lnTo>
                    <a:pt x="1235" y="1463"/>
                  </a:lnTo>
                  <a:lnTo>
                    <a:pt x="1365" y="1365"/>
                  </a:lnTo>
                  <a:lnTo>
                    <a:pt x="1463" y="1268"/>
                  </a:lnTo>
                  <a:lnTo>
                    <a:pt x="1528" y="1105"/>
                  </a:lnTo>
                  <a:lnTo>
                    <a:pt x="1593" y="975"/>
                  </a:lnTo>
                  <a:lnTo>
                    <a:pt x="1593" y="813"/>
                  </a:lnTo>
                  <a:lnTo>
                    <a:pt x="1593" y="650"/>
                  </a:lnTo>
                  <a:lnTo>
                    <a:pt x="1528" y="488"/>
                  </a:lnTo>
                  <a:lnTo>
                    <a:pt x="1463" y="358"/>
                  </a:lnTo>
                  <a:lnTo>
                    <a:pt x="1365" y="228"/>
                  </a:lnTo>
                  <a:lnTo>
                    <a:pt x="1235" y="131"/>
                  </a:lnTo>
                  <a:lnTo>
                    <a:pt x="1106" y="66"/>
                  </a:lnTo>
                  <a:lnTo>
                    <a:pt x="976"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3" name="Google Shape;1703;p28"/>
            <p:cNvSpPr/>
            <p:nvPr/>
          </p:nvSpPr>
          <p:spPr>
            <a:xfrm>
              <a:off x="5188288" y="4971845"/>
              <a:ext cx="52325" cy="51295"/>
            </a:xfrm>
            <a:custGeom>
              <a:avLst/>
              <a:gdLst/>
              <a:ahLst/>
              <a:cxnLst/>
              <a:rect l="l" t="t" r="r" b="b"/>
              <a:pathLst>
                <a:path w="1625" h="1593" extrusionOk="0">
                  <a:moveTo>
                    <a:pt x="812" y="1"/>
                  </a:moveTo>
                  <a:lnTo>
                    <a:pt x="650" y="33"/>
                  </a:lnTo>
                  <a:lnTo>
                    <a:pt x="520" y="66"/>
                  </a:lnTo>
                  <a:lnTo>
                    <a:pt x="358" y="131"/>
                  </a:lnTo>
                  <a:lnTo>
                    <a:pt x="260" y="228"/>
                  </a:lnTo>
                  <a:lnTo>
                    <a:pt x="163" y="358"/>
                  </a:lnTo>
                  <a:lnTo>
                    <a:pt x="65" y="488"/>
                  </a:lnTo>
                  <a:lnTo>
                    <a:pt x="33" y="650"/>
                  </a:lnTo>
                  <a:lnTo>
                    <a:pt x="0" y="813"/>
                  </a:lnTo>
                  <a:lnTo>
                    <a:pt x="33" y="975"/>
                  </a:lnTo>
                  <a:lnTo>
                    <a:pt x="65" y="1105"/>
                  </a:lnTo>
                  <a:lnTo>
                    <a:pt x="163" y="1268"/>
                  </a:lnTo>
                  <a:lnTo>
                    <a:pt x="260" y="1365"/>
                  </a:lnTo>
                  <a:lnTo>
                    <a:pt x="358" y="1463"/>
                  </a:lnTo>
                  <a:lnTo>
                    <a:pt x="520" y="1560"/>
                  </a:lnTo>
                  <a:lnTo>
                    <a:pt x="650" y="1593"/>
                  </a:lnTo>
                  <a:lnTo>
                    <a:pt x="975" y="1593"/>
                  </a:lnTo>
                  <a:lnTo>
                    <a:pt x="1137" y="1560"/>
                  </a:lnTo>
                  <a:lnTo>
                    <a:pt x="1267" y="1463"/>
                  </a:lnTo>
                  <a:lnTo>
                    <a:pt x="1397" y="1365"/>
                  </a:lnTo>
                  <a:lnTo>
                    <a:pt x="1495" y="1268"/>
                  </a:lnTo>
                  <a:lnTo>
                    <a:pt x="1560" y="1105"/>
                  </a:lnTo>
                  <a:lnTo>
                    <a:pt x="1592" y="975"/>
                  </a:lnTo>
                  <a:lnTo>
                    <a:pt x="1625" y="813"/>
                  </a:lnTo>
                  <a:lnTo>
                    <a:pt x="1592" y="650"/>
                  </a:lnTo>
                  <a:lnTo>
                    <a:pt x="1560" y="488"/>
                  </a:lnTo>
                  <a:lnTo>
                    <a:pt x="1495" y="358"/>
                  </a:lnTo>
                  <a:lnTo>
                    <a:pt x="1397" y="228"/>
                  </a:lnTo>
                  <a:lnTo>
                    <a:pt x="1267" y="131"/>
                  </a:lnTo>
                  <a:lnTo>
                    <a:pt x="1137" y="66"/>
                  </a:lnTo>
                  <a:lnTo>
                    <a:pt x="975" y="33"/>
                  </a:lnTo>
                  <a:lnTo>
                    <a:pt x="81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4" name="Google Shape;1704;p28"/>
            <p:cNvSpPr/>
            <p:nvPr/>
          </p:nvSpPr>
          <p:spPr>
            <a:xfrm>
              <a:off x="5320082" y="4971845"/>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33" y="650"/>
                  </a:lnTo>
                  <a:lnTo>
                    <a:pt x="1" y="813"/>
                  </a:lnTo>
                  <a:lnTo>
                    <a:pt x="33" y="975"/>
                  </a:lnTo>
                  <a:lnTo>
                    <a:pt x="66" y="1105"/>
                  </a:lnTo>
                  <a:lnTo>
                    <a:pt x="131" y="1268"/>
                  </a:lnTo>
                  <a:lnTo>
                    <a:pt x="228" y="1365"/>
                  </a:lnTo>
                  <a:lnTo>
                    <a:pt x="358" y="1463"/>
                  </a:lnTo>
                  <a:lnTo>
                    <a:pt x="488" y="1560"/>
                  </a:lnTo>
                  <a:lnTo>
                    <a:pt x="651" y="1593"/>
                  </a:lnTo>
                  <a:lnTo>
                    <a:pt x="976" y="1593"/>
                  </a:lnTo>
                  <a:lnTo>
                    <a:pt x="1106" y="1560"/>
                  </a:lnTo>
                  <a:lnTo>
                    <a:pt x="1235" y="1463"/>
                  </a:lnTo>
                  <a:lnTo>
                    <a:pt x="1365" y="1365"/>
                  </a:lnTo>
                  <a:lnTo>
                    <a:pt x="1463" y="1268"/>
                  </a:lnTo>
                  <a:lnTo>
                    <a:pt x="1528" y="1105"/>
                  </a:lnTo>
                  <a:lnTo>
                    <a:pt x="1593" y="975"/>
                  </a:lnTo>
                  <a:lnTo>
                    <a:pt x="1593" y="813"/>
                  </a:lnTo>
                  <a:lnTo>
                    <a:pt x="1593" y="650"/>
                  </a:lnTo>
                  <a:lnTo>
                    <a:pt x="1528" y="488"/>
                  </a:lnTo>
                  <a:lnTo>
                    <a:pt x="1463" y="358"/>
                  </a:lnTo>
                  <a:lnTo>
                    <a:pt x="1365" y="228"/>
                  </a:lnTo>
                  <a:lnTo>
                    <a:pt x="1235" y="131"/>
                  </a:lnTo>
                  <a:lnTo>
                    <a:pt x="1106" y="66"/>
                  </a:lnTo>
                  <a:lnTo>
                    <a:pt x="976"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5" name="Google Shape;1705;p28"/>
            <p:cNvSpPr/>
            <p:nvPr/>
          </p:nvSpPr>
          <p:spPr>
            <a:xfrm>
              <a:off x="5451909" y="4971845"/>
              <a:ext cx="51295" cy="51295"/>
            </a:xfrm>
            <a:custGeom>
              <a:avLst/>
              <a:gdLst/>
              <a:ahLst/>
              <a:cxnLst/>
              <a:rect l="l" t="t" r="r" b="b"/>
              <a:pathLst>
                <a:path w="1593" h="1593" extrusionOk="0">
                  <a:moveTo>
                    <a:pt x="780" y="1"/>
                  </a:moveTo>
                  <a:lnTo>
                    <a:pt x="618" y="33"/>
                  </a:lnTo>
                  <a:lnTo>
                    <a:pt x="488" y="66"/>
                  </a:lnTo>
                  <a:lnTo>
                    <a:pt x="326" y="131"/>
                  </a:lnTo>
                  <a:lnTo>
                    <a:pt x="228" y="228"/>
                  </a:lnTo>
                  <a:lnTo>
                    <a:pt x="131" y="358"/>
                  </a:lnTo>
                  <a:lnTo>
                    <a:pt x="66" y="488"/>
                  </a:lnTo>
                  <a:lnTo>
                    <a:pt x="1" y="650"/>
                  </a:lnTo>
                  <a:lnTo>
                    <a:pt x="1" y="813"/>
                  </a:lnTo>
                  <a:lnTo>
                    <a:pt x="1" y="975"/>
                  </a:lnTo>
                  <a:lnTo>
                    <a:pt x="66" y="1105"/>
                  </a:lnTo>
                  <a:lnTo>
                    <a:pt x="131" y="1268"/>
                  </a:lnTo>
                  <a:lnTo>
                    <a:pt x="228" y="1365"/>
                  </a:lnTo>
                  <a:lnTo>
                    <a:pt x="326" y="1463"/>
                  </a:lnTo>
                  <a:lnTo>
                    <a:pt x="488" y="1560"/>
                  </a:lnTo>
                  <a:lnTo>
                    <a:pt x="618" y="1593"/>
                  </a:lnTo>
                  <a:lnTo>
                    <a:pt x="943" y="1593"/>
                  </a:lnTo>
                  <a:lnTo>
                    <a:pt x="1105" y="1560"/>
                  </a:lnTo>
                  <a:lnTo>
                    <a:pt x="1235" y="1463"/>
                  </a:lnTo>
                  <a:lnTo>
                    <a:pt x="1365" y="1365"/>
                  </a:lnTo>
                  <a:lnTo>
                    <a:pt x="1463" y="1268"/>
                  </a:lnTo>
                  <a:lnTo>
                    <a:pt x="1528" y="1105"/>
                  </a:lnTo>
                  <a:lnTo>
                    <a:pt x="1560" y="975"/>
                  </a:lnTo>
                  <a:lnTo>
                    <a:pt x="1593" y="813"/>
                  </a:lnTo>
                  <a:lnTo>
                    <a:pt x="1560" y="650"/>
                  </a:lnTo>
                  <a:lnTo>
                    <a:pt x="1528" y="488"/>
                  </a:lnTo>
                  <a:lnTo>
                    <a:pt x="1463" y="358"/>
                  </a:lnTo>
                  <a:lnTo>
                    <a:pt x="1365" y="228"/>
                  </a:lnTo>
                  <a:lnTo>
                    <a:pt x="1235" y="131"/>
                  </a:lnTo>
                  <a:lnTo>
                    <a:pt x="1105" y="66"/>
                  </a:lnTo>
                  <a:lnTo>
                    <a:pt x="943" y="33"/>
                  </a:lnTo>
                  <a:lnTo>
                    <a:pt x="78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6" name="Google Shape;1706;p28"/>
            <p:cNvSpPr/>
            <p:nvPr/>
          </p:nvSpPr>
          <p:spPr>
            <a:xfrm>
              <a:off x="5582673" y="4971845"/>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33" y="650"/>
                  </a:lnTo>
                  <a:lnTo>
                    <a:pt x="1" y="813"/>
                  </a:lnTo>
                  <a:lnTo>
                    <a:pt x="33" y="975"/>
                  </a:lnTo>
                  <a:lnTo>
                    <a:pt x="66" y="1105"/>
                  </a:lnTo>
                  <a:lnTo>
                    <a:pt x="131" y="1268"/>
                  </a:lnTo>
                  <a:lnTo>
                    <a:pt x="228" y="1365"/>
                  </a:lnTo>
                  <a:lnTo>
                    <a:pt x="358" y="1463"/>
                  </a:lnTo>
                  <a:lnTo>
                    <a:pt x="488" y="1560"/>
                  </a:lnTo>
                  <a:lnTo>
                    <a:pt x="651" y="1593"/>
                  </a:lnTo>
                  <a:lnTo>
                    <a:pt x="976" y="1593"/>
                  </a:lnTo>
                  <a:lnTo>
                    <a:pt x="1106" y="1560"/>
                  </a:lnTo>
                  <a:lnTo>
                    <a:pt x="1268" y="1463"/>
                  </a:lnTo>
                  <a:lnTo>
                    <a:pt x="1365" y="1365"/>
                  </a:lnTo>
                  <a:lnTo>
                    <a:pt x="1463" y="1268"/>
                  </a:lnTo>
                  <a:lnTo>
                    <a:pt x="1560" y="1105"/>
                  </a:lnTo>
                  <a:lnTo>
                    <a:pt x="1593" y="975"/>
                  </a:lnTo>
                  <a:lnTo>
                    <a:pt x="1593" y="813"/>
                  </a:lnTo>
                  <a:lnTo>
                    <a:pt x="1593" y="650"/>
                  </a:lnTo>
                  <a:lnTo>
                    <a:pt x="1560" y="488"/>
                  </a:lnTo>
                  <a:lnTo>
                    <a:pt x="1463" y="358"/>
                  </a:lnTo>
                  <a:lnTo>
                    <a:pt x="1365" y="228"/>
                  </a:lnTo>
                  <a:lnTo>
                    <a:pt x="1268" y="131"/>
                  </a:lnTo>
                  <a:lnTo>
                    <a:pt x="1106" y="66"/>
                  </a:lnTo>
                  <a:lnTo>
                    <a:pt x="976"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accent6"/>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80800" y="403852"/>
            <a:ext cx="8520600" cy="572700"/>
          </a:xfrm>
          <a:prstGeom prst="rect">
            <a:avLst/>
          </a:prstGeom>
          <a:noFill/>
          <a:ln>
            <a:noFill/>
          </a:ln>
        </p:spPr>
        <p:txBody>
          <a:bodyPr spcFirstLastPara="1" wrap="square" lIns="91425" tIns="91425" rIns="91425" bIns="91425" anchor="t" anchorCtr="0">
            <a:noAutofit/>
          </a:bodyPr>
          <a:lstStyle>
            <a:lvl1pPr lvl="0" algn="ctr">
              <a:spcBef>
                <a:spcPts val="0"/>
              </a:spcBef>
              <a:spcAft>
                <a:spcPts val="0"/>
              </a:spcAft>
              <a:buClr>
                <a:schemeClr val="accent3"/>
              </a:buClr>
              <a:buSzPts val="2800"/>
              <a:buFont typeface="Fredoka One"/>
              <a:buNone/>
              <a:defRPr sz="2800">
                <a:solidFill>
                  <a:schemeClr val="accent3"/>
                </a:solidFill>
                <a:latin typeface="Fredoka One"/>
                <a:ea typeface="Fredoka One"/>
                <a:cs typeface="Fredoka One"/>
                <a:sym typeface="Fredoka One"/>
              </a:defRPr>
            </a:lvl1pPr>
            <a:lvl2pPr lvl="1" algn="ctr">
              <a:spcBef>
                <a:spcPts val="0"/>
              </a:spcBef>
              <a:spcAft>
                <a:spcPts val="0"/>
              </a:spcAft>
              <a:buClr>
                <a:schemeClr val="dk1"/>
              </a:buClr>
              <a:buSzPts val="2800"/>
              <a:buFont typeface="Fredoka One"/>
              <a:buNone/>
              <a:defRPr sz="2800">
                <a:solidFill>
                  <a:schemeClr val="dk1"/>
                </a:solidFill>
                <a:latin typeface="Fredoka One"/>
                <a:ea typeface="Fredoka One"/>
                <a:cs typeface="Fredoka One"/>
                <a:sym typeface="Fredoka One"/>
              </a:defRPr>
            </a:lvl2pPr>
            <a:lvl3pPr lvl="2" algn="ctr">
              <a:spcBef>
                <a:spcPts val="0"/>
              </a:spcBef>
              <a:spcAft>
                <a:spcPts val="0"/>
              </a:spcAft>
              <a:buClr>
                <a:schemeClr val="dk1"/>
              </a:buClr>
              <a:buSzPts val="2800"/>
              <a:buFont typeface="Fredoka One"/>
              <a:buNone/>
              <a:defRPr sz="2800">
                <a:solidFill>
                  <a:schemeClr val="dk1"/>
                </a:solidFill>
                <a:latin typeface="Fredoka One"/>
                <a:ea typeface="Fredoka One"/>
                <a:cs typeface="Fredoka One"/>
                <a:sym typeface="Fredoka One"/>
              </a:defRPr>
            </a:lvl3pPr>
            <a:lvl4pPr lvl="3" algn="ctr">
              <a:spcBef>
                <a:spcPts val="0"/>
              </a:spcBef>
              <a:spcAft>
                <a:spcPts val="0"/>
              </a:spcAft>
              <a:buClr>
                <a:schemeClr val="dk1"/>
              </a:buClr>
              <a:buSzPts val="2800"/>
              <a:buFont typeface="Fredoka One"/>
              <a:buNone/>
              <a:defRPr sz="2800">
                <a:solidFill>
                  <a:schemeClr val="dk1"/>
                </a:solidFill>
                <a:latin typeface="Fredoka One"/>
                <a:ea typeface="Fredoka One"/>
                <a:cs typeface="Fredoka One"/>
                <a:sym typeface="Fredoka One"/>
              </a:defRPr>
            </a:lvl4pPr>
            <a:lvl5pPr lvl="4" algn="ctr">
              <a:spcBef>
                <a:spcPts val="0"/>
              </a:spcBef>
              <a:spcAft>
                <a:spcPts val="0"/>
              </a:spcAft>
              <a:buClr>
                <a:schemeClr val="dk1"/>
              </a:buClr>
              <a:buSzPts val="2800"/>
              <a:buFont typeface="Fredoka One"/>
              <a:buNone/>
              <a:defRPr sz="2800">
                <a:solidFill>
                  <a:schemeClr val="dk1"/>
                </a:solidFill>
                <a:latin typeface="Fredoka One"/>
                <a:ea typeface="Fredoka One"/>
                <a:cs typeface="Fredoka One"/>
                <a:sym typeface="Fredoka One"/>
              </a:defRPr>
            </a:lvl5pPr>
            <a:lvl6pPr lvl="5" algn="ctr">
              <a:spcBef>
                <a:spcPts val="0"/>
              </a:spcBef>
              <a:spcAft>
                <a:spcPts val="0"/>
              </a:spcAft>
              <a:buClr>
                <a:schemeClr val="dk1"/>
              </a:buClr>
              <a:buSzPts val="2800"/>
              <a:buFont typeface="Fredoka One"/>
              <a:buNone/>
              <a:defRPr sz="2800">
                <a:solidFill>
                  <a:schemeClr val="dk1"/>
                </a:solidFill>
                <a:latin typeface="Fredoka One"/>
                <a:ea typeface="Fredoka One"/>
                <a:cs typeface="Fredoka One"/>
                <a:sym typeface="Fredoka One"/>
              </a:defRPr>
            </a:lvl6pPr>
            <a:lvl7pPr lvl="6" algn="ctr">
              <a:spcBef>
                <a:spcPts val="0"/>
              </a:spcBef>
              <a:spcAft>
                <a:spcPts val="0"/>
              </a:spcAft>
              <a:buClr>
                <a:schemeClr val="dk1"/>
              </a:buClr>
              <a:buSzPts val="2800"/>
              <a:buFont typeface="Fredoka One"/>
              <a:buNone/>
              <a:defRPr sz="2800">
                <a:solidFill>
                  <a:schemeClr val="dk1"/>
                </a:solidFill>
                <a:latin typeface="Fredoka One"/>
                <a:ea typeface="Fredoka One"/>
                <a:cs typeface="Fredoka One"/>
                <a:sym typeface="Fredoka One"/>
              </a:defRPr>
            </a:lvl7pPr>
            <a:lvl8pPr lvl="7" algn="ctr">
              <a:spcBef>
                <a:spcPts val="0"/>
              </a:spcBef>
              <a:spcAft>
                <a:spcPts val="0"/>
              </a:spcAft>
              <a:buClr>
                <a:schemeClr val="dk1"/>
              </a:buClr>
              <a:buSzPts val="2800"/>
              <a:buFont typeface="Fredoka One"/>
              <a:buNone/>
              <a:defRPr sz="2800">
                <a:solidFill>
                  <a:schemeClr val="dk1"/>
                </a:solidFill>
                <a:latin typeface="Fredoka One"/>
                <a:ea typeface="Fredoka One"/>
                <a:cs typeface="Fredoka One"/>
                <a:sym typeface="Fredoka One"/>
              </a:defRPr>
            </a:lvl8pPr>
            <a:lvl9pPr lvl="8" algn="ctr">
              <a:spcBef>
                <a:spcPts val="0"/>
              </a:spcBef>
              <a:spcAft>
                <a:spcPts val="0"/>
              </a:spcAft>
              <a:buClr>
                <a:schemeClr val="dk1"/>
              </a:buClr>
              <a:buSzPts val="2800"/>
              <a:buFont typeface="Fredoka One"/>
              <a:buNone/>
              <a:defRPr sz="2800">
                <a:solidFill>
                  <a:schemeClr val="dk1"/>
                </a:solidFill>
                <a:latin typeface="Fredoka One"/>
                <a:ea typeface="Fredoka One"/>
                <a:cs typeface="Fredoka One"/>
                <a:sym typeface="Fredoka One"/>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accent4"/>
              </a:buClr>
              <a:buSzPts val="1800"/>
              <a:buFont typeface="Open Sans"/>
              <a:buChar char="●"/>
              <a:defRPr sz="1800">
                <a:solidFill>
                  <a:schemeClr val="accent4"/>
                </a:solidFill>
                <a:latin typeface="Open Sans"/>
                <a:ea typeface="Open Sans"/>
                <a:cs typeface="Open Sans"/>
                <a:sym typeface="Open Sans"/>
              </a:defRPr>
            </a:lvl1pPr>
            <a:lvl2pPr marL="914400" lvl="1" indent="-317500">
              <a:lnSpc>
                <a:spcPct val="115000"/>
              </a:lnSpc>
              <a:spcBef>
                <a:spcPts val="0"/>
              </a:spcBef>
              <a:spcAft>
                <a:spcPts val="0"/>
              </a:spcAft>
              <a:buClr>
                <a:schemeClr val="accent4"/>
              </a:buClr>
              <a:buSzPts val="1400"/>
              <a:buFont typeface="Open Sans"/>
              <a:buChar char="○"/>
              <a:defRPr>
                <a:solidFill>
                  <a:schemeClr val="accent4"/>
                </a:solidFill>
                <a:latin typeface="Open Sans"/>
                <a:ea typeface="Open Sans"/>
                <a:cs typeface="Open Sans"/>
                <a:sym typeface="Open Sans"/>
              </a:defRPr>
            </a:lvl2pPr>
            <a:lvl3pPr marL="1371600" lvl="2" indent="-317500">
              <a:lnSpc>
                <a:spcPct val="115000"/>
              </a:lnSpc>
              <a:spcBef>
                <a:spcPts val="0"/>
              </a:spcBef>
              <a:spcAft>
                <a:spcPts val="0"/>
              </a:spcAft>
              <a:buClr>
                <a:schemeClr val="accent4"/>
              </a:buClr>
              <a:buSzPts val="1400"/>
              <a:buFont typeface="Open Sans"/>
              <a:buChar char="■"/>
              <a:defRPr>
                <a:solidFill>
                  <a:schemeClr val="accent4"/>
                </a:solidFill>
                <a:latin typeface="Open Sans"/>
                <a:ea typeface="Open Sans"/>
                <a:cs typeface="Open Sans"/>
                <a:sym typeface="Open Sans"/>
              </a:defRPr>
            </a:lvl3pPr>
            <a:lvl4pPr marL="1828800" lvl="3" indent="-317500">
              <a:lnSpc>
                <a:spcPct val="115000"/>
              </a:lnSpc>
              <a:spcBef>
                <a:spcPts val="0"/>
              </a:spcBef>
              <a:spcAft>
                <a:spcPts val="0"/>
              </a:spcAft>
              <a:buClr>
                <a:schemeClr val="accent4"/>
              </a:buClr>
              <a:buSzPts val="1400"/>
              <a:buFont typeface="Open Sans"/>
              <a:buChar char="●"/>
              <a:defRPr>
                <a:solidFill>
                  <a:schemeClr val="accent4"/>
                </a:solidFill>
                <a:latin typeface="Open Sans"/>
                <a:ea typeface="Open Sans"/>
                <a:cs typeface="Open Sans"/>
                <a:sym typeface="Open Sans"/>
              </a:defRPr>
            </a:lvl4pPr>
            <a:lvl5pPr marL="2286000" lvl="4" indent="-317500">
              <a:lnSpc>
                <a:spcPct val="115000"/>
              </a:lnSpc>
              <a:spcBef>
                <a:spcPts val="0"/>
              </a:spcBef>
              <a:spcAft>
                <a:spcPts val="0"/>
              </a:spcAft>
              <a:buClr>
                <a:schemeClr val="accent4"/>
              </a:buClr>
              <a:buSzPts val="1400"/>
              <a:buFont typeface="Open Sans"/>
              <a:buChar char="○"/>
              <a:defRPr>
                <a:solidFill>
                  <a:schemeClr val="accent4"/>
                </a:solidFill>
                <a:latin typeface="Open Sans"/>
                <a:ea typeface="Open Sans"/>
                <a:cs typeface="Open Sans"/>
                <a:sym typeface="Open Sans"/>
              </a:defRPr>
            </a:lvl5pPr>
            <a:lvl6pPr marL="2743200" lvl="5" indent="-317500">
              <a:lnSpc>
                <a:spcPct val="115000"/>
              </a:lnSpc>
              <a:spcBef>
                <a:spcPts val="0"/>
              </a:spcBef>
              <a:spcAft>
                <a:spcPts val="0"/>
              </a:spcAft>
              <a:buClr>
                <a:schemeClr val="accent4"/>
              </a:buClr>
              <a:buSzPts val="1400"/>
              <a:buFont typeface="Open Sans"/>
              <a:buChar char="■"/>
              <a:defRPr>
                <a:solidFill>
                  <a:schemeClr val="accent4"/>
                </a:solidFill>
                <a:latin typeface="Open Sans"/>
                <a:ea typeface="Open Sans"/>
                <a:cs typeface="Open Sans"/>
                <a:sym typeface="Open Sans"/>
              </a:defRPr>
            </a:lvl6pPr>
            <a:lvl7pPr marL="3200400" lvl="6" indent="-317500">
              <a:lnSpc>
                <a:spcPct val="115000"/>
              </a:lnSpc>
              <a:spcBef>
                <a:spcPts val="0"/>
              </a:spcBef>
              <a:spcAft>
                <a:spcPts val="0"/>
              </a:spcAft>
              <a:buClr>
                <a:schemeClr val="accent4"/>
              </a:buClr>
              <a:buSzPts val="1400"/>
              <a:buFont typeface="Open Sans"/>
              <a:buChar char="●"/>
              <a:defRPr>
                <a:solidFill>
                  <a:schemeClr val="accent4"/>
                </a:solidFill>
                <a:latin typeface="Open Sans"/>
                <a:ea typeface="Open Sans"/>
                <a:cs typeface="Open Sans"/>
                <a:sym typeface="Open Sans"/>
              </a:defRPr>
            </a:lvl7pPr>
            <a:lvl8pPr marL="3657600" lvl="7" indent="-317500">
              <a:lnSpc>
                <a:spcPct val="115000"/>
              </a:lnSpc>
              <a:spcBef>
                <a:spcPts val="0"/>
              </a:spcBef>
              <a:spcAft>
                <a:spcPts val="0"/>
              </a:spcAft>
              <a:buClr>
                <a:schemeClr val="accent4"/>
              </a:buClr>
              <a:buSzPts val="1400"/>
              <a:buFont typeface="Open Sans"/>
              <a:buChar char="○"/>
              <a:defRPr>
                <a:solidFill>
                  <a:schemeClr val="accent4"/>
                </a:solidFill>
                <a:latin typeface="Open Sans"/>
                <a:ea typeface="Open Sans"/>
                <a:cs typeface="Open Sans"/>
                <a:sym typeface="Open Sans"/>
              </a:defRPr>
            </a:lvl8pPr>
            <a:lvl9pPr marL="4114800" lvl="8" indent="-317500">
              <a:lnSpc>
                <a:spcPct val="115000"/>
              </a:lnSpc>
              <a:spcBef>
                <a:spcPts val="0"/>
              </a:spcBef>
              <a:spcAft>
                <a:spcPts val="0"/>
              </a:spcAft>
              <a:buClr>
                <a:schemeClr val="accent4"/>
              </a:buClr>
              <a:buSzPts val="1400"/>
              <a:buFont typeface="Open Sans"/>
              <a:buChar char="■"/>
              <a:defRPr>
                <a:solidFill>
                  <a:schemeClr val="accent4"/>
                </a:solidFill>
                <a:latin typeface="Open Sans"/>
                <a:ea typeface="Open Sans"/>
                <a:cs typeface="Open Sans"/>
                <a:sym typeface="Open Sans"/>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8" r:id="rId6"/>
    <p:sldLayoutId id="2147483664" r:id="rId7"/>
    <p:sldLayoutId id="2147483673" r:id="rId8"/>
    <p:sldLayoutId id="2147483674" r:id="rId9"/>
    <p:sldLayoutId id="2147483675" r:id="rId10"/>
    <p:sldLayoutId id="2147483679" r:id="rId11"/>
    <p:sldLayoutId id="2147483680" r:id="rId12"/>
    <p:sldLayoutId id="214748368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hyperlink" Target="mailto:benjamin.r.mitchell@rochester.edu" TargetMode="External"/><Relationship Id="rId4" Type="http://schemas.openxmlformats.org/officeDocument/2006/relationships/hyperlink" Target="mailto:howen@library.rochester.edu"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hyperlink" Target="chrome-extension://efaidnbmnnnibpcajpcglclefindmkaj/https:/www.nsf.gov/bfa/dias/policy/dmpdocs/dmr_template.pdf" TargetMode="Externa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rochester.edu/university-research/compliance/rcr/nsf-requirements/#programs" TargetMode="Externa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energy.gov/doe-public-access-plan" TargetMode="External"/><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hyperlink" Target="file:///C:\Users\howen\Downloads\DOE%20O%20241.1C_FAQs.pdf" TargetMode="External"/><Relationship Id="rId2" Type="http://schemas.openxmlformats.org/officeDocument/2006/relationships/diagramData" Target="../diagrams/data2.xml"/><Relationship Id="rId1" Type="http://schemas.openxmlformats.org/officeDocument/2006/relationships/slideLayout" Target="../slideLayouts/slideLayout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hyperlink" Target="https://grants.nih.gov/grants/guide/notice-files/NOT-OD-21-014.html" TargetMode="Externa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3.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5.xml.rels><?xml version="1.0" encoding="UTF-8" standalone="yes"?>
<Relationships xmlns="http://schemas.openxmlformats.org/package/2006/relationships"><Relationship Id="rId8" Type="http://schemas.openxmlformats.org/officeDocument/2006/relationships/image" Target="../media/image28.svg"/><Relationship Id="rId13" Type="http://schemas.openxmlformats.org/officeDocument/2006/relationships/image" Target="../media/image33.png"/><Relationship Id="rId18" Type="http://schemas.openxmlformats.org/officeDocument/2006/relationships/image" Target="../media/image38.svg"/><Relationship Id="rId26" Type="http://schemas.openxmlformats.org/officeDocument/2006/relationships/image" Target="../media/image46.svg"/><Relationship Id="rId3" Type="http://schemas.openxmlformats.org/officeDocument/2006/relationships/image" Target="../media/image23.png"/><Relationship Id="rId21" Type="http://schemas.openxmlformats.org/officeDocument/2006/relationships/image" Target="../media/image41.png"/><Relationship Id="rId7" Type="http://schemas.openxmlformats.org/officeDocument/2006/relationships/image" Target="../media/image27.png"/><Relationship Id="rId12" Type="http://schemas.openxmlformats.org/officeDocument/2006/relationships/image" Target="../media/image32.svg"/><Relationship Id="rId17" Type="http://schemas.openxmlformats.org/officeDocument/2006/relationships/image" Target="../media/image37.png"/><Relationship Id="rId25" Type="http://schemas.openxmlformats.org/officeDocument/2006/relationships/image" Target="../media/image45.png"/><Relationship Id="rId2" Type="http://schemas.openxmlformats.org/officeDocument/2006/relationships/notesSlide" Target="../notesSlides/notesSlide13.xml"/><Relationship Id="rId16" Type="http://schemas.openxmlformats.org/officeDocument/2006/relationships/image" Target="../media/image36.svg"/><Relationship Id="rId20" Type="http://schemas.openxmlformats.org/officeDocument/2006/relationships/image" Target="../media/image40.svg"/><Relationship Id="rId29" Type="http://schemas.openxmlformats.org/officeDocument/2006/relationships/image" Target="../media/image49.png"/><Relationship Id="rId1" Type="http://schemas.openxmlformats.org/officeDocument/2006/relationships/slideLayout" Target="../slideLayouts/slideLayout7.xml"/><Relationship Id="rId6" Type="http://schemas.openxmlformats.org/officeDocument/2006/relationships/image" Target="../media/image26.svg"/><Relationship Id="rId11" Type="http://schemas.openxmlformats.org/officeDocument/2006/relationships/image" Target="../media/image31.png"/><Relationship Id="rId24" Type="http://schemas.openxmlformats.org/officeDocument/2006/relationships/image" Target="../media/image44.svg"/><Relationship Id="rId32" Type="http://schemas.openxmlformats.org/officeDocument/2006/relationships/image" Target="../media/image52.svg"/><Relationship Id="rId5" Type="http://schemas.openxmlformats.org/officeDocument/2006/relationships/image" Target="../media/image25.png"/><Relationship Id="rId15" Type="http://schemas.openxmlformats.org/officeDocument/2006/relationships/image" Target="../media/image35.png"/><Relationship Id="rId23" Type="http://schemas.openxmlformats.org/officeDocument/2006/relationships/image" Target="../media/image43.png"/><Relationship Id="rId28" Type="http://schemas.openxmlformats.org/officeDocument/2006/relationships/image" Target="../media/image48.svg"/><Relationship Id="rId10" Type="http://schemas.openxmlformats.org/officeDocument/2006/relationships/image" Target="../media/image30.svg"/><Relationship Id="rId19" Type="http://schemas.openxmlformats.org/officeDocument/2006/relationships/image" Target="../media/image39.png"/><Relationship Id="rId31" Type="http://schemas.openxmlformats.org/officeDocument/2006/relationships/image" Target="../media/image51.png"/><Relationship Id="rId4" Type="http://schemas.openxmlformats.org/officeDocument/2006/relationships/image" Target="../media/image24.svg"/><Relationship Id="rId9" Type="http://schemas.openxmlformats.org/officeDocument/2006/relationships/image" Target="../media/image29.png"/><Relationship Id="rId14" Type="http://schemas.openxmlformats.org/officeDocument/2006/relationships/image" Target="../media/image34.svg"/><Relationship Id="rId22" Type="http://schemas.openxmlformats.org/officeDocument/2006/relationships/image" Target="../media/image42.svg"/><Relationship Id="rId27" Type="http://schemas.openxmlformats.org/officeDocument/2006/relationships/image" Target="../media/image47.png"/><Relationship Id="rId30" Type="http://schemas.openxmlformats.org/officeDocument/2006/relationships/image" Target="../media/image50.svg"/></Relationships>
</file>

<file path=ppt/slides/_rels/slide26.xml.rels><?xml version="1.0" encoding="UTF-8" standalone="yes"?>
<Relationships xmlns="http://schemas.openxmlformats.org/package/2006/relationships"><Relationship Id="rId8" Type="http://schemas.openxmlformats.org/officeDocument/2006/relationships/hyperlink" Target="https://www.re3data.org/" TargetMode="External"/><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 Id="rId9" Type="http://schemas.openxmlformats.org/officeDocument/2006/relationships/hyperlink" Target="https://libguides.lib.rochester.edu/dmsplans/documenting"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hyperlink" Target="https://rochester.figshare.com/" TargetMode="External"/><Relationship Id="rId4" Type="http://schemas.openxmlformats.org/officeDocument/2006/relationships/image" Target="../media/image54.png"/></Relationships>
</file>

<file path=ppt/slides/_rels/slide28.xml.rels><?xml version="1.0" encoding="UTF-8" standalone="yes"?>
<Relationships xmlns="http://schemas.openxmlformats.org/package/2006/relationships"><Relationship Id="rId3" Type="http://schemas.openxmlformats.org/officeDocument/2006/relationships/hyperlink" Target="https://zenodo.org/record/3946720" TargetMode="External"/><Relationship Id="rId2" Type="http://schemas.openxmlformats.org/officeDocument/2006/relationships/notesSlide" Target="../notesSlides/notesSlide16.xml"/><Relationship Id="rId1" Type="http://schemas.openxmlformats.org/officeDocument/2006/relationships/slideLayout" Target="../slideLayouts/slideLayout9.xml"/><Relationship Id="rId4" Type="http://schemas.openxmlformats.org/officeDocument/2006/relationships/image" Target="../media/image55.jpeg"/></Relationships>
</file>

<file path=ppt/slides/_rels/slide29.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10.xml"/><Relationship Id="rId4" Type="http://schemas.openxmlformats.org/officeDocument/2006/relationships/hyperlink" Target="https://www.rochester.edu/university-research/resources/data-de-identification-services/"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10.xml"/><Relationship Id="rId4" Type="http://schemas.openxmlformats.org/officeDocument/2006/relationships/hyperlink" Target="https://www.urmc.rochester.edu/MediaLibraries/URMCMedia/ctsi/clinical-research/documents/Data-Use-Agreements-Slides.pdf" TargetMode="External"/></Relationships>
</file>

<file path=ppt/slides/_rels/slide3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hyperlink" Target="https://dmptool.org/general_guidance#metadata-data-documentation" TargetMode="Externa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hyperlink" Target="https://www.epa.gov/data/learn-about-data-standards#:~:text=What%20are%20data%20standards%3F,use%2C%20and%20management%20of%20data." TargetMode="External"/><Relationship Id="rId1" Type="http://schemas.openxmlformats.org/officeDocument/2006/relationships/slideLayout" Target="../slideLayouts/slideLayout9.xml"/><Relationship Id="rId4" Type="http://schemas.openxmlformats.org/officeDocument/2006/relationships/image" Target="../media/image60.svg"/></Relationships>
</file>

<file path=ppt/slides/_rels/slide36.xml.rels><?xml version="1.0" encoding="UTF-8" standalone="yes"?>
<Relationships xmlns="http://schemas.openxmlformats.org/package/2006/relationships"><Relationship Id="rId8" Type="http://schemas.openxmlformats.org/officeDocument/2006/relationships/hyperlink" Target="http://impex-fp7.oeaw.ac.at/overview" TargetMode="External"/><Relationship Id="rId13" Type="http://schemas.openxmlformats.org/officeDocument/2006/relationships/hyperlink" Target="https://mmcif.wwpdb.org/" TargetMode="External"/><Relationship Id="rId18" Type="http://schemas.openxmlformats.org/officeDocument/2006/relationships/hyperlink" Target="https://tei-c.org/" TargetMode="External"/><Relationship Id="rId3" Type="http://schemas.openxmlformats.org/officeDocument/2006/relationships/hyperlink" Target="https://www.iucr.org/resources/cif" TargetMode="External"/><Relationship Id="rId7" Type="http://schemas.openxmlformats.org/officeDocument/2006/relationships/hyperlink" Target="https://fits.gsfc.nasa.gov/fits_wcs.html" TargetMode="External"/><Relationship Id="rId12" Type="http://schemas.openxmlformats.org/officeDocument/2006/relationships/hyperlink" Target="https://www.openpmd.org/#/start" TargetMode="External"/><Relationship Id="rId17" Type="http://schemas.openxmlformats.org/officeDocument/2006/relationships/hyperlink" Target="https://spase-group.org/data/" TargetMode="External"/><Relationship Id="rId2" Type="http://schemas.openxmlformats.org/officeDocument/2006/relationships/hyperlink" Target="https://www.virtualastronomy.org/avm_metadata.php" TargetMode="External"/><Relationship Id="rId16" Type="http://schemas.openxmlformats.org/officeDocument/2006/relationships/hyperlink" Target="https://vizier.cds.unistra.fr/vizier/doc/catstd.htx" TargetMode="External"/><Relationship Id="rId1" Type="http://schemas.openxmlformats.org/officeDocument/2006/relationships/slideLayout" Target="../slideLayouts/slideLayout3.xml"/><Relationship Id="rId6" Type="http://schemas.openxmlformats.org/officeDocument/2006/relationships/hyperlink" Target="https://fits.gsfc.nasa.gov/fits_standard.html" TargetMode="External"/><Relationship Id="rId11" Type="http://schemas.openxmlformats.org/officeDocument/2006/relationships/hyperlink" Target="https://www.ogc.org/standards/om" TargetMode="External"/><Relationship Id="rId5" Type="http://schemas.openxmlformats.org/officeDocument/2006/relationships/hyperlink" Target="https://ddialliance.org/" TargetMode="External"/><Relationship Id="rId15" Type="http://schemas.openxmlformats.org/officeDocument/2006/relationships/hyperlink" Target="https://www.ivoa.net/documents/RM/20070302/index.html" TargetMode="External"/><Relationship Id="rId10" Type="http://schemas.openxmlformats.org/officeDocument/2006/relationships/hyperlink" Target="https://www.nexusformat.org/" TargetMode="External"/><Relationship Id="rId19" Type="http://schemas.openxmlformats.org/officeDocument/2006/relationships/hyperlink" Target="https://fairsharing.org/search?fairsharingRegistry=Standard" TargetMode="External"/><Relationship Id="rId4" Type="http://schemas.openxmlformats.org/officeDocument/2006/relationships/hyperlink" Target="http://icatproject-contrib.github.io/CSMD/" TargetMode="External"/><Relationship Id="rId9" Type="http://schemas.openxmlformats.org/officeDocument/2006/relationships/hyperlink" Target="https://rdamsc.bath.ac.uk/msc/m20" TargetMode="External"/><Relationship Id="rId14" Type="http://schemas.openxmlformats.org/officeDocument/2006/relationships/hyperlink" Target="https://www.plasma-mds.org/"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62.svg"/><Relationship Id="rId2" Type="http://schemas.openxmlformats.org/officeDocument/2006/relationships/image" Target="../media/image61.png"/><Relationship Id="rId1" Type="http://schemas.openxmlformats.org/officeDocument/2006/relationships/slideLayout" Target="../slideLayouts/slideLayout5.xml"/><Relationship Id="rId4" Type="http://schemas.openxmlformats.org/officeDocument/2006/relationships/hyperlink" Target="https://doi.org/10.60593/ur.d.26319499"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hyperlink" Target="https://www.icpsr.umich.edu/web/ICPSR/cms/1983" TargetMode="External"/><Relationship Id="rId1" Type="http://schemas.openxmlformats.org/officeDocument/2006/relationships/slideLayout" Target="../slideLayouts/slideLayout7.xml"/><Relationship Id="rId4" Type="http://schemas.openxmlformats.org/officeDocument/2006/relationships/image" Target="../media/image64.svg"/></Relationships>
</file>

<file path=ppt/slides/_rels/slide39.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hyperlink" Target="https://www.whitehouse.gov/wp-content/uploads/2022/08/08-2022-OSTP-Public-Access-Memo.pdf"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hyperlink" Target="https://www.library.rochester.edu/research/labarchives" TargetMode="External"/><Relationship Id="rId2" Type="http://schemas.openxmlformats.org/officeDocument/2006/relationships/image" Target="../media/image67.png"/><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43.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Layout" Target="../slideLayouts/slideLayout7.xml"/><Relationship Id="rId4" Type="http://schemas.openxmlformats.org/officeDocument/2006/relationships/hyperlink" Target="https://creativecommons.org/share-your-work/cclicenses/" TargetMode="External"/></Relationships>
</file>

<file path=ppt/slides/_rels/slide44.xml.rels><?xml version="1.0" encoding="UTF-8" standalone="yes"?>
<Relationships xmlns="http://schemas.openxmlformats.org/package/2006/relationships"><Relationship Id="rId8" Type="http://schemas.openxmlformats.org/officeDocument/2006/relationships/hyperlink" Target="https://orcid.lib.rochester.edu/" TargetMode="External"/><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image" Target="../media/image70.png"/><Relationship Id="rId1" Type="http://schemas.openxmlformats.org/officeDocument/2006/relationships/slideLayout" Target="../slideLayouts/slideLayout7.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45.xml.rels><?xml version="1.0" encoding="UTF-8" standalone="yes"?>
<Relationships xmlns="http://schemas.openxmlformats.org/package/2006/relationships"><Relationship Id="rId2" Type="http://schemas.openxmlformats.org/officeDocument/2006/relationships/hyperlink" Target="mailto:scholcomm@library.rochester.edu" TargetMode="Externa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hyperlink" Target="https://www.library.rochester.edu/services/data-management-and-sharing" TargetMode="External"/><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hyperlink" Target="https://www.library.rochester.edu/services/data-management-and-sharing" TargetMode="External"/><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1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www.whitehouse.gov/wp-content/uploads/2022/01/010422-NSPM-33-Implementation-Guidance.pdf" TargetMode="Externa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1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51.xml.rels><?xml version="1.0" encoding="UTF-8" standalone="yes"?>
<Relationships xmlns="http://schemas.openxmlformats.org/package/2006/relationships"><Relationship Id="rId3" Type="http://schemas.openxmlformats.org/officeDocument/2006/relationships/hyperlink" Target="https://osf.io/institutions/rochester" TargetMode="External"/><Relationship Id="rId2" Type="http://schemas.openxmlformats.org/officeDocument/2006/relationships/image" Target="../media/image87.pn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3" Type="http://schemas.openxmlformats.org/officeDocument/2006/relationships/hyperlink" Target="https://www.library.rochester.edu/research/scholarly-publishing" TargetMode="External"/><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hyperlink" Target="mailto:benjamin.r.mitchell@rochester.edu" TargetMode="External"/><Relationship Id="rId5" Type="http://schemas.openxmlformats.org/officeDocument/2006/relationships/hyperlink" Target="mailto:howen@library.rochester.edu" TargetMode="Externa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nsf.gov/pubs/2023/nsf23104/nsf23104.pdf" TargetMode="External"/><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2DE2F68-3DEC-C18E-3C4E-FCFC0A587B5E}"/>
              </a:ext>
              <a:ext uri="{C183D7F6-B498-43B3-948B-1728B52AA6E4}">
                <adec:decorative xmlns:adec="http://schemas.microsoft.com/office/drawing/2017/decorative" val="1"/>
              </a:ext>
            </a:extLst>
          </p:cNvPr>
          <p:cNvPicPr>
            <a:picLocks noChangeAspect="1"/>
          </p:cNvPicPr>
          <p:nvPr/>
        </p:nvPicPr>
        <p:blipFill rotWithShape="1">
          <a:blip r:embed="rId3">
            <a:alphaModFix/>
          </a:blip>
          <a:srcRect t="15730"/>
          <a:stretch/>
        </p:blipFill>
        <p:spPr>
          <a:xfrm>
            <a:off x="-2" y="9183"/>
            <a:ext cx="9143985" cy="5143493"/>
          </a:xfrm>
          <a:prstGeom prst="rect">
            <a:avLst/>
          </a:prstGeom>
        </p:spPr>
      </p:pic>
      <p:sp>
        <p:nvSpPr>
          <p:cNvPr id="5" name="Rectangle 4">
            <a:extLst>
              <a:ext uri="{FF2B5EF4-FFF2-40B4-BE49-F238E27FC236}">
                <a16:creationId xmlns:a16="http://schemas.microsoft.com/office/drawing/2014/main" id="{673A9323-90F9-A745-4B60-99B56AE45E08}"/>
              </a:ext>
              <a:ext uri="{C183D7F6-B498-43B3-948B-1728B52AA6E4}">
                <adec:decorative xmlns:adec="http://schemas.microsoft.com/office/drawing/2017/decorative" val="1"/>
              </a:ext>
            </a:extLst>
          </p:cNvPr>
          <p:cNvSpPr/>
          <p:nvPr/>
        </p:nvSpPr>
        <p:spPr>
          <a:xfrm>
            <a:off x="1" y="3934383"/>
            <a:ext cx="9143999" cy="1269175"/>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E9EA9FB-CACF-B542-A070-4CDACFDBF017}"/>
              </a:ext>
            </a:extLst>
          </p:cNvPr>
          <p:cNvSpPr>
            <a:spLocks noGrp="1"/>
          </p:cNvSpPr>
          <p:nvPr>
            <p:ph type="ctrTitle"/>
          </p:nvPr>
        </p:nvSpPr>
        <p:spPr>
          <a:xfrm>
            <a:off x="192773" y="4100232"/>
            <a:ext cx="5353799" cy="946404"/>
          </a:xfrm>
        </p:spPr>
        <p:txBody>
          <a:bodyPr anchor="ctr">
            <a:norm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sz="1900" dirty="0">
                <a:latin typeface="Arial"/>
                <a:ea typeface="Open Sans"/>
                <a:cs typeface="Calibri"/>
              </a:rPr>
              <a:t>Love Data: </a:t>
            </a:r>
            <a:br>
              <a:rPr lang="en-US" sz="1900" dirty="0">
                <a:latin typeface="Arial"/>
                <a:ea typeface="Open Sans"/>
                <a:cs typeface="Calibri"/>
              </a:rPr>
            </a:br>
            <a:r>
              <a:rPr lang="en-US" sz="1900" dirty="0">
                <a:latin typeface="Arial"/>
                <a:ea typeface="Open Sans"/>
                <a:cs typeface="Calibri"/>
              </a:rPr>
              <a:t>NSF and DOE's Public Access Plans</a:t>
            </a:r>
          </a:p>
        </p:txBody>
      </p:sp>
      <p:sp>
        <p:nvSpPr>
          <p:cNvPr id="3" name="Subtitle 2">
            <a:extLst>
              <a:ext uri="{FF2B5EF4-FFF2-40B4-BE49-F238E27FC236}">
                <a16:creationId xmlns:a16="http://schemas.microsoft.com/office/drawing/2014/main" id="{E760BF93-EDA3-D943-9E91-758E94E4208B}"/>
              </a:ext>
            </a:extLst>
          </p:cNvPr>
          <p:cNvSpPr>
            <a:spLocks noGrp="1"/>
          </p:cNvSpPr>
          <p:nvPr>
            <p:ph type="subTitle" idx="1"/>
          </p:nvPr>
        </p:nvSpPr>
        <p:spPr>
          <a:xfrm>
            <a:off x="5879081" y="3938248"/>
            <a:ext cx="3693505" cy="1274826"/>
          </a:xfrm>
        </p:spPr>
        <p:txBody>
          <a:bodyPr vert="horz" lIns="68580" tIns="34290" rIns="68580" bIns="34290" rtlCol="0" anchor="ctr">
            <a:norm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sz="1400" dirty="0">
                <a:latin typeface="Arial"/>
                <a:ea typeface="+mn-lt"/>
                <a:cs typeface="+mn-lt"/>
              </a:rPr>
              <a:t>Heather Owen, Data Librarian, </a:t>
            </a:r>
            <a:r>
              <a:rPr lang="en-US" sz="1400" dirty="0">
                <a:latin typeface="Arial"/>
                <a:ea typeface="+mn-lt"/>
                <a:cs typeface="+mn-lt"/>
                <a:hlinkClick r:id="rId4">
                  <a:extLst>
                    <a:ext uri="{A12FA001-AC4F-418D-AE19-62706E023703}">
                      <ahyp:hlinkClr xmlns:ahyp="http://schemas.microsoft.com/office/drawing/2018/hyperlinkcolor" val="tx"/>
                    </a:ext>
                  </a:extLst>
                </a:hlinkClick>
              </a:rPr>
              <a:t>howen@library.rochester.edu</a:t>
            </a:r>
            <a:r>
              <a:rPr lang="en-US" sz="1400" dirty="0">
                <a:latin typeface="Arial"/>
                <a:ea typeface="+mn-lt"/>
                <a:cs typeface="+mn-lt"/>
              </a:rPr>
              <a:t> </a:t>
            </a:r>
          </a:p>
          <a:p>
            <a:r>
              <a:rPr lang="en-US" sz="1400" dirty="0">
                <a:latin typeface="Arial"/>
                <a:ea typeface="+mn-lt"/>
                <a:cs typeface="+mn-lt"/>
              </a:rPr>
              <a:t>Ben Mitchell, STEM Librarian,</a:t>
            </a:r>
          </a:p>
          <a:p>
            <a:r>
              <a:rPr lang="en-US" sz="1400" dirty="0">
                <a:latin typeface="Arial"/>
                <a:ea typeface="+mn-lt"/>
                <a:cs typeface="+mn-lt"/>
                <a:hlinkClick r:id="rId5">
                  <a:extLst>
                    <a:ext uri="{A12FA001-AC4F-418D-AE19-62706E023703}">
                      <ahyp:hlinkClr xmlns:ahyp="http://schemas.microsoft.com/office/drawing/2018/hyperlinkcolor" val="tx"/>
                    </a:ext>
                  </a:extLst>
                </a:hlinkClick>
              </a:rPr>
              <a:t>benjamin.r.mitchell@rochester.edu</a:t>
            </a:r>
            <a:r>
              <a:rPr lang="en-US" sz="1400" dirty="0">
                <a:latin typeface="Arial"/>
                <a:ea typeface="+mn-lt"/>
                <a:cs typeface="+mn-lt"/>
              </a:rPr>
              <a:t> </a:t>
            </a:r>
            <a:endParaRPr lang="en-US" sz="1400" b="1" dirty="0">
              <a:latin typeface="Goudy Old Style"/>
              <a:cs typeface="Arial"/>
            </a:endParaRPr>
          </a:p>
        </p:txBody>
      </p:sp>
      <p:sp>
        <p:nvSpPr>
          <p:cNvPr id="6" name="Minus Sign 5">
            <a:extLst>
              <a:ext uri="{FF2B5EF4-FFF2-40B4-BE49-F238E27FC236}">
                <a16:creationId xmlns:a16="http://schemas.microsoft.com/office/drawing/2014/main" id="{B8DC2C8F-6718-CCB7-421F-C51B2B88B377}"/>
              </a:ext>
              <a:ext uri="{C183D7F6-B498-43B3-948B-1728B52AA6E4}">
                <adec:decorative xmlns:adec="http://schemas.microsoft.com/office/drawing/2017/decorative" val="1"/>
              </a:ext>
            </a:extLst>
          </p:cNvPr>
          <p:cNvSpPr/>
          <p:nvPr/>
        </p:nvSpPr>
        <p:spPr>
          <a:xfrm rot="5400000">
            <a:off x="5091609" y="4524303"/>
            <a:ext cx="898071" cy="7422"/>
          </a:xfrm>
          <a:prstGeom prst="mathMinus">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2">
            <a:extLst>
              <a:ext uri="{FF2B5EF4-FFF2-40B4-BE49-F238E27FC236}">
                <a16:creationId xmlns:a16="http://schemas.microsoft.com/office/drawing/2014/main" id="{A006FF82-7BBB-B28E-577D-872475378629}"/>
              </a:ext>
              <a:ext uri="{C183D7F6-B498-43B3-948B-1728B52AA6E4}">
                <adec:decorative xmlns:adec="http://schemas.microsoft.com/office/drawing/2017/decorative" val="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242" y="71004"/>
            <a:ext cx="1908031" cy="3509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8960606"/>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B3143-5E62-39E4-B066-51189A588FB0}"/>
              </a:ext>
            </a:extLst>
          </p:cNvPr>
          <p:cNvSpPr>
            <a:spLocks noGrp="1"/>
          </p:cNvSpPr>
          <p:nvPr>
            <p:ph type="title"/>
          </p:nvPr>
        </p:nvSpPr>
        <p:spPr>
          <a:xfrm>
            <a:off x="713225" y="149536"/>
            <a:ext cx="7717500" cy="323100"/>
          </a:xfrm>
        </p:spPr>
        <p:txBody>
          <a:bodyPr/>
          <a:lstStyle/>
          <a:p>
            <a:r>
              <a:rPr lang="en-US" b="1" dirty="0">
                <a:latin typeface="Arial"/>
              </a:rPr>
              <a:t>Remember….</a:t>
            </a:r>
          </a:p>
        </p:txBody>
      </p:sp>
      <p:sp>
        <p:nvSpPr>
          <p:cNvPr id="3" name="Oval 2">
            <a:extLst>
              <a:ext uri="{FF2B5EF4-FFF2-40B4-BE49-F238E27FC236}">
                <a16:creationId xmlns:a16="http://schemas.microsoft.com/office/drawing/2014/main" id="{44913153-81F0-8FA9-1962-AC6309D90047}"/>
              </a:ext>
            </a:extLst>
          </p:cNvPr>
          <p:cNvSpPr/>
          <p:nvPr/>
        </p:nvSpPr>
        <p:spPr>
          <a:xfrm>
            <a:off x="1205704" y="712693"/>
            <a:ext cx="1896036" cy="1586753"/>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800"/>
              <a:t>Public Access</a:t>
            </a:r>
          </a:p>
        </p:txBody>
      </p:sp>
      <p:sp>
        <p:nvSpPr>
          <p:cNvPr id="4" name="Oval 3">
            <a:extLst>
              <a:ext uri="{FF2B5EF4-FFF2-40B4-BE49-F238E27FC236}">
                <a16:creationId xmlns:a16="http://schemas.microsoft.com/office/drawing/2014/main" id="{253265F8-9F48-9727-275D-55EFDF01226A}"/>
              </a:ext>
            </a:extLst>
          </p:cNvPr>
          <p:cNvSpPr/>
          <p:nvPr/>
        </p:nvSpPr>
        <p:spPr>
          <a:xfrm>
            <a:off x="5833781" y="712693"/>
            <a:ext cx="1896036" cy="1586753"/>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800"/>
              <a:t>Open Access</a:t>
            </a:r>
          </a:p>
        </p:txBody>
      </p:sp>
      <p:sp>
        <p:nvSpPr>
          <p:cNvPr id="6" name="Not Equal 5">
            <a:extLst>
              <a:ext uri="{FF2B5EF4-FFF2-40B4-BE49-F238E27FC236}">
                <a16:creationId xmlns:a16="http://schemas.microsoft.com/office/drawing/2014/main" id="{A61BB525-B2D3-3407-98AF-B5BB954D5905}"/>
              </a:ext>
              <a:ext uri="{C183D7F6-B498-43B3-948B-1728B52AA6E4}">
                <adec:decorative xmlns:adec="http://schemas.microsoft.com/office/drawing/2017/decorative" val="1"/>
              </a:ext>
            </a:extLst>
          </p:cNvPr>
          <p:cNvSpPr/>
          <p:nvPr/>
        </p:nvSpPr>
        <p:spPr>
          <a:xfrm>
            <a:off x="3960134" y="1042146"/>
            <a:ext cx="1082488" cy="779930"/>
          </a:xfrm>
          <a:prstGeom prst="mathNotEqual">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TextBox 8">
            <a:extLst>
              <a:ext uri="{FF2B5EF4-FFF2-40B4-BE49-F238E27FC236}">
                <a16:creationId xmlns:a16="http://schemas.microsoft.com/office/drawing/2014/main" id="{F05C93F5-2ADE-FC0F-004D-A1BE7774E811}"/>
              </a:ext>
            </a:extLst>
          </p:cNvPr>
          <p:cNvSpPr txBox="1"/>
          <p:nvPr/>
        </p:nvSpPr>
        <p:spPr>
          <a:xfrm>
            <a:off x="863948" y="2665879"/>
            <a:ext cx="7274859" cy="1569660"/>
          </a:xfrm>
          <a:prstGeom prst="rect">
            <a:avLst/>
          </a:prstGeom>
          <a:noFill/>
          <a:ln w="38100">
            <a:solidFill>
              <a:schemeClr val="tx2">
                <a:lumMod val="75000"/>
              </a:schemeClr>
            </a:solidFill>
          </a:ln>
        </p:spPr>
        <p:txBody>
          <a:bodyPr wrap="square" rtlCol="0">
            <a:spAutoFit/>
          </a:bodyPr>
          <a:lstStyle/>
          <a:p>
            <a:pPr marL="285750" indent="-285750">
              <a:buFont typeface="Arial" panose="020B0604020202020204" pitchFamily="34" charset="0"/>
              <a:buChar char="•"/>
            </a:pPr>
            <a:r>
              <a:rPr lang="en-US" sz="1600"/>
              <a:t>All </a:t>
            </a:r>
            <a:r>
              <a:rPr lang="en-US" sz="1600" b="1"/>
              <a:t>peer-reviewed scholarly publications </a:t>
            </a:r>
            <a:r>
              <a:rPr lang="en-US" sz="1600"/>
              <a:t>resulting from NSF-funded research will be made </a:t>
            </a:r>
            <a:r>
              <a:rPr lang="en-US" sz="1600" b="1"/>
              <a:t>freely available and publicly accessible without embargo</a:t>
            </a:r>
            <a:r>
              <a:rPr lang="en-US" sz="1600"/>
              <a:t> or delay in the NSF Public Access Repository (</a:t>
            </a:r>
            <a:r>
              <a:rPr lang="en-US" sz="1600" b="1"/>
              <a:t>NSF-PAR</a:t>
            </a:r>
            <a:r>
              <a:rPr lang="en-US" sz="1600"/>
              <a:t>).</a:t>
            </a:r>
          </a:p>
          <a:p>
            <a:pPr marL="285750" indent="-285750">
              <a:buFont typeface="Arial" panose="020B0604020202020204" pitchFamily="34" charset="0"/>
              <a:buChar char="•"/>
            </a:pPr>
            <a:r>
              <a:rPr lang="en-US" sz="1600" b="1"/>
              <a:t>Scientific data </a:t>
            </a:r>
            <a:r>
              <a:rPr lang="en-US" sz="1600"/>
              <a:t>associated with peer-reviewed publications resulting from NSF-funded research will be made available in </a:t>
            </a:r>
            <a:r>
              <a:rPr lang="en-US" sz="1600" b="1"/>
              <a:t>appropriate scientific disciplinary repositories,</a:t>
            </a:r>
            <a:r>
              <a:rPr lang="en-US" sz="1600"/>
              <a:t> and the </a:t>
            </a:r>
            <a:r>
              <a:rPr lang="en-US" sz="1600" b="1"/>
              <a:t>DOI will be shared in NSF-PAR. </a:t>
            </a:r>
          </a:p>
        </p:txBody>
      </p:sp>
    </p:spTree>
    <p:extLst>
      <p:ext uri="{BB962C8B-B14F-4D97-AF65-F5344CB8AC3E}">
        <p14:creationId xmlns:p14="http://schemas.microsoft.com/office/powerpoint/2010/main" val="19087602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51"/>
        <p:cNvGrpSpPr/>
        <p:nvPr/>
      </p:nvGrpSpPr>
      <p:grpSpPr>
        <a:xfrm>
          <a:off x="0" y="0"/>
          <a:ext cx="0" cy="0"/>
          <a:chOff x="0" y="0"/>
          <a:chExt cx="0" cy="0"/>
        </a:xfrm>
      </p:grpSpPr>
      <p:sp>
        <p:nvSpPr>
          <p:cNvPr id="2152" name="Google Shape;2152;p49"/>
          <p:cNvSpPr txBox="1">
            <a:spLocks noGrp="1"/>
          </p:cNvSpPr>
          <p:nvPr>
            <p:ph type="title"/>
          </p:nvPr>
        </p:nvSpPr>
        <p:spPr>
          <a:xfrm>
            <a:off x="713250" y="759626"/>
            <a:ext cx="7717500" cy="323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b="1" dirty="0">
                <a:latin typeface="Arial"/>
              </a:rPr>
              <a:t>Cost</a:t>
            </a:r>
            <a:endParaRPr b="1" dirty="0">
              <a:latin typeface="Arial"/>
            </a:endParaRPr>
          </a:p>
        </p:txBody>
      </p:sp>
      <p:sp>
        <p:nvSpPr>
          <p:cNvPr id="2153" name="Google Shape;2153;p49">
            <a:extLst>
              <a:ext uri="{C183D7F6-B498-43B3-948B-1728B52AA6E4}">
                <adec:decorative xmlns:adec="http://schemas.microsoft.com/office/drawing/2017/decorative" val="1"/>
              </a:ext>
            </a:extLst>
          </p:cNvPr>
          <p:cNvSpPr/>
          <p:nvPr/>
        </p:nvSpPr>
        <p:spPr>
          <a:xfrm>
            <a:off x="814650" y="1712875"/>
            <a:ext cx="3552900" cy="2439900"/>
          </a:xfrm>
          <a:prstGeom prst="roundRect">
            <a:avLst>
              <a:gd name="adj" fmla="val 16667"/>
            </a:avLst>
          </a:prstGeom>
          <a:solidFill>
            <a:schemeClr val="lt1"/>
          </a:solidFill>
          <a:ln>
            <a:noFill/>
          </a:ln>
          <a:effectLst>
            <a:outerShdw dist="76200" dir="3000000" algn="bl" rotWithShape="0">
              <a:schemeClr val="accent5"/>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4" name="Google Shape;2154;p49">
            <a:extLst>
              <a:ext uri="{C183D7F6-B498-43B3-948B-1728B52AA6E4}">
                <adec:decorative xmlns:adec="http://schemas.microsoft.com/office/drawing/2017/decorative" val="1"/>
              </a:ext>
            </a:extLst>
          </p:cNvPr>
          <p:cNvSpPr/>
          <p:nvPr/>
        </p:nvSpPr>
        <p:spPr>
          <a:xfrm>
            <a:off x="4777050" y="1712875"/>
            <a:ext cx="3552900" cy="2441400"/>
          </a:xfrm>
          <a:prstGeom prst="roundRect">
            <a:avLst>
              <a:gd name="adj" fmla="val 16667"/>
            </a:avLst>
          </a:prstGeom>
          <a:solidFill>
            <a:schemeClr val="lt1"/>
          </a:solidFill>
          <a:ln>
            <a:noFill/>
          </a:ln>
          <a:effectLst>
            <a:outerShdw dist="76200" dir="3000000" algn="bl" rotWithShape="0">
              <a:schemeClr val="accent5"/>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5" name="Google Shape;2155;p49"/>
          <p:cNvSpPr txBox="1">
            <a:spLocks noGrp="1"/>
          </p:cNvSpPr>
          <p:nvPr>
            <p:ph type="subTitle" idx="3"/>
          </p:nvPr>
        </p:nvSpPr>
        <p:spPr>
          <a:xfrm>
            <a:off x="814650" y="2571750"/>
            <a:ext cx="3552900" cy="986100"/>
          </a:xfrm>
          <a:prstGeom prst="rect">
            <a:avLst/>
          </a:prstGeom>
        </p:spPr>
        <p:txBody>
          <a:bodyPr spcFirstLastPara="1" wrap="square" lIns="91425" tIns="91425" rIns="91425" bIns="91425" anchor="ctr" anchorCtr="0">
            <a:noAutofit/>
          </a:bodyPr>
          <a:lstStyle/>
          <a:p>
            <a:pPr marL="35560" lvl="0" indent="0" algn="l" rtl="0">
              <a:spcBef>
                <a:spcPts val="0"/>
              </a:spcBef>
              <a:spcAft>
                <a:spcPts val="0"/>
              </a:spcAft>
              <a:buClr>
                <a:schemeClr val="accent4"/>
              </a:buClr>
              <a:buSzPts val="1600"/>
              <a:buNone/>
            </a:pPr>
            <a:r>
              <a:rPr lang="en-US" dirty="0">
                <a:solidFill>
                  <a:schemeClr val="accent4"/>
                </a:solidFill>
                <a:latin typeface="Arial"/>
              </a:rPr>
              <a:t>Sharing your article in NSF-PAR is free. You do not need to worry about publishing costs to meet Public Access mandates. [But reasonable publication costs can be mentioned in your budget.]</a:t>
            </a:r>
            <a:endParaRPr dirty="0">
              <a:solidFill>
                <a:schemeClr val="accent4"/>
              </a:solidFill>
              <a:latin typeface="Arial"/>
            </a:endParaRPr>
          </a:p>
        </p:txBody>
      </p:sp>
      <p:sp>
        <p:nvSpPr>
          <p:cNvPr id="2158" name="Google Shape;2158;p49"/>
          <p:cNvSpPr txBox="1">
            <a:spLocks noGrp="1"/>
          </p:cNvSpPr>
          <p:nvPr>
            <p:ph type="subTitle" idx="4"/>
          </p:nvPr>
        </p:nvSpPr>
        <p:spPr>
          <a:xfrm>
            <a:off x="4777200" y="2553475"/>
            <a:ext cx="3552600" cy="987600"/>
          </a:xfrm>
          <a:prstGeom prst="rect">
            <a:avLst/>
          </a:prstGeom>
        </p:spPr>
        <p:txBody>
          <a:bodyPr spcFirstLastPara="1" wrap="square" lIns="91425" tIns="91425" rIns="91425" bIns="91425" anchor="ctr" anchorCtr="0">
            <a:noAutofit/>
          </a:bodyPr>
          <a:lstStyle/>
          <a:p>
            <a:pPr marL="35560" lvl="0" indent="0" algn="l" rtl="0">
              <a:spcBef>
                <a:spcPts val="0"/>
              </a:spcBef>
              <a:spcAft>
                <a:spcPts val="0"/>
              </a:spcAft>
              <a:buClr>
                <a:schemeClr val="accent4"/>
              </a:buClr>
              <a:buSzPts val="1600"/>
              <a:buNone/>
            </a:pPr>
            <a:r>
              <a:rPr lang="en-US" dirty="0">
                <a:solidFill>
                  <a:schemeClr val="accent4"/>
                </a:solidFill>
                <a:latin typeface="Arial"/>
              </a:rPr>
              <a:t>Sharing data in repositories is often free, but not always. If you end up sharing your data in a repository which is not free, include the repository cost and other DMS costs in your grant proposal. </a:t>
            </a:r>
            <a:endParaRPr dirty="0">
              <a:solidFill>
                <a:schemeClr val="accent4"/>
              </a:solidFill>
              <a:latin typeface="Arial"/>
            </a:endParaRPr>
          </a:p>
        </p:txBody>
      </p:sp>
      <p:sp>
        <p:nvSpPr>
          <p:cNvPr id="2159" name="Google Shape;2159;p49">
            <a:extLst>
              <a:ext uri="{C183D7F6-B498-43B3-948B-1728B52AA6E4}">
                <adec:decorative xmlns:adec="http://schemas.microsoft.com/office/drawing/2017/decorative" val="1"/>
              </a:ext>
            </a:extLst>
          </p:cNvPr>
          <p:cNvSpPr/>
          <p:nvPr/>
        </p:nvSpPr>
        <p:spPr>
          <a:xfrm>
            <a:off x="2170800" y="1326913"/>
            <a:ext cx="840600" cy="840600"/>
          </a:xfrm>
          <a:prstGeom prst="roundRect">
            <a:avLst>
              <a:gd name="adj" fmla="val 50000"/>
            </a:avLst>
          </a:prstGeom>
          <a:solidFill>
            <a:schemeClr val="accent3"/>
          </a:solidFill>
          <a:ln>
            <a:noFill/>
          </a:ln>
          <a:effectLst>
            <a:outerShdw dist="57150" dir="3000000" algn="bl" rotWithShape="0">
              <a:schemeClr val="accent5"/>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1" name="Google Shape;2161;p49">
            <a:extLst>
              <a:ext uri="{C183D7F6-B498-43B3-948B-1728B52AA6E4}">
                <adec:decorative xmlns:adec="http://schemas.microsoft.com/office/drawing/2017/decorative" val="1"/>
              </a:ext>
            </a:extLst>
          </p:cNvPr>
          <p:cNvSpPr/>
          <p:nvPr/>
        </p:nvSpPr>
        <p:spPr>
          <a:xfrm>
            <a:off x="6133200" y="1326913"/>
            <a:ext cx="840600" cy="840600"/>
          </a:xfrm>
          <a:prstGeom prst="roundRect">
            <a:avLst>
              <a:gd name="adj" fmla="val 50000"/>
            </a:avLst>
          </a:prstGeom>
          <a:solidFill>
            <a:schemeClr val="accent3"/>
          </a:solidFill>
          <a:ln>
            <a:noFill/>
          </a:ln>
          <a:effectLst>
            <a:outerShdw dist="57150" dir="3000000" algn="bl" rotWithShape="0">
              <a:schemeClr val="accent5"/>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551030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09B3AA-D873-FE0F-5A5E-8E30FA1C3E11}"/>
              </a:ext>
            </a:extLst>
          </p:cNvPr>
          <p:cNvSpPr>
            <a:spLocks noGrp="1"/>
          </p:cNvSpPr>
          <p:nvPr>
            <p:ph type="title"/>
          </p:nvPr>
        </p:nvSpPr>
        <p:spPr>
          <a:xfrm>
            <a:off x="772602" y="1289130"/>
            <a:ext cx="7717500" cy="323100"/>
          </a:xfrm>
        </p:spPr>
        <p:txBody>
          <a:bodyPr/>
          <a:lstStyle/>
          <a:p>
            <a:r>
              <a:rPr lang="en-US" b="1" dirty="0">
                <a:latin typeface="Arial"/>
              </a:rPr>
              <a:t>Data Management and Sharing Plan</a:t>
            </a:r>
            <a:br>
              <a:rPr lang="en-US" b="1" dirty="0">
                <a:latin typeface="Arial"/>
              </a:rPr>
            </a:br>
            <a:br>
              <a:rPr lang="en-US" b="1" dirty="0">
                <a:latin typeface="Arial"/>
              </a:rPr>
            </a:br>
            <a:endParaRPr lang="en-US" b="1" dirty="0">
              <a:latin typeface="Arial"/>
            </a:endParaRPr>
          </a:p>
        </p:txBody>
      </p:sp>
      <p:sp>
        <p:nvSpPr>
          <p:cNvPr id="4" name="Text Placeholder 1">
            <a:extLst>
              <a:ext uri="{FF2B5EF4-FFF2-40B4-BE49-F238E27FC236}">
                <a16:creationId xmlns:a16="http://schemas.microsoft.com/office/drawing/2014/main" id="{EF7EE57E-1BB8-A393-46A2-8D85BC58EE34}"/>
              </a:ext>
            </a:extLst>
          </p:cNvPr>
          <p:cNvSpPr txBox="1">
            <a:spLocks/>
          </p:cNvSpPr>
          <p:nvPr/>
        </p:nvSpPr>
        <p:spPr>
          <a:xfrm>
            <a:off x="712286" y="1625121"/>
            <a:ext cx="8192925" cy="2204844"/>
          </a:xfrm>
          <a:prstGeom prst="rect">
            <a:avLst/>
          </a:prstGeom>
        </p:spPr>
        <p:txBody>
          <a:bodyPr lIns="91440" tIns="45720" rIns="91440" bIns="4572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171450" indent="-171450">
              <a:buFont typeface="Arial" panose="020B0604020202020204" pitchFamily="34" charset="0"/>
              <a:buChar char="•"/>
            </a:pPr>
            <a:r>
              <a:rPr lang="en-US" sz="2000" dirty="0"/>
              <a:t>Data Management Plans (DMPs) will be renamed Data Management and Sharing Plans (DMSPs) to emphasize the importance of sharing.</a:t>
            </a:r>
          </a:p>
          <a:p>
            <a:pPr marL="171450" indent="-171450">
              <a:buFont typeface="Arial" panose="020B0604020202020204" pitchFamily="34" charset="0"/>
              <a:buChar char="•"/>
            </a:pPr>
            <a:r>
              <a:rPr lang="en-US" sz="2000" dirty="0"/>
              <a:t>New DMSP templates will be created! Most are not released yet, but the </a:t>
            </a:r>
            <a:r>
              <a:rPr lang="en-US" sz="2000" dirty="0">
                <a:hlinkClick r:id="rId2"/>
              </a:rPr>
              <a:t>Division of Materials Research has released theirs. </a:t>
            </a:r>
            <a:endParaRPr lang="en-US" sz="2000" dirty="0"/>
          </a:p>
          <a:p>
            <a:pPr marL="171450" indent="-171450">
              <a:buFont typeface="Arial" panose="020B0604020202020204" pitchFamily="34" charset="0"/>
              <a:buChar char="•"/>
            </a:pPr>
            <a:r>
              <a:rPr lang="en-US" sz="2000" dirty="0"/>
              <a:t>This template borrows from the NIH’s template – maybe other divisions will do the same?</a:t>
            </a:r>
          </a:p>
          <a:p>
            <a:pPr marL="171450" indent="-171450">
              <a:buFont typeface="Arial" panose="020B0604020202020204" pitchFamily="34" charset="0"/>
              <a:buChar char="•"/>
            </a:pPr>
            <a:r>
              <a:rPr lang="en-US" sz="2000" dirty="0"/>
              <a:t>NSF has already been stricter about data sharing.</a:t>
            </a:r>
          </a:p>
          <a:p>
            <a:pPr marL="171450" indent="-171450">
              <a:buFont typeface="Arial" panose="020B0604020202020204" pitchFamily="34" charset="0"/>
              <a:buChar char="•"/>
            </a:pPr>
            <a:endParaRPr lang="en-US" sz="1000" dirty="0"/>
          </a:p>
        </p:txBody>
      </p:sp>
    </p:spTree>
    <p:extLst>
      <p:ext uri="{BB962C8B-B14F-4D97-AF65-F5344CB8AC3E}">
        <p14:creationId xmlns:p14="http://schemas.microsoft.com/office/powerpoint/2010/main" val="16357333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2AA3A5-1FDE-2530-E9D2-50DDEE58BD97}"/>
              </a:ext>
            </a:extLst>
          </p:cNvPr>
          <p:cNvSpPr>
            <a:spLocks noGrp="1"/>
          </p:cNvSpPr>
          <p:nvPr>
            <p:ph type="title"/>
          </p:nvPr>
        </p:nvSpPr>
        <p:spPr/>
        <p:txBody>
          <a:bodyPr/>
          <a:lstStyle/>
          <a:p>
            <a:r>
              <a:rPr lang="en-US" b="1" dirty="0">
                <a:latin typeface="Arial"/>
              </a:rPr>
              <a:t>NSF’s Current RCR Requirements</a:t>
            </a:r>
          </a:p>
        </p:txBody>
      </p:sp>
      <p:sp>
        <p:nvSpPr>
          <p:cNvPr id="2" name="Text Placeholder 1">
            <a:extLst>
              <a:ext uri="{FF2B5EF4-FFF2-40B4-BE49-F238E27FC236}">
                <a16:creationId xmlns:a16="http://schemas.microsoft.com/office/drawing/2014/main" id="{AB4C412C-4C73-2405-799E-2FC477E9382D}"/>
              </a:ext>
            </a:extLst>
          </p:cNvPr>
          <p:cNvSpPr>
            <a:spLocks noGrp="1"/>
          </p:cNvSpPr>
          <p:nvPr>
            <p:ph type="body" idx="1"/>
          </p:nvPr>
        </p:nvSpPr>
        <p:spPr>
          <a:xfrm>
            <a:off x="720000" y="1184302"/>
            <a:ext cx="7704000" cy="2489627"/>
          </a:xfrm>
        </p:spPr>
        <p:txBody>
          <a:bodyPr/>
          <a:lstStyle/>
          <a:p>
            <a:pPr marL="139700" indent="0">
              <a:buNone/>
            </a:pPr>
            <a:r>
              <a:rPr lang="en-US" sz="2400">
                <a:solidFill>
                  <a:srgbClr val="1B1B1B"/>
                </a:solidFill>
                <a:latin typeface="Arial"/>
              </a:rPr>
              <a:t>For grants submitted on or after July 31, 2023, all individuals participating in NSF funded research will be required to complete Responsible Conduct of Research (RCR).</a:t>
            </a:r>
          </a:p>
        </p:txBody>
      </p:sp>
      <p:sp>
        <p:nvSpPr>
          <p:cNvPr id="4" name="TextBox 3">
            <a:extLst>
              <a:ext uri="{FF2B5EF4-FFF2-40B4-BE49-F238E27FC236}">
                <a16:creationId xmlns:a16="http://schemas.microsoft.com/office/drawing/2014/main" id="{5FC07E1D-4113-49A7-DC34-6D27228ACE4E}"/>
              </a:ext>
            </a:extLst>
          </p:cNvPr>
          <p:cNvSpPr txBox="1"/>
          <p:nvPr/>
        </p:nvSpPr>
        <p:spPr>
          <a:xfrm>
            <a:off x="5749623" y="4394568"/>
            <a:ext cx="2418550" cy="307777"/>
          </a:xfrm>
          <a:prstGeom prst="rect">
            <a:avLst/>
          </a:prstGeom>
          <a:noFill/>
        </p:spPr>
        <p:txBody>
          <a:bodyPr wrap="square" lIns="91440" tIns="45720" rIns="91440" bIns="45720" rtlCol="0" anchor="t">
            <a:spAutoFit/>
          </a:bodyPr>
          <a:lstStyle/>
          <a:p>
            <a:r>
              <a:rPr lang="en-US">
                <a:hlinkClick r:id="rId2"/>
              </a:rPr>
              <a:t>Training Available At UR</a:t>
            </a:r>
            <a:endParaRPr lang="en-US"/>
          </a:p>
        </p:txBody>
      </p:sp>
      <p:pic>
        <p:nvPicPr>
          <p:cNvPr id="5" name="Graphic 4">
            <a:extLst>
              <a:ext uri="{FF2B5EF4-FFF2-40B4-BE49-F238E27FC236}">
                <a16:creationId xmlns:a16="http://schemas.microsoft.com/office/drawing/2014/main" id="{7132B541-9535-3F08-4F20-97B3F7E12D0E}"/>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330778" y="3028951"/>
            <a:ext cx="1559378" cy="1518557"/>
          </a:xfrm>
          <a:prstGeom prst="rect">
            <a:avLst/>
          </a:prstGeom>
        </p:spPr>
      </p:pic>
    </p:spTree>
    <p:extLst>
      <p:ext uri="{BB962C8B-B14F-4D97-AF65-F5344CB8AC3E}">
        <p14:creationId xmlns:p14="http://schemas.microsoft.com/office/powerpoint/2010/main" val="13205769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35"/>
        <p:cNvGrpSpPr/>
        <p:nvPr/>
      </p:nvGrpSpPr>
      <p:grpSpPr>
        <a:xfrm>
          <a:off x="0" y="0"/>
          <a:ext cx="0" cy="0"/>
          <a:chOff x="0" y="0"/>
          <a:chExt cx="0" cy="0"/>
        </a:xfrm>
      </p:grpSpPr>
      <p:sp>
        <p:nvSpPr>
          <p:cNvPr id="1836" name="Google Shape;1836;p36"/>
          <p:cNvSpPr txBox="1">
            <a:spLocks noGrp="1"/>
          </p:cNvSpPr>
          <p:nvPr>
            <p:ph type="title" idx="2"/>
          </p:nvPr>
        </p:nvSpPr>
        <p:spPr>
          <a:xfrm>
            <a:off x="2287133" y="2370259"/>
            <a:ext cx="4569734" cy="687986"/>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4000" b="1" dirty="0">
                <a:latin typeface="Arial"/>
              </a:rPr>
              <a:t>Department of Energy (DOE)</a:t>
            </a:r>
            <a:endParaRPr sz="4000" b="1" dirty="0">
              <a:latin typeface="Arial"/>
            </a:endParaRPr>
          </a:p>
        </p:txBody>
      </p:sp>
      <p:sp>
        <p:nvSpPr>
          <p:cNvPr id="1837" name="Google Shape;1837;p36"/>
          <p:cNvSpPr txBox="1">
            <a:spLocks noGrp="1"/>
          </p:cNvSpPr>
          <p:nvPr>
            <p:ph type="title"/>
          </p:nvPr>
        </p:nvSpPr>
        <p:spPr>
          <a:xfrm>
            <a:off x="4027950" y="834900"/>
            <a:ext cx="1088100" cy="4755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2</a:t>
            </a:r>
            <a:endParaRPr/>
          </a:p>
        </p:txBody>
      </p:sp>
    </p:spTree>
    <p:extLst>
      <p:ext uri="{BB962C8B-B14F-4D97-AF65-F5344CB8AC3E}">
        <p14:creationId xmlns:p14="http://schemas.microsoft.com/office/powerpoint/2010/main" val="28718163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48"/>
        <p:cNvGrpSpPr/>
        <p:nvPr/>
      </p:nvGrpSpPr>
      <p:grpSpPr>
        <a:xfrm>
          <a:off x="0" y="0"/>
          <a:ext cx="0" cy="0"/>
          <a:chOff x="0" y="0"/>
          <a:chExt cx="0" cy="0"/>
        </a:xfrm>
      </p:grpSpPr>
      <p:sp>
        <p:nvSpPr>
          <p:cNvPr id="2449" name="Google Shape;2449;p66">
            <a:extLst>
              <a:ext uri="{C183D7F6-B498-43B3-948B-1728B52AA6E4}">
                <adec:decorative xmlns:adec="http://schemas.microsoft.com/office/drawing/2017/decorative" val="1"/>
              </a:ext>
            </a:extLst>
          </p:cNvPr>
          <p:cNvSpPr/>
          <p:nvPr/>
        </p:nvSpPr>
        <p:spPr>
          <a:xfrm>
            <a:off x="743568" y="1461200"/>
            <a:ext cx="4347300" cy="3142800"/>
          </a:xfrm>
          <a:prstGeom prst="roundRect">
            <a:avLst>
              <a:gd name="adj" fmla="val 16667"/>
            </a:avLst>
          </a:prstGeom>
          <a:solidFill>
            <a:schemeClr val="lt1"/>
          </a:solidFill>
          <a:ln>
            <a:noFill/>
          </a:ln>
          <a:effectLst>
            <a:outerShdw dist="76200" dir="3000000" algn="bl" rotWithShape="0">
              <a:schemeClr val="accent5"/>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1" name="Google Shape;2451;p66"/>
          <p:cNvSpPr txBox="1">
            <a:spLocks noGrp="1"/>
          </p:cNvSpPr>
          <p:nvPr>
            <p:ph type="title"/>
          </p:nvPr>
        </p:nvSpPr>
        <p:spPr>
          <a:xfrm>
            <a:off x="713225" y="539500"/>
            <a:ext cx="7717500" cy="323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b="1" dirty="0">
                <a:latin typeface="Arial"/>
              </a:rPr>
              <a:t>Public Access Plan (June 2023)</a:t>
            </a:r>
            <a:endParaRPr b="1" dirty="0">
              <a:latin typeface="Arial"/>
            </a:endParaRPr>
          </a:p>
        </p:txBody>
      </p:sp>
      <p:sp>
        <p:nvSpPr>
          <p:cNvPr id="2453" name="Google Shape;2453;p66">
            <a:extLst>
              <a:ext uri="{C183D7F6-B498-43B3-948B-1728B52AA6E4}">
                <adec:decorative xmlns:adec="http://schemas.microsoft.com/office/drawing/2017/decorative" val="1"/>
              </a:ext>
            </a:extLst>
          </p:cNvPr>
          <p:cNvSpPr/>
          <p:nvPr/>
        </p:nvSpPr>
        <p:spPr>
          <a:xfrm>
            <a:off x="2632628" y="1144913"/>
            <a:ext cx="794100" cy="7941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9" name="Google Shape;2459;p66">
            <a:extLst>
              <a:ext uri="{C183D7F6-B498-43B3-948B-1728B52AA6E4}">
                <adec:decorative xmlns:adec="http://schemas.microsoft.com/office/drawing/2017/decorative" val="1"/>
              </a:ext>
            </a:extLst>
          </p:cNvPr>
          <p:cNvSpPr/>
          <p:nvPr/>
        </p:nvSpPr>
        <p:spPr>
          <a:xfrm>
            <a:off x="2849170" y="1316954"/>
            <a:ext cx="361016" cy="450018"/>
          </a:xfrm>
          <a:custGeom>
            <a:avLst/>
            <a:gdLst/>
            <a:ahLst/>
            <a:cxnLst/>
            <a:rect l="l" t="t" r="r" b="b"/>
            <a:pathLst>
              <a:path w="13345" h="16635" extrusionOk="0">
                <a:moveTo>
                  <a:pt x="5439" y="3423"/>
                </a:moveTo>
                <a:lnTo>
                  <a:pt x="5625" y="3609"/>
                </a:lnTo>
                <a:lnTo>
                  <a:pt x="5837" y="3795"/>
                </a:lnTo>
                <a:lnTo>
                  <a:pt x="5625" y="3980"/>
                </a:lnTo>
                <a:lnTo>
                  <a:pt x="5439" y="4166"/>
                </a:lnTo>
                <a:lnTo>
                  <a:pt x="5280" y="3980"/>
                </a:lnTo>
                <a:lnTo>
                  <a:pt x="5068" y="3795"/>
                </a:lnTo>
                <a:lnTo>
                  <a:pt x="5280" y="3609"/>
                </a:lnTo>
                <a:lnTo>
                  <a:pt x="5439" y="3423"/>
                </a:lnTo>
                <a:close/>
                <a:moveTo>
                  <a:pt x="5359" y="2548"/>
                </a:moveTo>
                <a:lnTo>
                  <a:pt x="5280" y="2601"/>
                </a:lnTo>
                <a:lnTo>
                  <a:pt x="5227" y="2680"/>
                </a:lnTo>
                <a:lnTo>
                  <a:pt x="5200" y="2787"/>
                </a:lnTo>
                <a:lnTo>
                  <a:pt x="5174" y="2919"/>
                </a:lnTo>
                <a:lnTo>
                  <a:pt x="5121" y="3052"/>
                </a:lnTo>
                <a:lnTo>
                  <a:pt x="5015" y="3184"/>
                </a:lnTo>
                <a:lnTo>
                  <a:pt x="4935" y="3264"/>
                </a:lnTo>
                <a:lnTo>
                  <a:pt x="4802" y="3370"/>
                </a:lnTo>
                <a:lnTo>
                  <a:pt x="4670" y="3476"/>
                </a:lnTo>
                <a:lnTo>
                  <a:pt x="4564" y="3529"/>
                </a:lnTo>
                <a:lnTo>
                  <a:pt x="4431" y="3556"/>
                </a:lnTo>
                <a:lnTo>
                  <a:pt x="4351" y="3556"/>
                </a:lnTo>
                <a:lnTo>
                  <a:pt x="4272" y="3609"/>
                </a:lnTo>
                <a:lnTo>
                  <a:pt x="4219" y="3689"/>
                </a:lnTo>
                <a:lnTo>
                  <a:pt x="4192" y="3795"/>
                </a:lnTo>
                <a:lnTo>
                  <a:pt x="4219" y="3901"/>
                </a:lnTo>
                <a:lnTo>
                  <a:pt x="4272" y="3954"/>
                </a:lnTo>
                <a:lnTo>
                  <a:pt x="4351" y="4007"/>
                </a:lnTo>
                <a:lnTo>
                  <a:pt x="4431" y="4033"/>
                </a:lnTo>
                <a:lnTo>
                  <a:pt x="4564" y="4060"/>
                </a:lnTo>
                <a:lnTo>
                  <a:pt x="4670" y="4113"/>
                </a:lnTo>
                <a:lnTo>
                  <a:pt x="4802" y="4193"/>
                </a:lnTo>
                <a:lnTo>
                  <a:pt x="4935" y="4325"/>
                </a:lnTo>
                <a:lnTo>
                  <a:pt x="5041" y="4431"/>
                </a:lnTo>
                <a:lnTo>
                  <a:pt x="5121" y="4564"/>
                </a:lnTo>
                <a:lnTo>
                  <a:pt x="5174" y="4697"/>
                </a:lnTo>
                <a:lnTo>
                  <a:pt x="5200" y="4803"/>
                </a:lnTo>
                <a:lnTo>
                  <a:pt x="5227" y="4909"/>
                </a:lnTo>
                <a:lnTo>
                  <a:pt x="5280" y="4988"/>
                </a:lnTo>
                <a:lnTo>
                  <a:pt x="5359" y="5015"/>
                </a:lnTo>
                <a:lnTo>
                  <a:pt x="5439" y="5042"/>
                </a:lnTo>
                <a:lnTo>
                  <a:pt x="5545" y="5015"/>
                </a:lnTo>
                <a:lnTo>
                  <a:pt x="5625" y="4988"/>
                </a:lnTo>
                <a:lnTo>
                  <a:pt x="5678" y="4909"/>
                </a:lnTo>
                <a:lnTo>
                  <a:pt x="5704" y="4803"/>
                </a:lnTo>
                <a:lnTo>
                  <a:pt x="5731" y="4670"/>
                </a:lnTo>
                <a:lnTo>
                  <a:pt x="5784" y="4537"/>
                </a:lnTo>
                <a:lnTo>
                  <a:pt x="5890" y="4405"/>
                </a:lnTo>
                <a:lnTo>
                  <a:pt x="5970" y="4325"/>
                </a:lnTo>
                <a:lnTo>
                  <a:pt x="6102" y="4193"/>
                </a:lnTo>
                <a:lnTo>
                  <a:pt x="6235" y="4113"/>
                </a:lnTo>
                <a:lnTo>
                  <a:pt x="6341" y="4060"/>
                </a:lnTo>
                <a:lnTo>
                  <a:pt x="6447" y="4033"/>
                </a:lnTo>
                <a:lnTo>
                  <a:pt x="6553" y="4007"/>
                </a:lnTo>
                <a:lnTo>
                  <a:pt x="6633" y="3954"/>
                </a:lnTo>
                <a:lnTo>
                  <a:pt x="6686" y="3901"/>
                </a:lnTo>
                <a:lnTo>
                  <a:pt x="6712" y="3795"/>
                </a:lnTo>
                <a:lnTo>
                  <a:pt x="6686" y="3689"/>
                </a:lnTo>
                <a:lnTo>
                  <a:pt x="6633" y="3609"/>
                </a:lnTo>
                <a:lnTo>
                  <a:pt x="6553" y="3556"/>
                </a:lnTo>
                <a:lnTo>
                  <a:pt x="6447" y="3556"/>
                </a:lnTo>
                <a:lnTo>
                  <a:pt x="6314" y="3529"/>
                </a:lnTo>
                <a:lnTo>
                  <a:pt x="6182" y="3450"/>
                </a:lnTo>
                <a:lnTo>
                  <a:pt x="6076" y="3370"/>
                </a:lnTo>
                <a:lnTo>
                  <a:pt x="5970" y="3264"/>
                </a:lnTo>
                <a:lnTo>
                  <a:pt x="5863" y="3158"/>
                </a:lnTo>
                <a:lnTo>
                  <a:pt x="5784" y="3025"/>
                </a:lnTo>
                <a:lnTo>
                  <a:pt x="5704" y="2893"/>
                </a:lnTo>
                <a:lnTo>
                  <a:pt x="5704" y="2787"/>
                </a:lnTo>
                <a:lnTo>
                  <a:pt x="5678" y="2680"/>
                </a:lnTo>
                <a:lnTo>
                  <a:pt x="5625" y="2601"/>
                </a:lnTo>
                <a:lnTo>
                  <a:pt x="5545" y="2548"/>
                </a:lnTo>
                <a:close/>
                <a:moveTo>
                  <a:pt x="8914" y="3503"/>
                </a:moveTo>
                <a:lnTo>
                  <a:pt x="9100" y="3768"/>
                </a:lnTo>
                <a:lnTo>
                  <a:pt x="9312" y="3980"/>
                </a:lnTo>
                <a:lnTo>
                  <a:pt x="9551" y="4193"/>
                </a:lnTo>
                <a:lnTo>
                  <a:pt x="9790" y="4378"/>
                </a:lnTo>
                <a:lnTo>
                  <a:pt x="9551" y="4564"/>
                </a:lnTo>
                <a:lnTo>
                  <a:pt x="9312" y="4750"/>
                </a:lnTo>
                <a:lnTo>
                  <a:pt x="9100" y="4988"/>
                </a:lnTo>
                <a:lnTo>
                  <a:pt x="8914" y="5254"/>
                </a:lnTo>
                <a:lnTo>
                  <a:pt x="8755" y="4988"/>
                </a:lnTo>
                <a:lnTo>
                  <a:pt x="8543" y="4750"/>
                </a:lnTo>
                <a:lnTo>
                  <a:pt x="8304" y="4564"/>
                </a:lnTo>
                <a:lnTo>
                  <a:pt x="8065" y="4378"/>
                </a:lnTo>
                <a:lnTo>
                  <a:pt x="8304" y="4193"/>
                </a:lnTo>
                <a:lnTo>
                  <a:pt x="8543" y="3980"/>
                </a:lnTo>
                <a:lnTo>
                  <a:pt x="8755" y="3768"/>
                </a:lnTo>
                <a:lnTo>
                  <a:pt x="8914" y="3503"/>
                </a:lnTo>
                <a:close/>
                <a:moveTo>
                  <a:pt x="8914" y="2521"/>
                </a:moveTo>
                <a:lnTo>
                  <a:pt x="8835" y="2548"/>
                </a:lnTo>
                <a:lnTo>
                  <a:pt x="8755" y="2601"/>
                </a:lnTo>
                <a:lnTo>
                  <a:pt x="8702" y="2654"/>
                </a:lnTo>
                <a:lnTo>
                  <a:pt x="8676" y="2760"/>
                </a:lnTo>
                <a:lnTo>
                  <a:pt x="8676" y="2866"/>
                </a:lnTo>
                <a:lnTo>
                  <a:pt x="8649" y="2972"/>
                </a:lnTo>
                <a:lnTo>
                  <a:pt x="8543" y="3211"/>
                </a:lnTo>
                <a:lnTo>
                  <a:pt x="8384" y="3423"/>
                </a:lnTo>
                <a:lnTo>
                  <a:pt x="8198" y="3635"/>
                </a:lnTo>
                <a:lnTo>
                  <a:pt x="7986" y="3848"/>
                </a:lnTo>
                <a:lnTo>
                  <a:pt x="7747" y="4007"/>
                </a:lnTo>
                <a:lnTo>
                  <a:pt x="7508" y="4086"/>
                </a:lnTo>
                <a:lnTo>
                  <a:pt x="7402" y="4113"/>
                </a:lnTo>
                <a:lnTo>
                  <a:pt x="7323" y="4140"/>
                </a:lnTo>
                <a:lnTo>
                  <a:pt x="7216" y="4140"/>
                </a:lnTo>
                <a:lnTo>
                  <a:pt x="7137" y="4193"/>
                </a:lnTo>
                <a:lnTo>
                  <a:pt x="7084" y="4272"/>
                </a:lnTo>
                <a:lnTo>
                  <a:pt x="7057" y="4378"/>
                </a:lnTo>
                <a:lnTo>
                  <a:pt x="7084" y="4484"/>
                </a:lnTo>
                <a:lnTo>
                  <a:pt x="7137" y="4537"/>
                </a:lnTo>
                <a:lnTo>
                  <a:pt x="7216" y="4591"/>
                </a:lnTo>
                <a:lnTo>
                  <a:pt x="7323" y="4617"/>
                </a:lnTo>
                <a:lnTo>
                  <a:pt x="7402" y="4617"/>
                </a:lnTo>
                <a:lnTo>
                  <a:pt x="7508" y="4670"/>
                </a:lnTo>
                <a:lnTo>
                  <a:pt x="7747" y="4750"/>
                </a:lnTo>
                <a:lnTo>
                  <a:pt x="7986" y="4909"/>
                </a:lnTo>
                <a:lnTo>
                  <a:pt x="8198" y="5095"/>
                </a:lnTo>
                <a:lnTo>
                  <a:pt x="8384" y="5333"/>
                </a:lnTo>
                <a:lnTo>
                  <a:pt x="8543" y="5546"/>
                </a:lnTo>
                <a:lnTo>
                  <a:pt x="8649" y="5784"/>
                </a:lnTo>
                <a:lnTo>
                  <a:pt x="8676" y="5890"/>
                </a:lnTo>
                <a:lnTo>
                  <a:pt x="8676" y="5997"/>
                </a:lnTo>
                <a:lnTo>
                  <a:pt x="8702" y="6076"/>
                </a:lnTo>
                <a:lnTo>
                  <a:pt x="8755" y="6156"/>
                </a:lnTo>
                <a:lnTo>
                  <a:pt x="8835" y="6209"/>
                </a:lnTo>
                <a:lnTo>
                  <a:pt x="8914" y="6235"/>
                </a:lnTo>
                <a:lnTo>
                  <a:pt x="9020" y="6209"/>
                </a:lnTo>
                <a:lnTo>
                  <a:pt x="9100" y="6156"/>
                </a:lnTo>
                <a:lnTo>
                  <a:pt x="9153" y="6076"/>
                </a:lnTo>
                <a:lnTo>
                  <a:pt x="9180" y="5997"/>
                </a:lnTo>
                <a:lnTo>
                  <a:pt x="9180" y="5890"/>
                </a:lnTo>
                <a:lnTo>
                  <a:pt x="9206" y="5784"/>
                </a:lnTo>
                <a:lnTo>
                  <a:pt x="9312" y="5546"/>
                </a:lnTo>
                <a:lnTo>
                  <a:pt x="9471" y="5333"/>
                </a:lnTo>
                <a:lnTo>
                  <a:pt x="9657" y="5095"/>
                </a:lnTo>
                <a:lnTo>
                  <a:pt x="9869" y="4909"/>
                </a:lnTo>
                <a:lnTo>
                  <a:pt x="10108" y="4750"/>
                </a:lnTo>
                <a:lnTo>
                  <a:pt x="10320" y="4670"/>
                </a:lnTo>
                <a:lnTo>
                  <a:pt x="10427" y="4617"/>
                </a:lnTo>
                <a:lnTo>
                  <a:pt x="10533" y="4617"/>
                </a:lnTo>
                <a:lnTo>
                  <a:pt x="10639" y="4591"/>
                </a:lnTo>
                <a:lnTo>
                  <a:pt x="10718" y="4537"/>
                </a:lnTo>
                <a:lnTo>
                  <a:pt x="10771" y="4484"/>
                </a:lnTo>
                <a:lnTo>
                  <a:pt x="10798" y="4378"/>
                </a:lnTo>
                <a:lnTo>
                  <a:pt x="10771" y="4272"/>
                </a:lnTo>
                <a:lnTo>
                  <a:pt x="10718" y="4193"/>
                </a:lnTo>
                <a:lnTo>
                  <a:pt x="10639" y="4140"/>
                </a:lnTo>
                <a:lnTo>
                  <a:pt x="10533" y="4140"/>
                </a:lnTo>
                <a:lnTo>
                  <a:pt x="10427" y="4113"/>
                </a:lnTo>
                <a:lnTo>
                  <a:pt x="10320" y="4086"/>
                </a:lnTo>
                <a:lnTo>
                  <a:pt x="10108" y="4007"/>
                </a:lnTo>
                <a:lnTo>
                  <a:pt x="9869" y="3848"/>
                </a:lnTo>
                <a:lnTo>
                  <a:pt x="9657" y="3635"/>
                </a:lnTo>
                <a:lnTo>
                  <a:pt x="9471" y="3423"/>
                </a:lnTo>
                <a:lnTo>
                  <a:pt x="9312" y="3211"/>
                </a:lnTo>
                <a:lnTo>
                  <a:pt x="9206" y="2972"/>
                </a:lnTo>
                <a:lnTo>
                  <a:pt x="9180" y="2866"/>
                </a:lnTo>
                <a:lnTo>
                  <a:pt x="9180" y="2760"/>
                </a:lnTo>
                <a:lnTo>
                  <a:pt x="9153" y="2654"/>
                </a:lnTo>
                <a:lnTo>
                  <a:pt x="9100" y="2601"/>
                </a:lnTo>
                <a:lnTo>
                  <a:pt x="9020" y="2548"/>
                </a:lnTo>
                <a:lnTo>
                  <a:pt x="8914" y="2521"/>
                </a:lnTo>
                <a:close/>
                <a:moveTo>
                  <a:pt x="6580" y="5917"/>
                </a:moveTo>
                <a:lnTo>
                  <a:pt x="6765" y="6129"/>
                </a:lnTo>
                <a:lnTo>
                  <a:pt x="6978" y="6315"/>
                </a:lnTo>
                <a:lnTo>
                  <a:pt x="6765" y="6474"/>
                </a:lnTo>
                <a:lnTo>
                  <a:pt x="6580" y="6686"/>
                </a:lnTo>
                <a:lnTo>
                  <a:pt x="6421" y="6474"/>
                </a:lnTo>
                <a:lnTo>
                  <a:pt x="6208" y="6315"/>
                </a:lnTo>
                <a:lnTo>
                  <a:pt x="6421" y="6129"/>
                </a:lnTo>
                <a:lnTo>
                  <a:pt x="6580" y="5917"/>
                </a:lnTo>
                <a:close/>
                <a:moveTo>
                  <a:pt x="6500" y="5068"/>
                </a:moveTo>
                <a:lnTo>
                  <a:pt x="6421" y="5121"/>
                </a:lnTo>
                <a:lnTo>
                  <a:pt x="6368" y="5201"/>
                </a:lnTo>
                <a:lnTo>
                  <a:pt x="6341" y="5307"/>
                </a:lnTo>
                <a:lnTo>
                  <a:pt x="6314" y="5413"/>
                </a:lnTo>
                <a:lnTo>
                  <a:pt x="6261" y="5546"/>
                </a:lnTo>
                <a:lnTo>
                  <a:pt x="6182" y="5678"/>
                </a:lnTo>
                <a:lnTo>
                  <a:pt x="6076" y="5784"/>
                </a:lnTo>
                <a:lnTo>
                  <a:pt x="5943" y="5890"/>
                </a:lnTo>
                <a:lnTo>
                  <a:pt x="5810" y="5997"/>
                </a:lnTo>
                <a:lnTo>
                  <a:pt x="5678" y="6050"/>
                </a:lnTo>
                <a:lnTo>
                  <a:pt x="5572" y="6076"/>
                </a:lnTo>
                <a:lnTo>
                  <a:pt x="5492" y="6076"/>
                </a:lnTo>
                <a:lnTo>
                  <a:pt x="5412" y="6129"/>
                </a:lnTo>
                <a:lnTo>
                  <a:pt x="5359" y="6209"/>
                </a:lnTo>
                <a:lnTo>
                  <a:pt x="5333" y="6315"/>
                </a:lnTo>
                <a:lnTo>
                  <a:pt x="5359" y="6395"/>
                </a:lnTo>
                <a:lnTo>
                  <a:pt x="5412" y="6474"/>
                </a:lnTo>
                <a:lnTo>
                  <a:pt x="5492" y="6527"/>
                </a:lnTo>
                <a:lnTo>
                  <a:pt x="5572" y="6554"/>
                </a:lnTo>
                <a:lnTo>
                  <a:pt x="5678" y="6580"/>
                </a:lnTo>
                <a:lnTo>
                  <a:pt x="5810" y="6633"/>
                </a:lnTo>
                <a:lnTo>
                  <a:pt x="5943" y="6713"/>
                </a:lnTo>
                <a:lnTo>
                  <a:pt x="6076" y="6819"/>
                </a:lnTo>
                <a:lnTo>
                  <a:pt x="6182" y="6952"/>
                </a:lnTo>
                <a:lnTo>
                  <a:pt x="6261" y="7084"/>
                </a:lnTo>
                <a:lnTo>
                  <a:pt x="6314" y="7217"/>
                </a:lnTo>
                <a:lnTo>
                  <a:pt x="6341" y="7323"/>
                </a:lnTo>
                <a:lnTo>
                  <a:pt x="6368" y="7403"/>
                </a:lnTo>
                <a:lnTo>
                  <a:pt x="6421" y="7482"/>
                </a:lnTo>
                <a:lnTo>
                  <a:pt x="6500" y="7535"/>
                </a:lnTo>
                <a:lnTo>
                  <a:pt x="6580" y="7562"/>
                </a:lnTo>
                <a:lnTo>
                  <a:pt x="6686" y="7535"/>
                </a:lnTo>
                <a:lnTo>
                  <a:pt x="6765" y="7482"/>
                </a:lnTo>
                <a:lnTo>
                  <a:pt x="6819" y="7403"/>
                </a:lnTo>
                <a:lnTo>
                  <a:pt x="6819" y="7323"/>
                </a:lnTo>
                <a:lnTo>
                  <a:pt x="6845" y="7217"/>
                </a:lnTo>
                <a:lnTo>
                  <a:pt x="6898" y="7084"/>
                </a:lnTo>
                <a:lnTo>
                  <a:pt x="7004" y="6952"/>
                </a:lnTo>
                <a:lnTo>
                  <a:pt x="7110" y="6819"/>
                </a:lnTo>
                <a:lnTo>
                  <a:pt x="7216" y="6713"/>
                </a:lnTo>
                <a:lnTo>
                  <a:pt x="7349" y="6633"/>
                </a:lnTo>
                <a:lnTo>
                  <a:pt x="7482" y="6580"/>
                </a:lnTo>
                <a:lnTo>
                  <a:pt x="7588" y="6554"/>
                </a:lnTo>
                <a:lnTo>
                  <a:pt x="7694" y="6527"/>
                </a:lnTo>
                <a:lnTo>
                  <a:pt x="7774" y="6474"/>
                </a:lnTo>
                <a:lnTo>
                  <a:pt x="7827" y="6395"/>
                </a:lnTo>
                <a:lnTo>
                  <a:pt x="7827" y="6315"/>
                </a:lnTo>
                <a:lnTo>
                  <a:pt x="7827" y="6209"/>
                </a:lnTo>
                <a:lnTo>
                  <a:pt x="7774" y="6129"/>
                </a:lnTo>
                <a:lnTo>
                  <a:pt x="7694" y="6076"/>
                </a:lnTo>
                <a:lnTo>
                  <a:pt x="7588" y="6076"/>
                </a:lnTo>
                <a:lnTo>
                  <a:pt x="7482" y="6050"/>
                </a:lnTo>
                <a:lnTo>
                  <a:pt x="7349" y="5997"/>
                </a:lnTo>
                <a:lnTo>
                  <a:pt x="7216" y="5890"/>
                </a:lnTo>
                <a:lnTo>
                  <a:pt x="7110" y="5784"/>
                </a:lnTo>
                <a:lnTo>
                  <a:pt x="7004" y="5678"/>
                </a:lnTo>
                <a:lnTo>
                  <a:pt x="6898" y="5546"/>
                </a:lnTo>
                <a:lnTo>
                  <a:pt x="6845" y="5413"/>
                </a:lnTo>
                <a:lnTo>
                  <a:pt x="6819" y="5307"/>
                </a:lnTo>
                <a:lnTo>
                  <a:pt x="6819" y="5201"/>
                </a:lnTo>
                <a:lnTo>
                  <a:pt x="6765" y="5121"/>
                </a:lnTo>
                <a:lnTo>
                  <a:pt x="6686" y="5068"/>
                </a:lnTo>
                <a:close/>
                <a:moveTo>
                  <a:pt x="9604" y="9631"/>
                </a:moveTo>
                <a:lnTo>
                  <a:pt x="9604" y="10666"/>
                </a:lnTo>
                <a:lnTo>
                  <a:pt x="8596" y="10666"/>
                </a:lnTo>
                <a:lnTo>
                  <a:pt x="8543" y="10507"/>
                </a:lnTo>
                <a:lnTo>
                  <a:pt x="8437" y="10374"/>
                </a:lnTo>
                <a:lnTo>
                  <a:pt x="8304" y="10268"/>
                </a:lnTo>
                <a:lnTo>
                  <a:pt x="8172" y="10188"/>
                </a:lnTo>
                <a:lnTo>
                  <a:pt x="8039" y="10162"/>
                </a:lnTo>
                <a:lnTo>
                  <a:pt x="7880" y="10135"/>
                </a:lnTo>
                <a:lnTo>
                  <a:pt x="5466" y="10135"/>
                </a:lnTo>
                <a:lnTo>
                  <a:pt x="5306" y="10162"/>
                </a:lnTo>
                <a:lnTo>
                  <a:pt x="5174" y="10188"/>
                </a:lnTo>
                <a:lnTo>
                  <a:pt x="5041" y="10268"/>
                </a:lnTo>
                <a:lnTo>
                  <a:pt x="4935" y="10374"/>
                </a:lnTo>
                <a:lnTo>
                  <a:pt x="4829" y="10507"/>
                </a:lnTo>
                <a:lnTo>
                  <a:pt x="4749" y="10666"/>
                </a:lnTo>
                <a:lnTo>
                  <a:pt x="3768" y="10666"/>
                </a:lnTo>
                <a:lnTo>
                  <a:pt x="3768" y="9631"/>
                </a:lnTo>
                <a:close/>
                <a:moveTo>
                  <a:pt x="7986" y="10639"/>
                </a:moveTo>
                <a:lnTo>
                  <a:pt x="8092" y="10719"/>
                </a:lnTo>
                <a:lnTo>
                  <a:pt x="8145" y="10798"/>
                </a:lnTo>
                <a:lnTo>
                  <a:pt x="8172" y="10905"/>
                </a:lnTo>
                <a:lnTo>
                  <a:pt x="8145" y="11011"/>
                </a:lnTo>
                <a:lnTo>
                  <a:pt x="8092" y="11090"/>
                </a:lnTo>
                <a:lnTo>
                  <a:pt x="7986" y="11143"/>
                </a:lnTo>
                <a:lnTo>
                  <a:pt x="7880" y="11170"/>
                </a:lnTo>
                <a:lnTo>
                  <a:pt x="5466" y="11170"/>
                </a:lnTo>
                <a:lnTo>
                  <a:pt x="5359" y="11143"/>
                </a:lnTo>
                <a:lnTo>
                  <a:pt x="5280" y="11090"/>
                </a:lnTo>
                <a:lnTo>
                  <a:pt x="5227" y="11011"/>
                </a:lnTo>
                <a:lnTo>
                  <a:pt x="5200" y="10905"/>
                </a:lnTo>
                <a:lnTo>
                  <a:pt x="5227" y="10798"/>
                </a:lnTo>
                <a:lnTo>
                  <a:pt x="5280" y="10719"/>
                </a:lnTo>
                <a:lnTo>
                  <a:pt x="5359" y="10639"/>
                </a:lnTo>
                <a:close/>
                <a:moveTo>
                  <a:pt x="1804" y="1566"/>
                </a:moveTo>
                <a:lnTo>
                  <a:pt x="1725" y="1593"/>
                </a:lnTo>
                <a:lnTo>
                  <a:pt x="1645" y="1646"/>
                </a:lnTo>
                <a:lnTo>
                  <a:pt x="1592" y="1725"/>
                </a:lnTo>
                <a:lnTo>
                  <a:pt x="1566" y="1831"/>
                </a:lnTo>
                <a:lnTo>
                  <a:pt x="1566" y="11329"/>
                </a:lnTo>
                <a:lnTo>
                  <a:pt x="1592" y="11435"/>
                </a:lnTo>
                <a:lnTo>
                  <a:pt x="1645" y="11488"/>
                </a:lnTo>
                <a:lnTo>
                  <a:pt x="1725" y="11541"/>
                </a:lnTo>
                <a:lnTo>
                  <a:pt x="1804" y="11568"/>
                </a:lnTo>
                <a:lnTo>
                  <a:pt x="1911" y="11541"/>
                </a:lnTo>
                <a:lnTo>
                  <a:pt x="1990" y="11488"/>
                </a:lnTo>
                <a:lnTo>
                  <a:pt x="2043" y="11435"/>
                </a:lnTo>
                <a:lnTo>
                  <a:pt x="2043" y="11329"/>
                </a:lnTo>
                <a:lnTo>
                  <a:pt x="2043" y="2070"/>
                </a:lnTo>
                <a:lnTo>
                  <a:pt x="11302" y="2070"/>
                </a:lnTo>
                <a:lnTo>
                  <a:pt x="11302" y="2760"/>
                </a:lnTo>
                <a:lnTo>
                  <a:pt x="11329" y="2866"/>
                </a:lnTo>
                <a:lnTo>
                  <a:pt x="11382" y="2946"/>
                </a:lnTo>
                <a:lnTo>
                  <a:pt x="11461" y="2999"/>
                </a:lnTo>
                <a:lnTo>
                  <a:pt x="11647" y="2999"/>
                </a:lnTo>
                <a:lnTo>
                  <a:pt x="11726" y="2946"/>
                </a:lnTo>
                <a:lnTo>
                  <a:pt x="11780" y="2866"/>
                </a:lnTo>
                <a:lnTo>
                  <a:pt x="11780" y="2760"/>
                </a:lnTo>
                <a:lnTo>
                  <a:pt x="11780" y="1831"/>
                </a:lnTo>
                <a:lnTo>
                  <a:pt x="11780" y="1725"/>
                </a:lnTo>
                <a:lnTo>
                  <a:pt x="11726" y="1646"/>
                </a:lnTo>
                <a:lnTo>
                  <a:pt x="11647" y="1593"/>
                </a:lnTo>
                <a:lnTo>
                  <a:pt x="11541" y="1566"/>
                </a:lnTo>
                <a:close/>
                <a:moveTo>
                  <a:pt x="12867" y="505"/>
                </a:moveTo>
                <a:lnTo>
                  <a:pt x="12867" y="14698"/>
                </a:lnTo>
                <a:lnTo>
                  <a:pt x="7429" y="14698"/>
                </a:lnTo>
                <a:lnTo>
                  <a:pt x="7429" y="13611"/>
                </a:lnTo>
                <a:lnTo>
                  <a:pt x="11647" y="13611"/>
                </a:lnTo>
                <a:lnTo>
                  <a:pt x="11726" y="13557"/>
                </a:lnTo>
                <a:lnTo>
                  <a:pt x="11780" y="13478"/>
                </a:lnTo>
                <a:lnTo>
                  <a:pt x="11780" y="13372"/>
                </a:lnTo>
                <a:lnTo>
                  <a:pt x="11780" y="3874"/>
                </a:lnTo>
                <a:lnTo>
                  <a:pt x="11780" y="3768"/>
                </a:lnTo>
                <a:lnTo>
                  <a:pt x="11726" y="3689"/>
                </a:lnTo>
                <a:lnTo>
                  <a:pt x="11647" y="3635"/>
                </a:lnTo>
                <a:lnTo>
                  <a:pt x="11461" y="3635"/>
                </a:lnTo>
                <a:lnTo>
                  <a:pt x="11382" y="3689"/>
                </a:lnTo>
                <a:lnTo>
                  <a:pt x="11329" y="3768"/>
                </a:lnTo>
                <a:lnTo>
                  <a:pt x="11302" y="3874"/>
                </a:lnTo>
                <a:lnTo>
                  <a:pt x="11302" y="13133"/>
                </a:lnTo>
                <a:lnTo>
                  <a:pt x="10798" y="13133"/>
                </a:lnTo>
                <a:lnTo>
                  <a:pt x="10798" y="11886"/>
                </a:lnTo>
                <a:lnTo>
                  <a:pt x="10798" y="11807"/>
                </a:lnTo>
                <a:lnTo>
                  <a:pt x="10745" y="11727"/>
                </a:lnTo>
                <a:lnTo>
                  <a:pt x="10665" y="11674"/>
                </a:lnTo>
                <a:lnTo>
                  <a:pt x="10559" y="11647"/>
                </a:lnTo>
                <a:lnTo>
                  <a:pt x="10480" y="11674"/>
                </a:lnTo>
                <a:lnTo>
                  <a:pt x="10400" y="11727"/>
                </a:lnTo>
                <a:lnTo>
                  <a:pt x="10347" y="11807"/>
                </a:lnTo>
                <a:lnTo>
                  <a:pt x="10320" y="11886"/>
                </a:lnTo>
                <a:lnTo>
                  <a:pt x="10320" y="13133"/>
                </a:lnTo>
                <a:lnTo>
                  <a:pt x="9657" y="13133"/>
                </a:lnTo>
                <a:lnTo>
                  <a:pt x="9657" y="11886"/>
                </a:lnTo>
                <a:lnTo>
                  <a:pt x="9631" y="11807"/>
                </a:lnTo>
                <a:lnTo>
                  <a:pt x="9578" y="11727"/>
                </a:lnTo>
                <a:lnTo>
                  <a:pt x="9498" y="11674"/>
                </a:lnTo>
                <a:lnTo>
                  <a:pt x="9418" y="11647"/>
                </a:lnTo>
                <a:lnTo>
                  <a:pt x="9312" y="11674"/>
                </a:lnTo>
                <a:lnTo>
                  <a:pt x="9233" y="11727"/>
                </a:lnTo>
                <a:lnTo>
                  <a:pt x="9180" y="11807"/>
                </a:lnTo>
                <a:lnTo>
                  <a:pt x="9180" y="11886"/>
                </a:lnTo>
                <a:lnTo>
                  <a:pt x="9180" y="13133"/>
                </a:lnTo>
                <a:lnTo>
                  <a:pt x="8516" y="13133"/>
                </a:lnTo>
                <a:lnTo>
                  <a:pt x="8516" y="12364"/>
                </a:lnTo>
                <a:lnTo>
                  <a:pt x="8490" y="12258"/>
                </a:lnTo>
                <a:lnTo>
                  <a:pt x="8437" y="12178"/>
                </a:lnTo>
                <a:lnTo>
                  <a:pt x="8357" y="12125"/>
                </a:lnTo>
                <a:lnTo>
                  <a:pt x="8251" y="12098"/>
                </a:lnTo>
                <a:lnTo>
                  <a:pt x="8172" y="12125"/>
                </a:lnTo>
                <a:lnTo>
                  <a:pt x="8092" y="12178"/>
                </a:lnTo>
                <a:lnTo>
                  <a:pt x="8039" y="12258"/>
                </a:lnTo>
                <a:lnTo>
                  <a:pt x="8012" y="12364"/>
                </a:lnTo>
                <a:lnTo>
                  <a:pt x="8012" y="13133"/>
                </a:lnTo>
                <a:lnTo>
                  <a:pt x="7429" y="13133"/>
                </a:lnTo>
                <a:lnTo>
                  <a:pt x="7429" y="11647"/>
                </a:lnTo>
                <a:lnTo>
                  <a:pt x="8039" y="11647"/>
                </a:lnTo>
                <a:lnTo>
                  <a:pt x="8172" y="11594"/>
                </a:lnTo>
                <a:lnTo>
                  <a:pt x="8304" y="11541"/>
                </a:lnTo>
                <a:lnTo>
                  <a:pt x="8437" y="11435"/>
                </a:lnTo>
                <a:lnTo>
                  <a:pt x="8543" y="11302"/>
                </a:lnTo>
                <a:lnTo>
                  <a:pt x="8596" y="11143"/>
                </a:lnTo>
                <a:lnTo>
                  <a:pt x="9843" y="11143"/>
                </a:lnTo>
                <a:lnTo>
                  <a:pt x="9949" y="11117"/>
                </a:lnTo>
                <a:lnTo>
                  <a:pt x="10002" y="11064"/>
                </a:lnTo>
                <a:lnTo>
                  <a:pt x="10055" y="10984"/>
                </a:lnTo>
                <a:lnTo>
                  <a:pt x="10082" y="10905"/>
                </a:lnTo>
                <a:lnTo>
                  <a:pt x="10082" y="9392"/>
                </a:lnTo>
                <a:lnTo>
                  <a:pt x="10055" y="9286"/>
                </a:lnTo>
                <a:lnTo>
                  <a:pt x="10002" y="9207"/>
                </a:lnTo>
                <a:lnTo>
                  <a:pt x="9949" y="9154"/>
                </a:lnTo>
                <a:lnTo>
                  <a:pt x="9843" y="9127"/>
                </a:lnTo>
                <a:lnTo>
                  <a:pt x="3529" y="9127"/>
                </a:lnTo>
                <a:lnTo>
                  <a:pt x="3423" y="9154"/>
                </a:lnTo>
                <a:lnTo>
                  <a:pt x="3343" y="9207"/>
                </a:lnTo>
                <a:lnTo>
                  <a:pt x="3290" y="9286"/>
                </a:lnTo>
                <a:lnTo>
                  <a:pt x="3264" y="9392"/>
                </a:lnTo>
                <a:lnTo>
                  <a:pt x="3264" y="10905"/>
                </a:lnTo>
                <a:lnTo>
                  <a:pt x="3290" y="10984"/>
                </a:lnTo>
                <a:lnTo>
                  <a:pt x="3343" y="11064"/>
                </a:lnTo>
                <a:lnTo>
                  <a:pt x="3423" y="11117"/>
                </a:lnTo>
                <a:lnTo>
                  <a:pt x="3529" y="11143"/>
                </a:lnTo>
                <a:lnTo>
                  <a:pt x="4749" y="11143"/>
                </a:lnTo>
                <a:lnTo>
                  <a:pt x="4829" y="11302"/>
                </a:lnTo>
                <a:lnTo>
                  <a:pt x="4935" y="11435"/>
                </a:lnTo>
                <a:lnTo>
                  <a:pt x="5041" y="11541"/>
                </a:lnTo>
                <a:lnTo>
                  <a:pt x="5174" y="11594"/>
                </a:lnTo>
                <a:lnTo>
                  <a:pt x="5306" y="11647"/>
                </a:lnTo>
                <a:lnTo>
                  <a:pt x="5917" y="11647"/>
                </a:lnTo>
                <a:lnTo>
                  <a:pt x="5917" y="13133"/>
                </a:lnTo>
                <a:lnTo>
                  <a:pt x="5333" y="13133"/>
                </a:lnTo>
                <a:lnTo>
                  <a:pt x="5333" y="12364"/>
                </a:lnTo>
                <a:lnTo>
                  <a:pt x="5333" y="12258"/>
                </a:lnTo>
                <a:lnTo>
                  <a:pt x="5280" y="12178"/>
                </a:lnTo>
                <a:lnTo>
                  <a:pt x="5200" y="12125"/>
                </a:lnTo>
                <a:lnTo>
                  <a:pt x="5094" y="12098"/>
                </a:lnTo>
                <a:lnTo>
                  <a:pt x="5015" y="12125"/>
                </a:lnTo>
                <a:lnTo>
                  <a:pt x="4935" y="12178"/>
                </a:lnTo>
                <a:lnTo>
                  <a:pt x="4882" y="12258"/>
                </a:lnTo>
                <a:lnTo>
                  <a:pt x="4855" y="12364"/>
                </a:lnTo>
                <a:lnTo>
                  <a:pt x="4855" y="13133"/>
                </a:lnTo>
                <a:lnTo>
                  <a:pt x="4192" y="13133"/>
                </a:lnTo>
                <a:lnTo>
                  <a:pt x="4192" y="11886"/>
                </a:lnTo>
                <a:lnTo>
                  <a:pt x="4166" y="11807"/>
                </a:lnTo>
                <a:lnTo>
                  <a:pt x="4113" y="11727"/>
                </a:lnTo>
                <a:lnTo>
                  <a:pt x="4033" y="11674"/>
                </a:lnTo>
                <a:lnTo>
                  <a:pt x="3953" y="11647"/>
                </a:lnTo>
                <a:lnTo>
                  <a:pt x="3847" y="11674"/>
                </a:lnTo>
                <a:lnTo>
                  <a:pt x="3768" y="11727"/>
                </a:lnTo>
                <a:lnTo>
                  <a:pt x="3715" y="11807"/>
                </a:lnTo>
                <a:lnTo>
                  <a:pt x="3715" y="11886"/>
                </a:lnTo>
                <a:lnTo>
                  <a:pt x="3715" y="13133"/>
                </a:lnTo>
                <a:lnTo>
                  <a:pt x="3051" y="13133"/>
                </a:lnTo>
                <a:lnTo>
                  <a:pt x="3051" y="11886"/>
                </a:lnTo>
                <a:lnTo>
                  <a:pt x="3025" y="11807"/>
                </a:lnTo>
                <a:lnTo>
                  <a:pt x="2972" y="11727"/>
                </a:lnTo>
                <a:lnTo>
                  <a:pt x="2892" y="11674"/>
                </a:lnTo>
                <a:lnTo>
                  <a:pt x="2786" y="11647"/>
                </a:lnTo>
                <a:lnTo>
                  <a:pt x="2706" y="11674"/>
                </a:lnTo>
                <a:lnTo>
                  <a:pt x="2627" y="11727"/>
                </a:lnTo>
                <a:lnTo>
                  <a:pt x="2574" y="11807"/>
                </a:lnTo>
                <a:lnTo>
                  <a:pt x="2547" y="11886"/>
                </a:lnTo>
                <a:lnTo>
                  <a:pt x="2547" y="13133"/>
                </a:lnTo>
                <a:lnTo>
                  <a:pt x="2043" y="13133"/>
                </a:lnTo>
                <a:lnTo>
                  <a:pt x="2043" y="12443"/>
                </a:lnTo>
                <a:lnTo>
                  <a:pt x="2043" y="12337"/>
                </a:lnTo>
                <a:lnTo>
                  <a:pt x="1990" y="12258"/>
                </a:lnTo>
                <a:lnTo>
                  <a:pt x="1911" y="12204"/>
                </a:lnTo>
                <a:lnTo>
                  <a:pt x="1804" y="12178"/>
                </a:lnTo>
                <a:lnTo>
                  <a:pt x="1725" y="12204"/>
                </a:lnTo>
                <a:lnTo>
                  <a:pt x="1645" y="12258"/>
                </a:lnTo>
                <a:lnTo>
                  <a:pt x="1592" y="12337"/>
                </a:lnTo>
                <a:lnTo>
                  <a:pt x="1566" y="12443"/>
                </a:lnTo>
                <a:lnTo>
                  <a:pt x="1566" y="13372"/>
                </a:lnTo>
                <a:lnTo>
                  <a:pt x="1592" y="13478"/>
                </a:lnTo>
                <a:lnTo>
                  <a:pt x="1645" y="13557"/>
                </a:lnTo>
                <a:lnTo>
                  <a:pt x="1725" y="13611"/>
                </a:lnTo>
                <a:lnTo>
                  <a:pt x="5917" y="13611"/>
                </a:lnTo>
                <a:lnTo>
                  <a:pt x="5917" y="14698"/>
                </a:lnTo>
                <a:lnTo>
                  <a:pt x="478" y="14698"/>
                </a:lnTo>
                <a:lnTo>
                  <a:pt x="478" y="505"/>
                </a:lnTo>
                <a:close/>
                <a:moveTo>
                  <a:pt x="6951" y="11647"/>
                </a:moveTo>
                <a:lnTo>
                  <a:pt x="6951" y="15892"/>
                </a:lnTo>
                <a:lnTo>
                  <a:pt x="6925" y="15998"/>
                </a:lnTo>
                <a:lnTo>
                  <a:pt x="6872" y="16078"/>
                </a:lnTo>
                <a:lnTo>
                  <a:pt x="6792" y="16131"/>
                </a:lnTo>
                <a:lnTo>
                  <a:pt x="6686" y="16157"/>
                </a:lnTo>
                <a:lnTo>
                  <a:pt x="6580" y="16131"/>
                </a:lnTo>
                <a:lnTo>
                  <a:pt x="6500" y="16078"/>
                </a:lnTo>
                <a:lnTo>
                  <a:pt x="6447" y="15998"/>
                </a:lnTo>
                <a:lnTo>
                  <a:pt x="6421" y="15892"/>
                </a:lnTo>
                <a:lnTo>
                  <a:pt x="6421" y="11647"/>
                </a:lnTo>
                <a:close/>
                <a:moveTo>
                  <a:pt x="239" y="1"/>
                </a:moveTo>
                <a:lnTo>
                  <a:pt x="160" y="27"/>
                </a:lnTo>
                <a:lnTo>
                  <a:pt x="80" y="81"/>
                </a:lnTo>
                <a:lnTo>
                  <a:pt x="27" y="160"/>
                </a:lnTo>
                <a:lnTo>
                  <a:pt x="0" y="266"/>
                </a:lnTo>
                <a:lnTo>
                  <a:pt x="0" y="14937"/>
                </a:lnTo>
                <a:lnTo>
                  <a:pt x="27" y="15043"/>
                </a:lnTo>
                <a:lnTo>
                  <a:pt x="80" y="15123"/>
                </a:lnTo>
                <a:lnTo>
                  <a:pt x="160" y="15176"/>
                </a:lnTo>
                <a:lnTo>
                  <a:pt x="5917" y="15176"/>
                </a:lnTo>
                <a:lnTo>
                  <a:pt x="5917" y="15892"/>
                </a:lnTo>
                <a:lnTo>
                  <a:pt x="5943" y="16051"/>
                </a:lnTo>
                <a:lnTo>
                  <a:pt x="5996" y="16184"/>
                </a:lnTo>
                <a:lnTo>
                  <a:pt x="6049" y="16317"/>
                </a:lnTo>
                <a:lnTo>
                  <a:pt x="6155" y="16423"/>
                </a:lnTo>
                <a:lnTo>
                  <a:pt x="6261" y="16529"/>
                </a:lnTo>
                <a:lnTo>
                  <a:pt x="6394" y="16582"/>
                </a:lnTo>
                <a:lnTo>
                  <a:pt x="6527" y="16635"/>
                </a:lnTo>
                <a:lnTo>
                  <a:pt x="6845" y="16635"/>
                </a:lnTo>
                <a:lnTo>
                  <a:pt x="6978" y="16582"/>
                </a:lnTo>
                <a:lnTo>
                  <a:pt x="7110" y="16529"/>
                </a:lnTo>
                <a:lnTo>
                  <a:pt x="7216" y="16423"/>
                </a:lnTo>
                <a:lnTo>
                  <a:pt x="7296" y="16317"/>
                </a:lnTo>
                <a:lnTo>
                  <a:pt x="7376" y="16184"/>
                </a:lnTo>
                <a:lnTo>
                  <a:pt x="7429" y="16051"/>
                </a:lnTo>
                <a:lnTo>
                  <a:pt x="7429" y="15892"/>
                </a:lnTo>
                <a:lnTo>
                  <a:pt x="7429" y="15176"/>
                </a:lnTo>
                <a:lnTo>
                  <a:pt x="13212" y="15176"/>
                </a:lnTo>
                <a:lnTo>
                  <a:pt x="13292" y="15123"/>
                </a:lnTo>
                <a:lnTo>
                  <a:pt x="13345" y="15043"/>
                </a:lnTo>
                <a:lnTo>
                  <a:pt x="13345" y="14937"/>
                </a:lnTo>
                <a:lnTo>
                  <a:pt x="13345" y="266"/>
                </a:lnTo>
                <a:lnTo>
                  <a:pt x="13345" y="160"/>
                </a:lnTo>
                <a:lnTo>
                  <a:pt x="13292" y="81"/>
                </a:lnTo>
                <a:lnTo>
                  <a:pt x="13212" y="27"/>
                </a:lnTo>
                <a:lnTo>
                  <a:pt x="13106"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1E0F5102-E760-8882-9E9B-E70FBAFD6529}"/>
              </a:ext>
            </a:extLst>
          </p:cNvPr>
          <p:cNvSpPr txBox="1"/>
          <p:nvPr/>
        </p:nvSpPr>
        <p:spPr>
          <a:xfrm>
            <a:off x="821700" y="2537613"/>
            <a:ext cx="4269168" cy="1077218"/>
          </a:xfrm>
          <a:prstGeom prst="rect">
            <a:avLst/>
          </a:prstGeom>
          <a:noFill/>
        </p:spPr>
        <p:txBody>
          <a:bodyPr wrap="square" lIns="91440" tIns="45720" rIns="91440" bIns="45720" rtlCol="0" anchor="t">
            <a:spAutoFit/>
          </a:bodyPr>
          <a:lstStyle/>
          <a:p>
            <a:pPr algn="ctr"/>
            <a:r>
              <a:rPr lang="en" sz="3200" b="1" dirty="0">
                <a:latin typeface="Arial"/>
                <a:hlinkClick r:id="rId3"/>
              </a:rPr>
              <a:t>DOE’s Public Access Plan (June 2023)</a:t>
            </a:r>
            <a:endParaRPr lang="en-US" sz="1600" dirty="0">
              <a:solidFill>
                <a:schemeClr val="accent2">
                  <a:lumMod val="75000"/>
                </a:schemeClr>
              </a:solidFill>
            </a:endParaRPr>
          </a:p>
        </p:txBody>
      </p:sp>
      <p:pic>
        <p:nvPicPr>
          <p:cNvPr id="7170" name="Picture 2" descr="United States Secretary of Energy ...">
            <a:extLst>
              <a:ext uri="{FF2B5EF4-FFF2-40B4-BE49-F238E27FC236}">
                <a16:creationId xmlns:a16="http://schemas.microsoft.com/office/drawing/2014/main" id="{4A8516B1-64C7-2AB1-F316-14365E4D75C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97833" y="1840430"/>
            <a:ext cx="2143125" cy="2143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82280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E712A8-2F05-8350-9903-3A664AC653BC}"/>
              </a:ext>
            </a:extLst>
          </p:cNvPr>
          <p:cNvSpPr>
            <a:spLocks noGrp="1"/>
          </p:cNvSpPr>
          <p:nvPr>
            <p:ph type="title"/>
          </p:nvPr>
        </p:nvSpPr>
        <p:spPr>
          <a:xfrm>
            <a:off x="169044" y="1060406"/>
            <a:ext cx="4231350" cy="280238"/>
          </a:xfrm>
        </p:spPr>
        <p:txBody>
          <a:bodyPr/>
          <a:lstStyle/>
          <a:p>
            <a:r>
              <a:rPr lang="en-US" b="1" dirty="0">
                <a:latin typeface="Arial"/>
              </a:rPr>
              <a:t>DOE Timeline</a:t>
            </a:r>
          </a:p>
        </p:txBody>
      </p:sp>
      <p:graphicFrame>
        <p:nvGraphicFramePr>
          <p:cNvPr id="2" name="Diagram 1">
            <a:extLst>
              <a:ext uri="{FF2B5EF4-FFF2-40B4-BE49-F238E27FC236}">
                <a16:creationId xmlns:a16="http://schemas.microsoft.com/office/drawing/2014/main" id="{4BBBAC93-9D14-C23F-50E0-56137FDC3A30}"/>
              </a:ext>
              <a:ext uri="{C183D7F6-B498-43B3-948B-1728B52AA6E4}">
                <adec:decorative xmlns:adec="http://schemas.microsoft.com/office/drawing/2017/decorative" val="1"/>
              </a:ext>
            </a:extLst>
          </p:cNvPr>
          <p:cNvGraphicFramePr/>
          <p:nvPr>
            <p:extLst>
              <p:ext uri="{D42A27DB-BD31-4B8C-83A1-F6EECF244321}">
                <p14:modId xmlns:p14="http://schemas.microsoft.com/office/powerpoint/2010/main" val="4095313668"/>
              </p:ext>
            </p:extLst>
          </p:nvPr>
        </p:nvGraphicFramePr>
        <p:xfrm>
          <a:off x="429983" y="1783714"/>
          <a:ext cx="8589326" cy="32781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4" name="TextBox 13">
            <a:extLst>
              <a:ext uri="{FF2B5EF4-FFF2-40B4-BE49-F238E27FC236}">
                <a16:creationId xmlns:a16="http://schemas.microsoft.com/office/drawing/2014/main" id="{20294D3D-2682-B03A-D411-44D35B465F10}"/>
              </a:ext>
            </a:extLst>
          </p:cNvPr>
          <p:cNvSpPr txBox="1"/>
          <p:nvPr/>
        </p:nvSpPr>
        <p:spPr>
          <a:xfrm>
            <a:off x="3944262" y="357776"/>
            <a:ext cx="4119921" cy="1406426"/>
          </a:xfrm>
          <a:prstGeom prst="rect">
            <a:avLst/>
          </a:prstGeom>
          <a:noFill/>
          <a:ln w="12700">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Beginning October 1, 2025 each DOE sponsoring research office will ensure that the requirements for a Data Management and Sharing Plan (DMSP), based on the 2023 DOE Public Access Plan, are included in all new solicitations and invitations for research funding. </a:t>
            </a:r>
            <a:r>
              <a:rPr lang="en-US" dirty="0">
                <a:hlinkClick r:id="rId7"/>
              </a:rPr>
              <a:t>DOE's FAQ.</a:t>
            </a:r>
            <a:r>
              <a:rPr lang="en-US" dirty="0"/>
              <a:t> </a:t>
            </a:r>
            <a:endParaRPr lang="en-US" dirty="0" err="1"/>
          </a:p>
        </p:txBody>
      </p:sp>
    </p:spTree>
    <p:extLst>
      <p:ext uri="{BB962C8B-B14F-4D97-AF65-F5344CB8AC3E}">
        <p14:creationId xmlns:p14="http://schemas.microsoft.com/office/powerpoint/2010/main" val="20411765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51"/>
        <p:cNvGrpSpPr/>
        <p:nvPr/>
      </p:nvGrpSpPr>
      <p:grpSpPr>
        <a:xfrm>
          <a:off x="0" y="0"/>
          <a:ext cx="0" cy="0"/>
          <a:chOff x="0" y="0"/>
          <a:chExt cx="0" cy="0"/>
        </a:xfrm>
      </p:grpSpPr>
      <p:sp>
        <p:nvSpPr>
          <p:cNvPr id="2152" name="Google Shape;2152;p49"/>
          <p:cNvSpPr txBox="1">
            <a:spLocks noGrp="1"/>
          </p:cNvSpPr>
          <p:nvPr>
            <p:ph type="title"/>
          </p:nvPr>
        </p:nvSpPr>
        <p:spPr>
          <a:xfrm>
            <a:off x="713250" y="348026"/>
            <a:ext cx="7717500" cy="323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b="1" dirty="0">
                <a:latin typeface="Arial"/>
              </a:rPr>
              <a:t>Publications Summary</a:t>
            </a:r>
            <a:endParaRPr b="1" dirty="0">
              <a:latin typeface="Arial"/>
            </a:endParaRPr>
          </a:p>
        </p:txBody>
      </p:sp>
      <p:sp>
        <p:nvSpPr>
          <p:cNvPr id="2153" name="Google Shape;2153;p49">
            <a:extLst>
              <a:ext uri="{C183D7F6-B498-43B3-948B-1728B52AA6E4}">
                <adec:decorative xmlns:adec="http://schemas.microsoft.com/office/drawing/2017/decorative" val="1"/>
              </a:ext>
            </a:extLst>
          </p:cNvPr>
          <p:cNvSpPr/>
          <p:nvPr/>
        </p:nvSpPr>
        <p:spPr>
          <a:xfrm>
            <a:off x="804527" y="1326913"/>
            <a:ext cx="3552900" cy="2441401"/>
          </a:xfrm>
          <a:prstGeom prst="roundRect">
            <a:avLst>
              <a:gd name="adj" fmla="val 16667"/>
            </a:avLst>
          </a:prstGeom>
          <a:solidFill>
            <a:schemeClr val="lt1"/>
          </a:solidFill>
          <a:ln>
            <a:noFill/>
          </a:ln>
          <a:effectLst>
            <a:outerShdw dist="76200" dir="3000000" algn="bl" rotWithShape="0">
              <a:schemeClr val="accent5"/>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4" name="Google Shape;2154;p49">
            <a:extLst>
              <a:ext uri="{C183D7F6-B498-43B3-948B-1728B52AA6E4}">
                <adec:decorative xmlns:adec="http://schemas.microsoft.com/office/drawing/2017/decorative" val="1"/>
              </a:ext>
            </a:extLst>
          </p:cNvPr>
          <p:cNvSpPr/>
          <p:nvPr/>
        </p:nvSpPr>
        <p:spPr>
          <a:xfrm>
            <a:off x="4716739" y="1325141"/>
            <a:ext cx="3552900" cy="2441401"/>
          </a:xfrm>
          <a:prstGeom prst="roundRect">
            <a:avLst>
              <a:gd name="adj" fmla="val 16667"/>
            </a:avLst>
          </a:prstGeom>
          <a:solidFill>
            <a:schemeClr val="lt1"/>
          </a:solidFill>
          <a:ln>
            <a:noFill/>
          </a:ln>
          <a:effectLst>
            <a:outerShdw dist="76200" dir="3000000" algn="bl" rotWithShape="0">
              <a:schemeClr val="accent5"/>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5" name="Google Shape;2155;p49"/>
          <p:cNvSpPr txBox="1">
            <a:spLocks noGrp="1"/>
          </p:cNvSpPr>
          <p:nvPr>
            <p:ph type="subTitle" idx="3"/>
          </p:nvPr>
        </p:nvSpPr>
        <p:spPr>
          <a:xfrm>
            <a:off x="833021" y="2078700"/>
            <a:ext cx="3552900" cy="986100"/>
          </a:xfrm>
          <a:prstGeom prst="rect">
            <a:avLst/>
          </a:prstGeom>
        </p:spPr>
        <p:txBody>
          <a:bodyPr spcFirstLastPara="1" wrap="square" lIns="91425" tIns="91425" rIns="91425" bIns="91425" anchor="ctr" anchorCtr="0">
            <a:noAutofit/>
          </a:bodyPr>
          <a:lstStyle/>
          <a:p>
            <a:pPr marL="35560" indent="0">
              <a:buSzPts val="1600"/>
              <a:buNone/>
            </a:pPr>
            <a:r>
              <a:rPr lang="en-US" dirty="0">
                <a:solidFill>
                  <a:schemeClr val="accent4"/>
                </a:solidFill>
                <a:latin typeface="Arial"/>
              </a:rPr>
              <a:t>DOE-funded researchers will submit the full-text accepted manuscript of a journal article and associated metadata to DOE’s OTSI through E-Links or through labs’ publication management system no later than the publication date of the article. </a:t>
            </a:r>
          </a:p>
        </p:txBody>
      </p:sp>
      <p:sp>
        <p:nvSpPr>
          <p:cNvPr id="2158" name="Google Shape;2158;p49"/>
          <p:cNvSpPr txBox="1">
            <a:spLocks noGrp="1"/>
          </p:cNvSpPr>
          <p:nvPr>
            <p:ph type="subTitle" idx="4"/>
          </p:nvPr>
        </p:nvSpPr>
        <p:spPr>
          <a:xfrm>
            <a:off x="4717039" y="2053813"/>
            <a:ext cx="3552600" cy="987600"/>
          </a:xfrm>
          <a:prstGeom prst="rect">
            <a:avLst/>
          </a:prstGeom>
        </p:spPr>
        <p:txBody>
          <a:bodyPr spcFirstLastPara="1" wrap="square" lIns="91425" tIns="91425" rIns="91425" bIns="91425" anchor="ctr" anchorCtr="0">
            <a:noAutofit/>
          </a:bodyPr>
          <a:lstStyle/>
          <a:p>
            <a:pPr marL="35560" indent="0">
              <a:buSzPts val="1600"/>
              <a:buNone/>
            </a:pPr>
            <a:r>
              <a:rPr lang="en-US" dirty="0">
                <a:solidFill>
                  <a:schemeClr val="accent4"/>
                </a:solidFill>
                <a:latin typeface="Arial"/>
              </a:rPr>
              <a:t>If the article itself is published “open access” (OA), the author may submit the OA article and metadata to DOE instead. [Note: This is optional]</a:t>
            </a:r>
          </a:p>
        </p:txBody>
      </p:sp>
      <p:sp>
        <p:nvSpPr>
          <p:cNvPr id="2159" name="Google Shape;2159;p49">
            <a:extLst>
              <a:ext uri="{C183D7F6-B498-43B3-948B-1728B52AA6E4}">
                <adec:decorative xmlns:adec="http://schemas.microsoft.com/office/drawing/2017/decorative" val="1"/>
              </a:ext>
            </a:extLst>
          </p:cNvPr>
          <p:cNvSpPr/>
          <p:nvPr/>
        </p:nvSpPr>
        <p:spPr>
          <a:xfrm>
            <a:off x="2234809" y="784520"/>
            <a:ext cx="840600" cy="840600"/>
          </a:xfrm>
          <a:prstGeom prst="roundRect">
            <a:avLst>
              <a:gd name="adj" fmla="val 50000"/>
            </a:avLst>
          </a:prstGeom>
          <a:solidFill>
            <a:schemeClr val="accent3"/>
          </a:solidFill>
          <a:ln>
            <a:noFill/>
          </a:ln>
          <a:effectLst>
            <a:outerShdw dist="57150" dir="3000000" algn="bl" rotWithShape="0">
              <a:schemeClr val="accent5"/>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1" name="Google Shape;2161;p49">
            <a:extLst>
              <a:ext uri="{C183D7F6-B498-43B3-948B-1728B52AA6E4}">
                <adec:decorative xmlns:adec="http://schemas.microsoft.com/office/drawing/2017/decorative" val="1"/>
              </a:ext>
            </a:extLst>
          </p:cNvPr>
          <p:cNvSpPr/>
          <p:nvPr/>
        </p:nvSpPr>
        <p:spPr>
          <a:xfrm>
            <a:off x="5970563" y="784520"/>
            <a:ext cx="840600" cy="840600"/>
          </a:xfrm>
          <a:prstGeom prst="roundRect">
            <a:avLst>
              <a:gd name="adj" fmla="val 50000"/>
            </a:avLst>
          </a:prstGeom>
          <a:solidFill>
            <a:schemeClr val="accent3"/>
          </a:solidFill>
          <a:ln>
            <a:noFill/>
          </a:ln>
          <a:effectLst>
            <a:outerShdw dist="57150" dir="3000000" algn="bl" rotWithShape="0">
              <a:schemeClr val="accent5"/>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Google Shape;2154;p49">
            <a:extLst>
              <a:ext uri="{FF2B5EF4-FFF2-40B4-BE49-F238E27FC236}">
                <a16:creationId xmlns:a16="http://schemas.microsoft.com/office/drawing/2014/main" id="{D436F475-4FD6-B9EB-8A4B-BBCA27152EDD}"/>
              </a:ext>
              <a:ext uri="{C183D7F6-B498-43B3-948B-1728B52AA6E4}">
                <adec:decorative xmlns:adec="http://schemas.microsoft.com/office/drawing/2017/decorative" val="1"/>
              </a:ext>
            </a:extLst>
          </p:cNvPr>
          <p:cNvSpPr/>
          <p:nvPr/>
        </p:nvSpPr>
        <p:spPr>
          <a:xfrm>
            <a:off x="1331454" y="3938679"/>
            <a:ext cx="6628609" cy="840601"/>
          </a:xfrm>
          <a:prstGeom prst="roundRect">
            <a:avLst>
              <a:gd name="adj" fmla="val 16667"/>
            </a:avLst>
          </a:prstGeom>
          <a:solidFill>
            <a:schemeClr val="lt1"/>
          </a:solidFill>
          <a:ln>
            <a:noFill/>
          </a:ln>
          <a:effectLst>
            <a:outerShdw dist="76200" dir="3000000" algn="bl" rotWithShape="0">
              <a:schemeClr val="accent5"/>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Google Shape;2158;p49">
            <a:extLst>
              <a:ext uri="{FF2B5EF4-FFF2-40B4-BE49-F238E27FC236}">
                <a16:creationId xmlns:a16="http://schemas.microsoft.com/office/drawing/2014/main" id="{56FC559F-8B34-C71B-3F4D-783E7A71AEBE}"/>
              </a:ext>
            </a:extLst>
          </p:cNvPr>
          <p:cNvSpPr txBox="1">
            <a:spLocks/>
          </p:cNvSpPr>
          <p:nvPr/>
        </p:nvSpPr>
        <p:spPr>
          <a:xfrm>
            <a:off x="1331454" y="3873877"/>
            <a:ext cx="6828872" cy="9876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accent4"/>
              </a:buClr>
              <a:buSzPts val="1800"/>
              <a:buFont typeface="Open Sans"/>
              <a:buChar char="●"/>
              <a:defRPr sz="1600" b="0" i="0" u="none" strike="noStrike" cap="none">
                <a:solidFill>
                  <a:srgbClr val="34455F"/>
                </a:solidFill>
                <a:latin typeface="Open Sans"/>
                <a:ea typeface="Open Sans"/>
                <a:cs typeface="Open Sans"/>
                <a:sym typeface="Open Sans"/>
              </a:defRPr>
            </a:lvl1pPr>
            <a:lvl2pPr marL="914400" marR="0" lvl="1" indent="-317500" algn="ctr" rtl="0">
              <a:lnSpc>
                <a:spcPct val="100000"/>
              </a:lnSpc>
              <a:spcBef>
                <a:spcPts val="0"/>
              </a:spcBef>
              <a:spcAft>
                <a:spcPts val="0"/>
              </a:spcAft>
              <a:buClr>
                <a:schemeClr val="accent4"/>
              </a:buClr>
              <a:buSzPts val="1400"/>
              <a:buFont typeface="Open Sans"/>
              <a:buChar char="○"/>
              <a:defRPr sz="1400" b="0" i="0" u="none" strike="noStrike" cap="none">
                <a:solidFill>
                  <a:schemeClr val="accent4"/>
                </a:solidFill>
                <a:latin typeface="Open Sans"/>
                <a:ea typeface="Open Sans"/>
                <a:cs typeface="Open Sans"/>
                <a:sym typeface="Open Sans"/>
              </a:defRPr>
            </a:lvl2pPr>
            <a:lvl3pPr marL="1371600" marR="0" lvl="2" indent="-317500" algn="ctr" rtl="0">
              <a:lnSpc>
                <a:spcPct val="100000"/>
              </a:lnSpc>
              <a:spcBef>
                <a:spcPts val="0"/>
              </a:spcBef>
              <a:spcAft>
                <a:spcPts val="0"/>
              </a:spcAft>
              <a:buClr>
                <a:schemeClr val="accent4"/>
              </a:buClr>
              <a:buSzPts val="1400"/>
              <a:buFont typeface="Open Sans"/>
              <a:buChar char="■"/>
              <a:defRPr sz="1400" b="0" i="0" u="none" strike="noStrike" cap="none">
                <a:solidFill>
                  <a:schemeClr val="accent4"/>
                </a:solidFill>
                <a:latin typeface="Open Sans"/>
                <a:ea typeface="Open Sans"/>
                <a:cs typeface="Open Sans"/>
                <a:sym typeface="Open Sans"/>
              </a:defRPr>
            </a:lvl3pPr>
            <a:lvl4pPr marL="1828800" marR="0" lvl="3" indent="-317500" algn="ctr" rtl="0">
              <a:lnSpc>
                <a:spcPct val="100000"/>
              </a:lnSpc>
              <a:spcBef>
                <a:spcPts val="0"/>
              </a:spcBef>
              <a:spcAft>
                <a:spcPts val="0"/>
              </a:spcAft>
              <a:buClr>
                <a:schemeClr val="accent4"/>
              </a:buClr>
              <a:buSzPts val="1400"/>
              <a:buFont typeface="Open Sans"/>
              <a:buChar char="●"/>
              <a:defRPr sz="1400" b="0" i="0" u="none" strike="noStrike" cap="none">
                <a:solidFill>
                  <a:schemeClr val="accent4"/>
                </a:solidFill>
                <a:latin typeface="Open Sans"/>
                <a:ea typeface="Open Sans"/>
                <a:cs typeface="Open Sans"/>
                <a:sym typeface="Open Sans"/>
              </a:defRPr>
            </a:lvl4pPr>
            <a:lvl5pPr marL="2286000" marR="0" lvl="4" indent="-317500" algn="ctr" rtl="0">
              <a:lnSpc>
                <a:spcPct val="100000"/>
              </a:lnSpc>
              <a:spcBef>
                <a:spcPts val="0"/>
              </a:spcBef>
              <a:spcAft>
                <a:spcPts val="0"/>
              </a:spcAft>
              <a:buClr>
                <a:schemeClr val="accent4"/>
              </a:buClr>
              <a:buSzPts val="1400"/>
              <a:buFont typeface="Open Sans"/>
              <a:buChar char="○"/>
              <a:defRPr sz="1400" b="0" i="0" u="none" strike="noStrike" cap="none">
                <a:solidFill>
                  <a:schemeClr val="accent4"/>
                </a:solidFill>
                <a:latin typeface="Open Sans"/>
                <a:ea typeface="Open Sans"/>
                <a:cs typeface="Open Sans"/>
                <a:sym typeface="Open Sans"/>
              </a:defRPr>
            </a:lvl5pPr>
            <a:lvl6pPr marL="2743200" marR="0" lvl="5" indent="-317500" algn="ctr" rtl="0">
              <a:lnSpc>
                <a:spcPct val="100000"/>
              </a:lnSpc>
              <a:spcBef>
                <a:spcPts val="0"/>
              </a:spcBef>
              <a:spcAft>
                <a:spcPts val="0"/>
              </a:spcAft>
              <a:buClr>
                <a:schemeClr val="accent4"/>
              </a:buClr>
              <a:buSzPts val="1400"/>
              <a:buFont typeface="Open Sans"/>
              <a:buChar char="■"/>
              <a:defRPr sz="1400" b="0" i="0" u="none" strike="noStrike" cap="none">
                <a:solidFill>
                  <a:schemeClr val="accent4"/>
                </a:solidFill>
                <a:latin typeface="Open Sans"/>
                <a:ea typeface="Open Sans"/>
                <a:cs typeface="Open Sans"/>
                <a:sym typeface="Open Sans"/>
              </a:defRPr>
            </a:lvl6pPr>
            <a:lvl7pPr marL="3200400" marR="0" lvl="6" indent="-317500" algn="ctr" rtl="0">
              <a:lnSpc>
                <a:spcPct val="100000"/>
              </a:lnSpc>
              <a:spcBef>
                <a:spcPts val="0"/>
              </a:spcBef>
              <a:spcAft>
                <a:spcPts val="0"/>
              </a:spcAft>
              <a:buClr>
                <a:schemeClr val="accent4"/>
              </a:buClr>
              <a:buSzPts val="1400"/>
              <a:buFont typeface="Open Sans"/>
              <a:buChar char="●"/>
              <a:defRPr sz="1400" b="0" i="0" u="none" strike="noStrike" cap="none">
                <a:solidFill>
                  <a:schemeClr val="accent4"/>
                </a:solidFill>
                <a:latin typeface="Open Sans"/>
                <a:ea typeface="Open Sans"/>
                <a:cs typeface="Open Sans"/>
                <a:sym typeface="Open Sans"/>
              </a:defRPr>
            </a:lvl7pPr>
            <a:lvl8pPr marL="3657600" marR="0" lvl="7" indent="-317500" algn="ctr" rtl="0">
              <a:lnSpc>
                <a:spcPct val="100000"/>
              </a:lnSpc>
              <a:spcBef>
                <a:spcPts val="0"/>
              </a:spcBef>
              <a:spcAft>
                <a:spcPts val="0"/>
              </a:spcAft>
              <a:buClr>
                <a:schemeClr val="accent4"/>
              </a:buClr>
              <a:buSzPts val="1400"/>
              <a:buFont typeface="Open Sans"/>
              <a:buChar char="○"/>
              <a:defRPr sz="1400" b="0" i="0" u="none" strike="noStrike" cap="none">
                <a:solidFill>
                  <a:schemeClr val="accent4"/>
                </a:solidFill>
                <a:latin typeface="Open Sans"/>
                <a:ea typeface="Open Sans"/>
                <a:cs typeface="Open Sans"/>
                <a:sym typeface="Open Sans"/>
              </a:defRPr>
            </a:lvl8pPr>
            <a:lvl9pPr marL="4114800" marR="0" lvl="8" indent="-317500" algn="ctr" rtl="0">
              <a:lnSpc>
                <a:spcPct val="100000"/>
              </a:lnSpc>
              <a:spcBef>
                <a:spcPts val="0"/>
              </a:spcBef>
              <a:spcAft>
                <a:spcPts val="0"/>
              </a:spcAft>
              <a:buClr>
                <a:schemeClr val="accent4"/>
              </a:buClr>
              <a:buSzPts val="1400"/>
              <a:buFont typeface="Open Sans"/>
              <a:buChar char="■"/>
              <a:defRPr sz="1400" b="0" i="0" u="none" strike="noStrike" cap="none">
                <a:solidFill>
                  <a:schemeClr val="accent4"/>
                </a:solidFill>
                <a:latin typeface="Open Sans"/>
                <a:ea typeface="Open Sans"/>
                <a:cs typeface="Open Sans"/>
                <a:sym typeface="Open Sans"/>
              </a:defRPr>
            </a:lvl9pPr>
          </a:lstStyle>
          <a:p>
            <a:pPr marL="35560" indent="0">
              <a:buSzPts val="1600"/>
              <a:buFont typeface="Open Sans"/>
              <a:buNone/>
            </a:pPr>
            <a:r>
              <a:rPr lang="en-US" dirty="0">
                <a:solidFill>
                  <a:schemeClr val="accent4"/>
                </a:solidFill>
                <a:latin typeface="Arial"/>
              </a:rPr>
              <a:t>The DOE will provide immediate, free public access to these submitted publications through DOE PAGES, their designated repository. </a:t>
            </a:r>
          </a:p>
        </p:txBody>
      </p:sp>
    </p:spTree>
    <p:extLst>
      <p:ext uri="{BB962C8B-B14F-4D97-AF65-F5344CB8AC3E}">
        <p14:creationId xmlns:p14="http://schemas.microsoft.com/office/powerpoint/2010/main" val="11449707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51"/>
        <p:cNvGrpSpPr/>
        <p:nvPr/>
      </p:nvGrpSpPr>
      <p:grpSpPr>
        <a:xfrm>
          <a:off x="0" y="0"/>
          <a:ext cx="0" cy="0"/>
          <a:chOff x="0" y="0"/>
          <a:chExt cx="0" cy="0"/>
        </a:xfrm>
      </p:grpSpPr>
      <p:sp>
        <p:nvSpPr>
          <p:cNvPr id="2152" name="Google Shape;2152;p49"/>
          <p:cNvSpPr txBox="1">
            <a:spLocks noGrp="1"/>
          </p:cNvSpPr>
          <p:nvPr>
            <p:ph type="title"/>
          </p:nvPr>
        </p:nvSpPr>
        <p:spPr>
          <a:xfrm>
            <a:off x="713250" y="666125"/>
            <a:ext cx="7717500" cy="323100"/>
          </a:xfrm>
          <a:prstGeom prst="rect">
            <a:avLst/>
          </a:prstGeom>
        </p:spPr>
        <p:txBody>
          <a:bodyPr spcFirstLastPara="1" wrap="square" lIns="91425" tIns="91425" rIns="91425" bIns="91425" anchor="ctr" anchorCtr="0">
            <a:noAutofit/>
          </a:bodyPr>
          <a:lstStyle/>
          <a:p>
            <a:r>
              <a:rPr lang="en-US" b="1" dirty="0">
                <a:latin typeface="Arial"/>
              </a:rPr>
              <a:t>Data Summary</a:t>
            </a:r>
            <a:endParaRPr b="1" dirty="0">
              <a:latin typeface="Arial"/>
            </a:endParaRPr>
          </a:p>
        </p:txBody>
      </p:sp>
      <p:sp>
        <p:nvSpPr>
          <p:cNvPr id="2153" name="Google Shape;2153;p49">
            <a:extLst>
              <a:ext uri="{C183D7F6-B498-43B3-948B-1728B52AA6E4}">
                <adec:decorative xmlns:adec="http://schemas.microsoft.com/office/drawing/2017/decorative" val="1"/>
              </a:ext>
            </a:extLst>
          </p:cNvPr>
          <p:cNvSpPr/>
          <p:nvPr/>
        </p:nvSpPr>
        <p:spPr>
          <a:xfrm>
            <a:off x="814650" y="1712875"/>
            <a:ext cx="3552900" cy="2439900"/>
          </a:xfrm>
          <a:prstGeom prst="roundRect">
            <a:avLst>
              <a:gd name="adj" fmla="val 16667"/>
            </a:avLst>
          </a:prstGeom>
          <a:solidFill>
            <a:schemeClr val="lt1"/>
          </a:solidFill>
          <a:ln>
            <a:noFill/>
          </a:ln>
          <a:effectLst>
            <a:outerShdw dist="76200" dir="3000000" algn="bl" rotWithShape="0">
              <a:schemeClr val="accent5"/>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4" name="Google Shape;2154;p49">
            <a:extLst>
              <a:ext uri="{C183D7F6-B498-43B3-948B-1728B52AA6E4}">
                <adec:decorative xmlns:adec="http://schemas.microsoft.com/office/drawing/2017/decorative" val="1"/>
              </a:ext>
            </a:extLst>
          </p:cNvPr>
          <p:cNvSpPr/>
          <p:nvPr/>
        </p:nvSpPr>
        <p:spPr>
          <a:xfrm>
            <a:off x="4777050" y="1712875"/>
            <a:ext cx="3552900" cy="2441400"/>
          </a:xfrm>
          <a:prstGeom prst="roundRect">
            <a:avLst>
              <a:gd name="adj" fmla="val 16667"/>
            </a:avLst>
          </a:prstGeom>
          <a:solidFill>
            <a:schemeClr val="lt1"/>
          </a:solidFill>
          <a:ln>
            <a:noFill/>
          </a:ln>
          <a:effectLst>
            <a:outerShdw dist="76200" dir="3000000" algn="bl" rotWithShape="0">
              <a:schemeClr val="accent5"/>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5" name="Google Shape;2155;p49"/>
          <p:cNvSpPr txBox="1">
            <a:spLocks noGrp="1"/>
          </p:cNvSpPr>
          <p:nvPr>
            <p:ph type="subTitle" idx="3"/>
          </p:nvPr>
        </p:nvSpPr>
        <p:spPr>
          <a:xfrm>
            <a:off x="814650" y="2571750"/>
            <a:ext cx="3552900" cy="986100"/>
          </a:xfrm>
          <a:prstGeom prst="rect">
            <a:avLst/>
          </a:prstGeom>
        </p:spPr>
        <p:txBody>
          <a:bodyPr spcFirstLastPara="1" wrap="square" lIns="91425" tIns="91425" rIns="91425" bIns="91425" anchor="ctr" anchorCtr="0">
            <a:noAutofit/>
          </a:bodyPr>
          <a:lstStyle/>
          <a:p>
            <a:pPr marL="35560" indent="0">
              <a:buSzPts val="1600"/>
              <a:buNone/>
            </a:pPr>
            <a:r>
              <a:rPr lang="en-US" dirty="0">
                <a:solidFill>
                  <a:schemeClr val="accent4"/>
                </a:solidFill>
                <a:latin typeface="Arial"/>
              </a:rPr>
              <a:t>A new DMSP template will be created. Within this DMSP template researchers will need to describe how data displayed in or underlying publication will be accessible at the time of publication. </a:t>
            </a:r>
          </a:p>
        </p:txBody>
      </p:sp>
      <p:sp>
        <p:nvSpPr>
          <p:cNvPr id="2158" name="Google Shape;2158;p49"/>
          <p:cNvSpPr txBox="1">
            <a:spLocks noGrp="1"/>
          </p:cNvSpPr>
          <p:nvPr>
            <p:ph type="subTitle" idx="4"/>
          </p:nvPr>
        </p:nvSpPr>
        <p:spPr>
          <a:xfrm>
            <a:off x="4777200" y="2553475"/>
            <a:ext cx="3552600" cy="987600"/>
          </a:xfrm>
          <a:prstGeom prst="rect">
            <a:avLst/>
          </a:prstGeom>
        </p:spPr>
        <p:txBody>
          <a:bodyPr spcFirstLastPara="1" wrap="square" lIns="91425" tIns="91425" rIns="91425" bIns="91425" anchor="ctr" anchorCtr="0">
            <a:noAutofit/>
          </a:bodyPr>
          <a:lstStyle/>
          <a:p>
            <a:pPr marL="35560" indent="0">
              <a:buSzPts val="1600"/>
              <a:buNone/>
            </a:pPr>
            <a:r>
              <a:rPr lang="en-US" dirty="0">
                <a:solidFill>
                  <a:schemeClr val="accent4"/>
                </a:solidFill>
                <a:latin typeface="Arial"/>
              </a:rPr>
              <a:t>DOE mentions that scientific data produced under DOE-funded R&amp;D efforts that are not associated with publications should also be shared. They understand that limitations in sharing  may be appropriate.</a:t>
            </a:r>
          </a:p>
        </p:txBody>
      </p:sp>
      <p:sp>
        <p:nvSpPr>
          <p:cNvPr id="2159" name="Google Shape;2159;p49">
            <a:extLst>
              <a:ext uri="{C183D7F6-B498-43B3-948B-1728B52AA6E4}">
                <adec:decorative xmlns:adec="http://schemas.microsoft.com/office/drawing/2017/decorative" val="1"/>
              </a:ext>
            </a:extLst>
          </p:cNvPr>
          <p:cNvSpPr/>
          <p:nvPr/>
        </p:nvSpPr>
        <p:spPr>
          <a:xfrm>
            <a:off x="2170800" y="1326913"/>
            <a:ext cx="840600" cy="840600"/>
          </a:xfrm>
          <a:prstGeom prst="roundRect">
            <a:avLst>
              <a:gd name="adj" fmla="val 50000"/>
            </a:avLst>
          </a:prstGeom>
          <a:solidFill>
            <a:schemeClr val="accent3"/>
          </a:solidFill>
          <a:ln>
            <a:noFill/>
          </a:ln>
          <a:effectLst>
            <a:outerShdw dist="57150" dir="3000000" algn="bl" rotWithShape="0">
              <a:schemeClr val="accent5"/>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1" name="Google Shape;2161;p49">
            <a:extLst>
              <a:ext uri="{C183D7F6-B498-43B3-948B-1728B52AA6E4}">
                <adec:decorative xmlns:adec="http://schemas.microsoft.com/office/drawing/2017/decorative" val="1"/>
              </a:ext>
            </a:extLst>
          </p:cNvPr>
          <p:cNvSpPr/>
          <p:nvPr/>
        </p:nvSpPr>
        <p:spPr>
          <a:xfrm>
            <a:off x="6133200" y="1326913"/>
            <a:ext cx="840600" cy="840600"/>
          </a:xfrm>
          <a:prstGeom prst="roundRect">
            <a:avLst>
              <a:gd name="adj" fmla="val 50000"/>
            </a:avLst>
          </a:prstGeom>
          <a:solidFill>
            <a:schemeClr val="accent3"/>
          </a:solidFill>
          <a:ln>
            <a:noFill/>
          </a:ln>
          <a:effectLst>
            <a:outerShdw dist="57150" dir="3000000" algn="bl" rotWithShape="0">
              <a:schemeClr val="accent5"/>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56106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51">
          <a:extLst>
            <a:ext uri="{FF2B5EF4-FFF2-40B4-BE49-F238E27FC236}">
              <a16:creationId xmlns:a16="http://schemas.microsoft.com/office/drawing/2014/main" id="{44180AE1-113B-173A-A2EE-1EC0B803888E}"/>
            </a:ext>
          </a:extLst>
        </p:cNvPr>
        <p:cNvGrpSpPr/>
        <p:nvPr/>
      </p:nvGrpSpPr>
      <p:grpSpPr>
        <a:xfrm>
          <a:off x="0" y="0"/>
          <a:ext cx="0" cy="0"/>
          <a:chOff x="0" y="0"/>
          <a:chExt cx="0" cy="0"/>
        </a:xfrm>
      </p:grpSpPr>
      <p:sp>
        <p:nvSpPr>
          <p:cNvPr id="2152" name="Google Shape;2152;p49">
            <a:extLst>
              <a:ext uri="{FF2B5EF4-FFF2-40B4-BE49-F238E27FC236}">
                <a16:creationId xmlns:a16="http://schemas.microsoft.com/office/drawing/2014/main" id="{EEE5CED1-9130-28BB-F1D3-F1DA70878CD7}"/>
              </a:ext>
            </a:extLst>
          </p:cNvPr>
          <p:cNvSpPr txBox="1">
            <a:spLocks noGrp="1"/>
          </p:cNvSpPr>
          <p:nvPr>
            <p:ph type="title"/>
          </p:nvPr>
        </p:nvSpPr>
        <p:spPr>
          <a:xfrm>
            <a:off x="713250" y="666125"/>
            <a:ext cx="7717500" cy="323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b="1" dirty="0">
                <a:latin typeface="Arial"/>
              </a:rPr>
              <a:t>Cost (Note: Identical to NSF)</a:t>
            </a:r>
            <a:endParaRPr b="1" dirty="0">
              <a:latin typeface="Arial"/>
            </a:endParaRPr>
          </a:p>
        </p:txBody>
      </p:sp>
      <p:sp>
        <p:nvSpPr>
          <p:cNvPr id="2153" name="Google Shape;2153;p49">
            <a:extLst>
              <a:ext uri="{FF2B5EF4-FFF2-40B4-BE49-F238E27FC236}">
                <a16:creationId xmlns:a16="http://schemas.microsoft.com/office/drawing/2014/main" id="{820E490B-58BA-DC43-A3FD-CBC170450207}"/>
              </a:ext>
              <a:ext uri="{C183D7F6-B498-43B3-948B-1728B52AA6E4}">
                <adec:decorative xmlns:adec="http://schemas.microsoft.com/office/drawing/2017/decorative" val="1"/>
              </a:ext>
            </a:extLst>
          </p:cNvPr>
          <p:cNvSpPr/>
          <p:nvPr/>
        </p:nvSpPr>
        <p:spPr>
          <a:xfrm>
            <a:off x="814650" y="1712875"/>
            <a:ext cx="3552900" cy="2439900"/>
          </a:xfrm>
          <a:prstGeom prst="roundRect">
            <a:avLst>
              <a:gd name="adj" fmla="val 16667"/>
            </a:avLst>
          </a:prstGeom>
          <a:solidFill>
            <a:schemeClr val="lt1"/>
          </a:solidFill>
          <a:ln>
            <a:noFill/>
          </a:ln>
          <a:effectLst>
            <a:outerShdw dist="76200" dir="3000000" algn="bl" rotWithShape="0">
              <a:schemeClr val="accent5"/>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4" name="Google Shape;2154;p49">
            <a:extLst>
              <a:ext uri="{FF2B5EF4-FFF2-40B4-BE49-F238E27FC236}">
                <a16:creationId xmlns:a16="http://schemas.microsoft.com/office/drawing/2014/main" id="{F0620DB0-4371-8490-86B8-A8B547D7F740}"/>
              </a:ext>
              <a:ext uri="{C183D7F6-B498-43B3-948B-1728B52AA6E4}">
                <adec:decorative xmlns:adec="http://schemas.microsoft.com/office/drawing/2017/decorative" val="1"/>
              </a:ext>
            </a:extLst>
          </p:cNvPr>
          <p:cNvSpPr/>
          <p:nvPr/>
        </p:nvSpPr>
        <p:spPr>
          <a:xfrm>
            <a:off x="4777050" y="1712875"/>
            <a:ext cx="3552900" cy="2441400"/>
          </a:xfrm>
          <a:prstGeom prst="roundRect">
            <a:avLst>
              <a:gd name="adj" fmla="val 16667"/>
            </a:avLst>
          </a:prstGeom>
          <a:solidFill>
            <a:schemeClr val="lt1"/>
          </a:solidFill>
          <a:ln>
            <a:noFill/>
          </a:ln>
          <a:effectLst>
            <a:outerShdw dist="76200" dir="3000000" algn="bl" rotWithShape="0">
              <a:schemeClr val="accent5"/>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5" name="Google Shape;2155;p49">
            <a:extLst>
              <a:ext uri="{FF2B5EF4-FFF2-40B4-BE49-F238E27FC236}">
                <a16:creationId xmlns:a16="http://schemas.microsoft.com/office/drawing/2014/main" id="{34BB3532-AC80-0762-ECA9-E2B00D965262}"/>
              </a:ext>
            </a:extLst>
          </p:cNvPr>
          <p:cNvSpPr txBox="1">
            <a:spLocks noGrp="1"/>
          </p:cNvSpPr>
          <p:nvPr>
            <p:ph type="subTitle" idx="3"/>
          </p:nvPr>
        </p:nvSpPr>
        <p:spPr>
          <a:xfrm>
            <a:off x="814650" y="2571750"/>
            <a:ext cx="3552900" cy="986100"/>
          </a:xfrm>
          <a:prstGeom prst="rect">
            <a:avLst/>
          </a:prstGeom>
        </p:spPr>
        <p:txBody>
          <a:bodyPr spcFirstLastPara="1" wrap="square" lIns="91425" tIns="91425" rIns="91425" bIns="91425" anchor="ctr" anchorCtr="0">
            <a:noAutofit/>
          </a:bodyPr>
          <a:lstStyle/>
          <a:p>
            <a:pPr marL="35560" lvl="0" indent="0" algn="l" rtl="0">
              <a:spcBef>
                <a:spcPts val="0"/>
              </a:spcBef>
              <a:spcAft>
                <a:spcPts val="0"/>
              </a:spcAft>
              <a:buClr>
                <a:schemeClr val="accent4"/>
              </a:buClr>
              <a:buSzPts val="1600"/>
              <a:buNone/>
            </a:pPr>
            <a:r>
              <a:rPr lang="en-US" dirty="0">
                <a:solidFill>
                  <a:schemeClr val="accent4"/>
                </a:solidFill>
                <a:latin typeface="Arial"/>
              </a:rPr>
              <a:t>Sharing your article with DOE is free. You do not need to worry about publishing costs to meet Public Access mandates. [But reasonable publication costs can be mentioned in your budget.]</a:t>
            </a:r>
            <a:endParaRPr dirty="0">
              <a:solidFill>
                <a:schemeClr val="accent4"/>
              </a:solidFill>
              <a:latin typeface="Arial"/>
            </a:endParaRPr>
          </a:p>
        </p:txBody>
      </p:sp>
      <p:sp>
        <p:nvSpPr>
          <p:cNvPr id="2158" name="Google Shape;2158;p49">
            <a:extLst>
              <a:ext uri="{FF2B5EF4-FFF2-40B4-BE49-F238E27FC236}">
                <a16:creationId xmlns:a16="http://schemas.microsoft.com/office/drawing/2014/main" id="{140931CA-4157-3972-31B5-D4D132959F17}"/>
              </a:ext>
            </a:extLst>
          </p:cNvPr>
          <p:cNvSpPr txBox="1">
            <a:spLocks noGrp="1"/>
          </p:cNvSpPr>
          <p:nvPr>
            <p:ph type="subTitle" idx="4"/>
          </p:nvPr>
        </p:nvSpPr>
        <p:spPr>
          <a:xfrm>
            <a:off x="4777200" y="2553475"/>
            <a:ext cx="3552600" cy="987600"/>
          </a:xfrm>
          <a:prstGeom prst="rect">
            <a:avLst/>
          </a:prstGeom>
        </p:spPr>
        <p:txBody>
          <a:bodyPr spcFirstLastPara="1" wrap="square" lIns="91425" tIns="91425" rIns="91425" bIns="91425" anchor="ctr" anchorCtr="0">
            <a:noAutofit/>
          </a:bodyPr>
          <a:lstStyle/>
          <a:p>
            <a:pPr marL="35560" lvl="0" indent="0" algn="l" rtl="0">
              <a:spcBef>
                <a:spcPts val="0"/>
              </a:spcBef>
              <a:spcAft>
                <a:spcPts val="0"/>
              </a:spcAft>
              <a:buClr>
                <a:schemeClr val="accent4"/>
              </a:buClr>
              <a:buSzPts val="1600"/>
              <a:buNone/>
            </a:pPr>
            <a:r>
              <a:rPr lang="en-US" dirty="0">
                <a:solidFill>
                  <a:schemeClr val="accent4"/>
                </a:solidFill>
                <a:latin typeface="Arial"/>
              </a:rPr>
              <a:t>Sharing data in repositories is often free, but not always. If you end up sharing your data in a repository which is not free, include the repository cost and other DMS costs in your grant proposal. </a:t>
            </a:r>
            <a:endParaRPr dirty="0">
              <a:solidFill>
                <a:schemeClr val="accent4"/>
              </a:solidFill>
              <a:latin typeface="Arial"/>
            </a:endParaRPr>
          </a:p>
        </p:txBody>
      </p:sp>
      <p:sp>
        <p:nvSpPr>
          <p:cNvPr id="2159" name="Google Shape;2159;p49">
            <a:extLst>
              <a:ext uri="{FF2B5EF4-FFF2-40B4-BE49-F238E27FC236}">
                <a16:creationId xmlns:a16="http://schemas.microsoft.com/office/drawing/2014/main" id="{CE2CC72D-8D9D-E0F2-25F1-B9297085ACBA}"/>
              </a:ext>
              <a:ext uri="{C183D7F6-B498-43B3-948B-1728B52AA6E4}">
                <adec:decorative xmlns:adec="http://schemas.microsoft.com/office/drawing/2017/decorative" val="1"/>
              </a:ext>
            </a:extLst>
          </p:cNvPr>
          <p:cNvSpPr/>
          <p:nvPr/>
        </p:nvSpPr>
        <p:spPr>
          <a:xfrm>
            <a:off x="2170800" y="1326913"/>
            <a:ext cx="840600" cy="840600"/>
          </a:xfrm>
          <a:prstGeom prst="roundRect">
            <a:avLst>
              <a:gd name="adj" fmla="val 50000"/>
            </a:avLst>
          </a:prstGeom>
          <a:solidFill>
            <a:schemeClr val="accent3"/>
          </a:solidFill>
          <a:ln>
            <a:noFill/>
          </a:ln>
          <a:effectLst>
            <a:outerShdw dist="57150" dir="3000000" algn="bl" rotWithShape="0">
              <a:schemeClr val="accent5"/>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1" name="Google Shape;2161;p49">
            <a:extLst>
              <a:ext uri="{FF2B5EF4-FFF2-40B4-BE49-F238E27FC236}">
                <a16:creationId xmlns:a16="http://schemas.microsoft.com/office/drawing/2014/main" id="{8C198637-A036-8816-E960-CC18A5EF1088}"/>
              </a:ext>
              <a:ext uri="{C183D7F6-B498-43B3-948B-1728B52AA6E4}">
                <adec:decorative xmlns:adec="http://schemas.microsoft.com/office/drawing/2017/decorative" val="1"/>
              </a:ext>
            </a:extLst>
          </p:cNvPr>
          <p:cNvSpPr/>
          <p:nvPr/>
        </p:nvSpPr>
        <p:spPr>
          <a:xfrm>
            <a:off x="6133200" y="1326913"/>
            <a:ext cx="840600" cy="840600"/>
          </a:xfrm>
          <a:prstGeom prst="roundRect">
            <a:avLst>
              <a:gd name="adj" fmla="val 50000"/>
            </a:avLst>
          </a:prstGeom>
          <a:solidFill>
            <a:schemeClr val="accent3"/>
          </a:solidFill>
          <a:ln>
            <a:noFill/>
          </a:ln>
          <a:effectLst>
            <a:outerShdw dist="57150" dir="3000000" algn="bl" rotWithShape="0">
              <a:schemeClr val="accent5"/>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307043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BE65EA1-3D74-4798-A30E-65AA8408569C}"/>
              </a:ext>
            </a:extLst>
          </p:cNvPr>
          <p:cNvSpPr>
            <a:spLocks noGrp="1"/>
          </p:cNvSpPr>
          <p:nvPr>
            <p:ph type="title"/>
          </p:nvPr>
        </p:nvSpPr>
        <p:spPr>
          <a:xfrm>
            <a:off x="4362052" y="497065"/>
            <a:ext cx="4191878" cy="323100"/>
          </a:xfrm>
        </p:spPr>
        <p:txBody>
          <a:bodyPr/>
          <a:lstStyle/>
          <a:p>
            <a:r>
              <a:rPr lang="en-US" b="1" dirty="0">
                <a:latin typeface="Arial"/>
              </a:rPr>
              <a:t>Love Data Month</a:t>
            </a:r>
          </a:p>
        </p:txBody>
      </p:sp>
      <p:sp>
        <p:nvSpPr>
          <p:cNvPr id="10" name="TextBox 9">
            <a:extLst>
              <a:ext uri="{FF2B5EF4-FFF2-40B4-BE49-F238E27FC236}">
                <a16:creationId xmlns:a16="http://schemas.microsoft.com/office/drawing/2014/main" id="{F99A1D59-C15D-00F5-B03D-E75F8E57D45F}"/>
              </a:ext>
            </a:extLst>
          </p:cNvPr>
          <p:cNvSpPr txBox="1"/>
          <p:nvPr/>
        </p:nvSpPr>
        <p:spPr>
          <a:xfrm>
            <a:off x="4049507" y="1003260"/>
            <a:ext cx="5356223" cy="3333092"/>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marL="213995" indent="-213995">
              <a:lnSpc>
                <a:spcPct val="150000"/>
              </a:lnSpc>
              <a:buFont typeface="Arial"/>
              <a:buChar char="•"/>
            </a:pPr>
            <a:r>
              <a:rPr lang="en-US" sz="1300" dirty="0">
                <a:cs typeface="Calibri" panose="020F0502020204030204"/>
              </a:rPr>
              <a:t>2/03: Metadata &amp; Documentation</a:t>
            </a:r>
            <a:endParaRPr lang="en-US" sz="1300" b="1">
              <a:cs typeface="Calibri" panose="020F0502020204030204"/>
            </a:endParaRPr>
          </a:p>
          <a:p>
            <a:pPr marL="213995" indent="-213995">
              <a:lnSpc>
                <a:spcPct val="150000"/>
              </a:lnSpc>
              <a:buFont typeface="Arial"/>
              <a:buChar char="•"/>
            </a:pPr>
            <a:r>
              <a:rPr lang="en-US" sz="1300">
                <a:ea typeface="Calibri" panose="020F0502020204030204"/>
                <a:cs typeface="Calibri" panose="020F0502020204030204"/>
              </a:rPr>
              <a:t>2/05: Persistent Identifiers in Academic Networks</a:t>
            </a:r>
          </a:p>
          <a:p>
            <a:pPr marL="213995" indent="-213995">
              <a:lnSpc>
                <a:spcPct val="150000"/>
              </a:lnSpc>
              <a:buFont typeface="Arial"/>
              <a:buChar char="•"/>
            </a:pPr>
            <a:r>
              <a:rPr lang="en-US" sz="1300" dirty="0">
                <a:ea typeface="Calibri" panose="020F0502020204030204"/>
                <a:cs typeface="Calibri" panose="020F0502020204030204"/>
              </a:rPr>
              <a:t>2/07: In 3D – XR for Data Viz</a:t>
            </a:r>
            <a:endParaRPr lang="en-US" dirty="0"/>
          </a:p>
          <a:p>
            <a:pPr marL="213995" indent="-213995">
              <a:lnSpc>
                <a:spcPct val="150000"/>
              </a:lnSpc>
              <a:buFont typeface="Arial"/>
              <a:buChar char="•"/>
            </a:pPr>
            <a:r>
              <a:rPr lang="en-US" sz="1300" dirty="0">
                <a:ea typeface="Calibri" panose="020F0502020204030204"/>
                <a:cs typeface="Calibri" panose="020F0502020204030204"/>
              </a:rPr>
              <a:t>2/11: Mapping the Past with QGIS</a:t>
            </a:r>
          </a:p>
          <a:p>
            <a:pPr marL="213995" indent="-213995">
              <a:lnSpc>
                <a:spcPct val="150000"/>
              </a:lnSpc>
              <a:buFont typeface="Arial"/>
              <a:buChar char="•"/>
            </a:pPr>
            <a:r>
              <a:rPr lang="en-US" sz="1300" dirty="0">
                <a:ea typeface="Calibri" panose="020F0502020204030204"/>
                <a:cs typeface="Calibri" panose="020F0502020204030204"/>
              </a:rPr>
              <a:t>2/12: Data Viz in Special Collections</a:t>
            </a:r>
          </a:p>
          <a:p>
            <a:pPr marL="213995" indent="-213995">
              <a:lnSpc>
                <a:spcPct val="150000"/>
              </a:lnSpc>
              <a:buFont typeface="Arial"/>
              <a:buChar char="•"/>
            </a:pPr>
            <a:r>
              <a:rPr lang="en-US" sz="1300" dirty="0">
                <a:ea typeface="Calibri" panose="020F0502020204030204"/>
                <a:cs typeface="Calibri" panose="020F0502020204030204"/>
              </a:rPr>
              <a:t>2/13: NSF &amp; DOE Public Access Plans</a:t>
            </a:r>
          </a:p>
          <a:p>
            <a:pPr marL="213995" indent="-213995">
              <a:lnSpc>
                <a:spcPct val="150000"/>
              </a:lnSpc>
              <a:buFont typeface="Arial"/>
              <a:buChar char="•"/>
            </a:pPr>
            <a:r>
              <a:rPr lang="en-US" sz="1300" dirty="0">
                <a:ea typeface="Calibri" panose="020F0502020204030204"/>
                <a:cs typeface="Calibri" panose="020F0502020204030204"/>
              </a:rPr>
              <a:t>2/17: 3D Data in VISTA</a:t>
            </a:r>
          </a:p>
          <a:p>
            <a:pPr marL="213995" indent="-213995">
              <a:lnSpc>
                <a:spcPct val="150000"/>
              </a:lnSpc>
              <a:buFont typeface="Arial"/>
              <a:buChar char="•"/>
            </a:pPr>
            <a:r>
              <a:rPr lang="en-US" sz="1300" dirty="0">
                <a:ea typeface="Calibri" panose="020F0502020204030204"/>
                <a:cs typeface="Calibri" panose="020F0502020204030204"/>
              </a:rPr>
              <a:t>2/18: Panel: Ethics &amp; Governance</a:t>
            </a:r>
          </a:p>
          <a:p>
            <a:pPr marL="213995" indent="-213995">
              <a:lnSpc>
                <a:spcPct val="150000"/>
              </a:lnSpc>
              <a:buFont typeface="Arial"/>
              <a:buChar char="•"/>
            </a:pPr>
            <a:r>
              <a:rPr lang="en-US" sz="1300" dirty="0">
                <a:ea typeface="Calibri" panose="020F0502020204030204"/>
                <a:cs typeface="Calibri" panose="020F0502020204030204"/>
              </a:rPr>
              <a:t>2/21: Panel: Cultural Impact with Community-based Research</a:t>
            </a:r>
          </a:p>
          <a:p>
            <a:pPr marL="213995" indent="-213995">
              <a:lnSpc>
                <a:spcPct val="150000"/>
              </a:lnSpc>
              <a:buFont typeface="Arial"/>
              <a:buChar char="•"/>
            </a:pPr>
            <a:r>
              <a:rPr lang="en-US" sz="1300" dirty="0">
                <a:ea typeface="Calibri" panose="020F0502020204030204"/>
                <a:cs typeface="Calibri" panose="020F0502020204030204"/>
              </a:rPr>
              <a:t>2/26: Git Good with Data: Workshop for Version Control</a:t>
            </a:r>
          </a:p>
          <a:p>
            <a:pPr marL="213995" indent="-213995">
              <a:lnSpc>
                <a:spcPct val="150000"/>
              </a:lnSpc>
              <a:buFont typeface="Arial"/>
              <a:buChar char="•"/>
            </a:pPr>
            <a:r>
              <a:rPr lang="en-US" sz="1300" dirty="0">
                <a:ea typeface="Calibri" panose="020F0502020204030204"/>
                <a:cs typeface="Calibri" panose="020F0502020204030204"/>
              </a:rPr>
              <a:t>2/27: Spot the Robot: Recognizing AI-Generated A/V Material</a:t>
            </a:r>
          </a:p>
        </p:txBody>
      </p:sp>
      <p:sp>
        <p:nvSpPr>
          <p:cNvPr id="12" name="Rectangle 11">
            <a:extLst>
              <a:ext uri="{FF2B5EF4-FFF2-40B4-BE49-F238E27FC236}">
                <a16:creationId xmlns:a16="http://schemas.microsoft.com/office/drawing/2014/main" id="{68E29305-69EF-DF7F-7EFD-BAE88BB41D17}"/>
              </a:ext>
            </a:extLst>
          </p:cNvPr>
          <p:cNvSpPr/>
          <p:nvPr/>
        </p:nvSpPr>
        <p:spPr>
          <a:xfrm>
            <a:off x="4165159" y="4428331"/>
            <a:ext cx="4851488" cy="645848"/>
          </a:xfrm>
          <a:prstGeom prst="rect">
            <a:avLst/>
          </a:prstGeom>
          <a:solidFill>
            <a:srgbClr val="C00000"/>
          </a:solidFill>
          <a:ln>
            <a:solidFill>
              <a:srgbClr val="4472C4"/>
            </a:solidFill>
          </a:ln>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dirty="0">
                <a:solidFill>
                  <a:schemeClr val="bg1"/>
                </a:solidFill>
                <a:cs typeface="Calibri"/>
              </a:rPr>
              <a:t>For more information go to our QR code or to </a:t>
            </a:r>
            <a:r>
              <a:rPr lang="en-US" dirty="0">
                <a:solidFill>
                  <a:schemeClr val="bg1"/>
                </a:solidFill>
                <a:latin typeface="Arial"/>
                <a:ea typeface="Calibri"/>
                <a:cs typeface="Arial"/>
              </a:rPr>
              <a:t>https://libguides.lib.rochester.edu/lovedata</a:t>
            </a:r>
            <a:endParaRPr lang="en-US">
              <a:solidFill>
                <a:schemeClr val="bg1"/>
              </a:solidFill>
              <a:latin typeface="Arial"/>
              <a:ea typeface="Calibri"/>
              <a:cs typeface="Calibri"/>
            </a:endParaRPr>
          </a:p>
        </p:txBody>
      </p:sp>
      <p:pic>
        <p:nvPicPr>
          <p:cNvPr id="2" name="Picture 1">
            <a:extLst>
              <a:ext uri="{FF2B5EF4-FFF2-40B4-BE49-F238E27FC236}">
                <a16:creationId xmlns:a16="http://schemas.microsoft.com/office/drawing/2014/main" id="{2388B201-87F4-8A69-4C13-6093DB3DF773}"/>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58163" y="57150"/>
            <a:ext cx="3891344" cy="5036344"/>
          </a:xfrm>
          <a:prstGeom prst="rect">
            <a:avLst/>
          </a:prstGeom>
        </p:spPr>
      </p:pic>
    </p:spTree>
    <p:extLst>
      <p:ext uri="{BB962C8B-B14F-4D97-AF65-F5344CB8AC3E}">
        <p14:creationId xmlns:p14="http://schemas.microsoft.com/office/powerpoint/2010/main" val="1813524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835"/>
        <p:cNvGrpSpPr/>
        <p:nvPr/>
      </p:nvGrpSpPr>
      <p:grpSpPr>
        <a:xfrm>
          <a:off x="0" y="0"/>
          <a:ext cx="0" cy="0"/>
          <a:chOff x="0" y="0"/>
          <a:chExt cx="0" cy="0"/>
        </a:xfrm>
      </p:grpSpPr>
      <p:sp>
        <p:nvSpPr>
          <p:cNvPr id="1836" name="Google Shape;1836;p36"/>
          <p:cNvSpPr txBox="1">
            <a:spLocks noGrp="1"/>
          </p:cNvSpPr>
          <p:nvPr>
            <p:ph type="title" idx="2"/>
          </p:nvPr>
        </p:nvSpPr>
        <p:spPr>
          <a:xfrm>
            <a:off x="2287133" y="2227757"/>
            <a:ext cx="4569734" cy="687986"/>
          </a:xfrm>
          <a:prstGeom prst="rect">
            <a:avLst/>
          </a:prstGeom>
        </p:spPr>
        <p:txBody>
          <a:bodyPr spcFirstLastPara="1" wrap="square" lIns="91425" tIns="91425" rIns="91425" bIns="91425" anchor="ctr" anchorCtr="0">
            <a:noAutofit/>
          </a:bodyPr>
          <a:lstStyle/>
          <a:p>
            <a:r>
              <a:rPr lang="en" sz="3600" b="1" dirty="0">
                <a:latin typeface="Arial"/>
              </a:rPr>
              <a:t>General Recommendations</a:t>
            </a:r>
            <a:endParaRPr lang="en-US" sz="3600" dirty="0">
              <a:latin typeface="Arial"/>
            </a:endParaRPr>
          </a:p>
        </p:txBody>
      </p:sp>
      <p:sp>
        <p:nvSpPr>
          <p:cNvPr id="1837" name="Google Shape;1837;p36"/>
          <p:cNvSpPr txBox="1">
            <a:spLocks noGrp="1"/>
          </p:cNvSpPr>
          <p:nvPr>
            <p:ph type="title"/>
          </p:nvPr>
        </p:nvSpPr>
        <p:spPr>
          <a:xfrm>
            <a:off x="4027950" y="834900"/>
            <a:ext cx="1088100" cy="4755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3</a:t>
            </a:r>
            <a:endParaRPr/>
          </a:p>
        </p:txBody>
      </p:sp>
    </p:spTree>
    <p:extLst>
      <p:ext uri="{BB962C8B-B14F-4D97-AF65-F5344CB8AC3E}">
        <p14:creationId xmlns:p14="http://schemas.microsoft.com/office/powerpoint/2010/main" val="22769999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231BEFE-32B0-6229-DF6D-B68D56141FD6}"/>
              </a:ext>
            </a:extLst>
          </p:cNvPr>
          <p:cNvSpPr>
            <a:spLocks noGrp="1"/>
          </p:cNvSpPr>
          <p:nvPr>
            <p:ph type="title"/>
          </p:nvPr>
        </p:nvSpPr>
        <p:spPr>
          <a:xfrm>
            <a:off x="1924563" y="650586"/>
            <a:ext cx="5294874" cy="323100"/>
          </a:xfrm>
        </p:spPr>
        <p:txBody>
          <a:bodyPr/>
          <a:lstStyle/>
          <a:p>
            <a:r>
              <a:rPr lang="en-US" b="1" dirty="0">
                <a:latin typeface="Arial"/>
              </a:rPr>
              <a:t>Data Management and Sharing Plans (DMSPs)</a:t>
            </a:r>
          </a:p>
        </p:txBody>
      </p:sp>
      <p:graphicFrame>
        <p:nvGraphicFramePr>
          <p:cNvPr id="7" name="Diagram 6">
            <a:extLst>
              <a:ext uri="{FF2B5EF4-FFF2-40B4-BE49-F238E27FC236}">
                <a16:creationId xmlns:a16="http://schemas.microsoft.com/office/drawing/2014/main" id="{E47C4E3F-5779-E279-773A-BE212A48D9CE}"/>
              </a:ext>
              <a:ext uri="{C183D7F6-B498-43B3-948B-1728B52AA6E4}">
                <adec:decorative xmlns:adec="http://schemas.microsoft.com/office/drawing/2017/decorative" val="1"/>
              </a:ext>
            </a:extLst>
          </p:cNvPr>
          <p:cNvGraphicFramePr/>
          <p:nvPr>
            <p:extLst>
              <p:ext uri="{D42A27DB-BD31-4B8C-83A1-F6EECF244321}">
                <p14:modId xmlns:p14="http://schemas.microsoft.com/office/powerpoint/2010/main" val="2752663118"/>
              </p:ext>
            </p:extLst>
          </p:nvPr>
        </p:nvGraphicFramePr>
        <p:xfrm>
          <a:off x="1593273" y="910763"/>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514211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E56CC181-1C90-0918-D0DC-1618CF76BE65}"/>
              </a:ext>
            </a:extLst>
          </p:cNvPr>
          <p:cNvSpPr>
            <a:spLocks noGrp="1"/>
          </p:cNvSpPr>
          <p:nvPr>
            <p:ph type="title"/>
          </p:nvPr>
        </p:nvSpPr>
        <p:spPr>
          <a:xfrm>
            <a:off x="500573" y="528147"/>
            <a:ext cx="7717500" cy="323100"/>
          </a:xfrm>
        </p:spPr>
        <p:txBody>
          <a:bodyPr/>
          <a:lstStyle/>
          <a:p>
            <a:r>
              <a:rPr lang="en-US" b="1" dirty="0">
                <a:latin typeface="+mj-lt"/>
              </a:rPr>
              <a:t>NIH’s DMSP Template</a:t>
            </a:r>
          </a:p>
        </p:txBody>
      </p:sp>
      <p:graphicFrame>
        <p:nvGraphicFramePr>
          <p:cNvPr id="4" name="Diagram 3" descr="1. Data Types. 2. Related Tools, Software and/or Code. 3. Data Standards. 4. Data Preservation, Access, and Associated Timelines. 5. Data Sharing Agreements, Licenses, and Other Use Limitations. 6. Oversight of Data Management. &#10;">
            <a:extLst>
              <a:ext uri="{FF2B5EF4-FFF2-40B4-BE49-F238E27FC236}">
                <a16:creationId xmlns:a16="http://schemas.microsoft.com/office/drawing/2014/main" id="{E955C947-C07F-824E-D7DB-B1C2553F66D4}"/>
              </a:ext>
            </a:extLst>
          </p:cNvPr>
          <p:cNvGraphicFramePr/>
          <p:nvPr>
            <p:extLst>
              <p:ext uri="{D42A27DB-BD31-4B8C-83A1-F6EECF244321}">
                <p14:modId xmlns:p14="http://schemas.microsoft.com/office/powerpoint/2010/main" val="9730995"/>
              </p:ext>
            </p:extLst>
          </p:nvPr>
        </p:nvGraphicFramePr>
        <p:xfrm>
          <a:off x="108357" y="1012546"/>
          <a:ext cx="8322367" cy="344125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a:extLst>
              <a:ext uri="{FF2B5EF4-FFF2-40B4-BE49-F238E27FC236}">
                <a16:creationId xmlns:a16="http://schemas.microsoft.com/office/drawing/2014/main" id="{B11FFB84-5255-1F4D-FCAD-58F6AE08939A}"/>
              </a:ext>
            </a:extLst>
          </p:cNvPr>
          <p:cNvSpPr txBox="1"/>
          <p:nvPr/>
        </p:nvSpPr>
        <p:spPr>
          <a:xfrm>
            <a:off x="2423018" y="4566419"/>
            <a:ext cx="6302767" cy="415498"/>
          </a:xfrm>
          <a:prstGeom prst="rect">
            <a:avLst/>
          </a:prstGeom>
          <a:noFill/>
        </p:spPr>
        <p:txBody>
          <a:bodyPr wrap="square" rtlCol="0">
            <a:spAutoFit/>
          </a:bodyPr>
          <a:lstStyle/>
          <a:p>
            <a:r>
              <a:rPr lang="en-US" sz="1050" dirty="0">
                <a:hlinkClick r:id="rId7"/>
              </a:rPr>
              <a:t>NIH. (2020). </a:t>
            </a:r>
            <a:r>
              <a:rPr lang="en-US" sz="1050" i="1" dirty="0">
                <a:hlinkClick r:id="rId7"/>
              </a:rPr>
              <a:t>Supplemental information to the NIH policy for data management and sharing: Elements of an NIH data management and sharing plan. </a:t>
            </a:r>
            <a:endParaRPr lang="en-US" sz="1050" i="1" dirty="0"/>
          </a:p>
        </p:txBody>
      </p:sp>
    </p:spTree>
    <p:extLst>
      <p:ext uri="{BB962C8B-B14F-4D97-AF65-F5344CB8AC3E}">
        <p14:creationId xmlns:p14="http://schemas.microsoft.com/office/powerpoint/2010/main" val="3137375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6F232B8-38D0-6C0D-D863-1515867876BB}"/>
              </a:ext>
            </a:extLst>
          </p:cNvPr>
          <p:cNvSpPr>
            <a:spLocks noGrp="1"/>
          </p:cNvSpPr>
          <p:nvPr>
            <p:ph type="title"/>
          </p:nvPr>
        </p:nvSpPr>
        <p:spPr/>
        <p:txBody>
          <a:bodyPr/>
          <a:lstStyle/>
          <a:p>
            <a:r>
              <a:rPr lang="en-US" b="1" dirty="0">
                <a:latin typeface="Arial"/>
              </a:rPr>
              <a:t>Share Data Via a Repository</a:t>
            </a:r>
          </a:p>
        </p:txBody>
      </p:sp>
      <p:sp>
        <p:nvSpPr>
          <p:cNvPr id="2" name="Subtitle 1">
            <a:extLst>
              <a:ext uri="{FF2B5EF4-FFF2-40B4-BE49-F238E27FC236}">
                <a16:creationId xmlns:a16="http://schemas.microsoft.com/office/drawing/2014/main" id="{CF99DB1E-D8E7-1A36-F1E4-8964AE214C12}"/>
              </a:ext>
            </a:extLst>
          </p:cNvPr>
          <p:cNvSpPr>
            <a:spLocks noGrp="1"/>
          </p:cNvSpPr>
          <p:nvPr>
            <p:ph type="subTitle" idx="1"/>
          </p:nvPr>
        </p:nvSpPr>
        <p:spPr>
          <a:xfrm>
            <a:off x="1029015" y="1536818"/>
            <a:ext cx="2907600" cy="218700"/>
          </a:xfrm>
        </p:spPr>
        <p:txBody>
          <a:bodyPr/>
          <a:lstStyle/>
          <a:p>
            <a:r>
              <a:rPr lang="en-US" b="1" dirty="0">
                <a:latin typeface="Arial"/>
              </a:rPr>
              <a:t>In the Past</a:t>
            </a:r>
          </a:p>
        </p:txBody>
      </p:sp>
      <p:sp>
        <p:nvSpPr>
          <p:cNvPr id="4" name="Subtitle 3">
            <a:extLst>
              <a:ext uri="{FF2B5EF4-FFF2-40B4-BE49-F238E27FC236}">
                <a16:creationId xmlns:a16="http://schemas.microsoft.com/office/drawing/2014/main" id="{A58FCD5F-802E-1582-003D-303DB0747FC4}"/>
              </a:ext>
            </a:extLst>
          </p:cNvPr>
          <p:cNvSpPr>
            <a:spLocks noGrp="1"/>
          </p:cNvSpPr>
          <p:nvPr>
            <p:ph type="subTitle" idx="3"/>
          </p:nvPr>
        </p:nvSpPr>
        <p:spPr>
          <a:xfrm>
            <a:off x="713226" y="2310147"/>
            <a:ext cx="3463920" cy="986100"/>
          </a:xfrm>
        </p:spPr>
        <p:txBody>
          <a:bodyPr/>
          <a:lstStyle/>
          <a:p>
            <a:r>
              <a:rPr lang="en-US" dirty="0">
                <a:latin typeface="Arial"/>
              </a:rPr>
              <a:t>Shared data in supplementary materials or articles</a:t>
            </a:r>
          </a:p>
          <a:p>
            <a:r>
              <a:rPr lang="en-US" dirty="0">
                <a:latin typeface="Arial"/>
              </a:rPr>
              <a:t>Shared via conference proceedings, presentations, etc.</a:t>
            </a:r>
          </a:p>
          <a:p>
            <a:r>
              <a:rPr lang="en-US" dirty="0">
                <a:latin typeface="Arial"/>
              </a:rPr>
              <a:t>Shared via data availability statement, or by request </a:t>
            </a:r>
          </a:p>
        </p:txBody>
      </p:sp>
      <p:sp>
        <p:nvSpPr>
          <p:cNvPr id="3" name="Subtitle 2">
            <a:extLst>
              <a:ext uri="{FF2B5EF4-FFF2-40B4-BE49-F238E27FC236}">
                <a16:creationId xmlns:a16="http://schemas.microsoft.com/office/drawing/2014/main" id="{871F5A18-FA85-A38C-D833-1B0104229687}"/>
              </a:ext>
            </a:extLst>
          </p:cNvPr>
          <p:cNvSpPr>
            <a:spLocks noGrp="1"/>
          </p:cNvSpPr>
          <p:nvPr>
            <p:ph type="subTitle" idx="2"/>
          </p:nvPr>
        </p:nvSpPr>
        <p:spPr>
          <a:xfrm>
            <a:off x="5274512" y="1545259"/>
            <a:ext cx="2907600" cy="218700"/>
          </a:xfrm>
        </p:spPr>
        <p:txBody>
          <a:bodyPr/>
          <a:lstStyle/>
          <a:p>
            <a:r>
              <a:rPr lang="en-US" b="1" dirty="0">
                <a:latin typeface="Arial"/>
              </a:rPr>
              <a:t>Now</a:t>
            </a:r>
          </a:p>
        </p:txBody>
      </p:sp>
      <p:sp>
        <p:nvSpPr>
          <p:cNvPr id="5" name="Subtitle 4">
            <a:extLst>
              <a:ext uri="{FF2B5EF4-FFF2-40B4-BE49-F238E27FC236}">
                <a16:creationId xmlns:a16="http://schemas.microsoft.com/office/drawing/2014/main" id="{A96500E6-8E87-7169-F58B-CFBAC3854101}"/>
              </a:ext>
            </a:extLst>
          </p:cNvPr>
          <p:cNvSpPr>
            <a:spLocks noGrp="1"/>
          </p:cNvSpPr>
          <p:nvPr>
            <p:ph type="subTitle" idx="4"/>
          </p:nvPr>
        </p:nvSpPr>
        <p:spPr>
          <a:xfrm>
            <a:off x="4412673" y="2802447"/>
            <a:ext cx="4731327" cy="987600"/>
          </a:xfrm>
        </p:spPr>
        <p:txBody>
          <a:bodyPr/>
          <a:lstStyle/>
          <a:p>
            <a:r>
              <a:rPr lang="en-US" dirty="0">
                <a:latin typeface="Arial"/>
              </a:rPr>
              <a:t>Share data via a repository</a:t>
            </a:r>
          </a:p>
          <a:p>
            <a:r>
              <a:rPr lang="en-US" dirty="0">
                <a:latin typeface="Arial"/>
              </a:rPr>
              <a:t>Need a DOI for your data!</a:t>
            </a:r>
          </a:p>
          <a:p>
            <a:r>
              <a:rPr lang="en-US" dirty="0">
                <a:latin typeface="Arial"/>
              </a:rPr>
              <a:t>Link to your data in your publications and ORCID!</a:t>
            </a:r>
          </a:p>
          <a:p>
            <a:r>
              <a:rPr lang="en-US" dirty="0">
                <a:latin typeface="Arial"/>
              </a:rPr>
              <a:t>If possible, share enough data so your work is reproducible.</a:t>
            </a:r>
          </a:p>
          <a:p>
            <a:r>
              <a:rPr lang="en-US" dirty="0">
                <a:latin typeface="Arial"/>
              </a:rPr>
              <a:t>No embargo – data should be shared by the time the publication goes live. </a:t>
            </a:r>
          </a:p>
          <a:p>
            <a:r>
              <a:rPr lang="en-US" dirty="0">
                <a:latin typeface="Arial"/>
              </a:rPr>
              <a:t>In your DMSP include a timeline (when data will go live, how long you can ensure it will be publicly available)</a:t>
            </a:r>
          </a:p>
        </p:txBody>
      </p:sp>
    </p:spTree>
    <p:extLst>
      <p:ext uri="{BB962C8B-B14F-4D97-AF65-F5344CB8AC3E}">
        <p14:creationId xmlns:p14="http://schemas.microsoft.com/office/powerpoint/2010/main" val="9208827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4591E9F-3FE5-50D7-1DB8-FFE9F06040EE}"/>
              </a:ext>
            </a:extLst>
          </p:cNvPr>
          <p:cNvSpPr>
            <a:spLocks noGrp="1"/>
          </p:cNvSpPr>
          <p:nvPr>
            <p:ph type="title"/>
          </p:nvPr>
        </p:nvSpPr>
        <p:spPr>
          <a:xfrm>
            <a:off x="209827" y="426715"/>
            <a:ext cx="8839200" cy="323100"/>
          </a:xfrm>
        </p:spPr>
        <p:txBody>
          <a:bodyPr/>
          <a:lstStyle/>
          <a:p>
            <a:r>
              <a:rPr lang="en-US" sz="2400" b="1" dirty="0">
                <a:latin typeface="Arial"/>
              </a:rPr>
              <a:t>Which Repository Should I Choose?</a:t>
            </a:r>
          </a:p>
        </p:txBody>
      </p:sp>
      <p:graphicFrame>
        <p:nvGraphicFramePr>
          <p:cNvPr id="7" name="Diagram 6">
            <a:extLst>
              <a:ext uri="{FF2B5EF4-FFF2-40B4-BE49-F238E27FC236}">
                <a16:creationId xmlns:a16="http://schemas.microsoft.com/office/drawing/2014/main" id="{72A039CE-3DEB-9924-7F24-D60FB1EC8D8B}"/>
              </a:ext>
              <a:ext uri="{C183D7F6-B498-43B3-948B-1728B52AA6E4}">
                <adec:decorative xmlns:adec="http://schemas.microsoft.com/office/drawing/2017/decorative" val="1"/>
              </a:ext>
            </a:extLst>
          </p:cNvPr>
          <p:cNvGraphicFramePr/>
          <p:nvPr>
            <p:extLst>
              <p:ext uri="{D42A27DB-BD31-4B8C-83A1-F6EECF244321}">
                <p14:modId xmlns:p14="http://schemas.microsoft.com/office/powerpoint/2010/main" val="2207724880"/>
              </p:ext>
            </p:extLst>
          </p:nvPr>
        </p:nvGraphicFramePr>
        <p:xfrm>
          <a:off x="672649" y="796017"/>
          <a:ext cx="7542998"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a:extLst>
              <a:ext uri="{FF2B5EF4-FFF2-40B4-BE49-F238E27FC236}">
                <a16:creationId xmlns:a16="http://schemas.microsoft.com/office/drawing/2014/main" id="{5E3F3434-17EA-05EE-A229-C0F3A130A0AD}"/>
              </a:ext>
            </a:extLst>
          </p:cNvPr>
          <p:cNvSpPr txBox="1"/>
          <p:nvPr/>
        </p:nvSpPr>
        <p:spPr>
          <a:xfrm>
            <a:off x="990070" y="1249458"/>
            <a:ext cx="671362" cy="715581"/>
          </a:xfrm>
          <a:prstGeom prst="rect">
            <a:avLst/>
          </a:prstGeom>
          <a:noFill/>
        </p:spPr>
        <p:txBody>
          <a:bodyPr wrap="square" rtlCol="0">
            <a:spAutoFit/>
          </a:bodyPr>
          <a:lstStyle/>
          <a:p>
            <a:r>
              <a:rPr lang="en-US" sz="4050"/>
              <a:t>1</a:t>
            </a:r>
          </a:p>
        </p:txBody>
      </p:sp>
      <p:sp>
        <p:nvSpPr>
          <p:cNvPr id="9" name="TextBox 8">
            <a:extLst>
              <a:ext uri="{FF2B5EF4-FFF2-40B4-BE49-F238E27FC236}">
                <a16:creationId xmlns:a16="http://schemas.microsoft.com/office/drawing/2014/main" id="{2000EF82-B3AE-43E8-C3D3-77743EF1005B}"/>
              </a:ext>
            </a:extLst>
          </p:cNvPr>
          <p:cNvSpPr txBox="1"/>
          <p:nvPr/>
        </p:nvSpPr>
        <p:spPr>
          <a:xfrm>
            <a:off x="1282063" y="2501183"/>
            <a:ext cx="671362" cy="715581"/>
          </a:xfrm>
          <a:prstGeom prst="rect">
            <a:avLst/>
          </a:prstGeom>
          <a:noFill/>
        </p:spPr>
        <p:txBody>
          <a:bodyPr wrap="square" rtlCol="0">
            <a:spAutoFit/>
          </a:bodyPr>
          <a:lstStyle/>
          <a:p>
            <a:r>
              <a:rPr lang="en-US" sz="4050"/>
              <a:t>2</a:t>
            </a:r>
          </a:p>
        </p:txBody>
      </p:sp>
      <p:sp>
        <p:nvSpPr>
          <p:cNvPr id="10" name="TextBox 9">
            <a:extLst>
              <a:ext uri="{FF2B5EF4-FFF2-40B4-BE49-F238E27FC236}">
                <a16:creationId xmlns:a16="http://schemas.microsoft.com/office/drawing/2014/main" id="{BA5616E6-E6F7-9AFB-40F6-9F80AA68E7EF}"/>
              </a:ext>
            </a:extLst>
          </p:cNvPr>
          <p:cNvSpPr txBox="1"/>
          <p:nvPr/>
        </p:nvSpPr>
        <p:spPr>
          <a:xfrm>
            <a:off x="990070" y="3752908"/>
            <a:ext cx="671362" cy="715581"/>
          </a:xfrm>
          <a:prstGeom prst="rect">
            <a:avLst/>
          </a:prstGeom>
          <a:noFill/>
        </p:spPr>
        <p:txBody>
          <a:bodyPr wrap="square" rtlCol="0">
            <a:spAutoFit/>
          </a:bodyPr>
          <a:lstStyle/>
          <a:p>
            <a:r>
              <a:rPr lang="en-US" sz="4050"/>
              <a:t>3</a:t>
            </a:r>
          </a:p>
        </p:txBody>
      </p:sp>
    </p:spTree>
    <p:extLst>
      <p:ext uri="{BB962C8B-B14F-4D97-AF65-F5344CB8AC3E}">
        <p14:creationId xmlns:p14="http://schemas.microsoft.com/office/powerpoint/2010/main" val="23231754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E243D7C5-617F-688A-0D5B-C77E629CED27}"/>
              </a:ext>
            </a:extLst>
          </p:cNvPr>
          <p:cNvSpPr txBox="1">
            <a:spLocks noGrp="1"/>
          </p:cNvSpPr>
          <p:nvPr>
            <p:ph type="title"/>
          </p:nvPr>
        </p:nvSpPr>
        <p:spPr>
          <a:prstGeom prst="rect">
            <a:avLst/>
          </a:prstGeom>
          <a:noFill/>
          <a:ln>
            <a:noFill/>
            <a:prstDash/>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rmAutofit fontScale="90000"/>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ct val="0"/>
              </a:spcBef>
              <a:spcAft>
                <a:spcPts val="0"/>
              </a:spcAft>
              <a:buClrTx/>
              <a:buSzTx/>
              <a:buFontTx/>
              <a:buNone/>
              <a:tabLst/>
              <a:defRPr/>
            </a:pPr>
            <a:r>
              <a:rPr kumimoji="0" lang="en-US" sz="3000" b="1" i="0" u="none" strike="noStrike" kern="1200" cap="none" spc="0" normalizeH="0" baseline="0" noProof="0" dirty="0">
                <a:ln>
                  <a:noFill/>
                </a:ln>
                <a:solidFill>
                  <a:srgbClr val="0070C0"/>
                </a:solidFill>
                <a:effectLst/>
                <a:uLnTx/>
                <a:uFillTx/>
                <a:latin typeface="+mj-lt"/>
                <a:ea typeface="+mj-ea"/>
                <a:cs typeface="Calibri Light"/>
              </a:rPr>
              <a:t>What is a Subject-Specific Repository?</a:t>
            </a:r>
            <a:endParaRPr kumimoji="0" lang="en-US" sz="3300" b="1" i="0" u="none" strike="noStrike" kern="1200" cap="none" spc="0" normalizeH="0" baseline="0" noProof="0" dirty="0">
              <a:ln>
                <a:noFill/>
              </a:ln>
              <a:solidFill>
                <a:srgbClr val="0070C0"/>
              </a:solidFill>
              <a:effectLst/>
              <a:uLnTx/>
              <a:uFillTx/>
              <a:latin typeface="+mj-lt"/>
              <a:ea typeface="+mj-ea"/>
              <a:cs typeface="Calibri Light" panose="020F0302020204030204"/>
            </a:endParaRPr>
          </a:p>
        </p:txBody>
      </p:sp>
      <p:sp>
        <p:nvSpPr>
          <p:cNvPr id="2" name="Slide Number Placeholder 1">
            <a:extLst>
              <a:ext uri="{FF2B5EF4-FFF2-40B4-BE49-F238E27FC236}">
                <a16:creationId xmlns:a16="http://schemas.microsoft.com/office/drawing/2014/main" id="{DFC6BE46-5DA1-3440-0B70-AD40FF194A0A}"/>
              </a:ext>
              <a:ext uri="{C183D7F6-B498-43B3-948B-1728B52AA6E4}">
                <adec:decorative xmlns:adec="http://schemas.microsoft.com/office/drawing/2017/decorative" val="1"/>
              </a:ext>
            </a:extLst>
          </p:cNvPr>
          <p:cNvSpPr>
            <a:spLocks noGrp="1"/>
          </p:cNvSpPr>
          <p:nvPr>
            <p:ph type="sldNum" sz="quarter" idx="4294967295"/>
          </p:nvPr>
        </p:nvSpPr>
        <p:spPr>
          <a:xfrm>
            <a:off x="8594725" y="4662488"/>
            <a:ext cx="549275" cy="393700"/>
          </a:xfrm>
        </p:spPr>
        <p:txBody>
          <a:bodyPr/>
          <a:lst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a:lstStyle>
          <a:p>
            <a:fld id="{3467E7BF-4280-A942-9EA8-E29937B95BD5}" type="slidenum">
              <a:rPr lang="en-US" smtClean="0"/>
              <a:t>25</a:t>
            </a:fld>
            <a:endParaRPr lang="en-US"/>
          </a:p>
        </p:txBody>
      </p:sp>
      <p:sp>
        <p:nvSpPr>
          <p:cNvPr id="8" name="TextBox 7">
            <a:extLst>
              <a:ext uri="{FF2B5EF4-FFF2-40B4-BE49-F238E27FC236}">
                <a16:creationId xmlns:a16="http://schemas.microsoft.com/office/drawing/2014/main" id="{C9CED695-8A4D-0986-7F3B-C8B869719D53}"/>
              </a:ext>
            </a:extLst>
          </p:cNvPr>
          <p:cNvSpPr txBox="1"/>
          <p:nvPr/>
        </p:nvSpPr>
        <p:spPr>
          <a:xfrm>
            <a:off x="671804" y="1394505"/>
            <a:ext cx="8110757" cy="1200329"/>
          </a:xfrm>
          <a:prstGeom prst="rect">
            <a:avLst/>
          </a:prstGeom>
          <a:noFill/>
        </p:spPr>
        <p:txBody>
          <a:bodyPr wrap="square" rtlCol="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sz="1800"/>
              <a:t>A Subject-Specific Repository (or a Domain-Specific Repository) is a repository which stores and shares data for a specific subject. </a:t>
            </a:r>
          </a:p>
          <a:p>
            <a:endParaRPr lang="en-US" sz="1800"/>
          </a:p>
          <a:p>
            <a:r>
              <a:rPr lang="en-US" sz="1800"/>
              <a:t>However, not all subjects have a subject-specific repository available. </a:t>
            </a:r>
          </a:p>
        </p:txBody>
      </p:sp>
      <p:pic>
        <p:nvPicPr>
          <p:cNvPr id="4" name="Graphic 3">
            <a:extLst>
              <a:ext uri="{FF2B5EF4-FFF2-40B4-BE49-F238E27FC236}">
                <a16:creationId xmlns:a16="http://schemas.microsoft.com/office/drawing/2014/main" id="{278426CF-72CF-FD98-D8EB-94B27FC50D29}"/>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2538" y="3222224"/>
            <a:ext cx="685800" cy="685800"/>
          </a:xfrm>
          <a:prstGeom prst="rect">
            <a:avLst/>
          </a:prstGeom>
        </p:spPr>
      </p:pic>
      <p:pic>
        <p:nvPicPr>
          <p:cNvPr id="7" name="Graphic 6">
            <a:extLst>
              <a:ext uri="{FF2B5EF4-FFF2-40B4-BE49-F238E27FC236}">
                <a16:creationId xmlns:a16="http://schemas.microsoft.com/office/drawing/2014/main" id="{F6806CF4-4B24-39AF-A65E-1C24BC957389}"/>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598515" y="3205598"/>
            <a:ext cx="685800" cy="685800"/>
          </a:xfrm>
          <a:prstGeom prst="rect">
            <a:avLst/>
          </a:prstGeom>
        </p:spPr>
      </p:pic>
      <p:pic>
        <p:nvPicPr>
          <p:cNvPr id="12" name="Graphic 11">
            <a:extLst>
              <a:ext uri="{FF2B5EF4-FFF2-40B4-BE49-F238E27FC236}">
                <a16:creationId xmlns:a16="http://schemas.microsoft.com/office/drawing/2014/main" id="{841DC9D5-4138-8B63-B3CF-E8EC234C9534}"/>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823529" y="3141742"/>
            <a:ext cx="685800" cy="685800"/>
          </a:xfrm>
          <a:prstGeom prst="rect">
            <a:avLst/>
          </a:prstGeom>
        </p:spPr>
      </p:pic>
      <p:pic>
        <p:nvPicPr>
          <p:cNvPr id="14" name="Graphic 13">
            <a:extLst>
              <a:ext uri="{FF2B5EF4-FFF2-40B4-BE49-F238E27FC236}">
                <a16:creationId xmlns:a16="http://schemas.microsoft.com/office/drawing/2014/main" id="{23846B61-4C49-3452-4F5C-5C61DF7BAF68}"/>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0503" y="3827542"/>
            <a:ext cx="685800" cy="685800"/>
          </a:xfrm>
          <a:prstGeom prst="rect">
            <a:avLst/>
          </a:prstGeom>
        </p:spPr>
      </p:pic>
      <p:pic>
        <p:nvPicPr>
          <p:cNvPr id="16" name="Graphic 15">
            <a:extLst>
              <a:ext uri="{FF2B5EF4-FFF2-40B4-BE49-F238E27FC236}">
                <a16:creationId xmlns:a16="http://schemas.microsoft.com/office/drawing/2014/main" id="{1F769702-4F3B-B92E-EF1C-14204FDF52C1}"/>
              </a:ext>
              <a:ext uri="{C183D7F6-B498-43B3-948B-1728B52AA6E4}">
                <adec:decorative xmlns:adec="http://schemas.microsoft.com/office/drawing/2017/decorative" val="1"/>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8226803" y="3674855"/>
            <a:ext cx="685800" cy="817696"/>
          </a:xfrm>
          <a:prstGeom prst="rect">
            <a:avLst/>
          </a:prstGeom>
        </p:spPr>
      </p:pic>
      <p:pic>
        <p:nvPicPr>
          <p:cNvPr id="18" name="Graphic 17">
            <a:extLst>
              <a:ext uri="{FF2B5EF4-FFF2-40B4-BE49-F238E27FC236}">
                <a16:creationId xmlns:a16="http://schemas.microsoft.com/office/drawing/2014/main" id="{CD025185-42AD-1EC9-A09C-14C91E222CFA}"/>
              </a:ext>
              <a:ext uri="{C183D7F6-B498-43B3-948B-1728B52AA6E4}">
                <adec:decorative xmlns:adec="http://schemas.microsoft.com/office/drawing/2017/decorative" val="1"/>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6525983" y="3090329"/>
            <a:ext cx="685800" cy="817696"/>
          </a:xfrm>
          <a:prstGeom prst="rect">
            <a:avLst/>
          </a:prstGeom>
        </p:spPr>
      </p:pic>
      <p:pic>
        <p:nvPicPr>
          <p:cNvPr id="20" name="Graphic 19">
            <a:extLst>
              <a:ext uri="{FF2B5EF4-FFF2-40B4-BE49-F238E27FC236}">
                <a16:creationId xmlns:a16="http://schemas.microsoft.com/office/drawing/2014/main" id="{CEB91431-8B3D-0E3F-9A25-B35A57384677}"/>
              </a:ext>
              <a:ext uri="{C183D7F6-B498-43B3-948B-1728B52AA6E4}">
                <adec:decorative xmlns:adec="http://schemas.microsoft.com/office/drawing/2017/decorative" val="1"/>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5277555" y="3090330"/>
            <a:ext cx="685800" cy="817696"/>
          </a:xfrm>
          <a:prstGeom prst="rect">
            <a:avLst/>
          </a:prstGeom>
        </p:spPr>
      </p:pic>
      <p:pic>
        <p:nvPicPr>
          <p:cNvPr id="22" name="Graphic 21">
            <a:extLst>
              <a:ext uri="{FF2B5EF4-FFF2-40B4-BE49-F238E27FC236}">
                <a16:creationId xmlns:a16="http://schemas.microsoft.com/office/drawing/2014/main" id="{D6F0A1C2-95E8-36FF-1FB4-29F9ECE3C832}"/>
              </a:ext>
              <a:ext uri="{C183D7F6-B498-43B3-948B-1728B52AA6E4}">
                <adec:decorative xmlns:adec="http://schemas.microsoft.com/office/drawing/2017/decorative" val="1"/>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4053690" y="3073702"/>
            <a:ext cx="685800" cy="817696"/>
          </a:xfrm>
          <a:prstGeom prst="rect">
            <a:avLst/>
          </a:prstGeom>
        </p:spPr>
      </p:pic>
      <p:pic>
        <p:nvPicPr>
          <p:cNvPr id="25" name="Graphic 24">
            <a:extLst>
              <a:ext uri="{FF2B5EF4-FFF2-40B4-BE49-F238E27FC236}">
                <a16:creationId xmlns:a16="http://schemas.microsoft.com/office/drawing/2014/main" id="{CC2BCE50-58CF-2E2F-E79E-578DCB341AE0}"/>
              </a:ext>
              <a:ext uri="{C183D7F6-B498-43B3-948B-1728B52AA6E4}">
                <adec:decorative xmlns:adec="http://schemas.microsoft.com/office/drawing/2017/decorative" val="1"/>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4756629" y="3827542"/>
            <a:ext cx="685800" cy="685800"/>
          </a:xfrm>
          <a:prstGeom prst="rect">
            <a:avLst/>
          </a:prstGeom>
        </p:spPr>
      </p:pic>
      <p:pic>
        <p:nvPicPr>
          <p:cNvPr id="27" name="Graphic 26">
            <a:extLst>
              <a:ext uri="{FF2B5EF4-FFF2-40B4-BE49-F238E27FC236}">
                <a16:creationId xmlns:a16="http://schemas.microsoft.com/office/drawing/2014/main" id="{6A76FBE9-7A1E-36B1-2562-010FC06922DC}"/>
              </a:ext>
              <a:ext uri="{C183D7F6-B498-43B3-948B-1728B52AA6E4}">
                <adec:decorative xmlns:adec="http://schemas.microsoft.com/office/drawing/2017/decorative" val="1"/>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5961515" y="3782453"/>
            <a:ext cx="685800" cy="685800"/>
          </a:xfrm>
          <a:prstGeom prst="rect">
            <a:avLst/>
          </a:prstGeom>
        </p:spPr>
      </p:pic>
      <p:pic>
        <p:nvPicPr>
          <p:cNvPr id="29" name="Graphic 28">
            <a:extLst>
              <a:ext uri="{FF2B5EF4-FFF2-40B4-BE49-F238E27FC236}">
                <a16:creationId xmlns:a16="http://schemas.microsoft.com/office/drawing/2014/main" id="{3B9F21B7-69E3-D6E9-0E23-010DB9E18DC9}"/>
              </a:ext>
              <a:ext uri="{C183D7F6-B498-43B3-948B-1728B52AA6E4}">
                <adec:decorative xmlns:adec="http://schemas.microsoft.com/office/drawing/2017/decorative" val="1"/>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7143750" y="3740803"/>
            <a:ext cx="685800" cy="685800"/>
          </a:xfrm>
          <a:prstGeom prst="rect">
            <a:avLst/>
          </a:prstGeom>
        </p:spPr>
      </p:pic>
      <p:pic>
        <p:nvPicPr>
          <p:cNvPr id="31" name="Graphic 30">
            <a:extLst>
              <a:ext uri="{FF2B5EF4-FFF2-40B4-BE49-F238E27FC236}">
                <a16:creationId xmlns:a16="http://schemas.microsoft.com/office/drawing/2014/main" id="{07E2B0B7-7117-FB30-8E06-D46157597AEE}"/>
              </a:ext>
              <a:ext uri="{C183D7F6-B498-43B3-948B-1728B52AA6E4}">
                <adec:decorative xmlns:adec="http://schemas.microsoft.com/office/drawing/2017/decorative" val="1"/>
              </a:ext>
            </a:extLst>
          </p:cNvPr>
          <p:cNvPicPr>
            <a:picLocks noChangeAspect="1"/>
          </p:cNvPicPr>
          <p:nvPr/>
        </p:nvPicPr>
        <p:blipFill>
          <a:blip r:embed="rId25">
            <a:extLst>
              <a:ext uri="{96DAC541-7B7A-43D3-8B79-37D633B846F1}">
                <asvg:svgBlip xmlns:asvg="http://schemas.microsoft.com/office/drawing/2016/SVG/main" r:embed="rId26"/>
              </a:ext>
            </a:extLst>
          </a:blip>
          <a:stretch>
            <a:fillRect/>
          </a:stretch>
        </p:blipFill>
        <p:spPr>
          <a:xfrm>
            <a:off x="1079188" y="3822683"/>
            <a:ext cx="685800" cy="685800"/>
          </a:xfrm>
          <a:prstGeom prst="rect">
            <a:avLst/>
          </a:prstGeom>
        </p:spPr>
      </p:pic>
      <p:pic>
        <p:nvPicPr>
          <p:cNvPr id="33" name="Graphic 32">
            <a:extLst>
              <a:ext uri="{FF2B5EF4-FFF2-40B4-BE49-F238E27FC236}">
                <a16:creationId xmlns:a16="http://schemas.microsoft.com/office/drawing/2014/main" id="{0689D5E6-A6C0-4E15-A049-E5E3CEF5E8E2}"/>
              </a:ext>
              <a:ext uri="{C183D7F6-B498-43B3-948B-1728B52AA6E4}">
                <adec:decorative xmlns:adec="http://schemas.microsoft.com/office/drawing/2017/decorative" val="1"/>
              </a:ext>
            </a:extLst>
          </p:cNvPr>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a:off x="3489656" y="3813626"/>
            <a:ext cx="685800" cy="685800"/>
          </a:xfrm>
          <a:prstGeom prst="rect">
            <a:avLst/>
          </a:prstGeom>
        </p:spPr>
      </p:pic>
      <p:pic>
        <p:nvPicPr>
          <p:cNvPr id="5" name="Graphic 4">
            <a:extLst>
              <a:ext uri="{FF2B5EF4-FFF2-40B4-BE49-F238E27FC236}">
                <a16:creationId xmlns:a16="http://schemas.microsoft.com/office/drawing/2014/main" id="{A7DC487C-A7EF-6983-1BF2-3F66650EBC5F}"/>
              </a:ext>
              <a:ext uri="{C183D7F6-B498-43B3-948B-1728B52AA6E4}">
                <adec:decorative xmlns:adec="http://schemas.microsoft.com/office/drawing/2017/decorative" val="1"/>
              </a:ext>
            </a:extLst>
          </p:cNvPr>
          <p:cNvPicPr>
            <a:picLocks noChangeAspect="1"/>
          </p:cNvPicPr>
          <p:nvPr/>
        </p:nvPicPr>
        <p:blipFill>
          <a:blip r:embed="rId29">
            <a:extLst>
              <a:ext uri="{96DAC541-7B7A-43D3-8B79-37D633B846F1}">
                <asvg:svgBlip xmlns:asvg="http://schemas.microsoft.com/office/drawing/2016/SVG/main" r:embed="rId30"/>
              </a:ext>
            </a:extLst>
          </a:blip>
          <a:stretch>
            <a:fillRect/>
          </a:stretch>
        </p:blipFill>
        <p:spPr>
          <a:xfrm>
            <a:off x="7855744" y="3041309"/>
            <a:ext cx="685800" cy="685800"/>
          </a:xfrm>
          <a:prstGeom prst="rect">
            <a:avLst/>
          </a:prstGeom>
        </p:spPr>
      </p:pic>
      <p:pic>
        <p:nvPicPr>
          <p:cNvPr id="10" name="Graphic 9">
            <a:extLst>
              <a:ext uri="{FF2B5EF4-FFF2-40B4-BE49-F238E27FC236}">
                <a16:creationId xmlns:a16="http://schemas.microsoft.com/office/drawing/2014/main" id="{249DED8D-8724-D5E8-6F8B-032983CC53BD}"/>
              </a:ext>
              <a:ext uri="{C183D7F6-B498-43B3-948B-1728B52AA6E4}">
                <adec:decorative xmlns:adec="http://schemas.microsoft.com/office/drawing/2017/decorative" val="1"/>
              </a:ext>
            </a:extLst>
          </p:cNvPr>
          <p:cNvPicPr>
            <a:picLocks noChangeAspect="1"/>
          </p:cNvPicPr>
          <p:nvPr/>
        </p:nvPicPr>
        <p:blipFill>
          <a:blip r:embed="rId31">
            <a:extLst>
              <a:ext uri="{96DAC541-7B7A-43D3-8B79-37D633B846F1}">
                <asvg:svgBlip xmlns:asvg="http://schemas.microsoft.com/office/drawing/2016/SVG/main" r:embed="rId32"/>
              </a:ext>
            </a:extLst>
          </a:blip>
          <a:stretch>
            <a:fillRect/>
          </a:stretch>
        </p:blipFill>
        <p:spPr>
          <a:xfrm>
            <a:off x="2211832" y="3782453"/>
            <a:ext cx="685800" cy="685800"/>
          </a:xfrm>
          <a:prstGeom prst="rect">
            <a:avLst/>
          </a:prstGeom>
        </p:spPr>
      </p:pic>
    </p:spTree>
    <p:extLst>
      <p:ext uri="{BB962C8B-B14F-4D97-AF65-F5344CB8AC3E}">
        <p14:creationId xmlns:p14="http://schemas.microsoft.com/office/powerpoint/2010/main" val="37607153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E243D7C5-617F-688A-0D5B-C77E629CED27}"/>
              </a:ext>
            </a:extLst>
          </p:cNvPr>
          <p:cNvSpPr txBox="1">
            <a:spLocks noGrp="1"/>
          </p:cNvSpPr>
          <p:nvPr>
            <p:ph type="title"/>
          </p:nvPr>
        </p:nvSpPr>
        <p:spPr>
          <a:xfrm>
            <a:off x="423764" y="376214"/>
            <a:ext cx="8066337" cy="323100"/>
          </a:xfrm>
          <a:prstGeom prst="rect">
            <a:avLst/>
          </a:prstGeom>
          <a:noFill/>
          <a:ln>
            <a:noFill/>
            <a:prstDash/>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rmAutofit fontScale="90000"/>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ct val="0"/>
              </a:spcBef>
              <a:spcAft>
                <a:spcPts val="0"/>
              </a:spcAft>
              <a:buClrTx/>
              <a:buSzTx/>
              <a:buFontTx/>
              <a:buNone/>
              <a:tabLst/>
              <a:defRPr/>
            </a:pPr>
            <a:r>
              <a:rPr kumimoji="0" lang="en-US" sz="3000" b="1" i="0" u="none" strike="noStrike" kern="1200" cap="none" spc="0" normalizeH="0" baseline="0" noProof="0" dirty="0">
                <a:ln>
                  <a:noFill/>
                </a:ln>
                <a:solidFill>
                  <a:srgbClr val="0070C0"/>
                </a:solidFill>
                <a:effectLst/>
                <a:uLnTx/>
                <a:uFillTx/>
                <a:latin typeface="+mj-lt"/>
                <a:ea typeface="+mj-ea"/>
                <a:cs typeface="Calibri Light"/>
              </a:rPr>
              <a:t>How Can I Find a Subject-Specific Repository?</a:t>
            </a:r>
            <a:endParaRPr kumimoji="0" lang="en-US" sz="3300" b="1" i="0" u="none" strike="noStrike" kern="1200" cap="none" spc="0" normalizeH="0" baseline="0" noProof="0" dirty="0">
              <a:ln>
                <a:noFill/>
              </a:ln>
              <a:solidFill>
                <a:srgbClr val="0070C0"/>
              </a:solidFill>
              <a:effectLst/>
              <a:uLnTx/>
              <a:uFillTx/>
              <a:latin typeface="+mj-lt"/>
              <a:ea typeface="+mj-ea"/>
              <a:cs typeface="Calibri Light" panose="020F0302020204030204"/>
            </a:endParaRPr>
          </a:p>
        </p:txBody>
      </p:sp>
      <p:graphicFrame>
        <p:nvGraphicFramePr>
          <p:cNvPr id="3" name="Diagram 2" descr="Where are other people in your field sharing their data?&#10;Ask your colleagues, examine journal articles and other publications, and check funder recommendations.&#10;Reach out to your Subject Librarian on the River Campus, at the Medical Center, or at Eastman for assistance. &#10;">
            <a:extLst>
              <a:ext uri="{FF2B5EF4-FFF2-40B4-BE49-F238E27FC236}">
                <a16:creationId xmlns:a16="http://schemas.microsoft.com/office/drawing/2014/main" id="{A2D26AAE-883E-28EF-F3CE-F2C70C160196}"/>
              </a:ext>
            </a:extLst>
          </p:cNvPr>
          <p:cNvGraphicFramePr/>
          <p:nvPr>
            <p:extLst>
              <p:ext uri="{D42A27DB-BD31-4B8C-83A1-F6EECF244321}">
                <p14:modId xmlns:p14="http://schemas.microsoft.com/office/powerpoint/2010/main" val="71736204"/>
              </p:ext>
            </p:extLst>
          </p:nvPr>
        </p:nvGraphicFramePr>
        <p:xfrm>
          <a:off x="361440" y="696963"/>
          <a:ext cx="8011496" cy="40019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E6B0BD89-B80B-5E90-E132-6AF66C9FE4CC}"/>
              </a:ext>
            </a:extLst>
          </p:cNvPr>
          <p:cNvSpPr txBox="1"/>
          <p:nvPr/>
        </p:nvSpPr>
        <p:spPr>
          <a:xfrm>
            <a:off x="361440" y="3858097"/>
            <a:ext cx="5216890" cy="553998"/>
          </a:xfrm>
          <a:prstGeom prst="rect">
            <a:avLst/>
          </a:prstGeom>
          <a:noFill/>
          <a:ln w="38100">
            <a:solidFill>
              <a:schemeClr val="tx1"/>
            </a:solidFill>
          </a:ln>
        </p:spPr>
        <p:txBody>
          <a:bodyPr wrap="square" rtlCol="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sz="1500">
                <a:hlinkClick r:id="rId8"/>
              </a:rPr>
              <a:t>Re3data</a:t>
            </a:r>
            <a:r>
              <a:rPr lang="en-US" sz="1500"/>
              <a:t> is a global registry of research data repositories which you can use to </a:t>
            </a:r>
            <a:r>
              <a:rPr lang="en-US" sz="1500" b="1"/>
              <a:t>look for repositories</a:t>
            </a:r>
            <a:r>
              <a:rPr lang="en-US" sz="1500"/>
              <a:t>. </a:t>
            </a:r>
          </a:p>
        </p:txBody>
      </p:sp>
      <p:sp>
        <p:nvSpPr>
          <p:cNvPr id="5" name="TextBox 4">
            <a:extLst>
              <a:ext uri="{FF2B5EF4-FFF2-40B4-BE49-F238E27FC236}">
                <a16:creationId xmlns:a16="http://schemas.microsoft.com/office/drawing/2014/main" id="{822FEE8A-F91A-8C23-15C0-2F835399861D}"/>
              </a:ext>
            </a:extLst>
          </p:cNvPr>
          <p:cNvSpPr txBox="1"/>
          <p:nvPr/>
        </p:nvSpPr>
        <p:spPr>
          <a:xfrm>
            <a:off x="6405559" y="4169538"/>
            <a:ext cx="2599895" cy="553998"/>
          </a:xfrm>
          <a:prstGeom prst="rect">
            <a:avLst/>
          </a:prstGeom>
          <a:noFill/>
          <a:ln w="38100">
            <a:solidFill>
              <a:schemeClr val="tx1"/>
            </a:solidFill>
          </a:ln>
        </p:spPr>
        <p:txBody>
          <a:bodyPr wrap="square" rtlCol="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sz="1500" dirty="0"/>
              <a:t>Our </a:t>
            </a:r>
            <a:r>
              <a:rPr lang="en-US" sz="1500" dirty="0">
                <a:hlinkClick r:id="rId9"/>
              </a:rPr>
              <a:t>resource guide</a:t>
            </a:r>
            <a:r>
              <a:rPr lang="en-US" sz="1500" dirty="0"/>
              <a:t> also has some recommendations!</a:t>
            </a:r>
          </a:p>
        </p:txBody>
      </p:sp>
    </p:spTree>
    <p:extLst>
      <p:ext uri="{BB962C8B-B14F-4D97-AF65-F5344CB8AC3E}">
        <p14:creationId xmlns:p14="http://schemas.microsoft.com/office/powerpoint/2010/main" val="6657209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9F79F51-38B4-3145-0D80-FA3046377BEA}"/>
              </a:ext>
            </a:extLst>
          </p:cNvPr>
          <p:cNvSpPr>
            <a:spLocks noGrp="1"/>
          </p:cNvSpPr>
          <p:nvPr>
            <p:ph type="title"/>
          </p:nvPr>
        </p:nvSpPr>
        <p:spPr>
          <a:xfrm>
            <a:off x="1377594" y="482350"/>
            <a:ext cx="6631650" cy="194513"/>
          </a:xfrm>
        </p:spPr>
        <p:txBody>
          <a:bodyPr/>
          <a:lstStyle/>
          <a:p>
            <a:r>
              <a:rPr lang="en-US" b="1" dirty="0">
                <a:latin typeface="Arial"/>
              </a:rPr>
              <a:t>University of Rochester Research Repository (URRR)</a:t>
            </a:r>
          </a:p>
        </p:txBody>
      </p:sp>
      <p:sp>
        <p:nvSpPr>
          <p:cNvPr id="11" name="Oval 10">
            <a:extLst>
              <a:ext uri="{FF2B5EF4-FFF2-40B4-BE49-F238E27FC236}">
                <a16:creationId xmlns:a16="http://schemas.microsoft.com/office/drawing/2014/main" id="{F8C52108-2896-A7FF-1CE3-AA6A125858FD}"/>
              </a:ext>
            </a:extLst>
          </p:cNvPr>
          <p:cNvSpPr/>
          <p:nvPr/>
        </p:nvSpPr>
        <p:spPr>
          <a:xfrm>
            <a:off x="1169148" y="1574154"/>
            <a:ext cx="2179896" cy="1243275"/>
          </a:xfrm>
          <a:prstGeom prst="ellipse">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sz="1500">
                <a:solidFill>
                  <a:schemeClr val="bg1"/>
                </a:solidFill>
              </a:rPr>
              <a:t>UR Instance of Figshare, a Generalist Repository</a:t>
            </a:r>
          </a:p>
        </p:txBody>
      </p:sp>
      <p:sp>
        <p:nvSpPr>
          <p:cNvPr id="6" name="Oval 5">
            <a:extLst>
              <a:ext uri="{FF2B5EF4-FFF2-40B4-BE49-F238E27FC236}">
                <a16:creationId xmlns:a16="http://schemas.microsoft.com/office/drawing/2014/main" id="{7A48E4D5-A98F-6897-8DCC-8989EA31386D}"/>
              </a:ext>
            </a:extLst>
          </p:cNvPr>
          <p:cNvSpPr/>
          <p:nvPr/>
        </p:nvSpPr>
        <p:spPr>
          <a:xfrm>
            <a:off x="3618017" y="1054736"/>
            <a:ext cx="2387688" cy="1403498"/>
          </a:xfrm>
          <a:prstGeom prst="ellipse">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sz="1500" dirty="0">
                <a:solidFill>
                  <a:schemeClr val="bg1"/>
                </a:solidFill>
                <a:cs typeface="Arial"/>
              </a:rPr>
              <a:t>All UR members can deposit up to 10 GB of Data – contact us for more</a:t>
            </a:r>
          </a:p>
        </p:txBody>
      </p:sp>
      <p:sp>
        <p:nvSpPr>
          <p:cNvPr id="12" name="Oval 11">
            <a:extLst>
              <a:ext uri="{FF2B5EF4-FFF2-40B4-BE49-F238E27FC236}">
                <a16:creationId xmlns:a16="http://schemas.microsoft.com/office/drawing/2014/main" id="{C74A1A78-1CD4-1514-C86D-594F677092F8}"/>
              </a:ext>
            </a:extLst>
          </p:cNvPr>
          <p:cNvSpPr/>
          <p:nvPr/>
        </p:nvSpPr>
        <p:spPr>
          <a:xfrm>
            <a:off x="6042251" y="1571491"/>
            <a:ext cx="2390749" cy="1221844"/>
          </a:xfrm>
          <a:prstGeom prst="ellipse">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sz="1500" dirty="0">
                <a:solidFill>
                  <a:schemeClr val="bg1"/>
                </a:solidFill>
              </a:rPr>
              <a:t>Can share data, posters, articles, images, presentations, etc.</a:t>
            </a:r>
            <a:endParaRPr lang="en-US" dirty="0">
              <a:solidFill>
                <a:schemeClr val="bg1"/>
              </a:solidFill>
            </a:endParaRPr>
          </a:p>
        </p:txBody>
      </p:sp>
      <p:sp>
        <p:nvSpPr>
          <p:cNvPr id="13" name="Oval 12">
            <a:extLst>
              <a:ext uri="{FF2B5EF4-FFF2-40B4-BE49-F238E27FC236}">
                <a16:creationId xmlns:a16="http://schemas.microsoft.com/office/drawing/2014/main" id="{644F32FD-8362-2F34-417C-E73E8212630A}"/>
              </a:ext>
            </a:extLst>
          </p:cNvPr>
          <p:cNvSpPr/>
          <p:nvPr/>
        </p:nvSpPr>
        <p:spPr>
          <a:xfrm>
            <a:off x="6294400" y="2967040"/>
            <a:ext cx="2397893" cy="1399394"/>
          </a:xfrm>
          <a:prstGeom prst="ellipse">
            <a:avLst/>
          </a:prstGeom>
          <a:solidFill>
            <a:schemeClr val="bg2">
              <a:lumMod val="25000"/>
            </a:schemeClr>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sz="1500">
                <a:solidFill>
                  <a:schemeClr val="bg1"/>
                </a:solidFill>
                <a:cs typeface="Arial"/>
              </a:rPr>
              <a:t>Curation Service – we will check your data</a:t>
            </a:r>
          </a:p>
        </p:txBody>
      </p:sp>
      <p:sp>
        <p:nvSpPr>
          <p:cNvPr id="14" name="Oval 13">
            <a:extLst>
              <a:ext uri="{FF2B5EF4-FFF2-40B4-BE49-F238E27FC236}">
                <a16:creationId xmlns:a16="http://schemas.microsoft.com/office/drawing/2014/main" id="{165B76C4-15A4-DA68-380F-99B0C00F6662}"/>
              </a:ext>
            </a:extLst>
          </p:cNvPr>
          <p:cNvSpPr/>
          <p:nvPr/>
        </p:nvSpPr>
        <p:spPr>
          <a:xfrm>
            <a:off x="3705559" y="3473329"/>
            <a:ext cx="2459585" cy="1377962"/>
          </a:xfrm>
          <a:prstGeom prst="ellipse">
            <a:avLst/>
          </a:prstGeom>
          <a:solidFill>
            <a:schemeClr val="bg2">
              <a:lumMod val="10000"/>
            </a:schemeClr>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sz="1500">
                <a:solidFill>
                  <a:schemeClr val="bg1"/>
                </a:solidFill>
                <a:cs typeface="Arial"/>
              </a:rPr>
              <a:t>Reserve a DOI ahead of time.</a:t>
            </a:r>
          </a:p>
        </p:txBody>
      </p:sp>
      <p:sp>
        <p:nvSpPr>
          <p:cNvPr id="9" name="Oval 8">
            <a:extLst>
              <a:ext uri="{FF2B5EF4-FFF2-40B4-BE49-F238E27FC236}">
                <a16:creationId xmlns:a16="http://schemas.microsoft.com/office/drawing/2014/main" id="{DC340368-C0BF-5705-8006-D3EFBBD4E8E9}"/>
              </a:ext>
            </a:extLst>
          </p:cNvPr>
          <p:cNvSpPr/>
          <p:nvPr/>
        </p:nvSpPr>
        <p:spPr>
          <a:xfrm>
            <a:off x="1338108" y="3121177"/>
            <a:ext cx="2279909" cy="1245257"/>
          </a:xfrm>
          <a:prstGeom prst="ellipse">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sz="1500">
                <a:solidFill>
                  <a:schemeClr val="bg1"/>
                </a:solidFill>
                <a:cs typeface="Arial"/>
              </a:rPr>
              <a:t>Controlled access with embargo and private link.</a:t>
            </a:r>
          </a:p>
        </p:txBody>
      </p:sp>
      <p:pic>
        <p:nvPicPr>
          <p:cNvPr id="3" name="Picture 2">
            <a:extLst>
              <a:ext uri="{FF2B5EF4-FFF2-40B4-BE49-F238E27FC236}">
                <a16:creationId xmlns:a16="http://schemas.microsoft.com/office/drawing/2014/main" id="{A421E804-3B4C-B55F-3903-0B2C8A2BAD2E}"/>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679" y="364058"/>
            <a:ext cx="1007312" cy="132081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a:extLst>
              <a:ext uri="{FF2B5EF4-FFF2-40B4-BE49-F238E27FC236}">
                <a16:creationId xmlns:a16="http://schemas.microsoft.com/office/drawing/2014/main" id="{95F7A673-4E1A-5663-DAB7-02BBEEB5D867}"/>
              </a:ex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46196" y="4448265"/>
            <a:ext cx="1926096" cy="59594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B31E0EDC-D79F-EFFD-99DA-1179428AB9BD}"/>
              </a:ext>
            </a:extLst>
          </p:cNvPr>
          <p:cNvSpPr txBox="1"/>
          <p:nvPr/>
        </p:nvSpPr>
        <p:spPr>
          <a:xfrm>
            <a:off x="3371849" y="2664005"/>
            <a:ext cx="2641554"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hlinkClick r:id="rId5"/>
              </a:rPr>
              <a:t>https://rochester.figshare.com/</a:t>
            </a:r>
            <a:r>
              <a:rPr lang="en-US"/>
              <a:t> </a:t>
            </a:r>
          </a:p>
        </p:txBody>
      </p:sp>
    </p:spTree>
    <p:extLst>
      <p:ext uri="{BB962C8B-B14F-4D97-AF65-F5344CB8AC3E}">
        <p14:creationId xmlns:p14="http://schemas.microsoft.com/office/powerpoint/2010/main" val="31273667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9838A08-4FE7-FB57-5D9E-A1272A90D13D}"/>
              </a:ext>
            </a:extLst>
          </p:cNvPr>
          <p:cNvSpPr txBox="1">
            <a:spLocks noGrp="1"/>
          </p:cNvSpPr>
          <p:nvPr>
            <p:ph type="title" idx="4294967295"/>
          </p:nvPr>
        </p:nvSpPr>
        <p:spPr>
          <a:xfrm>
            <a:off x="3092223" y="882155"/>
            <a:ext cx="6554788" cy="530225"/>
          </a:xfrm>
          <a:prstGeom prst="rect">
            <a:avLst/>
          </a:prstGeom>
          <a:noFill/>
          <a:ln>
            <a:noFill/>
            <a:prstDash/>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srgbClr val="0070C0"/>
                </a:solidFill>
                <a:effectLst/>
                <a:uLnTx/>
                <a:uFillTx/>
                <a:latin typeface="+mj-lt"/>
                <a:ea typeface="+mn-ea"/>
                <a:cs typeface="+mn-cs"/>
              </a:rPr>
              <a:t>Generalist Repositories</a:t>
            </a:r>
            <a:endParaRPr lang="en-US" b="1">
              <a:solidFill>
                <a:srgbClr val="0070C0"/>
              </a:solidFill>
              <a:ea typeface="+mn-ea"/>
              <a:cs typeface="+mn-cs"/>
            </a:endParaRPr>
          </a:p>
        </p:txBody>
      </p:sp>
      <p:sp>
        <p:nvSpPr>
          <p:cNvPr id="3" name="Content Placeholder 2">
            <a:extLst>
              <a:ext uri="{FF2B5EF4-FFF2-40B4-BE49-F238E27FC236}">
                <a16:creationId xmlns:a16="http://schemas.microsoft.com/office/drawing/2014/main" id="{21251DEB-6E0E-59F7-5969-E84502C6D01E}"/>
              </a:ext>
            </a:extLst>
          </p:cNvPr>
          <p:cNvSpPr>
            <a:spLocks noGrp="1"/>
          </p:cNvSpPr>
          <p:nvPr>
            <p:ph idx="4294967295"/>
          </p:nvPr>
        </p:nvSpPr>
        <p:spPr>
          <a:xfrm>
            <a:off x="966354" y="3731121"/>
            <a:ext cx="7211292" cy="461963"/>
          </a:xfrm>
          <a:ln w="38100">
            <a:solidFill>
              <a:schemeClr val="bg2">
                <a:lumMod val="50000"/>
              </a:schemeClr>
            </a:solidFill>
          </a:ln>
        </p:spPr>
        <p:txBody>
          <a:bodyPr>
            <a:norm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indent="0" algn="ctr">
              <a:buNone/>
            </a:pPr>
            <a:r>
              <a:rPr lang="en-US">
                <a:hlinkClick r:id="rId3"/>
              </a:rPr>
              <a:t>Check out the Generalist Repository Comparison Chart to Compare the Repositories</a:t>
            </a:r>
            <a:endParaRPr lang="en-US"/>
          </a:p>
        </p:txBody>
      </p:sp>
      <p:sp>
        <p:nvSpPr>
          <p:cNvPr id="4" name="TextBox 3">
            <a:extLst>
              <a:ext uri="{FF2B5EF4-FFF2-40B4-BE49-F238E27FC236}">
                <a16:creationId xmlns:a16="http://schemas.microsoft.com/office/drawing/2014/main" id="{DD3E47C8-73C9-B22E-2796-B46746B3CDA4}"/>
              </a:ext>
            </a:extLst>
          </p:cNvPr>
          <p:cNvSpPr txBox="1"/>
          <p:nvPr/>
        </p:nvSpPr>
        <p:spPr>
          <a:xfrm>
            <a:off x="3610947" y="1410249"/>
            <a:ext cx="5135336" cy="2031325"/>
          </a:xfrm>
          <a:prstGeom prst="rect">
            <a:avLst/>
          </a:prstGeom>
          <a:noFill/>
        </p:spPr>
        <p:txBody>
          <a:bodyPr wrap="square" rtlCol="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214313" indent="-214313">
              <a:buFont typeface="Arial" panose="020B0604020202020204" pitchFamily="34" charset="0"/>
              <a:buChar char="•"/>
            </a:pPr>
            <a:r>
              <a:rPr lang="en-US" sz="1800"/>
              <a:t>A generalist repositories is not subject-specific and accepts all kinds of data.</a:t>
            </a:r>
          </a:p>
          <a:p>
            <a:pPr marL="214313" indent="-214313">
              <a:buFont typeface="Arial" panose="020B0604020202020204" pitchFamily="34" charset="0"/>
              <a:buChar char="•"/>
            </a:pPr>
            <a:r>
              <a:rPr lang="en-US" sz="1800"/>
              <a:t>There are 7 main generalist repositories: Harvard Dataverse, Dryad, </a:t>
            </a:r>
            <a:r>
              <a:rPr lang="en-US" sz="1800" err="1"/>
              <a:t>Figshare</a:t>
            </a:r>
            <a:r>
              <a:rPr lang="en-US" sz="1800"/>
              <a:t>, Mendeley Data, OSF, </a:t>
            </a:r>
            <a:r>
              <a:rPr lang="en-US" sz="1800" err="1"/>
              <a:t>Vivli</a:t>
            </a:r>
            <a:r>
              <a:rPr lang="en-US" sz="1800"/>
              <a:t>, and </a:t>
            </a:r>
            <a:r>
              <a:rPr lang="en-US" sz="1800" err="1"/>
              <a:t>Zenodo</a:t>
            </a:r>
            <a:r>
              <a:rPr lang="en-US" sz="1800"/>
              <a:t>. </a:t>
            </a:r>
          </a:p>
          <a:p>
            <a:pPr marL="214313" indent="-214313">
              <a:buFont typeface="Arial" panose="020B0604020202020204" pitchFamily="34" charset="0"/>
              <a:buChar char="•"/>
            </a:pPr>
            <a:r>
              <a:rPr lang="en-US" sz="1800"/>
              <a:t>These repositories are part of GREI, the generalist repository ecosystem initiative. </a:t>
            </a:r>
          </a:p>
        </p:txBody>
      </p:sp>
      <p:pic>
        <p:nvPicPr>
          <p:cNvPr id="2050" name="Picture 2">
            <a:extLst>
              <a:ext uri="{FF2B5EF4-FFF2-40B4-BE49-F238E27FC236}">
                <a16:creationId xmlns:a16="http://schemas.microsoft.com/office/drawing/2014/main" id="{67C662CE-6FDF-2A54-F1B2-71CADCC2B67C}"/>
              </a:ex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7381" y="1400827"/>
            <a:ext cx="3073976" cy="20455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532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FB7C437-E505-F54C-D926-AF949C1F702C}"/>
              </a:ext>
            </a:extLst>
          </p:cNvPr>
          <p:cNvSpPr txBox="1">
            <a:spLocks noGrp="1"/>
          </p:cNvSpPr>
          <p:nvPr>
            <p:ph type="title" idx="4294967295"/>
          </p:nvPr>
        </p:nvSpPr>
        <p:spPr>
          <a:xfrm>
            <a:off x="1387929" y="375785"/>
            <a:ext cx="8805863" cy="530225"/>
          </a:xfrm>
          <a:prstGeom prst="rect">
            <a:avLst/>
          </a:prstGeom>
          <a:noFill/>
          <a:ln>
            <a:noFill/>
            <a:prstDash/>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srgbClr val="0070C0"/>
                </a:solidFill>
                <a:effectLst/>
                <a:uLnTx/>
                <a:uFillTx/>
                <a:latin typeface="+mn-lt"/>
                <a:ea typeface="+mn-ea"/>
                <a:cs typeface="+mn-cs"/>
              </a:rPr>
              <a:t>De-identify Your Data</a:t>
            </a:r>
          </a:p>
        </p:txBody>
      </p:sp>
      <p:sp>
        <p:nvSpPr>
          <p:cNvPr id="4" name="TextBox 3">
            <a:extLst>
              <a:ext uri="{FF2B5EF4-FFF2-40B4-BE49-F238E27FC236}">
                <a16:creationId xmlns:a16="http://schemas.microsoft.com/office/drawing/2014/main" id="{FDB3DCE0-237F-31A1-61B9-0477B4C0CD3A}"/>
              </a:ext>
            </a:extLst>
          </p:cNvPr>
          <p:cNvSpPr txBox="1"/>
          <p:nvPr/>
        </p:nvSpPr>
        <p:spPr>
          <a:xfrm>
            <a:off x="702129" y="1234382"/>
            <a:ext cx="7613780" cy="2354491"/>
          </a:xfrm>
          <a:prstGeom prst="rect">
            <a:avLst/>
          </a:prstGeom>
          <a:noFill/>
        </p:spPr>
        <p:txBody>
          <a:bodyPr wrap="square" rtlCol="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sz="2100" dirty="0"/>
              <a:t>If your data includes human participants, make sure you de-identify your data before you share it. De-identification requires you to remove any personal information from a dataset. </a:t>
            </a:r>
          </a:p>
          <a:p>
            <a:endParaRPr lang="en-US" sz="2100" dirty="0"/>
          </a:p>
          <a:p>
            <a:r>
              <a:rPr lang="en-US" sz="2100" dirty="0"/>
              <a:t>If de-identifying your data is not enough, you may be able to only share aggregated or summarized data. Or you may need to share your data in a restricted access repository.</a:t>
            </a:r>
          </a:p>
        </p:txBody>
      </p:sp>
      <p:pic>
        <p:nvPicPr>
          <p:cNvPr id="5" name="Graphic 4">
            <a:extLst>
              <a:ext uri="{FF2B5EF4-FFF2-40B4-BE49-F238E27FC236}">
                <a16:creationId xmlns:a16="http://schemas.microsoft.com/office/drawing/2014/main" id="{B5B7F5E9-4E54-1CBF-20FA-EEAFD3495ACE}"/>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63362" y="3134991"/>
            <a:ext cx="1270982" cy="1270982"/>
          </a:xfrm>
          <a:prstGeom prst="rect">
            <a:avLst/>
          </a:prstGeom>
        </p:spPr>
      </p:pic>
      <p:sp>
        <p:nvSpPr>
          <p:cNvPr id="3" name="TextBox 2">
            <a:extLst>
              <a:ext uri="{FF2B5EF4-FFF2-40B4-BE49-F238E27FC236}">
                <a16:creationId xmlns:a16="http://schemas.microsoft.com/office/drawing/2014/main" id="{2519F762-6101-B319-FBBB-0D4BB4E1D22F}"/>
              </a:ext>
            </a:extLst>
          </p:cNvPr>
          <p:cNvSpPr txBox="1"/>
          <p:nvPr/>
        </p:nvSpPr>
        <p:spPr>
          <a:xfrm>
            <a:off x="698533" y="3896438"/>
            <a:ext cx="4808306" cy="369332"/>
          </a:xfrm>
          <a:prstGeom prst="rect">
            <a:avLst/>
          </a:prstGeom>
          <a:noFill/>
        </p:spPr>
        <p:txBody>
          <a:bodyPr wrap="square" rtlCol="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sz="1800">
                <a:hlinkClick r:id="rId4"/>
              </a:rPr>
              <a:t>UR Data De-Identification Services</a:t>
            </a:r>
            <a:endParaRPr lang="en-US" sz="1800"/>
          </a:p>
        </p:txBody>
      </p:sp>
    </p:spTree>
    <p:extLst>
      <p:ext uri="{BB962C8B-B14F-4D97-AF65-F5344CB8AC3E}">
        <p14:creationId xmlns:p14="http://schemas.microsoft.com/office/powerpoint/2010/main" val="14759569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582989-A38E-6984-EDBE-4A407A0F882B}"/>
              </a:ext>
            </a:extLst>
          </p:cNvPr>
          <p:cNvSpPr>
            <a:spLocks noGrp="1"/>
          </p:cNvSpPr>
          <p:nvPr>
            <p:ph type="title"/>
          </p:nvPr>
        </p:nvSpPr>
        <p:spPr/>
        <p:txBody>
          <a:bodyPr/>
          <a:lstStyle/>
          <a:p>
            <a:r>
              <a:rPr lang="en-US" sz="4400" b="1" dirty="0">
                <a:latin typeface="Arial"/>
              </a:rPr>
              <a:t>Agenda</a:t>
            </a:r>
          </a:p>
        </p:txBody>
      </p:sp>
      <p:sp>
        <p:nvSpPr>
          <p:cNvPr id="4" name="Google Shape;2159;p49">
            <a:extLst>
              <a:ext uri="{FF2B5EF4-FFF2-40B4-BE49-F238E27FC236}">
                <a16:creationId xmlns:a16="http://schemas.microsoft.com/office/drawing/2014/main" id="{61629231-330E-0DDE-1E61-C2E51AD32664}"/>
              </a:ext>
              <a:ext uri="{C183D7F6-B498-43B3-948B-1728B52AA6E4}">
                <adec:decorative xmlns:adec="http://schemas.microsoft.com/office/drawing/2017/decorative" val="1"/>
              </a:ext>
            </a:extLst>
          </p:cNvPr>
          <p:cNvSpPr/>
          <p:nvPr/>
        </p:nvSpPr>
        <p:spPr>
          <a:xfrm>
            <a:off x="4571975" y="1467859"/>
            <a:ext cx="840600" cy="840600"/>
          </a:xfrm>
          <a:prstGeom prst="roundRect">
            <a:avLst>
              <a:gd name="adj" fmla="val 50000"/>
            </a:avLst>
          </a:prstGeom>
          <a:solidFill>
            <a:schemeClr val="accent3"/>
          </a:solidFill>
          <a:ln>
            <a:noFill/>
          </a:ln>
          <a:effectLst>
            <a:outerShdw dist="57150" dir="3000000" algn="bl" rotWithShape="0">
              <a:schemeClr val="accent5"/>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2159;p49">
            <a:extLst>
              <a:ext uri="{FF2B5EF4-FFF2-40B4-BE49-F238E27FC236}">
                <a16:creationId xmlns:a16="http://schemas.microsoft.com/office/drawing/2014/main" id="{4D905C8D-0A92-7597-CCDE-B061ABF6BCE5}"/>
              </a:ext>
              <a:ext uri="{C183D7F6-B498-43B3-948B-1728B52AA6E4}">
                <adec:decorative xmlns:adec="http://schemas.microsoft.com/office/drawing/2017/decorative" val="1"/>
              </a:ext>
            </a:extLst>
          </p:cNvPr>
          <p:cNvSpPr/>
          <p:nvPr/>
        </p:nvSpPr>
        <p:spPr>
          <a:xfrm>
            <a:off x="4571975" y="3328895"/>
            <a:ext cx="840600" cy="840600"/>
          </a:xfrm>
          <a:prstGeom prst="roundRect">
            <a:avLst>
              <a:gd name="adj" fmla="val 50000"/>
            </a:avLst>
          </a:prstGeom>
          <a:solidFill>
            <a:schemeClr val="accent3"/>
          </a:solidFill>
          <a:ln>
            <a:noFill/>
          </a:ln>
          <a:effectLst>
            <a:outerShdw dist="57150" dir="3000000" algn="bl" rotWithShape="0">
              <a:schemeClr val="accent5"/>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2159;p49">
            <a:extLst>
              <a:ext uri="{FF2B5EF4-FFF2-40B4-BE49-F238E27FC236}">
                <a16:creationId xmlns:a16="http://schemas.microsoft.com/office/drawing/2014/main" id="{71815B44-F871-C2B0-84D3-5F4EB556AA6F}"/>
              </a:ext>
              <a:ext uri="{C183D7F6-B498-43B3-948B-1728B52AA6E4}">
                <adec:decorative xmlns:adec="http://schemas.microsoft.com/office/drawing/2017/decorative" val="1"/>
              </a:ext>
            </a:extLst>
          </p:cNvPr>
          <p:cNvSpPr/>
          <p:nvPr/>
        </p:nvSpPr>
        <p:spPr>
          <a:xfrm>
            <a:off x="1369964" y="1467859"/>
            <a:ext cx="840600" cy="840600"/>
          </a:xfrm>
          <a:prstGeom prst="roundRect">
            <a:avLst>
              <a:gd name="adj" fmla="val 50000"/>
            </a:avLst>
          </a:prstGeom>
          <a:solidFill>
            <a:schemeClr val="accent3"/>
          </a:solidFill>
          <a:ln>
            <a:noFill/>
          </a:ln>
          <a:effectLst>
            <a:outerShdw dist="57150" dir="3000000" algn="bl" rotWithShape="0">
              <a:schemeClr val="accent5"/>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2159;p49">
            <a:extLst>
              <a:ext uri="{FF2B5EF4-FFF2-40B4-BE49-F238E27FC236}">
                <a16:creationId xmlns:a16="http://schemas.microsoft.com/office/drawing/2014/main" id="{67819FA4-F585-5DF3-F405-3351CD1BDFCA}"/>
              </a:ext>
              <a:ext uri="{C183D7F6-B498-43B3-948B-1728B52AA6E4}">
                <adec:decorative xmlns:adec="http://schemas.microsoft.com/office/drawing/2017/decorative" val="1"/>
              </a:ext>
            </a:extLst>
          </p:cNvPr>
          <p:cNvSpPr/>
          <p:nvPr/>
        </p:nvSpPr>
        <p:spPr>
          <a:xfrm>
            <a:off x="1369964" y="3328895"/>
            <a:ext cx="840600" cy="840600"/>
          </a:xfrm>
          <a:prstGeom prst="roundRect">
            <a:avLst>
              <a:gd name="adj" fmla="val 50000"/>
            </a:avLst>
          </a:prstGeom>
          <a:solidFill>
            <a:schemeClr val="accent3"/>
          </a:solidFill>
          <a:ln>
            <a:noFill/>
          </a:ln>
          <a:effectLst>
            <a:outerShdw dist="57150" dir="3000000" algn="bl" rotWithShape="0">
              <a:schemeClr val="accent5"/>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837;p36">
            <a:extLst>
              <a:ext uri="{FF2B5EF4-FFF2-40B4-BE49-F238E27FC236}">
                <a16:creationId xmlns:a16="http://schemas.microsoft.com/office/drawing/2014/main" id="{60952CD1-3A46-5002-F480-07ED4F2AF810}"/>
              </a:ext>
              <a:ext uri="{C183D7F6-B498-43B3-948B-1728B52AA6E4}">
                <adec:decorative xmlns:adec="http://schemas.microsoft.com/office/drawing/2017/decorative" val="1"/>
              </a:ext>
            </a:extLst>
          </p:cNvPr>
          <p:cNvSpPr txBox="1">
            <a:spLocks/>
          </p:cNvSpPr>
          <p:nvPr/>
        </p:nvSpPr>
        <p:spPr>
          <a:xfrm>
            <a:off x="1246214" y="1645286"/>
            <a:ext cx="1088100" cy="4755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2"/>
              </a:buClr>
              <a:buSzPts val="2800"/>
              <a:buFont typeface="Fredoka One"/>
              <a:buNone/>
              <a:defRPr sz="2800" b="0" i="0" u="none" strike="noStrike" cap="none">
                <a:solidFill>
                  <a:schemeClr val="accent3"/>
                </a:solidFill>
                <a:latin typeface="Fredoka One"/>
                <a:ea typeface="Fredoka One"/>
                <a:cs typeface="Fredoka One"/>
                <a:sym typeface="Fredoka One"/>
              </a:defRPr>
            </a:lvl1pPr>
            <a:lvl2pPr marR="0" lvl="1"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2pPr>
            <a:lvl3pPr marR="0" lvl="2"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3pPr>
            <a:lvl4pPr marR="0" lvl="3"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4pPr>
            <a:lvl5pPr marR="0" lvl="4"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5pPr>
            <a:lvl6pPr marR="0" lvl="5"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6pPr>
            <a:lvl7pPr marR="0" lvl="6"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7pPr>
            <a:lvl8pPr marR="0" lvl="7"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8pPr>
            <a:lvl9pPr marR="0" lvl="8"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9pPr>
          </a:lstStyle>
          <a:p>
            <a:r>
              <a:rPr lang="en">
                <a:solidFill>
                  <a:schemeClr val="bg1"/>
                </a:solidFill>
              </a:rPr>
              <a:t>1</a:t>
            </a:r>
          </a:p>
        </p:txBody>
      </p:sp>
      <p:sp>
        <p:nvSpPr>
          <p:cNvPr id="9" name="Google Shape;1837;p36">
            <a:extLst>
              <a:ext uri="{FF2B5EF4-FFF2-40B4-BE49-F238E27FC236}">
                <a16:creationId xmlns:a16="http://schemas.microsoft.com/office/drawing/2014/main" id="{7F1B8978-6CC0-491D-2877-A88D293A2683}"/>
              </a:ext>
              <a:ext uri="{C183D7F6-B498-43B3-948B-1728B52AA6E4}">
                <adec:decorative xmlns:adec="http://schemas.microsoft.com/office/drawing/2017/decorative" val="1"/>
              </a:ext>
            </a:extLst>
          </p:cNvPr>
          <p:cNvSpPr txBox="1">
            <a:spLocks/>
          </p:cNvSpPr>
          <p:nvPr/>
        </p:nvSpPr>
        <p:spPr>
          <a:xfrm>
            <a:off x="1246214" y="3511445"/>
            <a:ext cx="1088100" cy="4755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2"/>
              </a:buClr>
              <a:buSzPts val="2800"/>
              <a:buFont typeface="Fredoka One"/>
              <a:buNone/>
              <a:defRPr sz="2800" b="0" i="0" u="none" strike="noStrike" cap="none">
                <a:solidFill>
                  <a:schemeClr val="accent3"/>
                </a:solidFill>
                <a:latin typeface="Fredoka One"/>
                <a:ea typeface="Fredoka One"/>
                <a:cs typeface="Fredoka One"/>
                <a:sym typeface="Fredoka One"/>
              </a:defRPr>
            </a:lvl1pPr>
            <a:lvl2pPr marR="0" lvl="1"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2pPr>
            <a:lvl3pPr marR="0" lvl="2"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3pPr>
            <a:lvl4pPr marR="0" lvl="3"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4pPr>
            <a:lvl5pPr marR="0" lvl="4"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5pPr>
            <a:lvl6pPr marR="0" lvl="5"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6pPr>
            <a:lvl7pPr marR="0" lvl="6"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7pPr>
            <a:lvl8pPr marR="0" lvl="7"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8pPr>
            <a:lvl9pPr marR="0" lvl="8"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9pPr>
          </a:lstStyle>
          <a:p>
            <a:r>
              <a:rPr lang="en">
                <a:solidFill>
                  <a:schemeClr val="bg1"/>
                </a:solidFill>
              </a:rPr>
              <a:t>2</a:t>
            </a:r>
          </a:p>
        </p:txBody>
      </p:sp>
      <p:sp>
        <p:nvSpPr>
          <p:cNvPr id="10" name="Google Shape;1837;p36">
            <a:extLst>
              <a:ext uri="{FF2B5EF4-FFF2-40B4-BE49-F238E27FC236}">
                <a16:creationId xmlns:a16="http://schemas.microsoft.com/office/drawing/2014/main" id="{11FF4DAA-A606-1ADD-EEFB-F2C8CDE0245D}"/>
              </a:ext>
              <a:ext uri="{C183D7F6-B498-43B3-948B-1728B52AA6E4}">
                <adec:decorative xmlns:adec="http://schemas.microsoft.com/office/drawing/2017/decorative" val="1"/>
              </a:ext>
            </a:extLst>
          </p:cNvPr>
          <p:cNvSpPr txBox="1">
            <a:spLocks/>
          </p:cNvSpPr>
          <p:nvPr/>
        </p:nvSpPr>
        <p:spPr>
          <a:xfrm>
            <a:off x="4448225" y="1651873"/>
            <a:ext cx="1088100" cy="4755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2"/>
              </a:buClr>
              <a:buSzPts val="2800"/>
              <a:buFont typeface="Fredoka One"/>
              <a:buNone/>
              <a:defRPr sz="2800" b="0" i="0" u="none" strike="noStrike" cap="none">
                <a:solidFill>
                  <a:schemeClr val="accent3"/>
                </a:solidFill>
                <a:latin typeface="Fredoka One"/>
                <a:ea typeface="Fredoka One"/>
                <a:cs typeface="Fredoka One"/>
                <a:sym typeface="Fredoka One"/>
              </a:defRPr>
            </a:lvl1pPr>
            <a:lvl2pPr marR="0" lvl="1"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2pPr>
            <a:lvl3pPr marR="0" lvl="2"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3pPr>
            <a:lvl4pPr marR="0" lvl="3"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4pPr>
            <a:lvl5pPr marR="0" lvl="4"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5pPr>
            <a:lvl6pPr marR="0" lvl="5"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6pPr>
            <a:lvl7pPr marR="0" lvl="6"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7pPr>
            <a:lvl8pPr marR="0" lvl="7"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8pPr>
            <a:lvl9pPr marR="0" lvl="8"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9pPr>
          </a:lstStyle>
          <a:p>
            <a:r>
              <a:rPr lang="en">
                <a:solidFill>
                  <a:schemeClr val="bg1"/>
                </a:solidFill>
              </a:rPr>
              <a:t>3</a:t>
            </a:r>
          </a:p>
        </p:txBody>
      </p:sp>
      <p:sp>
        <p:nvSpPr>
          <p:cNvPr id="11" name="Google Shape;1837;p36">
            <a:extLst>
              <a:ext uri="{FF2B5EF4-FFF2-40B4-BE49-F238E27FC236}">
                <a16:creationId xmlns:a16="http://schemas.microsoft.com/office/drawing/2014/main" id="{4FD843BB-9054-B29A-19C3-B3583F8B9E4D}"/>
              </a:ext>
              <a:ext uri="{C183D7F6-B498-43B3-948B-1728B52AA6E4}">
                <adec:decorative xmlns:adec="http://schemas.microsoft.com/office/drawing/2017/decorative" val="1"/>
              </a:ext>
            </a:extLst>
          </p:cNvPr>
          <p:cNvSpPr txBox="1">
            <a:spLocks/>
          </p:cNvSpPr>
          <p:nvPr/>
        </p:nvSpPr>
        <p:spPr>
          <a:xfrm>
            <a:off x="4428207" y="3531886"/>
            <a:ext cx="1088100" cy="4755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2"/>
              </a:buClr>
              <a:buSzPts val="2800"/>
              <a:buFont typeface="Fredoka One"/>
              <a:buNone/>
              <a:defRPr sz="2800" b="0" i="0" u="none" strike="noStrike" cap="none">
                <a:solidFill>
                  <a:schemeClr val="accent3"/>
                </a:solidFill>
                <a:latin typeface="Fredoka One"/>
                <a:ea typeface="Fredoka One"/>
                <a:cs typeface="Fredoka One"/>
                <a:sym typeface="Fredoka One"/>
              </a:defRPr>
            </a:lvl1pPr>
            <a:lvl2pPr marR="0" lvl="1"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2pPr>
            <a:lvl3pPr marR="0" lvl="2"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3pPr>
            <a:lvl4pPr marR="0" lvl="3"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4pPr>
            <a:lvl5pPr marR="0" lvl="4"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5pPr>
            <a:lvl6pPr marR="0" lvl="5"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6pPr>
            <a:lvl7pPr marR="0" lvl="6"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7pPr>
            <a:lvl8pPr marR="0" lvl="7"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8pPr>
            <a:lvl9pPr marR="0" lvl="8"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9pPr>
          </a:lstStyle>
          <a:p>
            <a:r>
              <a:rPr lang="en">
                <a:solidFill>
                  <a:schemeClr val="bg1"/>
                </a:solidFill>
              </a:rPr>
              <a:t>4</a:t>
            </a:r>
          </a:p>
        </p:txBody>
      </p:sp>
      <p:sp>
        <p:nvSpPr>
          <p:cNvPr id="12" name="Title 1">
            <a:extLst>
              <a:ext uri="{FF2B5EF4-FFF2-40B4-BE49-F238E27FC236}">
                <a16:creationId xmlns:a16="http://schemas.microsoft.com/office/drawing/2014/main" id="{A31A383D-EA4C-3555-E61B-D02AAA7A0167}"/>
              </a:ext>
            </a:extLst>
          </p:cNvPr>
          <p:cNvSpPr txBox="1">
            <a:spLocks/>
          </p:cNvSpPr>
          <p:nvPr/>
        </p:nvSpPr>
        <p:spPr>
          <a:xfrm>
            <a:off x="2243883" y="1752813"/>
            <a:ext cx="2328092" cy="3231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2"/>
              </a:buClr>
              <a:buSzPts val="2800"/>
              <a:buFont typeface="Fredoka One"/>
              <a:buNone/>
              <a:defRPr sz="2800" b="0" i="0" u="none" strike="noStrike" cap="none">
                <a:solidFill>
                  <a:schemeClr val="accent3"/>
                </a:solidFill>
                <a:latin typeface="Fredoka One"/>
                <a:ea typeface="Fredoka One"/>
                <a:cs typeface="Fredoka One"/>
                <a:sym typeface="Fredoka One"/>
              </a:defRPr>
            </a:lvl1pPr>
            <a:lvl2pPr marR="0" lvl="1"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2pPr>
            <a:lvl3pPr marR="0" lvl="2"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3pPr>
            <a:lvl4pPr marR="0" lvl="3"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4pPr>
            <a:lvl5pPr marR="0" lvl="4"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5pPr>
            <a:lvl6pPr marR="0" lvl="5"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6pPr>
            <a:lvl7pPr marR="0" lvl="6"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7pPr>
            <a:lvl8pPr marR="0" lvl="7"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8pPr>
            <a:lvl9pPr marR="0" lvl="8"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9pPr>
          </a:lstStyle>
          <a:p>
            <a:r>
              <a:rPr lang="en-US" sz="2000" dirty="0">
                <a:solidFill>
                  <a:schemeClr val="accent2">
                    <a:lumMod val="50000"/>
                  </a:schemeClr>
                </a:solidFill>
                <a:latin typeface="Arial"/>
              </a:rPr>
              <a:t>National Science Foundation (NSF)</a:t>
            </a:r>
          </a:p>
        </p:txBody>
      </p:sp>
      <p:sp>
        <p:nvSpPr>
          <p:cNvPr id="14" name="Title 1">
            <a:extLst>
              <a:ext uri="{FF2B5EF4-FFF2-40B4-BE49-F238E27FC236}">
                <a16:creationId xmlns:a16="http://schemas.microsoft.com/office/drawing/2014/main" id="{090C607B-0671-4990-A3C8-E1EFF7231DC1}"/>
              </a:ext>
            </a:extLst>
          </p:cNvPr>
          <p:cNvSpPr txBox="1">
            <a:spLocks/>
          </p:cNvSpPr>
          <p:nvPr/>
        </p:nvSpPr>
        <p:spPr>
          <a:xfrm>
            <a:off x="2218580" y="3637533"/>
            <a:ext cx="2198393" cy="3231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2"/>
              </a:buClr>
              <a:buSzPts val="2800"/>
              <a:buFont typeface="Fredoka One"/>
              <a:buNone/>
              <a:defRPr sz="2800" b="0" i="0" u="none" strike="noStrike" cap="none">
                <a:solidFill>
                  <a:schemeClr val="accent3"/>
                </a:solidFill>
                <a:latin typeface="Fredoka One"/>
                <a:ea typeface="Fredoka One"/>
                <a:cs typeface="Fredoka One"/>
                <a:sym typeface="Fredoka One"/>
              </a:defRPr>
            </a:lvl1pPr>
            <a:lvl2pPr marR="0" lvl="1"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2pPr>
            <a:lvl3pPr marR="0" lvl="2"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3pPr>
            <a:lvl4pPr marR="0" lvl="3"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4pPr>
            <a:lvl5pPr marR="0" lvl="4"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5pPr>
            <a:lvl6pPr marR="0" lvl="5"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6pPr>
            <a:lvl7pPr marR="0" lvl="6"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7pPr>
            <a:lvl8pPr marR="0" lvl="7"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8pPr>
            <a:lvl9pPr marR="0" lvl="8"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9pPr>
          </a:lstStyle>
          <a:p>
            <a:r>
              <a:rPr lang="en-US" sz="2000" dirty="0">
                <a:solidFill>
                  <a:schemeClr val="accent2">
                    <a:lumMod val="50000"/>
                  </a:schemeClr>
                </a:solidFill>
                <a:latin typeface="Arial"/>
              </a:rPr>
              <a:t>Department of Energy (DOE)</a:t>
            </a:r>
          </a:p>
        </p:txBody>
      </p:sp>
      <p:sp>
        <p:nvSpPr>
          <p:cNvPr id="15" name="Title 1">
            <a:extLst>
              <a:ext uri="{FF2B5EF4-FFF2-40B4-BE49-F238E27FC236}">
                <a16:creationId xmlns:a16="http://schemas.microsoft.com/office/drawing/2014/main" id="{ADA30A5C-EEDF-59D5-9A05-8FB47C1E7254}"/>
              </a:ext>
            </a:extLst>
          </p:cNvPr>
          <p:cNvSpPr txBox="1">
            <a:spLocks/>
          </p:cNvSpPr>
          <p:nvPr/>
        </p:nvSpPr>
        <p:spPr>
          <a:xfrm>
            <a:off x="5569644" y="1742486"/>
            <a:ext cx="2706060" cy="3231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2"/>
              </a:buClr>
              <a:buSzPts val="2800"/>
              <a:buFont typeface="Fredoka One"/>
              <a:buNone/>
              <a:defRPr sz="2800" b="0" i="0" u="none" strike="noStrike" cap="none">
                <a:solidFill>
                  <a:schemeClr val="accent3"/>
                </a:solidFill>
                <a:latin typeface="Fredoka One"/>
                <a:ea typeface="Fredoka One"/>
                <a:cs typeface="Fredoka One"/>
                <a:sym typeface="Fredoka One"/>
              </a:defRPr>
            </a:lvl1pPr>
            <a:lvl2pPr marR="0" lvl="1"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2pPr>
            <a:lvl3pPr marR="0" lvl="2"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3pPr>
            <a:lvl4pPr marR="0" lvl="3"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4pPr>
            <a:lvl5pPr marR="0" lvl="4"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5pPr>
            <a:lvl6pPr marR="0" lvl="5"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6pPr>
            <a:lvl7pPr marR="0" lvl="6"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7pPr>
            <a:lvl8pPr marR="0" lvl="7"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8pPr>
            <a:lvl9pPr marR="0" lvl="8"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9pPr>
          </a:lstStyle>
          <a:p>
            <a:r>
              <a:rPr lang="en-US" sz="2000" dirty="0">
                <a:solidFill>
                  <a:schemeClr val="accent2">
                    <a:lumMod val="50000"/>
                  </a:schemeClr>
                </a:solidFill>
                <a:latin typeface="Arial"/>
              </a:rPr>
              <a:t>General Recommendations</a:t>
            </a:r>
          </a:p>
        </p:txBody>
      </p:sp>
      <p:sp>
        <p:nvSpPr>
          <p:cNvPr id="16" name="Title 1">
            <a:extLst>
              <a:ext uri="{FF2B5EF4-FFF2-40B4-BE49-F238E27FC236}">
                <a16:creationId xmlns:a16="http://schemas.microsoft.com/office/drawing/2014/main" id="{8028D06A-9853-A6E2-7FEE-FE2C76BC01B6}"/>
              </a:ext>
            </a:extLst>
          </p:cNvPr>
          <p:cNvSpPr txBox="1">
            <a:spLocks/>
          </p:cNvSpPr>
          <p:nvPr/>
        </p:nvSpPr>
        <p:spPr>
          <a:xfrm>
            <a:off x="5840521" y="3655895"/>
            <a:ext cx="2164305" cy="3231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2"/>
              </a:buClr>
              <a:buSzPts val="2800"/>
              <a:buFont typeface="Fredoka One"/>
              <a:buNone/>
              <a:defRPr sz="2800" b="0" i="0" u="none" strike="noStrike" cap="none">
                <a:solidFill>
                  <a:schemeClr val="accent3"/>
                </a:solidFill>
                <a:latin typeface="Fredoka One"/>
                <a:ea typeface="Fredoka One"/>
                <a:cs typeface="Fredoka One"/>
                <a:sym typeface="Fredoka One"/>
              </a:defRPr>
            </a:lvl1pPr>
            <a:lvl2pPr marR="0" lvl="1"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2pPr>
            <a:lvl3pPr marR="0" lvl="2"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3pPr>
            <a:lvl4pPr marR="0" lvl="3"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4pPr>
            <a:lvl5pPr marR="0" lvl="4"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5pPr>
            <a:lvl6pPr marR="0" lvl="5"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6pPr>
            <a:lvl7pPr marR="0" lvl="6"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7pPr>
            <a:lvl8pPr marR="0" lvl="7"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8pPr>
            <a:lvl9pPr marR="0" lvl="8"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9pPr>
          </a:lstStyle>
          <a:p>
            <a:r>
              <a:rPr lang="en-US" sz="2000" dirty="0">
                <a:solidFill>
                  <a:schemeClr val="accent2">
                    <a:lumMod val="50000"/>
                  </a:schemeClr>
                </a:solidFill>
                <a:latin typeface="Arial"/>
              </a:rPr>
              <a:t>Data Services &amp; Resources</a:t>
            </a:r>
          </a:p>
        </p:txBody>
      </p:sp>
    </p:spTree>
    <p:extLst>
      <p:ext uri="{BB962C8B-B14F-4D97-AF65-F5344CB8AC3E}">
        <p14:creationId xmlns:p14="http://schemas.microsoft.com/office/powerpoint/2010/main" val="28486769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5">
            <a:extLst>
              <a:ext uri="{FF2B5EF4-FFF2-40B4-BE49-F238E27FC236}">
                <a16:creationId xmlns:a16="http://schemas.microsoft.com/office/drawing/2014/main" id="{9FB27BF7-350F-0E70-E04F-782A96D45E0E}"/>
              </a:ext>
              <a:ext uri="{C183D7F6-B498-43B3-948B-1728B52AA6E4}">
                <adec:decorative xmlns:adec="http://schemas.microsoft.com/office/drawing/2017/decorative" val="1"/>
              </a:ext>
            </a:extLst>
          </p:cNvPr>
          <p:cNvSpPr txBox="1">
            <a:spLocks/>
          </p:cNvSpPr>
          <p:nvPr/>
        </p:nvSpPr>
        <p:spPr>
          <a:xfrm>
            <a:off x="911678" y="291420"/>
            <a:ext cx="2192793" cy="530915"/>
          </a:xfrm>
          <a:prstGeom prst="rect">
            <a:avLst/>
          </a:prstGeom>
          <a:noFill/>
          <a:ln>
            <a:noFill/>
            <a:prstDash/>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RPr lang="en-US"/>
            </a:defPPr>
            <a:lvl1pPr marL="0" marR="0" lvl="0" algn="l" defTabSz="685800" rtl="0" eaLnBrk="1" latinLnBrk="0" hangingPunct="1">
              <a:lnSpc>
                <a:spcPct val="100000"/>
              </a:lnSpc>
              <a:spcBef>
                <a:spcPts val="0"/>
              </a:spcBef>
              <a:spcAft>
                <a:spcPts val="0"/>
              </a:spcAft>
              <a:buClr>
                <a:schemeClr val="accent3"/>
              </a:buClr>
              <a:buSzPts val="2800"/>
              <a:buFont typeface="Fredoka One"/>
              <a:buNone/>
              <a:defRPr sz="1350" b="0" i="0" u="none" strike="noStrike" kern="1200" cap="none">
                <a:solidFill>
                  <a:schemeClr val="tx1"/>
                </a:solidFill>
                <a:latin typeface="+mn-lt"/>
                <a:ea typeface="+mn-ea"/>
                <a:cs typeface="+mn-cs"/>
                <a:sym typeface="Fredoka One"/>
              </a:defRPr>
            </a:lvl1pPr>
            <a:lvl2pPr marL="342900" marR="0" lvl="1" algn="l" defTabSz="685800" rtl="0" eaLnBrk="1" latinLnBrk="0" hangingPunct="1">
              <a:lnSpc>
                <a:spcPct val="100000"/>
              </a:lnSpc>
              <a:spcBef>
                <a:spcPts val="0"/>
              </a:spcBef>
              <a:spcAft>
                <a:spcPts val="0"/>
              </a:spcAft>
              <a:buClr>
                <a:schemeClr val="dk1"/>
              </a:buClr>
              <a:buSzPts val="2800"/>
              <a:buFont typeface="Fredoka One"/>
              <a:buNone/>
              <a:defRPr sz="1350" b="0" i="0" u="none" strike="noStrike" kern="1200" cap="none">
                <a:solidFill>
                  <a:schemeClr val="tx1"/>
                </a:solidFill>
                <a:latin typeface="+mn-lt"/>
                <a:ea typeface="+mn-ea"/>
                <a:cs typeface="+mn-cs"/>
                <a:sym typeface="Fredoka One"/>
              </a:defRPr>
            </a:lvl2pPr>
            <a:lvl3pPr marL="685800" marR="0" lvl="2" algn="l" defTabSz="685800" rtl="0" eaLnBrk="1" latinLnBrk="0" hangingPunct="1">
              <a:lnSpc>
                <a:spcPct val="100000"/>
              </a:lnSpc>
              <a:spcBef>
                <a:spcPts val="0"/>
              </a:spcBef>
              <a:spcAft>
                <a:spcPts val="0"/>
              </a:spcAft>
              <a:buClr>
                <a:schemeClr val="dk1"/>
              </a:buClr>
              <a:buSzPts val="2800"/>
              <a:buFont typeface="Fredoka One"/>
              <a:buNone/>
              <a:defRPr sz="1350" b="0" i="0" u="none" strike="noStrike" kern="1200" cap="none">
                <a:solidFill>
                  <a:schemeClr val="tx1"/>
                </a:solidFill>
                <a:latin typeface="+mn-lt"/>
                <a:ea typeface="+mn-ea"/>
                <a:cs typeface="+mn-cs"/>
                <a:sym typeface="Fredoka One"/>
              </a:defRPr>
            </a:lvl3pPr>
            <a:lvl4pPr marL="1028700" marR="0" lvl="3" algn="l" defTabSz="685800" rtl="0" eaLnBrk="1" latinLnBrk="0" hangingPunct="1">
              <a:lnSpc>
                <a:spcPct val="100000"/>
              </a:lnSpc>
              <a:spcBef>
                <a:spcPts val="0"/>
              </a:spcBef>
              <a:spcAft>
                <a:spcPts val="0"/>
              </a:spcAft>
              <a:buClr>
                <a:schemeClr val="dk1"/>
              </a:buClr>
              <a:buSzPts val="2800"/>
              <a:buFont typeface="Fredoka One"/>
              <a:buNone/>
              <a:defRPr sz="1350" b="0" i="0" u="none" strike="noStrike" kern="1200" cap="none">
                <a:solidFill>
                  <a:schemeClr val="tx1"/>
                </a:solidFill>
                <a:latin typeface="+mn-lt"/>
                <a:ea typeface="+mn-ea"/>
                <a:cs typeface="+mn-cs"/>
                <a:sym typeface="Fredoka One"/>
              </a:defRPr>
            </a:lvl4pPr>
            <a:lvl5pPr marL="1371600" marR="0" lvl="4" algn="l" defTabSz="685800" rtl="0" eaLnBrk="1" latinLnBrk="0" hangingPunct="1">
              <a:lnSpc>
                <a:spcPct val="100000"/>
              </a:lnSpc>
              <a:spcBef>
                <a:spcPts val="0"/>
              </a:spcBef>
              <a:spcAft>
                <a:spcPts val="0"/>
              </a:spcAft>
              <a:buClr>
                <a:schemeClr val="dk1"/>
              </a:buClr>
              <a:buSzPts val="2800"/>
              <a:buFont typeface="Fredoka One"/>
              <a:buNone/>
              <a:defRPr sz="1350" b="0" i="0" u="none" strike="noStrike" kern="1200" cap="none">
                <a:solidFill>
                  <a:schemeClr val="tx1"/>
                </a:solidFill>
                <a:latin typeface="+mn-lt"/>
                <a:ea typeface="+mn-ea"/>
                <a:cs typeface="+mn-cs"/>
                <a:sym typeface="Fredoka One"/>
              </a:defRPr>
            </a:lvl5pPr>
            <a:lvl6pPr marL="1714500" marR="0" lvl="5" algn="l" defTabSz="685800" rtl="0" eaLnBrk="1" latinLnBrk="0" hangingPunct="1">
              <a:lnSpc>
                <a:spcPct val="100000"/>
              </a:lnSpc>
              <a:spcBef>
                <a:spcPts val="0"/>
              </a:spcBef>
              <a:spcAft>
                <a:spcPts val="0"/>
              </a:spcAft>
              <a:buClr>
                <a:schemeClr val="dk1"/>
              </a:buClr>
              <a:buSzPts val="2800"/>
              <a:buFont typeface="Fredoka One"/>
              <a:buNone/>
              <a:defRPr sz="1350" b="0" i="0" u="none" strike="noStrike" kern="1200" cap="none">
                <a:solidFill>
                  <a:schemeClr val="tx1"/>
                </a:solidFill>
                <a:latin typeface="+mn-lt"/>
                <a:ea typeface="+mn-ea"/>
                <a:cs typeface="+mn-cs"/>
                <a:sym typeface="Fredoka One"/>
              </a:defRPr>
            </a:lvl6pPr>
            <a:lvl7pPr marL="2057400" marR="0" lvl="6" algn="l" defTabSz="685800" rtl="0" eaLnBrk="1" latinLnBrk="0" hangingPunct="1">
              <a:lnSpc>
                <a:spcPct val="100000"/>
              </a:lnSpc>
              <a:spcBef>
                <a:spcPts val="0"/>
              </a:spcBef>
              <a:spcAft>
                <a:spcPts val="0"/>
              </a:spcAft>
              <a:buClr>
                <a:schemeClr val="dk1"/>
              </a:buClr>
              <a:buSzPts val="2800"/>
              <a:buFont typeface="Fredoka One"/>
              <a:buNone/>
              <a:defRPr sz="1350" b="0" i="0" u="none" strike="noStrike" kern="1200" cap="none">
                <a:solidFill>
                  <a:schemeClr val="tx1"/>
                </a:solidFill>
                <a:latin typeface="+mn-lt"/>
                <a:ea typeface="+mn-ea"/>
                <a:cs typeface="+mn-cs"/>
                <a:sym typeface="Fredoka One"/>
              </a:defRPr>
            </a:lvl7pPr>
            <a:lvl8pPr marL="2400300" marR="0" lvl="7" algn="l" defTabSz="685800" rtl="0" eaLnBrk="1" latinLnBrk="0" hangingPunct="1">
              <a:lnSpc>
                <a:spcPct val="100000"/>
              </a:lnSpc>
              <a:spcBef>
                <a:spcPts val="0"/>
              </a:spcBef>
              <a:spcAft>
                <a:spcPts val="0"/>
              </a:spcAft>
              <a:buClr>
                <a:schemeClr val="dk1"/>
              </a:buClr>
              <a:buSzPts val="2800"/>
              <a:buFont typeface="Fredoka One"/>
              <a:buNone/>
              <a:defRPr sz="1350" b="0" i="0" u="none" strike="noStrike" kern="1200" cap="none">
                <a:solidFill>
                  <a:schemeClr val="tx1"/>
                </a:solidFill>
                <a:latin typeface="+mn-lt"/>
                <a:ea typeface="+mn-ea"/>
                <a:cs typeface="+mn-cs"/>
                <a:sym typeface="Fredoka One"/>
              </a:defRPr>
            </a:lvl8pPr>
            <a:lvl9pPr marL="2743200" marR="0" lvl="8" algn="l" defTabSz="685800" rtl="0" eaLnBrk="1" latinLnBrk="0" hangingPunct="1">
              <a:lnSpc>
                <a:spcPct val="100000"/>
              </a:lnSpc>
              <a:spcBef>
                <a:spcPts val="0"/>
              </a:spcBef>
              <a:spcAft>
                <a:spcPts val="0"/>
              </a:spcAft>
              <a:buClr>
                <a:schemeClr val="dk1"/>
              </a:buClr>
              <a:buSzPts val="2800"/>
              <a:buFont typeface="Fredoka One"/>
              <a:buNone/>
              <a:defRPr sz="1350" b="0" i="0" u="none" strike="noStrike" kern="1200" cap="none">
                <a:solidFill>
                  <a:schemeClr val="tx1"/>
                </a:solidFill>
                <a:latin typeface="+mn-lt"/>
                <a:ea typeface="+mn-ea"/>
                <a:cs typeface="+mn-cs"/>
                <a:sym typeface="Fredoka One"/>
              </a:defRPr>
            </a:lvl9pPr>
          </a:lstStyle>
          <a:p>
            <a:pPr algn="ctr">
              <a:buClrTx/>
              <a:buSzTx/>
              <a:defRPr/>
            </a:pPr>
            <a:r>
              <a:rPr lang="en-US" sz="3000" b="1">
                <a:solidFill>
                  <a:srgbClr val="0070C0"/>
                </a:solidFill>
              </a:rPr>
              <a:t> (DUA)</a:t>
            </a:r>
          </a:p>
        </p:txBody>
      </p:sp>
      <p:sp>
        <p:nvSpPr>
          <p:cNvPr id="6" name="Title 5">
            <a:extLst>
              <a:ext uri="{FF2B5EF4-FFF2-40B4-BE49-F238E27FC236}">
                <a16:creationId xmlns:a16="http://schemas.microsoft.com/office/drawing/2014/main" id="{EFB7C437-E505-F54C-D926-AF949C1F702C}"/>
              </a:ext>
            </a:extLst>
          </p:cNvPr>
          <p:cNvSpPr txBox="1">
            <a:spLocks noGrp="1"/>
          </p:cNvSpPr>
          <p:nvPr>
            <p:ph type="title" idx="4294967295"/>
          </p:nvPr>
        </p:nvSpPr>
        <p:spPr>
          <a:xfrm>
            <a:off x="3935186" y="294142"/>
            <a:ext cx="4103235" cy="530915"/>
          </a:xfrm>
          <a:prstGeom prst="rect">
            <a:avLst/>
          </a:prstGeom>
          <a:noFill/>
          <a:ln>
            <a:noFill/>
            <a:prstDash/>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buClrTx/>
              <a:buSzTx/>
              <a:defRPr/>
            </a:pPr>
            <a:r>
              <a:rPr kumimoji="0" lang="en-US" sz="3000" b="1" i="0" u="none" strike="noStrike" kern="1200" cap="none" spc="0" normalizeH="0" baseline="0" noProof="0" dirty="0">
                <a:ln>
                  <a:noFill/>
                </a:ln>
                <a:solidFill>
                  <a:srgbClr val="0070C0"/>
                </a:solidFill>
                <a:effectLst/>
                <a:uLnTx/>
                <a:uFillTx/>
                <a:latin typeface="+mn-lt"/>
                <a:ea typeface="+mn-ea"/>
                <a:cs typeface="+mn-cs"/>
              </a:rPr>
              <a:t>Data</a:t>
            </a:r>
            <a:r>
              <a:rPr lang="en-US" sz="3000" b="1" dirty="0">
                <a:solidFill>
                  <a:srgbClr val="0070C0"/>
                </a:solidFill>
              </a:rPr>
              <a:t> Use Agreements</a:t>
            </a:r>
            <a:endParaRPr lang="en-US" sz="3000" b="1" i="0" u="none" strike="noStrike" kern="1200" cap="none" spc="0" normalizeH="0" baseline="0" noProof="0" dirty="0">
              <a:ln>
                <a:noFill/>
              </a:ln>
              <a:solidFill>
                <a:srgbClr val="0070C0"/>
              </a:solidFill>
              <a:effectLst/>
              <a:uLnTx/>
              <a:uFillTx/>
              <a:latin typeface="+mn-lt"/>
              <a:cs typeface="Arial"/>
            </a:endParaRPr>
          </a:p>
        </p:txBody>
      </p:sp>
      <p:sp>
        <p:nvSpPr>
          <p:cNvPr id="4" name="TextBox 3">
            <a:extLst>
              <a:ext uri="{FF2B5EF4-FFF2-40B4-BE49-F238E27FC236}">
                <a16:creationId xmlns:a16="http://schemas.microsoft.com/office/drawing/2014/main" id="{FDB3DCE0-237F-31A1-61B9-0477B4C0CD3A}"/>
              </a:ext>
            </a:extLst>
          </p:cNvPr>
          <p:cNvSpPr txBox="1"/>
          <p:nvPr/>
        </p:nvSpPr>
        <p:spPr>
          <a:xfrm>
            <a:off x="914401" y="1283368"/>
            <a:ext cx="7654601" cy="2031325"/>
          </a:xfrm>
          <a:prstGeom prst="rect">
            <a:avLst/>
          </a:prstGeom>
          <a:noFill/>
        </p:spPr>
        <p:txBody>
          <a:bodyPr wrap="square" lIns="91440" tIns="45720" rIns="91440" bIns="45720" rtlCol="0" anchor="t">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sz="2100">
                <a:solidFill>
                  <a:srgbClr val="333333"/>
                </a:solidFill>
                <a:latin typeface="Arial"/>
                <a:cs typeface="Arial"/>
              </a:rPr>
              <a:t>A Data Use Agreement is a contract that is used to define terms and conditions upon which data is transferred between organizations. The DUA will outline the limitations on how the shared data can be used, and the secondary entity requesting the data may need to meet certain criteria before the DUA can be approved.</a:t>
            </a:r>
            <a:endParaRPr lang="en-US" sz="1100">
              <a:solidFill>
                <a:srgbClr val="333333"/>
              </a:solidFill>
              <a:latin typeface="system-ui"/>
              <a:cs typeface="Arial"/>
            </a:endParaRPr>
          </a:p>
        </p:txBody>
      </p:sp>
      <p:pic>
        <p:nvPicPr>
          <p:cNvPr id="5" name="Graphic 4">
            <a:extLst>
              <a:ext uri="{FF2B5EF4-FFF2-40B4-BE49-F238E27FC236}">
                <a16:creationId xmlns:a16="http://schemas.microsoft.com/office/drawing/2014/main" id="{B5B7F5E9-4E54-1CBF-20FA-EEAFD3495ACE}"/>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63362" y="3134991"/>
            <a:ext cx="1270982" cy="1270982"/>
          </a:xfrm>
          <a:prstGeom prst="rect">
            <a:avLst/>
          </a:prstGeom>
        </p:spPr>
      </p:pic>
      <p:sp>
        <p:nvSpPr>
          <p:cNvPr id="3" name="TextBox 2">
            <a:extLst>
              <a:ext uri="{FF2B5EF4-FFF2-40B4-BE49-F238E27FC236}">
                <a16:creationId xmlns:a16="http://schemas.microsoft.com/office/drawing/2014/main" id="{2519F762-6101-B319-FBBB-0D4BB4E1D22F}"/>
              </a:ext>
            </a:extLst>
          </p:cNvPr>
          <p:cNvSpPr txBox="1"/>
          <p:nvPr/>
        </p:nvSpPr>
        <p:spPr>
          <a:xfrm>
            <a:off x="910804" y="3773974"/>
            <a:ext cx="4808306" cy="369332"/>
          </a:xfrm>
          <a:prstGeom prst="rect">
            <a:avLst/>
          </a:prstGeom>
          <a:noFill/>
        </p:spPr>
        <p:txBody>
          <a:bodyPr wrap="square" lIns="91440" tIns="45720" rIns="91440" bIns="45720" rtlCol="0" anchor="t">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sz="1800">
                <a:cs typeface="Arial"/>
                <a:hlinkClick r:id="rId4"/>
              </a:rPr>
              <a:t>ORPA and IORA Can Help!</a:t>
            </a:r>
            <a:endParaRPr lang="en-US" sz="1800"/>
          </a:p>
        </p:txBody>
      </p:sp>
    </p:spTree>
    <p:extLst>
      <p:ext uri="{BB962C8B-B14F-4D97-AF65-F5344CB8AC3E}">
        <p14:creationId xmlns:p14="http://schemas.microsoft.com/office/powerpoint/2010/main" val="25988016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7DBCBF78-E5AD-F839-97B3-2B69EFB984CE}"/>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34553" y="57660"/>
            <a:ext cx="3276600" cy="110490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a:extLst>
              <a:ext uri="{FF2B5EF4-FFF2-40B4-BE49-F238E27FC236}">
                <a16:creationId xmlns:a16="http://schemas.microsoft.com/office/drawing/2014/main" id="{5F4F68BB-5D2A-6664-0D8D-B029BA63FB84}"/>
              </a:ext>
            </a:extLst>
          </p:cNvPr>
          <p:cNvSpPr>
            <a:spLocks noGrp="1"/>
          </p:cNvSpPr>
          <p:nvPr>
            <p:ph type="title"/>
          </p:nvPr>
        </p:nvSpPr>
        <p:spPr>
          <a:xfrm>
            <a:off x="713225" y="-323100"/>
            <a:ext cx="7717500" cy="323100"/>
          </a:xfrm>
        </p:spPr>
        <p:txBody>
          <a:bodyPr spcFirstLastPara="1" wrap="square" lIns="91425" tIns="91425" rIns="91425" bIns="91425" anchor="b" anchorCtr="0">
            <a:noAutofit/>
          </a:bodyPr>
          <a:lstStyle/>
          <a:p>
            <a:r>
              <a:rPr lang="en-US" dirty="0"/>
              <a:t>ICPSR</a:t>
            </a:r>
          </a:p>
        </p:txBody>
      </p:sp>
      <p:sp>
        <p:nvSpPr>
          <p:cNvPr id="7" name="Oval 6">
            <a:extLst>
              <a:ext uri="{FF2B5EF4-FFF2-40B4-BE49-F238E27FC236}">
                <a16:creationId xmlns:a16="http://schemas.microsoft.com/office/drawing/2014/main" id="{B48AE84B-627B-2430-0613-9830F8FCDB89}"/>
              </a:ext>
            </a:extLst>
          </p:cNvPr>
          <p:cNvSpPr/>
          <p:nvPr/>
        </p:nvSpPr>
        <p:spPr>
          <a:xfrm>
            <a:off x="930116" y="1417319"/>
            <a:ext cx="2463515" cy="1473071"/>
          </a:xfrm>
          <a:prstGeom prst="ellipse">
            <a:avLst/>
          </a:prstGeom>
          <a:solidFill>
            <a:schemeClr val="tx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800" dirty="0"/>
              <a:t>Can share data – free and pay options (get quote)</a:t>
            </a:r>
          </a:p>
        </p:txBody>
      </p:sp>
      <p:sp>
        <p:nvSpPr>
          <p:cNvPr id="6" name="Oval 5">
            <a:extLst>
              <a:ext uri="{FF2B5EF4-FFF2-40B4-BE49-F238E27FC236}">
                <a16:creationId xmlns:a16="http://schemas.microsoft.com/office/drawing/2014/main" id="{3F36F471-4310-B049-BAAD-253B2666AE05}"/>
              </a:ext>
            </a:extLst>
          </p:cNvPr>
          <p:cNvSpPr/>
          <p:nvPr/>
        </p:nvSpPr>
        <p:spPr>
          <a:xfrm>
            <a:off x="3110039" y="2842192"/>
            <a:ext cx="2634965" cy="1730246"/>
          </a:xfrm>
          <a:prstGeom prst="ellipse">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800" dirty="0"/>
              <a:t>Can share restricted access data – ICPSR staff handle everything</a:t>
            </a:r>
          </a:p>
        </p:txBody>
      </p:sp>
      <p:sp>
        <p:nvSpPr>
          <p:cNvPr id="8" name="Oval 7">
            <a:extLst>
              <a:ext uri="{FF2B5EF4-FFF2-40B4-BE49-F238E27FC236}">
                <a16:creationId xmlns:a16="http://schemas.microsoft.com/office/drawing/2014/main" id="{73F590AE-17DB-4A71-F4BF-728CF5EDB992}"/>
              </a:ext>
            </a:extLst>
          </p:cNvPr>
          <p:cNvSpPr/>
          <p:nvPr/>
        </p:nvSpPr>
        <p:spPr>
          <a:xfrm>
            <a:off x="5743926" y="1427730"/>
            <a:ext cx="2398783" cy="1473071"/>
          </a:xfrm>
          <a:prstGeom prst="ellipse">
            <a:avLst/>
          </a:prstGeom>
          <a:solidFill>
            <a:schemeClr val="accent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00"/>
              <a:t>Focused on social and behavioral research. </a:t>
            </a:r>
          </a:p>
        </p:txBody>
      </p:sp>
    </p:spTree>
    <p:extLst>
      <p:ext uri="{BB962C8B-B14F-4D97-AF65-F5344CB8AC3E}">
        <p14:creationId xmlns:p14="http://schemas.microsoft.com/office/powerpoint/2010/main" val="71820732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2AA3A5-1FDE-2530-E9D2-50DDEE58BD97}"/>
              </a:ext>
            </a:extLst>
          </p:cNvPr>
          <p:cNvSpPr>
            <a:spLocks noGrp="1"/>
          </p:cNvSpPr>
          <p:nvPr>
            <p:ph type="title"/>
          </p:nvPr>
        </p:nvSpPr>
        <p:spPr>
          <a:xfrm>
            <a:off x="491552" y="823111"/>
            <a:ext cx="7717500" cy="323100"/>
          </a:xfrm>
        </p:spPr>
        <p:txBody>
          <a:bodyPr/>
          <a:lstStyle/>
          <a:p>
            <a:r>
              <a:rPr lang="en-US" b="1" dirty="0">
                <a:latin typeface="Arial"/>
              </a:rPr>
              <a:t>Data Privacy, Security, and Protections</a:t>
            </a:r>
          </a:p>
        </p:txBody>
      </p:sp>
      <p:sp>
        <p:nvSpPr>
          <p:cNvPr id="2" name="Text Placeholder 1">
            <a:extLst>
              <a:ext uri="{FF2B5EF4-FFF2-40B4-BE49-F238E27FC236}">
                <a16:creationId xmlns:a16="http://schemas.microsoft.com/office/drawing/2014/main" id="{AB4C412C-4C73-2405-799E-2FC477E9382D}"/>
              </a:ext>
            </a:extLst>
          </p:cNvPr>
          <p:cNvSpPr>
            <a:spLocks noGrp="1"/>
          </p:cNvSpPr>
          <p:nvPr>
            <p:ph type="body" idx="1"/>
          </p:nvPr>
        </p:nvSpPr>
        <p:spPr>
          <a:xfrm>
            <a:off x="668239" y="1376664"/>
            <a:ext cx="7641218" cy="1905262"/>
          </a:xfrm>
        </p:spPr>
        <p:txBody>
          <a:bodyPr/>
          <a:lstStyle/>
          <a:p>
            <a:pPr marL="139700" indent="0">
              <a:buNone/>
            </a:pPr>
            <a:r>
              <a:rPr lang="en-US" sz="2000" dirty="0">
                <a:solidFill>
                  <a:srgbClr val="1B1B1B"/>
                </a:solidFill>
                <a:latin typeface="Arial"/>
              </a:rPr>
              <a:t>Federal funders understand that data sometimes cannot be shared openly or even at all due to certain legal, ethical, or social issues. Explicitly state this in your DMSP and be clear which data you are sharing and which you are not, and WHY.</a:t>
            </a:r>
          </a:p>
          <a:p>
            <a:pPr marL="139700" indent="0">
              <a:buNone/>
            </a:pPr>
            <a:r>
              <a:rPr lang="en-US" sz="2000" dirty="0">
                <a:solidFill>
                  <a:srgbClr val="1B1B1B"/>
                </a:solidFill>
                <a:latin typeface="Arial"/>
              </a:rPr>
              <a:t> </a:t>
            </a:r>
          </a:p>
          <a:p>
            <a:pPr marL="139700" indent="0">
              <a:buNone/>
            </a:pPr>
            <a:r>
              <a:rPr lang="en-US" sz="2000" dirty="0">
                <a:solidFill>
                  <a:srgbClr val="1B1B1B"/>
                </a:solidFill>
                <a:latin typeface="Arial"/>
              </a:rPr>
              <a:t>Any protective measures you are taking, such as deidentifying your data, using certificates of confidentiality, having a Data Use Agreement, restricting access to your data, etc., should be clearly stated as well.</a:t>
            </a:r>
          </a:p>
        </p:txBody>
      </p:sp>
      <p:pic>
        <p:nvPicPr>
          <p:cNvPr id="5" name="Graphic 4">
            <a:extLst>
              <a:ext uri="{FF2B5EF4-FFF2-40B4-BE49-F238E27FC236}">
                <a16:creationId xmlns:a16="http://schemas.microsoft.com/office/drawing/2014/main" id="{7132B541-9535-3F08-4F20-97B3F7E12D0E}"/>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644311" y="3673929"/>
            <a:ext cx="1559378" cy="1518557"/>
          </a:xfrm>
          <a:prstGeom prst="rect">
            <a:avLst/>
          </a:prstGeom>
        </p:spPr>
      </p:pic>
    </p:spTree>
    <p:extLst>
      <p:ext uri="{BB962C8B-B14F-4D97-AF65-F5344CB8AC3E}">
        <p14:creationId xmlns:p14="http://schemas.microsoft.com/office/powerpoint/2010/main" val="34937151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6F232B8-38D0-6C0D-D863-1515867876BB}"/>
              </a:ext>
            </a:extLst>
          </p:cNvPr>
          <p:cNvSpPr>
            <a:spLocks noGrp="1"/>
          </p:cNvSpPr>
          <p:nvPr>
            <p:ph type="title"/>
          </p:nvPr>
        </p:nvSpPr>
        <p:spPr/>
        <p:txBody>
          <a:bodyPr/>
          <a:lstStyle/>
          <a:p>
            <a:r>
              <a:rPr lang="en-US" b="1" dirty="0">
                <a:latin typeface="Arial"/>
              </a:rPr>
              <a:t>Be Descriptive</a:t>
            </a:r>
          </a:p>
        </p:txBody>
      </p:sp>
      <p:sp>
        <p:nvSpPr>
          <p:cNvPr id="2" name="Subtitle 1">
            <a:extLst>
              <a:ext uri="{FF2B5EF4-FFF2-40B4-BE49-F238E27FC236}">
                <a16:creationId xmlns:a16="http://schemas.microsoft.com/office/drawing/2014/main" id="{CF99DB1E-D8E7-1A36-F1E4-8964AE214C12}"/>
              </a:ext>
            </a:extLst>
          </p:cNvPr>
          <p:cNvSpPr>
            <a:spLocks noGrp="1"/>
          </p:cNvSpPr>
          <p:nvPr>
            <p:ph type="subTitle" idx="1"/>
          </p:nvPr>
        </p:nvSpPr>
        <p:spPr>
          <a:xfrm>
            <a:off x="1063651" y="1266655"/>
            <a:ext cx="2907600" cy="218700"/>
          </a:xfrm>
        </p:spPr>
        <p:txBody>
          <a:bodyPr/>
          <a:lstStyle/>
          <a:p>
            <a:r>
              <a:rPr lang="en-US" dirty="0">
                <a:latin typeface="Arial"/>
              </a:rPr>
              <a:t>Data</a:t>
            </a:r>
          </a:p>
        </p:txBody>
      </p:sp>
      <p:sp>
        <p:nvSpPr>
          <p:cNvPr id="4" name="Subtitle 3">
            <a:extLst>
              <a:ext uri="{FF2B5EF4-FFF2-40B4-BE49-F238E27FC236}">
                <a16:creationId xmlns:a16="http://schemas.microsoft.com/office/drawing/2014/main" id="{A58FCD5F-802E-1582-003D-303DB0747FC4}"/>
              </a:ext>
            </a:extLst>
          </p:cNvPr>
          <p:cNvSpPr>
            <a:spLocks noGrp="1"/>
          </p:cNvSpPr>
          <p:nvPr>
            <p:ph type="subTitle" idx="3"/>
          </p:nvPr>
        </p:nvSpPr>
        <p:spPr>
          <a:xfrm>
            <a:off x="713225" y="1818605"/>
            <a:ext cx="4134465" cy="986100"/>
          </a:xfrm>
        </p:spPr>
        <p:txBody>
          <a:bodyPr/>
          <a:lstStyle/>
          <a:p>
            <a:r>
              <a:rPr lang="en-US" dirty="0">
                <a:latin typeface="Arial"/>
              </a:rPr>
              <a:t>Approximately how much data will be generated (estimated range is okay)</a:t>
            </a:r>
          </a:p>
          <a:p>
            <a:r>
              <a:rPr lang="en-US" dirty="0">
                <a:latin typeface="Arial"/>
              </a:rPr>
              <a:t>What types (include file formats)</a:t>
            </a:r>
          </a:p>
          <a:p>
            <a:r>
              <a:rPr lang="en-US" dirty="0">
                <a:latin typeface="Arial"/>
              </a:rPr>
              <a:t>Which data will be shared, and which data will not (and why)</a:t>
            </a:r>
          </a:p>
          <a:p>
            <a:endParaRPr lang="en-US" dirty="0">
              <a:latin typeface="Arial"/>
            </a:endParaRPr>
          </a:p>
        </p:txBody>
      </p:sp>
      <p:sp>
        <p:nvSpPr>
          <p:cNvPr id="8" name="Subtitle 1">
            <a:extLst>
              <a:ext uri="{FF2B5EF4-FFF2-40B4-BE49-F238E27FC236}">
                <a16:creationId xmlns:a16="http://schemas.microsoft.com/office/drawing/2014/main" id="{35F61673-A54C-3CAE-998E-96E66F7835D3}"/>
              </a:ext>
            </a:extLst>
          </p:cNvPr>
          <p:cNvSpPr txBox="1">
            <a:spLocks/>
          </p:cNvSpPr>
          <p:nvPr/>
        </p:nvSpPr>
        <p:spPr>
          <a:xfrm>
            <a:off x="1008233" y="3145080"/>
            <a:ext cx="2907600" cy="2187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chemeClr val="accent2"/>
              </a:buClr>
              <a:buSzPts val="2000"/>
              <a:buFont typeface="Fredoka One"/>
              <a:buNone/>
              <a:defRPr sz="2000" b="0" i="0" u="none" strike="noStrike" cap="none">
                <a:solidFill>
                  <a:schemeClr val="accent2"/>
                </a:solidFill>
                <a:latin typeface="Fredoka One"/>
                <a:ea typeface="Fredoka One"/>
                <a:cs typeface="Fredoka One"/>
                <a:sym typeface="Fredoka One"/>
              </a:defRPr>
            </a:lvl1pPr>
            <a:lvl2pPr marL="914400" marR="0" lvl="1" indent="-317500" algn="ctr" rtl="0">
              <a:lnSpc>
                <a:spcPct val="100000"/>
              </a:lnSpc>
              <a:spcBef>
                <a:spcPts val="0"/>
              </a:spcBef>
              <a:spcAft>
                <a:spcPts val="0"/>
              </a:spcAft>
              <a:buClr>
                <a:schemeClr val="accent2"/>
              </a:buClr>
              <a:buSzPts val="2000"/>
              <a:buFont typeface="Fredoka One"/>
              <a:buNone/>
              <a:defRPr sz="2000" b="0" i="0" u="none" strike="noStrike" cap="none">
                <a:solidFill>
                  <a:schemeClr val="accent2"/>
                </a:solidFill>
                <a:latin typeface="Fredoka One"/>
                <a:ea typeface="Fredoka One"/>
                <a:cs typeface="Fredoka One"/>
                <a:sym typeface="Fredoka One"/>
              </a:defRPr>
            </a:lvl2pPr>
            <a:lvl3pPr marL="1371600" marR="0" lvl="2" indent="-317500" algn="ctr" rtl="0">
              <a:lnSpc>
                <a:spcPct val="100000"/>
              </a:lnSpc>
              <a:spcBef>
                <a:spcPts val="0"/>
              </a:spcBef>
              <a:spcAft>
                <a:spcPts val="0"/>
              </a:spcAft>
              <a:buClr>
                <a:schemeClr val="accent2"/>
              </a:buClr>
              <a:buSzPts val="2000"/>
              <a:buFont typeface="Fredoka One"/>
              <a:buNone/>
              <a:defRPr sz="2000" b="0" i="0" u="none" strike="noStrike" cap="none">
                <a:solidFill>
                  <a:schemeClr val="accent2"/>
                </a:solidFill>
                <a:latin typeface="Fredoka One"/>
                <a:ea typeface="Fredoka One"/>
                <a:cs typeface="Fredoka One"/>
                <a:sym typeface="Fredoka One"/>
              </a:defRPr>
            </a:lvl3pPr>
            <a:lvl4pPr marL="1828800" marR="0" lvl="3" indent="-317500" algn="ctr" rtl="0">
              <a:lnSpc>
                <a:spcPct val="100000"/>
              </a:lnSpc>
              <a:spcBef>
                <a:spcPts val="0"/>
              </a:spcBef>
              <a:spcAft>
                <a:spcPts val="0"/>
              </a:spcAft>
              <a:buClr>
                <a:schemeClr val="accent2"/>
              </a:buClr>
              <a:buSzPts val="2000"/>
              <a:buFont typeface="Fredoka One"/>
              <a:buNone/>
              <a:defRPr sz="2000" b="0" i="0" u="none" strike="noStrike" cap="none">
                <a:solidFill>
                  <a:schemeClr val="accent2"/>
                </a:solidFill>
                <a:latin typeface="Fredoka One"/>
                <a:ea typeface="Fredoka One"/>
                <a:cs typeface="Fredoka One"/>
                <a:sym typeface="Fredoka One"/>
              </a:defRPr>
            </a:lvl4pPr>
            <a:lvl5pPr marL="2286000" marR="0" lvl="4" indent="-317500" algn="ctr" rtl="0">
              <a:lnSpc>
                <a:spcPct val="100000"/>
              </a:lnSpc>
              <a:spcBef>
                <a:spcPts val="0"/>
              </a:spcBef>
              <a:spcAft>
                <a:spcPts val="0"/>
              </a:spcAft>
              <a:buClr>
                <a:schemeClr val="accent2"/>
              </a:buClr>
              <a:buSzPts val="2000"/>
              <a:buFont typeface="Fredoka One"/>
              <a:buNone/>
              <a:defRPr sz="2000" b="0" i="0" u="none" strike="noStrike" cap="none">
                <a:solidFill>
                  <a:schemeClr val="accent2"/>
                </a:solidFill>
                <a:latin typeface="Fredoka One"/>
                <a:ea typeface="Fredoka One"/>
                <a:cs typeface="Fredoka One"/>
                <a:sym typeface="Fredoka One"/>
              </a:defRPr>
            </a:lvl5pPr>
            <a:lvl6pPr marL="2743200" marR="0" lvl="5" indent="-317500" algn="ctr" rtl="0">
              <a:lnSpc>
                <a:spcPct val="100000"/>
              </a:lnSpc>
              <a:spcBef>
                <a:spcPts val="0"/>
              </a:spcBef>
              <a:spcAft>
                <a:spcPts val="0"/>
              </a:spcAft>
              <a:buClr>
                <a:schemeClr val="accent2"/>
              </a:buClr>
              <a:buSzPts val="2000"/>
              <a:buFont typeface="Fredoka One"/>
              <a:buNone/>
              <a:defRPr sz="2000" b="0" i="0" u="none" strike="noStrike" cap="none">
                <a:solidFill>
                  <a:schemeClr val="accent2"/>
                </a:solidFill>
                <a:latin typeface="Fredoka One"/>
                <a:ea typeface="Fredoka One"/>
                <a:cs typeface="Fredoka One"/>
                <a:sym typeface="Fredoka One"/>
              </a:defRPr>
            </a:lvl6pPr>
            <a:lvl7pPr marL="3200400" marR="0" lvl="6" indent="-317500" algn="ctr" rtl="0">
              <a:lnSpc>
                <a:spcPct val="100000"/>
              </a:lnSpc>
              <a:spcBef>
                <a:spcPts val="0"/>
              </a:spcBef>
              <a:spcAft>
                <a:spcPts val="0"/>
              </a:spcAft>
              <a:buClr>
                <a:schemeClr val="accent2"/>
              </a:buClr>
              <a:buSzPts val="2000"/>
              <a:buFont typeface="Fredoka One"/>
              <a:buNone/>
              <a:defRPr sz="2000" b="0" i="0" u="none" strike="noStrike" cap="none">
                <a:solidFill>
                  <a:schemeClr val="accent2"/>
                </a:solidFill>
                <a:latin typeface="Fredoka One"/>
                <a:ea typeface="Fredoka One"/>
                <a:cs typeface="Fredoka One"/>
                <a:sym typeface="Fredoka One"/>
              </a:defRPr>
            </a:lvl7pPr>
            <a:lvl8pPr marL="3657600" marR="0" lvl="7" indent="-317500" algn="ctr" rtl="0">
              <a:lnSpc>
                <a:spcPct val="100000"/>
              </a:lnSpc>
              <a:spcBef>
                <a:spcPts val="0"/>
              </a:spcBef>
              <a:spcAft>
                <a:spcPts val="0"/>
              </a:spcAft>
              <a:buClr>
                <a:schemeClr val="accent2"/>
              </a:buClr>
              <a:buSzPts val="2000"/>
              <a:buFont typeface="Fredoka One"/>
              <a:buNone/>
              <a:defRPr sz="2000" b="0" i="0" u="none" strike="noStrike" cap="none">
                <a:solidFill>
                  <a:schemeClr val="accent2"/>
                </a:solidFill>
                <a:latin typeface="Fredoka One"/>
                <a:ea typeface="Fredoka One"/>
                <a:cs typeface="Fredoka One"/>
                <a:sym typeface="Fredoka One"/>
              </a:defRPr>
            </a:lvl8pPr>
            <a:lvl9pPr marL="4114800" marR="0" lvl="8" indent="-317500" algn="ctr" rtl="0">
              <a:lnSpc>
                <a:spcPct val="100000"/>
              </a:lnSpc>
              <a:spcBef>
                <a:spcPts val="0"/>
              </a:spcBef>
              <a:spcAft>
                <a:spcPts val="0"/>
              </a:spcAft>
              <a:buClr>
                <a:schemeClr val="accent2"/>
              </a:buClr>
              <a:buSzPts val="2000"/>
              <a:buFont typeface="Fredoka One"/>
              <a:buNone/>
              <a:defRPr sz="2000" b="0" i="0" u="none" strike="noStrike" cap="none">
                <a:solidFill>
                  <a:schemeClr val="accent2"/>
                </a:solidFill>
                <a:latin typeface="Fredoka One"/>
                <a:ea typeface="Fredoka One"/>
                <a:cs typeface="Fredoka One"/>
                <a:sym typeface="Fredoka One"/>
              </a:defRPr>
            </a:lvl9pPr>
          </a:lstStyle>
          <a:p>
            <a:r>
              <a:rPr lang="en-US" dirty="0">
                <a:latin typeface="Arial"/>
              </a:rPr>
              <a:t>Code and Software</a:t>
            </a:r>
          </a:p>
        </p:txBody>
      </p:sp>
      <p:sp>
        <p:nvSpPr>
          <p:cNvPr id="9" name="Subtitle 3">
            <a:extLst>
              <a:ext uri="{FF2B5EF4-FFF2-40B4-BE49-F238E27FC236}">
                <a16:creationId xmlns:a16="http://schemas.microsoft.com/office/drawing/2014/main" id="{8F7279EF-A499-122C-216A-CF0699E4C8BA}"/>
              </a:ext>
            </a:extLst>
          </p:cNvPr>
          <p:cNvSpPr txBox="1">
            <a:spLocks/>
          </p:cNvSpPr>
          <p:nvPr/>
        </p:nvSpPr>
        <p:spPr>
          <a:xfrm>
            <a:off x="713225" y="3704155"/>
            <a:ext cx="4134465" cy="9861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accent4"/>
              </a:buClr>
              <a:buSzPts val="1800"/>
              <a:buFont typeface="Open Sans"/>
              <a:buChar char="●"/>
              <a:defRPr sz="1600" b="0" i="0" u="none" strike="noStrike" cap="none">
                <a:solidFill>
                  <a:srgbClr val="34455F"/>
                </a:solidFill>
                <a:latin typeface="Open Sans"/>
                <a:ea typeface="Open Sans"/>
                <a:cs typeface="Open Sans"/>
                <a:sym typeface="Open Sans"/>
              </a:defRPr>
            </a:lvl1pPr>
            <a:lvl2pPr marL="914400" marR="0" lvl="1" indent="-317500" algn="ctr" rtl="0">
              <a:lnSpc>
                <a:spcPct val="100000"/>
              </a:lnSpc>
              <a:spcBef>
                <a:spcPts val="0"/>
              </a:spcBef>
              <a:spcAft>
                <a:spcPts val="0"/>
              </a:spcAft>
              <a:buClr>
                <a:schemeClr val="accent4"/>
              </a:buClr>
              <a:buSzPts val="1400"/>
              <a:buFont typeface="Open Sans"/>
              <a:buChar char="○"/>
              <a:defRPr sz="1400" b="0" i="0" u="none" strike="noStrike" cap="none">
                <a:solidFill>
                  <a:schemeClr val="accent4"/>
                </a:solidFill>
                <a:latin typeface="Open Sans"/>
                <a:ea typeface="Open Sans"/>
                <a:cs typeface="Open Sans"/>
                <a:sym typeface="Open Sans"/>
              </a:defRPr>
            </a:lvl2pPr>
            <a:lvl3pPr marL="1371600" marR="0" lvl="2" indent="-317500" algn="ctr" rtl="0">
              <a:lnSpc>
                <a:spcPct val="100000"/>
              </a:lnSpc>
              <a:spcBef>
                <a:spcPts val="0"/>
              </a:spcBef>
              <a:spcAft>
                <a:spcPts val="0"/>
              </a:spcAft>
              <a:buClr>
                <a:schemeClr val="accent4"/>
              </a:buClr>
              <a:buSzPts val="1400"/>
              <a:buFont typeface="Open Sans"/>
              <a:buChar char="■"/>
              <a:defRPr sz="1400" b="0" i="0" u="none" strike="noStrike" cap="none">
                <a:solidFill>
                  <a:schemeClr val="accent4"/>
                </a:solidFill>
                <a:latin typeface="Open Sans"/>
                <a:ea typeface="Open Sans"/>
                <a:cs typeface="Open Sans"/>
                <a:sym typeface="Open Sans"/>
              </a:defRPr>
            </a:lvl3pPr>
            <a:lvl4pPr marL="1828800" marR="0" lvl="3" indent="-317500" algn="ctr" rtl="0">
              <a:lnSpc>
                <a:spcPct val="100000"/>
              </a:lnSpc>
              <a:spcBef>
                <a:spcPts val="0"/>
              </a:spcBef>
              <a:spcAft>
                <a:spcPts val="0"/>
              </a:spcAft>
              <a:buClr>
                <a:schemeClr val="accent4"/>
              </a:buClr>
              <a:buSzPts val="1400"/>
              <a:buFont typeface="Open Sans"/>
              <a:buChar char="●"/>
              <a:defRPr sz="1400" b="0" i="0" u="none" strike="noStrike" cap="none">
                <a:solidFill>
                  <a:schemeClr val="accent4"/>
                </a:solidFill>
                <a:latin typeface="Open Sans"/>
                <a:ea typeface="Open Sans"/>
                <a:cs typeface="Open Sans"/>
                <a:sym typeface="Open Sans"/>
              </a:defRPr>
            </a:lvl4pPr>
            <a:lvl5pPr marL="2286000" marR="0" lvl="4" indent="-317500" algn="ctr" rtl="0">
              <a:lnSpc>
                <a:spcPct val="100000"/>
              </a:lnSpc>
              <a:spcBef>
                <a:spcPts val="0"/>
              </a:spcBef>
              <a:spcAft>
                <a:spcPts val="0"/>
              </a:spcAft>
              <a:buClr>
                <a:schemeClr val="accent4"/>
              </a:buClr>
              <a:buSzPts val="1400"/>
              <a:buFont typeface="Open Sans"/>
              <a:buChar char="○"/>
              <a:defRPr sz="1400" b="0" i="0" u="none" strike="noStrike" cap="none">
                <a:solidFill>
                  <a:schemeClr val="accent4"/>
                </a:solidFill>
                <a:latin typeface="Open Sans"/>
                <a:ea typeface="Open Sans"/>
                <a:cs typeface="Open Sans"/>
                <a:sym typeface="Open Sans"/>
              </a:defRPr>
            </a:lvl5pPr>
            <a:lvl6pPr marL="2743200" marR="0" lvl="5" indent="-317500" algn="ctr" rtl="0">
              <a:lnSpc>
                <a:spcPct val="100000"/>
              </a:lnSpc>
              <a:spcBef>
                <a:spcPts val="0"/>
              </a:spcBef>
              <a:spcAft>
                <a:spcPts val="0"/>
              </a:spcAft>
              <a:buClr>
                <a:schemeClr val="accent4"/>
              </a:buClr>
              <a:buSzPts val="1400"/>
              <a:buFont typeface="Open Sans"/>
              <a:buChar char="■"/>
              <a:defRPr sz="1400" b="0" i="0" u="none" strike="noStrike" cap="none">
                <a:solidFill>
                  <a:schemeClr val="accent4"/>
                </a:solidFill>
                <a:latin typeface="Open Sans"/>
                <a:ea typeface="Open Sans"/>
                <a:cs typeface="Open Sans"/>
                <a:sym typeface="Open Sans"/>
              </a:defRPr>
            </a:lvl6pPr>
            <a:lvl7pPr marL="3200400" marR="0" lvl="6" indent="-317500" algn="ctr" rtl="0">
              <a:lnSpc>
                <a:spcPct val="100000"/>
              </a:lnSpc>
              <a:spcBef>
                <a:spcPts val="0"/>
              </a:spcBef>
              <a:spcAft>
                <a:spcPts val="0"/>
              </a:spcAft>
              <a:buClr>
                <a:schemeClr val="accent4"/>
              </a:buClr>
              <a:buSzPts val="1400"/>
              <a:buFont typeface="Open Sans"/>
              <a:buChar char="●"/>
              <a:defRPr sz="1400" b="0" i="0" u="none" strike="noStrike" cap="none">
                <a:solidFill>
                  <a:schemeClr val="accent4"/>
                </a:solidFill>
                <a:latin typeface="Open Sans"/>
                <a:ea typeface="Open Sans"/>
                <a:cs typeface="Open Sans"/>
                <a:sym typeface="Open Sans"/>
              </a:defRPr>
            </a:lvl7pPr>
            <a:lvl8pPr marL="3657600" marR="0" lvl="7" indent="-317500" algn="ctr" rtl="0">
              <a:lnSpc>
                <a:spcPct val="100000"/>
              </a:lnSpc>
              <a:spcBef>
                <a:spcPts val="0"/>
              </a:spcBef>
              <a:spcAft>
                <a:spcPts val="0"/>
              </a:spcAft>
              <a:buClr>
                <a:schemeClr val="accent4"/>
              </a:buClr>
              <a:buSzPts val="1400"/>
              <a:buFont typeface="Open Sans"/>
              <a:buChar char="○"/>
              <a:defRPr sz="1400" b="0" i="0" u="none" strike="noStrike" cap="none">
                <a:solidFill>
                  <a:schemeClr val="accent4"/>
                </a:solidFill>
                <a:latin typeface="Open Sans"/>
                <a:ea typeface="Open Sans"/>
                <a:cs typeface="Open Sans"/>
                <a:sym typeface="Open Sans"/>
              </a:defRPr>
            </a:lvl8pPr>
            <a:lvl9pPr marL="4114800" marR="0" lvl="8" indent="-317500" algn="ctr" rtl="0">
              <a:lnSpc>
                <a:spcPct val="100000"/>
              </a:lnSpc>
              <a:spcBef>
                <a:spcPts val="0"/>
              </a:spcBef>
              <a:spcAft>
                <a:spcPts val="0"/>
              </a:spcAft>
              <a:buClr>
                <a:schemeClr val="accent4"/>
              </a:buClr>
              <a:buSzPts val="1400"/>
              <a:buFont typeface="Open Sans"/>
              <a:buChar char="■"/>
              <a:defRPr sz="1400" b="0" i="0" u="none" strike="noStrike" cap="none">
                <a:solidFill>
                  <a:schemeClr val="accent4"/>
                </a:solidFill>
                <a:latin typeface="Open Sans"/>
                <a:ea typeface="Open Sans"/>
                <a:cs typeface="Open Sans"/>
                <a:sym typeface="Open Sans"/>
              </a:defRPr>
            </a:lvl9pPr>
          </a:lstStyle>
          <a:p>
            <a:r>
              <a:rPr lang="en-US" dirty="0">
                <a:latin typeface="Arial"/>
              </a:rPr>
              <a:t>Will it be shared and where?</a:t>
            </a:r>
          </a:p>
          <a:p>
            <a:r>
              <a:rPr lang="en-US" dirty="0">
                <a:latin typeface="Arial"/>
              </a:rPr>
              <a:t>Which version are you using?</a:t>
            </a:r>
          </a:p>
          <a:p>
            <a:r>
              <a:rPr lang="en-US" dirty="0">
                <a:latin typeface="Arial"/>
              </a:rPr>
              <a:t>Any libraries or packages being use?</a:t>
            </a:r>
          </a:p>
          <a:p>
            <a:r>
              <a:rPr lang="en-US" dirty="0">
                <a:latin typeface="Arial"/>
              </a:rPr>
              <a:t>Is it open or proprietary?</a:t>
            </a:r>
          </a:p>
          <a:p>
            <a:endParaRPr lang="en-US" dirty="0">
              <a:latin typeface="Arial"/>
            </a:endParaRPr>
          </a:p>
          <a:p>
            <a:endParaRPr lang="en-US" dirty="0">
              <a:latin typeface="Arial"/>
            </a:endParaRPr>
          </a:p>
        </p:txBody>
      </p:sp>
      <p:sp>
        <p:nvSpPr>
          <p:cNvPr id="3" name="Subtitle 2">
            <a:extLst>
              <a:ext uri="{FF2B5EF4-FFF2-40B4-BE49-F238E27FC236}">
                <a16:creationId xmlns:a16="http://schemas.microsoft.com/office/drawing/2014/main" id="{871F5A18-FA85-A38C-D833-1B0104229687}"/>
              </a:ext>
            </a:extLst>
          </p:cNvPr>
          <p:cNvSpPr>
            <a:spLocks noGrp="1"/>
          </p:cNvSpPr>
          <p:nvPr>
            <p:ph type="subTitle" idx="2"/>
          </p:nvPr>
        </p:nvSpPr>
        <p:spPr>
          <a:xfrm>
            <a:off x="5274512" y="1258323"/>
            <a:ext cx="2907600" cy="218700"/>
          </a:xfrm>
        </p:spPr>
        <p:txBody>
          <a:bodyPr/>
          <a:lstStyle/>
          <a:p>
            <a:r>
              <a:rPr lang="en-US" dirty="0">
                <a:latin typeface="Arial"/>
              </a:rPr>
              <a:t>Documentation</a:t>
            </a:r>
          </a:p>
        </p:txBody>
      </p:sp>
      <p:sp>
        <p:nvSpPr>
          <p:cNvPr id="5" name="Subtitle 4">
            <a:extLst>
              <a:ext uri="{FF2B5EF4-FFF2-40B4-BE49-F238E27FC236}">
                <a16:creationId xmlns:a16="http://schemas.microsoft.com/office/drawing/2014/main" id="{A96500E6-8E87-7169-F58B-CFBAC3854101}"/>
              </a:ext>
            </a:extLst>
          </p:cNvPr>
          <p:cNvSpPr>
            <a:spLocks noGrp="1"/>
          </p:cNvSpPr>
          <p:nvPr>
            <p:ph type="subTitle" idx="4"/>
          </p:nvPr>
        </p:nvSpPr>
        <p:spPr>
          <a:xfrm>
            <a:off x="4939054" y="2311655"/>
            <a:ext cx="3879363" cy="987600"/>
          </a:xfrm>
        </p:spPr>
        <p:txBody>
          <a:bodyPr/>
          <a:lstStyle/>
          <a:p>
            <a:r>
              <a:rPr lang="en-US" dirty="0">
                <a:latin typeface="Arial"/>
              </a:rPr>
              <a:t>Always include a README!</a:t>
            </a:r>
          </a:p>
          <a:p>
            <a:r>
              <a:rPr lang="en-US" dirty="0">
                <a:latin typeface="Arial"/>
              </a:rPr>
              <a:t>Methodology/protocols, data dictionaries, codebooks, metadata</a:t>
            </a:r>
          </a:p>
          <a:p>
            <a:r>
              <a:rPr lang="en-US" dirty="0">
                <a:latin typeface="Arial"/>
              </a:rPr>
              <a:t>Standards (if no standards, how will you ensure your work is still reproducible?)</a:t>
            </a:r>
          </a:p>
          <a:p>
            <a:r>
              <a:rPr lang="en-US" dirty="0">
                <a:latin typeface="Arial"/>
              </a:rPr>
              <a:t>Should be shared with the data – not dependent on reading the article!</a:t>
            </a:r>
          </a:p>
          <a:p>
            <a:r>
              <a:rPr lang="en-US" dirty="0">
                <a:latin typeface="Arial"/>
              </a:rPr>
              <a:t>Everything is linked together!</a:t>
            </a:r>
          </a:p>
        </p:txBody>
      </p:sp>
    </p:spTree>
    <p:extLst>
      <p:ext uri="{BB962C8B-B14F-4D97-AF65-F5344CB8AC3E}">
        <p14:creationId xmlns:p14="http://schemas.microsoft.com/office/powerpoint/2010/main" val="20791088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6F232B8-38D0-6C0D-D863-1515867876BB}"/>
              </a:ext>
            </a:extLst>
          </p:cNvPr>
          <p:cNvSpPr>
            <a:spLocks noGrp="1"/>
          </p:cNvSpPr>
          <p:nvPr>
            <p:ph type="title"/>
          </p:nvPr>
        </p:nvSpPr>
        <p:spPr/>
        <p:txBody>
          <a:bodyPr/>
          <a:lstStyle/>
          <a:p>
            <a:r>
              <a:rPr lang="en-US" b="1" dirty="0">
                <a:latin typeface="Arial"/>
              </a:rPr>
              <a:t>Preferred Formats</a:t>
            </a:r>
          </a:p>
        </p:txBody>
      </p:sp>
      <p:sp>
        <p:nvSpPr>
          <p:cNvPr id="2" name="Subtitle 1">
            <a:extLst>
              <a:ext uri="{FF2B5EF4-FFF2-40B4-BE49-F238E27FC236}">
                <a16:creationId xmlns:a16="http://schemas.microsoft.com/office/drawing/2014/main" id="{CF99DB1E-D8E7-1A36-F1E4-8964AE214C12}"/>
              </a:ext>
            </a:extLst>
          </p:cNvPr>
          <p:cNvSpPr>
            <a:spLocks noGrp="1"/>
          </p:cNvSpPr>
          <p:nvPr>
            <p:ph type="subTitle" idx="1"/>
          </p:nvPr>
        </p:nvSpPr>
        <p:spPr>
          <a:xfrm>
            <a:off x="1063651" y="1266655"/>
            <a:ext cx="2907600" cy="218700"/>
          </a:xfrm>
        </p:spPr>
        <p:txBody>
          <a:bodyPr/>
          <a:lstStyle/>
          <a:p>
            <a:r>
              <a:rPr lang="en-US">
                <a:latin typeface="Arial"/>
              </a:rPr>
              <a:t>General Guidance</a:t>
            </a:r>
          </a:p>
        </p:txBody>
      </p:sp>
      <p:sp>
        <p:nvSpPr>
          <p:cNvPr id="4" name="Subtitle 3">
            <a:extLst>
              <a:ext uri="{FF2B5EF4-FFF2-40B4-BE49-F238E27FC236}">
                <a16:creationId xmlns:a16="http://schemas.microsoft.com/office/drawing/2014/main" id="{A58FCD5F-802E-1582-003D-303DB0747FC4}"/>
              </a:ext>
            </a:extLst>
          </p:cNvPr>
          <p:cNvSpPr>
            <a:spLocks noGrp="1"/>
          </p:cNvSpPr>
          <p:nvPr>
            <p:ph type="subTitle" idx="3"/>
          </p:nvPr>
        </p:nvSpPr>
        <p:spPr>
          <a:xfrm>
            <a:off x="713225" y="2310147"/>
            <a:ext cx="4134465" cy="986100"/>
          </a:xfrm>
        </p:spPr>
        <p:txBody>
          <a:bodyPr/>
          <a:lstStyle/>
          <a:p>
            <a:r>
              <a:rPr lang="en-US">
                <a:latin typeface="Arial"/>
              </a:rPr>
              <a:t>Use a format likely to be accessible in the future.</a:t>
            </a:r>
          </a:p>
          <a:p>
            <a:r>
              <a:rPr lang="en-US">
                <a:latin typeface="Arial"/>
              </a:rPr>
              <a:t>Non-proprietary </a:t>
            </a:r>
          </a:p>
          <a:p>
            <a:r>
              <a:rPr lang="en-US">
                <a:latin typeface="Arial"/>
              </a:rPr>
              <a:t>Open, with documented standards</a:t>
            </a:r>
          </a:p>
          <a:p>
            <a:r>
              <a:rPr lang="en-US">
                <a:latin typeface="Arial"/>
              </a:rPr>
              <a:t>In common usage by the research community</a:t>
            </a:r>
          </a:p>
          <a:p>
            <a:r>
              <a:rPr lang="en-US">
                <a:latin typeface="Arial"/>
              </a:rPr>
              <a:t>Uses standard character encodings (i.e., ASCII, UTF-8)</a:t>
            </a:r>
          </a:p>
          <a:p>
            <a:r>
              <a:rPr lang="en-US">
                <a:latin typeface="Arial"/>
              </a:rPr>
              <a:t>Uncompressed (spaced permitting)</a:t>
            </a:r>
          </a:p>
        </p:txBody>
      </p:sp>
      <p:sp>
        <p:nvSpPr>
          <p:cNvPr id="3" name="Subtitle 2">
            <a:extLst>
              <a:ext uri="{FF2B5EF4-FFF2-40B4-BE49-F238E27FC236}">
                <a16:creationId xmlns:a16="http://schemas.microsoft.com/office/drawing/2014/main" id="{871F5A18-FA85-A38C-D833-1B0104229687}"/>
              </a:ext>
            </a:extLst>
          </p:cNvPr>
          <p:cNvSpPr>
            <a:spLocks noGrp="1"/>
          </p:cNvSpPr>
          <p:nvPr>
            <p:ph type="subTitle" idx="2"/>
          </p:nvPr>
        </p:nvSpPr>
        <p:spPr>
          <a:xfrm>
            <a:off x="5274512" y="1258323"/>
            <a:ext cx="2907600" cy="218700"/>
          </a:xfrm>
        </p:spPr>
        <p:txBody>
          <a:bodyPr/>
          <a:lstStyle/>
          <a:p>
            <a:r>
              <a:rPr lang="en-US">
                <a:latin typeface="Arial"/>
              </a:rPr>
              <a:t>Examples</a:t>
            </a:r>
          </a:p>
        </p:txBody>
      </p:sp>
      <p:sp>
        <p:nvSpPr>
          <p:cNvPr id="5" name="Subtitle 4">
            <a:extLst>
              <a:ext uri="{FF2B5EF4-FFF2-40B4-BE49-F238E27FC236}">
                <a16:creationId xmlns:a16="http://schemas.microsoft.com/office/drawing/2014/main" id="{A96500E6-8E87-7169-F58B-CFBAC3854101}"/>
              </a:ext>
            </a:extLst>
          </p:cNvPr>
          <p:cNvSpPr>
            <a:spLocks noGrp="1"/>
          </p:cNvSpPr>
          <p:nvPr>
            <p:ph type="subTitle" idx="4"/>
          </p:nvPr>
        </p:nvSpPr>
        <p:spPr>
          <a:xfrm>
            <a:off x="5112237" y="2182544"/>
            <a:ext cx="3500603" cy="987600"/>
          </a:xfrm>
        </p:spPr>
        <p:txBody>
          <a:bodyPr/>
          <a:lstStyle/>
          <a:p>
            <a:r>
              <a:rPr lang="en-US">
                <a:latin typeface="Arial"/>
              </a:rPr>
              <a:t>Image: JPEG, JPG-2000, PNG, TIFF</a:t>
            </a:r>
          </a:p>
          <a:p>
            <a:r>
              <a:rPr lang="en-US">
                <a:latin typeface="Arial"/>
              </a:rPr>
              <a:t>Text: plain text (TXT), HTML, XML, PDF/A</a:t>
            </a:r>
          </a:p>
          <a:p>
            <a:r>
              <a:rPr lang="en-US">
                <a:latin typeface="Arial"/>
              </a:rPr>
              <a:t>Audio: AIFF, WAVE</a:t>
            </a:r>
          </a:p>
          <a:p>
            <a:r>
              <a:rPr lang="en-US">
                <a:latin typeface="Arial"/>
              </a:rPr>
              <a:t>Containers: TAR, GZIP, ZIP</a:t>
            </a:r>
          </a:p>
          <a:p>
            <a:r>
              <a:rPr lang="en-US">
                <a:latin typeface="Arial"/>
              </a:rPr>
              <a:t>Databases: prefer XML or CSV to native binary formats</a:t>
            </a:r>
          </a:p>
        </p:txBody>
      </p:sp>
      <p:sp>
        <p:nvSpPr>
          <p:cNvPr id="7" name="TextBox 6">
            <a:extLst>
              <a:ext uri="{FF2B5EF4-FFF2-40B4-BE49-F238E27FC236}">
                <a16:creationId xmlns:a16="http://schemas.microsoft.com/office/drawing/2014/main" id="{AAC4E069-ABAB-3147-F049-823B13B7114B}"/>
              </a:ext>
            </a:extLst>
          </p:cNvPr>
          <p:cNvSpPr txBox="1"/>
          <p:nvPr/>
        </p:nvSpPr>
        <p:spPr>
          <a:xfrm>
            <a:off x="3745005" y="4835723"/>
            <a:ext cx="4605037" cy="307777"/>
          </a:xfrm>
          <a:prstGeom prst="rect">
            <a:avLst/>
          </a:prstGeom>
          <a:noFill/>
        </p:spPr>
        <p:txBody>
          <a:bodyPr wrap="square" rtlCol="0">
            <a:spAutoFit/>
          </a:bodyPr>
          <a:lstStyle/>
          <a:p>
            <a:r>
              <a:rPr lang="en-US">
                <a:hlinkClick r:id="rId2"/>
              </a:rPr>
              <a:t>DMPTool. (n.d.). </a:t>
            </a:r>
            <a:r>
              <a:rPr lang="en-US" i="1">
                <a:hlinkClick r:id="rId2"/>
              </a:rPr>
              <a:t>Data management general guidance. </a:t>
            </a:r>
            <a:endParaRPr lang="en-US"/>
          </a:p>
        </p:txBody>
      </p:sp>
    </p:spTree>
    <p:extLst>
      <p:ext uri="{BB962C8B-B14F-4D97-AF65-F5344CB8AC3E}">
        <p14:creationId xmlns:p14="http://schemas.microsoft.com/office/powerpoint/2010/main" val="8272823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FB7C437-E505-F54C-D926-AF949C1F702C}"/>
              </a:ext>
            </a:extLst>
          </p:cNvPr>
          <p:cNvSpPr txBox="1">
            <a:spLocks noGrp="1"/>
          </p:cNvSpPr>
          <p:nvPr>
            <p:ph type="title" idx="4294967295"/>
          </p:nvPr>
        </p:nvSpPr>
        <p:spPr>
          <a:xfrm>
            <a:off x="192974" y="1200562"/>
            <a:ext cx="9059863" cy="531813"/>
          </a:xfrm>
          <a:prstGeom prst="rect">
            <a:avLst/>
          </a:prstGeom>
          <a:noFill/>
          <a:ln>
            <a:noFill/>
            <a:prstDash/>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a:lstStyle>
          <a:p>
            <a:pPr algn="ctr">
              <a:defRPr/>
            </a:pPr>
            <a:r>
              <a:rPr lang="en-US" sz="3000" b="1">
                <a:solidFill>
                  <a:srgbClr val="0070C0"/>
                </a:solidFill>
                <a:cs typeface="Arial"/>
              </a:rPr>
              <a:t>Data Standards</a:t>
            </a:r>
            <a:endParaRPr lang="en-US" sz="3000" b="1" i="0" u="none" strike="noStrike" kern="1200" cap="none" spc="0" normalizeH="0" baseline="0" noProof="0">
              <a:ln>
                <a:noFill/>
              </a:ln>
              <a:solidFill>
                <a:srgbClr val="0070C0"/>
              </a:solidFill>
              <a:effectLst/>
              <a:uLnTx/>
              <a:uFillTx/>
              <a:latin typeface="+mn-lt"/>
              <a:cs typeface="Arial"/>
            </a:endParaRPr>
          </a:p>
        </p:txBody>
      </p:sp>
      <p:sp>
        <p:nvSpPr>
          <p:cNvPr id="4" name="TextBox 3">
            <a:extLst>
              <a:ext uri="{FF2B5EF4-FFF2-40B4-BE49-F238E27FC236}">
                <a16:creationId xmlns:a16="http://schemas.microsoft.com/office/drawing/2014/main" id="{FDB3DCE0-237F-31A1-61B9-0477B4C0CD3A}"/>
              </a:ext>
            </a:extLst>
          </p:cNvPr>
          <p:cNvSpPr txBox="1"/>
          <p:nvPr/>
        </p:nvSpPr>
        <p:spPr>
          <a:xfrm>
            <a:off x="1173325" y="1807785"/>
            <a:ext cx="7613780" cy="1384995"/>
          </a:xfrm>
          <a:prstGeom prst="rect">
            <a:avLst/>
          </a:prstGeom>
          <a:noFill/>
        </p:spPr>
        <p:txBody>
          <a:bodyPr wrap="square" rtlCol="0">
            <a:spAutoFit/>
          </a:bodyPr>
          <a:lst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a:lstStyle>
          <a:p>
            <a:r>
              <a:rPr lang="en-US" sz="2100" b="0" i="0">
                <a:solidFill>
                  <a:srgbClr val="1B1B1B"/>
                </a:solidFill>
                <a:effectLst/>
              </a:rPr>
              <a:t>“Data standards are documented agreements on representation, format, definition, structuring, tagging, transmission, manipulation, use, and management of data.” </a:t>
            </a:r>
            <a:r>
              <a:rPr lang="en-US" sz="2100"/>
              <a:t> </a:t>
            </a:r>
          </a:p>
        </p:txBody>
      </p:sp>
      <p:sp>
        <p:nvSpPr>
          <p:cNvPr id="5" name="TextBox 4">
            <a:extLst>
              <a:ext uri="{FF2B5EF4-FFF2-40B4-BE49-F238E27FC236}">
                <a16:creationId xmlns:a16="http://schemas.microsoft.com/office/drawing/2014/main" id="{2AB30AD8-B2A6-C095-ECE8-25FE34B25702}"/>
              </a:ext>
            </a:extLst>
          </p:cNvPr>
          <p:cNvSpPr txBox="1"/>
          <p:nvPr/>
        </p:nvSpPr>
        <p:spPr>
          <a:xfrm>
            <a:off x="1173113" y="4463425"/>
            <a:ext cx="4401716" cy="248209"/>
          </a:xfrm>
          <a:prstGeom prst="rect">
            <a:avLst/>
          </a:prstGeom>
          <a:noFill/>
        </p:spPr>
        <p:txBody>
          <a:bodyPr wrap="square" rtlCol="0">
            <a:spAutoFit/>
          </a:bodyPr>
          <a:lst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a:lstStyle>
          <a:p>
            <a:r>
              <a:rPr lang="en-US" sz="1013">
                <a:hlinkClick r:id="rId2"/>
              </a:rPr>
              <a:t>US EPA. (2023, October 10). </a:t>
            </a:r>
            <a:r>
              <a:rPr lang="en-US" sz="1013" i="1">
                <a:hlinkClick r:id="rId2"/>
              </a:rPr>
              <a:t>Learn about data standards. </a:t>
            </a:r>
            <a:endParaRPr lang="en-US" sz="1013"/>
          </a:p>
        </p:txBody>
      </p:sp>
      <p:pic>
        <p:nvPicPr>
          <p:cNvPr id="10" name="Graphic 9" descr="Folder Search with solid fill">
            <a:extLst>
              <a:ext uri="{FF2B5EF4-FFF2-40B4-BE49-F238E27FC236}">
                <a16:creationId xmlns:a16="http://schemas.microsoft.com/office/drawing/2014/main" id="{D2C2269D-6C89-BA72-2EB7-B54398777D0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67652" y="3319810"/>
            <a:ext cx="1509031" cy="1509031"/>
          </a:xfrm>
          <a:prstGeom prst="rect">
            <a:avLst/>
          </a:prstGeom>
        </p:spPr>
      </p:pic>
    </p:spTree>
    <p:extLst>
      <p:ext uri="{BB962C8B-B14F-4D97-AF65-F5344CB8AC3E}">
        <p14:creationId xmlns:p14="http://schemas.microsoft.com/office/powerpoint/2010/main" val="32493655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4591E9F-3FE5-50D7-1DB8-FFE9F06040EE}"/>
              </a:ext>
            </a:extLst>
          </p:cNvPr>
          <p:cNvSpPr>
            <a:spLocks noGrp="1"/>
          </p:cNvSpPr>
          <p:nvPr>
            <p:ph type="title"/>
          </p:nvPr>
        </p:nvSpPr>
        <p:spPr>
          <a:xfrm>
            <a:off x="-150979" y="175115"/>
            <a:ext cx="8839200" cy="323100"/>
          </a:xfrm>
        </p:spPr>
        <p:txBody>
          <a:bodyPr/>
          <a:lstStyle/>
          <a:p>
            <a:r>
              <a:rPr lang="en-US" sz="2400" b="1" dirty="0">
                <a:latin typeface="Arial"/>
              </a:rPr>
              <a:t>Some Science Standards</a:t>
            </a:r>
          </a:p>
        </p:txBody>
      </p:sp>
      <p:sp>
        <p:nvSpPr>
          <p:cNvPr id="2" name="Text Placeholder 1">
            <a:extLst>
              <a:ext uri="{FF2B5EF4-FFF2-40B4-BE49-F238E27FC236}">
                <a16:creationId xmlns:a16="http://schemas.microsoft.com/office/drawing/2014/main" id="{F342BB70-060A-D4CA-95D3-CED965A5C2B0}"/>
              </a:ext>
            </a:extLst>
          </p:cNvPr>
          <p:cNvSpPr>
            <a:spLocks noGrp="1"/>
          </p:cNvSpPr>
          <p:nvPr>
            <p:ph type="body" idx="1"/>
          </p:nvPr>
        </p:nvSpPr>
        <p:spPr>
          <a:xfrm>
            <a:off x="596246" y="580717"/>
            <a:ext cx="7704000" cy="3514800"/>
          </a:xfrm>
        </p:spPr>
        <p:txBody>
          <a:bodyPr/>
          <a:lstStyle/>
          <a:p>
            <a:pPr algn="l">
              <a:buFont typeface="Arial" panose="020B0604020202020204" pitchFamily="34" charset="0"/>
              <a:buChar char="•"/>
            </a:pPr>
            <a:r>
              <a:rPr lang="en-US" sz="1500" b="0" i="0" u="none" strike="noStrike">
                <a:solidFill>
                  <a:srgbClr val="2954D1"/>
                </a:solidFill>
                <a:effectLst/>
                <a:latin typeface="Arial" panose="020B0604020202020204" pitchFamily="34" charset="0"/>
                <a:hlinkClick r:id="rId2"/>
              </a:rPr>
              <a:t>AVM (Astronomy Visualization Metadata) </a:t>
            </a:r>
            <a:endParaRPr lang="en-US" sz="1500" b="0" i="0" u="none" strike="noStrike">
              <a:solidFill>
                <a:srgbClr val="2954D1"/>
              </a:solidFill>
              <a:effectLst/>
              <a:latin typeface="Arial" panose="020B0604020202020204" pitchFamily="34" charset="0"/>
            </a:endParaRPr>
          </a:p>
          <a:p>
            <a:pPr>
              <a:buFont typeface="Arial" panose="020B0604020202020204" pitchFamily="34" charset="0"/>
              <a:buChar char="•"/>
            </a:pPr>
            <a:r>
              <a:rPr lang="en-US" sz="1500" b="0" i="0" u="none" strike="noStrike">
                <a:solidFill>
                  <a:srgbClr val="2954D1"/>
                </a:solidFill>
                <a:effectLst/>
                <a:latin typeface="Arial" panose="020B0604020202020204" pitchFamily="34" charset="0"/>
                <a:hlinkClick r:id="rId3"/>
              </a:rPr>
              <a:t>CIF (Crystallographic Information Framework) </a:t>
            </a:r>
            <a:endParaRPr lang="en-US" sz="1500" b="0" i="0" u="none" strike="noStrike">
              <a:solidFill>
                <a:srgbClr val="2954D1"/>
              </a:solidFill>
              <a:effectLst/>
              <a:latin typeface="Arial" panose="020B0604020202020204" pitchFamily="34" charset="0"/>
            </a:endParaRPr>
          </a:p>
          <a:p>
            <a:pPr>
              <a:buFont typeface="Arial" panose="020B0604020202020204" pitchFamily="34" charset="0"/>
              <a:buChar char="•"/>
            </a:pPr>
            <a:r>
              <a:rPr lang="it-IT" sz="1500" b="0" i="0" u="none" strike="noStrike">
                <a:solidFill>
                  <a:srgbClr val="2954D1"/>
                </a:solidFill>
                <a:effectLst/>
                <a:latin typeface="Arial" panose="020B0604020202020204" pitchFamily="34" charset="0"/>
                <a:hlinkClick r:id="rId4"/>
              </a:rPr>
              <a:t>CSMD (Core Scientific Metadata Model)</a:t>
            </a:r>
            <a:endParaRPr lang="en-US" sz="1500" b="0" i="0" u="none" strike="noStrike">
              <a:solidFill>
                <a:srgbClr val="2954D1"/>
              </a:solidFill>
              <a:effectLst/>
              <a:latin typeface="Arial" panose="020B0604020202020204" pitchFamily="34" charset="0"/>
            </a:endParaRPr>
          </a:p>
          <a:p>
            <a:pPr>
              <a:buFont typeface="Arial" panose="020B0604020202020204" pitchFamily="34" charset="0"/>
              <a:buChar char="•"/>
            </a:pPr>
            <a:r>
              <a:rPr lang="en-US" sz="1500" b="0" i="0" u="none" strike="noStrike">
                <a:solidFill>
                  <a:srgbClr val="2954D1"/>
                </a:solidFill>
                <a:effectLst/>
                <a:latin typeface="Arial" panose="020B0604020202020204" pitchFamily="34" charset="0"/>
                <a:hlinkClick r:id="rId5"/>
              </a:rPr>
              <a:t>Data Documentation Initiative</a:t>
            </a:r>
            <a:r>
              <a:rPr lang="en-US" sz="1500" b="0" i="0">
                <a:solidFill>
                  <a:srgbClr val="333333"/>
                </a:solidFill>
                <a:effectLst/>
                <a:latin typeface="Arial" panose="020B0604020202020204" pitchFamily="34" charset="0"/>
              </a:rPr>
              <a:t> </a:t>
            </a:r>
          </a:p>
          <a:p>
            <a:pPr algn="l">
              <a:buFont typeface="Arial" panose="020B0604020202020204" pitchFamily="34" charset="0"/>
              <a:buChar char="•"/>
            </a:pPr>
            <a:r>
              <a:rPr lang="en-US" sz="1500" b="0" i="0" u="none" strike="noStrike">
                <a:solidFill>
                  <a:srgbClr val="2954D1"/>
                </a:solidFill>
                <a:effectLst/>
                <a:latin typeface="Arial" panose="020B0604020202020204" pitchFamily="34" charset="0"/>
                <a:hlinkClick r:id="rId6"/>
              </a:rPr>
              <a:t>FITS (Flexible Image Transport System)</a:t>
            </a:r>
            <a:endParaRPr lang="en-US" sz="1500" b="0" i="0">
              <a:solidFill>
                <a:srgbClr val="333333"/>
              </a:solidFill>
              <a:effectLst/>
              <a:latin typeface="Arial" panose="020B0604020202020204" pitchFamily="34" charset="0"/>
            </a:endParaRPr>
          </a:p>
          <a:p>
            <a:pPr algn="l">
              <a:buFont typeface="Arial" panose="020B0604020202020204" pitchFamily="34" charset="0"/>
              <a:buChar char="•"/>
            </a:pPr>
            <a:r>
              <a:rPr lang="en-US" sz="1500" b="0" i="0" u="none" strike="noStrike">
                <a:solidFill>
                  <a:srgbClr val="2954D1"/>
                </a:solidFill>
                <a:effectLst/>
                <a:latin typeface="Arial" panose="020B0604020202020204" pitchFamily="34" charset="0"/>
                <a:hlinkClick r:id="rId7"/>
              </a:rPr>
              <a:t>FITS World Coordinate Systems (WCS)</a:t>
            </a:r>
            <a:endParaRPr lang="en-US" sz="1500" b="0" i="0">
              <a:solidFill>
                <a:srgbClr val="333333"/>
              </a:solidFill>
              <a:effectLst/>
              <a:latin typeface="Arial" panose="020B0604020202020204" pitchFamily="34" charset="0"/>
            </a:endParaRPr>
          </a:p>
          <a:p>
            <a:pPr algn="l">
              <a:buFont typeface="Arial" panose="020B0604020202020204" pitchFamily="34" charset="0"/>
              <a:buChar char="•"/>
            </a:pPr>
            <a:r>
              <a:rPr lang="en-US" sz="1500" b="0" i="0" u="none" strike="noStrike" err="1">
                <a:solidFill>
                  <a:srgbClr val="2954D1"/>
                </a:solidFill>
                <a:effectLst/>
                <a:latin typeface="Arial" panose="020B0604020202020204" pitchFamily="34" charset="0"/>
                <a:hlinkClick r:id="rId8"/>
              </a:rPr>
              <a:t>IMPEx</a:t>
            </a:r>
            <a:r>
              <a:rPr lang="en-US" sz="1500" b="0" i="0" u="none" strike="noStrike">
                <a:solidFill>
                  <a:srgbClr val="2954D1"/>
                </a:solidFill>
                <a:effectLst/>
                <a:latin typeface="Arial" panose="020B0604020202020204" pitchFamily="34" charset="0"/>
                <a:hlinkClick r:id="rId8"/>
              </a:rPr>
              <a:t> Data Model (Integrated Medium for Planetary Exploration) </a:t>
            </a:r>
            <a:endParaRPr lang="en-US" sz="1500" b="0" i="0">
              <a:solidFill>
                <a:srgbClr val="333333"/>
              </a:solidFill>
              <a:effectLst/>
              <a:latin typeface="Arial" panose="020B0604020202020204" pitchFamily="34" charset="0"/>
            </a:endParaRPr>
          </a:p>
          <a:p>
            <a:pPr algn="l">
              <a:buFont typeface="Arial" panose="020B0604020202020204" pitchFamily="34" charset="0"/>
              <a:buChar char="•"/>
            </a:pPr>
            <a:r>
              <a:rPr lang="en-US" sz="1500" b="0" i="0" u="none" strike="noStrike">
                <a:solidFill>
                  <a:srgbClr val="2954D1"/>
                </a:solidFill>
                <a:effectLst/>
                <a:latin typeface="Arial" panose="020B0604020202020204" pitchFamily="34" charset="0"/>
                <a:hlinkClick r:id="rId9"/>
              </a:rPr>
              <a:t>International Virtual Observatory Alliance Technical Specifications </a:t>
            </a:r>
            <a:endParaRPr lang="en-US" sz="1500" b="0" i="0">
              <a:solidFill>
                <a:srgbClr val="333333"/>
              </a:solidFill>
              <a:effectLst/>
              <a:latin typeface="Arial" panose="020B0604020202020204" pitchFamily="34" charset="0"/>
            </a:endParaRPr>
          </a:p>
          <a:p>
            <a:pPr>
              <a:buFont typeface="Arial" panose="020B0604020202020204" pitchFamily="34" charset="0"/>
              <a:buChar char="•"/>
            </a:pPr>
            <a:r>
              <a:rPr lang="it-IT" sz="1500" b="0" i="0" u="none" strike="noStrike">
                <a:solidFill>
                  <a:srgbClr val="2954D1"/>
                </a:solidFill>
                <a:effectLst/>
                <a:latin typeface="Arial" panose="020B0604020202020204" pitchFamily="34" charset="0"/>
                <a:hlinkClick r:id="rId10"/>
              </a:rPr>
              <a:t>NeXus</a:t>
            </a:r>
            <a:endParaRPr lang="it-IT" sz="1500" b="0" i="0" u="none" strike="noStrike">
              <a:solidFill>
                <a:srgbClr val="2954D1"/>
              </a:solidFill>
              <a:effectLst/>
              <a:latin typeface="Arial" panose="020B0604020202020204" pitchFamily="34" charset="0"/>
            </a:endParaRPr>
          </a:p>
          <a:p>
            <a:pPr>
              <a:buFont typeface="Arial" panose="020B0604020202020204" pitchFamily="34" charset="0"/>
              <a:buChar char="•"/>
            </a:pPr>
            <a:r>
              <a:rPr lang="en-US" sz="1500" b="0" i="0" u="none" strike="noStrike">
                <a:solidFill>
                  <a:srgbClr val="2954D1"/>
                </a:solidFill>
                <a:effectLst/>
                <a:latin typeface="Arial" panose="020B0604020202020204" pitchFamily="34" charset="0"/>
                <a:hlinkClick r:id="rId11"/>
              </a:rPr>
              <a:t>Observations and Measurements</a:t>
            </a:r>
            <a:endParaRPr lang="en-US" sz="1500" b="0" i="0">
              <a:solidFill>
                <a:srgbClr val="333333"/>
              </a:solidFill>
              <a:effectLst/>
              <a:latin typeface="Arial" panose="020B0604020202020204" pitchFamily="34" charset="0"/>
            </a:endParaRPr>
          </a:p>
          <a:p>
            <a:pPr algn="l">
              <a:buFont typeface="Arial" panose="020B0604020202020204" pitchFamily="34" charset="0"/>
              <a:buChar char="•"/>
            </a:pPr>
            <a:r>
              <a:rPr lang="en-US" sz="1500" b="0" i="0" u="none" strike="noStrike" err="1">
                <a:solidFill>
                  <a:srgbClr val="2954D1"/>
                </a:solidFill>
                <a:effectLst/>
                <a:latin typeface="Arial" panose="020B0604020202020204" pitchFamily="34" charset="0"/>
                <a:hlinkClick r:id="rId12"/>
              </a:rPr>
              <a:t>openPDM</a:t>
            </a:r>
            <a:r>
              <a:rPr lang="en-US" sz="1500" b="0" i="0" u="none" strike="noStrike">
                <a:solidFill>
                  <a:srgbClr val="2954D1"/>
                </a:solidFill>
                <a:effectLst/>
                <a:latin typeface="Arial" panose="020B0604020202020204" pitchFamily="34" charset="0"/>
                <a:hlinkClick r:id="rId12"/>
              </a:rPr>
              <a:t> (Open Standard for Particle-Mesh Data)</a:t>
            </a:r>
            <a:endParaRPr lang="en-US" sz="1500" b="0" i="0">
              <a:solidFill>
                <a:srgbClr val="333333"/>
              </a:solidFill>
              <a:effectLst/>
              <a:latin typeface="Arial" panose="020B0604020202020204" pitchFamily="34" charset="0"/>
            </a:endParaRPr>
          </a:p>
          <a:p>
            <a:pPr>
              <a:buFont typeface="Arial" panose="020B0604020202020204" pitchFamily="34" charset="0"/>
              <a:buChar char="•"/>
            </a:pPr>
            <a:r>
              <a:rPr lang="en-US" sz="1500" b="0" i="0" u="none" strike="noStrike" err="1">
                <a:solidFill>
                  <a:srgbClr val="2954D1"/>
                </a:solidFill>
                <a:effectLst/>
                <a:latin typeface="Arial" panose="020B0604020202020204" pitchFamily="34" charset="0"/>
                <a:hlinkClick r:id="rId13"/>
              </a:rPr>
              <a:t>PDBxmmCIF</a:t>
            </a:r>
            <a:r>
              <a:rPr lang="en-US" sz="1500" b="0" i="0" u="none" strike="noStrike">
                <a:solidFill>
                  <a:srgbClr val="2954D1"/>
                </a:solidFill>
                <a:effectLst/>
                <a:latin typeface="Arial" panose="020B0604020202020204" pitchFamily="34" charset="0"/>
                <a:hlinkClick r:id="rId13"/>
              </a:rPr>
              <a:t> Dictionary</a:t>
            </a:r>
            <a:endParaRPr lang="en-US" sz="1500">
              <a:solidFill>
                <a:srgbClr val="2954D1"/>
              </a:solidFill>
              <a:latin typeface="Arial" panose="020B0604020202020204" pitchFamily="34" charset="0"/>
            </a:endParaRPr>
          </a:p>
          <a:p>
            <a:pPr>
              <a:buFont typeface="Arial" panose="020B0604020202020204" pitchFamily="34" charset="0"/>
              <a:buChar char="•"/>
            </a:pPr>
            <a:r>
              <a:rPr lang="en-US" sz="1500" b="0" i="0" u="none" strike="noStrike">
                <a:solidFill>
                  <a:srgbClr val="2954D1"/>
                </a:solidFill>
                <a:effectLst/>
                <a:latin typeface="Arial" panose="020B0604020202020204" pitchFamily="34" charset="0"/>
                <a:hlinkClick r:id="rId14"/>
              </a:rPr>
              <a:t>Plasma-MDS (Plasma Metadata Schema</a:t>
            </a:r>
            <a:r>
              <a:rPr lang="en-US" sz="1500" b="0" i="0">
                <a:solidFill>
                  <a:srgbClr val="333333"/>
                </a:solidFill>
                <a:effectLst/>
                <a:latin typeface="Arial" panose="020B0604020202020204" pitchFamily="34" charset="0"/>
              </a:rPr>
              <a:t>) </a:t>
            </a:r>
            <a:endParaRPr lang="en-US" sz="1500" b="0" i="0" u="none" strike="noStrike">
              <a:solidFill>
                <a:srgbClr val="2954D1"/>
              </a:solidFill>
              <a:effectLst/>
              <a:latin typeface="Arial" panose="020B0604020202020204" pitchFamily="34" charset="0"/>
              <a:hlinkClick r:id="rId15"/>
            </a:endParaRPr>
          </a:p>
          <a:p>
            <a:pPr algn="l">
              <a:buFont typeface="Arial" panose="020B0604020202020204" pitchFamily="34" charset="0"/>
              <a:buChar char="•"/>
            </a:pPr>
            <a:r>
              <a:rPr lang="en-US" sz="1500" b="0" i="0" u="none" strike="noStrike">
                <a:solidFill>
                  <a:srgbClr val="2954D1"/>
                </a:solidFill>
                <a:effectLst/>
                <a:latin typeface="Arial" panose="020B0604020202020204" pitchFamily="34" charset="0"/>
                <a:hlinkClick r:id="rId15"/>
              </a:rPr>
              <a:t>Resource Metadata for the Virtual Observatory</a:t>
            </a:r>
            <a:endParaRPr lang="en-US" sz="1500" b="0" i="0">
              <a:solidFill>
                <a:srgbClr val="333333"/>
              </a:solidFill>
              <a:effectLst/>
              <a:latin typeface="Arial" panose="020B0604020202020204" pitchFamily="34" charset="0"/>
            </a:endParaRPr>
          </a:p>
          <a:p>
            <a:pPr algn="l">
              <a:buFont typeface="Arial" panose="020B0604020202020204" pitchFamily="34" charset="0"/>
              <a:buChar char="•"/>
            </a:pPr>
            <a:r>
              <a:rPr lang="en-US" sz="1500" b="0" i="0" u="none" strike="noStrike">
                <a:solidFill>
                  <a:srgbClr val="2954D1"/>
                </a:solidFill>
                <a:effectLst/>
                <a:latin typeface="Arial" panose="020B0604020202020204" pitchFamily="34" charset="0"/>
                <a:hlinkClick r:id="rId16"/>
              </a:rPr>
              <a:t>SDAC (Standard for Documentation of Astronomical Catalogues)</a:t>
            </a:r>
            <a:endParaRPr lang="en-US" sz="1500" b="0" i="0">
              <a:solidFill>
                <a:srgbClr val="333333"/>
              </a:solidFill>
              <a:effectLst/>
              <a:latin typeface="Arial" panose="020B0604020202020204" pitchFamily="34" charset="0"/>
            </a:endParaRPr>
          </a:p>
          <a:p>
            <a:pPr algn="l">
              <a:buFont typeface="Arial" panose="020B0604020202020204" pitchFamily="34" charset="0"/>
              <a:buChar char="•"/>
            </a:pPr>
            <a:r>
              <a:rPr lang="en-US" sz="1500" b="0" i="0" u="none" strike="noStrike">
                <a:solidFill>
                  <a:srgbClr val="2954D1"/>
                </a:solidFill>
                <a:effectLst/>
                <a:latin typeface="Arial" panose="020B0604020202020204" pitchFamily="34" charset="0"/>
                <a:hlinkClick r:id="rId17"/>
              </a:rPr>
              <a:t>SPASE Data Mode</a:t>
            </a:r>
            <a:r>
              <a:rPr lang="en-US" sz="1500" b="0" i="0">
                <a:solidFill>
                  <a:srgbClr val="333333"/>
                </a:solidFill>
                <a:effectLst/>
                <a:latin typeface="Arial" panose="020B0604020202020204" pitchFamily="34" charset="0"/>
              </a:rPr>
              <a:t>l</a:t>
            </a:r>
          </a:p>
          <a:p>
            <a:pPr algn="l">
              <a:buFont typeface="Arial" panose="020B0604020202020204" pitchFamily="34" charset="0"/>
              <a:buChar char="•"/>
            </a:pPr>
            <a:r>
              <a:rPr lang="en-US" sz="1500" b="0" i="0" u="none" strike="noStrike">
                <a:solidFill>
                  <a:srgbClr val="2954D1"/>
                </a:solidFill>
                <a:effectLst/>
                <a:latin typeface="Arial" panose="020B0604020202020204" pitchFamily="34" charset="0"/>
                <a:hlinkClick r:id="rId18"/>
              </a:rPr>
              <a:t>Text Encoding Initiative</a:t>
            </a:r>
            <a:endParaRPr lang="en-US" sz="1500" b="0" i="0">
              <a:solidFill>
                <a:srgbClr val="333333"/>
              </a:solidFill>
              <a:effectLst/>
              <a:latin typeface="Arial" panose="020B0604020202020204" pitchFamily="34" charset="0"/>
            </a:endParaRPr>
          </a:p>
          <a:p>
            <a:pPr algn="l">
              <a:buFont typeface="Arial" panose="020B0604020202020204" pitchFamily="34" charset="0"/>
              <a:buChar char="•"/>
            </a:pPr>
            <a:endParaRPr lang="it-IT" sz="1400" b="0" i="0">
              <a:solidFill>
                <a:srgbClr val="333333"/>
              </a:solidFill>
              <a:effectLst/>
              <a:latin typeface="Arial" panose="020B0604020202020204" pitchFamily="34" charset="0"/>
            </a:endParaRPr>
          </a:p>
          <a:p>
            <a:pPr algn="l">
              <a:buFont typeface="Arial" panose="020B0604020202020204" pitchFamily="34" charset="0"/>
              <a:buChar char="•"/>
            </a:pPr>
            <a:endParaRPr lang="en-US" sz="1800" b="0" i="0">
              <a:solidFill>
                <a:srgbClr val="333333"/>
              </a:solidFill>
              <a:effectLst/>
              <a:latin typeface="Arial" panose="020B0604020202020204" pitchFamily="34" charset="0"/>
            </a:endParaRPr>
          </a:p>
          <a:p>
            <a:pPr marL="425450" indent="-285750">
              <a:buFont typeface="Arial" panose="020B0604020202020204" pitchFamily="34" charset="0"/>
              <a:buChar char="•"/>
            </a:pPr>
            <a:endParaRPr lang="en-US"/>
          </a:p>
        </p:txBody>
      </p:sp>
      <p:sp>
        <p:nvSpPr>
          <p:cNvPr id="4" name="TextBox 3">
            <a:extLst>
              <a:ext uri="{FF2B5EF4-FFF2-40B4-BE49-F238E27FC236}">
                <a16:creationId xmlns:a16="http://schemas.microsoft.com/office/drawing/2014/main" id="{C3B1C1A7-8571-A7DC-B716-996710C03758}"/>
              </a:ext>
            </a:extLst>
          </p:cNvPr>
          <p:cNvSpPr txBox="1"/>
          <p:nvPr/>
        </p:nvSpPr>
        <p:spPr>
          <a:xfrm>
            <a:off x="7047223" y="4306472"/>
            <a:ext cx="1645071" cy="523220"/>
          </a:xfrm>
          <a:prstGeom prst="rect">
            <a:avLst/>
          </a:prstGeom>
          <a:noFill/>
          <a:ln w="28575">
            <a:solidFill>
              <a:schemeClr val="bg2">
                <a:lumMod val="25000"/>
              </a:schemeClr>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hlinkClick r:id="rId19"/>
              </a:rPr>
              <a:t>Find standards on FAIRsharing.org.</a:t>
            </a:r>
            <a:r>
              <a:rPr lang="en-US"/>
              <a:t> </a:t>
            </a:r>
          </a:p>
        </p:txBody>
      </p:sp>
    </p:spTree>
    <p:extLst>
      <p:ext uri="{BB962C8B-B14F-4D97-AF65-F5344CB8AC3E}">
        <p14:creationId xmlns:p14="http://schemas.microsoft.com/office/powerpoint/2010/main" val="11930617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FB7C437-E505-F54C-D926-AF949C1F702C}"/>
              </a:ext>
            </a:extLst>
          </p:cNvPr>
          <p:cNvSpPr txBox="1">
            <a:spLocks noGrp="1"/>
          </p:cNvSpPr>
          <p:nvPr>
            <p:ph type="title"/>
          </p:nvPr>
        </p:nvSpPr>
        <p:spPr>
          <a:xfrm>
            <a:off x="704695" y="505381"/>
            <a:ext cx="7717500" cy="530915"/>
          </a:xfrm>
          <a:prstGeom prst="rect">
            <a:avLst/>
          </a:prstGeom>
          <a:noFill/>
          <a:ln>
            <a:noFill/>
            <a:prstDash/>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buClrTx/>
              <a:buSzTx/>
              <a:defRPr/>
            </a:pPr>
            <a:r>
              <a:rPr lang="en-US" sz="3000" b="1">
                <a:solidFill>
                  <a:srgbClr val="0070C0"/>
                </a:solidFill>
              </a:rPr>
              <a:t>Include a Readme</a:t>
            </a:r>
            <a:endParaRPr kumimoji="0" lang="en-US" sz="3000" b="1" i="0" u="none" strike="noStrike" kern="1200" cap="none" spc="0" normalizeH="0" baseline="0" noProof="0">
              <a:ln>
                <a:noFill/>
              </a:ln>
              <a:solidFill>
                <a:srgbClr val="0070C0"/>
              </a:solidFill>
              <a:effectLst/>
              <a:uLnTx/>
              <a:uFillTx/>
              <a:latin typeface="+mn-lt"/>
              <a:ea typeface="+mn-ea"/>
              <a:cs typeface="+mn-cs"/>
            </a:endParaRPr>
          </a:p>
        </p:txBody>
      </p:sp>
      <p:sp>
        <p:nvSpPr>
          <p:cNvPr id="9" name="TextBox 8">
            <a:extLst>
              <a:ext uri="{FF2B5EF4-FFF2-40B4-BE49-F238E27FC236}">
                <a16:creationId xmlns:a16="http://schemas.microsoft.com/office/drawing/2014/main" id="{C8BFA84A-97F0-0B53-C79A-912CA5173784}"/>
              </a:ext>
            </a:extLst>
          </p:cNvPr>
          <p:cNvSpPr txBox="1"/>
          <p:nvPr/>
        </p:nvSpPr>
        <p:spPr>
          <a:xfrm>
            <a:off x="646176" y="1287237"/>
            <a:ext cx="7648773" cy="1708160"/>
          </a:xfrm>
          <a:prstGeom prst="rect">
            <a:avLst/>
          </a:prstGeom>
          <a:noFill/>
          <a:ln w="28575">
            <a:noFill/>
          </a:ln>
        </p:spPr>
        <p:txBody>
          <a:bodyPr wrap="square" lIns="91440" tIns="45720" rIns="91440" bIns="45720" rtlCol="0" anchor="t">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sz="2100" dirty="0"/>
              <a:t>A readme should be deposited with all data. The readme is usually the first file a reader will visit, and it normally includes a data/file overview, </a:t>
            </a:r>
            <a:r>
              <a:rPr lang="en-US" sz="2100" u="sng" dirty="0"/>
              <a:t>sharing/access information</a:t>
            </a:r>
            <a:r>
              <a:rPr lang="en-US" sz="2100" dirty="0"/>
              <a:t>, methodology, etc. In your DMSP, mention you will have a readme, and the information which will be included in it.</a:t>
            </a:r>
          </a:p>
        </p:txBody>
      </p:sp>
      <p:pic>
        <p:nvPicPr>
          <p:cNvPr id="5" name="Graphic 4">
            <a:extLst>
              <a:ext uri="{FF2B5EF4-FFF2-40B4-BE49-F238E27FC236}">
                <a16:creationId xmlns:a16="http://schemas.microsoft.com/office/drawing/2014/main" id="{CBDF22A9-E5DF-4AB2-1820-D63D9DCD43BD}"/>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520473" y="3270938"/>
            <a:ext cx="1873121" cy="1873121"/>
          </a:xfrm>
          <a:prstGeom prst="rect">
            <a:avLst/>
          </a:prstGeom>
        </p:spPr>
      </p:pic>
      <p:sp>
        <p:nvSpPr>
          <p:cNvPr id="2" name="TextBox 1">
            <a:extLst>
              <a:ext uri="{FF2B5EF4-FFF2-40B4-BE49-F238E27FC236}">
                <a16:creationId xmlns:a16="http://schemas.microsoft.com/office/drawing/2014/main" id="{641790ED-03BF-0407-941A-D58DC34BF779}"/>
              </a:ext>
            </a:extLst>
          </p:cNvPr>
          <p:cNvSpPr txBox="1"/>
          <p:nvPr/>
        </p:nvSpPr>
        <p:spPr>
          <a:xfrm>
            <a:off x="4034287" y="4132134"/>
            <a:ext cx="4055399" cy="400110"/>
          </a:xfrm>
          <a:prstGeom prst="rect">
            <a:avLst/>
          </a:prstGeom>
          <a:noFill/>
          <a:ln w="28575">
            <a:solidFill>
              <a:srgbClr val="2683C6"/>
            </a:solidFill>
          </a:ln>
        </p:spPr>
        <p:txBody>
          <a:bodyPr wrap="square" rtlCol="0">
            <a:spAutoFit/>
          </a:bodyPr>
          <a:lstStyle/>
          <a:p>
            <a:r>
              <a:rPr lang="en-US" sz="2000" dirty="0"/>
              <a:t>Check out our </a:t>
            </a:r>
            <a:r>
              <a:rPr lang="en-US" sz="2000" dirty="0">
                <a:hlinkClick r:id="rId4"/>
              </a:rPr>
              <a:t>readme template</a:t>
            </a:r>
            <a:r>
              <a:rPr lang="en-US" sz="2000" dirty="0"/>
              <a:t>!</a:t>
            </a:r>
          </a:p>
        </p:txBody>
      </p:sp>
    </p:spTree>
    <p:extLst>
      <p:ext uri="{BB962C8B-B14F-4D97-AF65-F5344CB8AC3E}">
        <p14:creationId xmlns:p14="http://schemas.microsoft.com/office/powerpoint/2010/main" val="21665740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4C9D5C2-022E-372D-8FA8-89A6E859261F}"/>
              </a:ext>
            </a:extLst>
          </p:cNvPr>
          <p:cNvSpPr>
            <a:spLocks noGrp="1"/>
          </p:cNvSpPr>
          <p:nvPr>
            <p:ph type="title"/>
          </p:nvPr>
        </p:nvSpPr>
        <p:spPr/>
        <p:txBody>
          <a:bodyPr/>
          <a:lstStyle/>
          <a:p>
            <a:r>
              <a:rPr lang="en-US" b="1" dirty="0">
                <a:latin typeface="Arial"/>
              </a:rPr>
              <a:t>Codebooks and Data Dictionaries</a:t>
            </a:r>
          </a:p>
        </p:txBody>
      </p:sp>
      <p:sp>
        <p:nvSpPr>
          <p:cNvPr id="9" name="TextBox 8">
            <a:extLst>
              <a:ext uri="{FF2B5EF4-FFF2-40B4-BE49-F238E27FC236}">
                <a16:creationId xmlns:a16="http://schemas.microsoft.com/office/drawing/2014/main" id="{C8BFA84A-97F0-0B53-C79A-912CA5173784}"/>
              </a:ext>
            </a:extLst>
          </p:cNvPr>
          <p:cNvSpPr txBox="1"/>
          <p:nvPr/>
        </p:nvSpPr>
        <p:spPr>
          <a:xfrm>
            <a:off x="928798" y="1216459"/>
            <a:ext cx="7648773" cy="2031325"/>
          </a:xfrm>
          <a:prstGeom prst="rect">
            <a:avLst/>
          </a:prstGeom>
          <a:noFill/>
          <a:ln w="28575">
            <a:noFill/>
          </a:ln>
        </p:spPr>
        <p:txBody>
          <a:bodyPr wrap="square" rtlCol="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sz="2100"/>
              <a:t>A codebook is used to describe the contents and structure of a data collection. A codebook is often used to describe variables, values, value labels, missing data, etc. For some research projects, this information is simple enough to be shared in the readme, others require a separate codebook. Codebooks are also referred to as data dictionaries. </a:t>
            </a:r>
          </a:p>
        </p:txBody>
      </p:sp>
      <p:sp>
        <p:nvSpPr>
          <p:cNvPr id="3" name="TextBox 2">
            <a:extLst>
              <a:ext uri="{FF2B5EF4-FFF2-40B4-BE49-F238E27FC236}">
                <a16:creationId xmlns:a16="http://schemas.microsoft.com/office/drawing/2014/main" id="{406A4F01-6188-0063-FA23-D85CD24A1E4D}"/>
              </a:ext>
            </a:extLst>
          </p:cNvPr>
          <p:cNvSpPr txBox="1"/>
          <p:nvPr/>
        </p:nvSpPr>
        <p:spPr>
          <a:xfrm>
            <a:off x="5871982" y="4447521"/>
            <a:ext cx="2707391" cy="553998"/>
          </a:xfrm>
          <a:prstGeom prst="rect">
            <a:avLst/>
          </a:prstGeom>
          <a:noFill/>
          <a:ln w="28575">
            <a:solidFill>
              <a:schemeClr val="tx1"/>
            </a:solidFill>
          </a:ln>
        </p:spPr>
        <p:txBody>
          <a:bodyPr wrap="square" rtlCol="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sz="1500"/>
              <a:t>Check out </a:t>
            </a:r>
            <a:r>
              <a:rPr lang="en-US" sz="1500">
                <a:hlinkClick r:id="rId2"/>
              </a:rPr>
              <a:t>ICPSR’s article</a:t>
            </a:r>
            <a:r>
              <a:rPr lang="en-US" sz="1500"/>
              <a:t> on Codebooks for more info!</a:t>
            </a:r>
          </a:p>
        </p:txBody>
      </p:sp>
      <p:pic>
        <p:nvPicPr>
          <p:cNvPr id="7" name="Graphic 6">
            <a:extLst>
              <a:ext uri="{FF2B5EF4-FFF2-40B4-BE49-F238E27FC236}">
                <a16:creationId xmlns:a16="http://schemas.microsoft.com/office/drawing/2014/main" id="{471D940B-6FF6-2DDB-C44E-68F141BCFC8C}"/>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6183" y="3473340"/>
            <a:ext cx="1250302" cy="1250302"/>
          </a:xfrm>
          <a:prstGeom prst="rect">
            <a:avLst/>
          </a:prstGeom>
        </p:spPr>
      </p:pic>
    </p:spTree>
    <p:extLst>
      <p:ext uri="{BB962C8B-B14F-4D97-AF65-F5344CB8AC3E}">
        <p14:creationId xmlns:p14="http://schemas.microsoft.com/office/powerpoint/2010/main" val="40062243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0E81C3-7F69-0E98-9CD5-BA1836C7A9F6}"/>
              </a:ext>
            </a:extLst>
          </p:cNvPr>
          <p:cNvSpPr txBox="1">
            <a:spLocks noGrp="1"/>
          </p:cNvSpPr>
          <p:nvPr>
            <p:ph type="title"/>
          </p:nvPr>
        </p:nvSpPr>
        <p:spPr>
          <a:xfrm>
            <a:off x="320319" y="1418181"/>
            <a:ext cx="4002750" cy="438582"/>
          </a:xfrm>
          <a:prstGeom prst="rect">
            <a:avLst/>
          </a:prstGeom>
          <a:noFill/>
          <a:ln>
            <a:noFill/>
            <a:prstDash/>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a:lstStyle>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70C0"/>
                </a:solidFill>
                <a:effectLst/>
                <a:uLnTx/>
                <a:uFillTx/>
                <a:latin typeface="Arial"/>
                <a:cs typeface="Arial"/>
              </a:rPr>
              <a:t>Data Dictionary</a:t>
            </a:r>
            <a:endParaRPr lang="en-US" sz="2400" b="1" i="0" u="none" strike="noStrike" kern="1200" cap="none" spc="0" normalizeH="0" baseline="0" noProof="0" dirty="0">
              <a:ln>
                <a:noFill/>
              </a:ln>
              <a:solidFill>
                <a:srgbClr val="0070C0"/>
              </a:solidFill>
              <a:effectLst/>
              <a:uLnTx/>
              <a:uFillTx/>
              <a:latin typeface="Arial"/>
              <a:cs typeface="Arial"/>
            </a:endParaRPr>
          </a:p>
        </p:txBody>
      </p:sp>
      <p:sp>
        <p:nvSpPr>
          <p:cNvPr id="4" name="TextBox 3">
            <a:extLst>
              <a:ext uri="{FF2B5EF4-FFF2-40B4-BE49-F238E27FC236}">
                <a16:creationId xmlns:a16="http://schemas.microsoft.com/office/drawing/2014/main" id="{92CE032E-7D4B-E32E-C08C-89CE36203672}"/>
              </a:ext>
            </a:extLst>
          </p:cNvPr>
          <p:cNvSpPr txBox="1"/>
          <p:nvPr/>
        </p:nvSpPr>
        <p:spPr>
          <a:xfrm>
            <a:off x="768796" y="1855289"/>
            <a:ext cx="3105365" cy="1754326"/>
          </a:xfrm>
          <a:prstGeom prst="rect">
            <a:avLst/>
          </a:prstGeom>
          <a:noFill/>
        </p:spPr>
        <p:txBody>
          <a:bodyPr wrap="square" lIns="91440" tIns="45720" rIns="91440" bIns="45720" rtlCol="0" anchor="t">
            <a:spAutoFit/>
          </a:bodyPr>
          <a:lst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a:lstStyle>
          <a:p>
            <a:pPr algn="ctr"/>
            <a:r>
              <a:rPr lang="en-US" sz="1800"/>
              <a:t>This is an example of a Metadata Data Dictionary, describing the element “Title.” Data Dictionaries can be used to describe any kind of values. </a:t>
            </a:r>
            <a:endParaRPr lang="en-US" sz="1800">
              <a:cs typeface="Arial"/>
            </a:endParaRPr>
          </a:p>
        </p:txBody>
      </p:sp>
      <p:pic>
        <p:nvPicPr>
          <p:cNvPr id="3" name="Picture 2" descr="Example of a data dictionary. Shows Project Element Name, Mapping, Required/Optional, Controlled Vocabulary, Definition, Usage, Example. ">
            <a:extLst>
              <a:ext uri="{FF2B5EF4-FFF2-40B4-BE49-F238E27FC236}">
                <a16:creationId xmlns:a16="http://schemas.microsoft.com/office/drawing/2014/main" id="{18A20F6F-C98B-425C-BBA6-2AAB12A838F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06583" y="305602"/>
            <a:ext cx="3598361" cy="4640175"/>
          </a:xfrm>
          <a:prstGeom prst="rect">
            <a:avLst/>
          </a:prstGeom>
        </p:spPr>
      </p:pic>
    </p:spTree>
    <p:extLst>
      <p:ext uri="{BB962C8B-B14F-4D97-AF65-F5344CB8AC3E}">
        <p14:creationId xmlns:p14="http://schemas.microsoft.com/office/powerpoint/2010/main" val="10211024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151"/>
        <p:cNvGrpSpPr/>
        <p:nvPr/>
      </p:nvGrpSpPr>
      <p:grpSpPr>
        <a:xfrm>
          <a:off x="0" y="0"/>
          <a:ext cx="0" cy="0"/>
          <a:chOff x="0" y="0"/>
          <a:chExt cx="0" cy="0"/>
        </a:xfrm>
      </p:grpSpPr>
      <p:sp>
        <p:nvSpPr>
          <p:cNvPr id="2152" name="Google Shape;2152;p49"/>
          <p:cNvSpPr txBox="1">
            <a:spLocks noGrp="1"/>
          </p:cNvSpPr>
          <p:nvPr>
            <p:ph type="title"/>
          </p:nvPr>
        </p:nvSpPr>
        <p:spPr>
          <a:xfrm>
            <a:off x="713250" y="759626"/>
            <a:ext cx="7717500" cy="323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b="1">
                <a:latin typeface="Arial"/>
              </a:rPr>
              <a:t>OSTP Memo: Ensuring Free, Immediate, and Equitable Access to Federally Funded Research</a:t>
            </a:r>
            <a:endParaRPr b="1">
              <a:latin typeface="Arial"/>
            </a:endParaRPr>
          </a:p>
        </p:txBody>
      </p:sp>
      <p:sp>
        <p:nvSpPr>
          <p:cNvPr id="2153" name="Google Shape;2153;p49">
            <a:extLst>
              <a:ext uri="{C183D7F6-B498-43B3-948B-1728B52AA6E4}">
                <adec:decorative xmlns:adec="http://schemas.microsoft.com/office/drawing/2017/decorative" val="1"/>
              </a:ext>
            </a:extLst>
          </p:cNvPr>
          <p:cNvSpPr/>
          <p:nvPr/>
        </p:nvSpPr>
        <p:spPr>
          <a:xfrm>
            <a:off x="814650" y="1712875"/>
            <a:ext cx="3552900" cy="2439900"/>
          </a:xfrm>
          <a:prstGeom prst="roundRect">
            <a:avLst>
              <a:gd name="adj" fmla="val 16667"/>
            </a:avLst>
          </a:prstGeom>
          <a:solidFill>
            <a:schemeClr val="lt1"/>
          </a:solidFill>
          <a:ln>
            <a:noFill/>
          </a:ln>
          <a:effectLst>
            <a:outerShdw dist="76200" dir="3000000" algn="bl" rotWithShape="0">
              <a:schemeClr val="accent5"/>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4" name="Google Shape;2154;p49">
            <a:extLst>
              <a:ext uri="{C183D7F6-B498-43B3-948B-1728B52AA6E4}">
                <adec:decorative xmlns:adec="http://schemas.microsoft.com/office/drawing/2017/decorative" val="1"/>
              </a:ext>
            </a:extLst>
          </p:cNvPr>
          <p:cNvSpPr/>
          <p:nvPr/>
        </p:nvSpPr>
        <p:spPr>
          <a:xfrm>
            <a:off x="4777050" y="1712875"/>
            <a:ext cx="3552900" cy="2441400"/>
          </a:xfrm>
          <a:prstGeom prst="roundRect">
            <a:avLst>
              <a:gd name="adj" fmla="val 16667"/>
            </a:avLst>
          </a:prstGeom>
          <a:solidFill>
            <a:schemeClr val="lt1"/>
          </a:solidFill>
          <a:ln>
            <a:noFill/>
          </a:ln>
          <a:effectLst>
            <a:outerShdw dist="76200" dir="3000000" algn="bl" rotWithShape="0">
              <a:schemeClr val="accent5"/>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5" name="Google Shape;2155;p49"/>
          <p:cNvSpPr txBox="1">
            <a:spLocks noGrp="1"/>
          </p:cNvSpPr>
          <p:nvPr>
            <p:ph type="subTitle" idx="3"/>
          </p:nvPr>
        </p:nvSpPr>
        <p:spPr>
          <a:xfrm>
            <a:off x="814050" y="2610338"/>
            <a:ext cx="3552900" cy="986100"/>
          </a:xfrm>
          <a:prstGeom prst="rect">
            <a:avLst/>
          </a:prstGeom>
        </p:spPr>
        <p:txBody>
          <a:bodyPr spcFirstLastPara="1" wrap="square" lIns="91425" tIns="91425" rIns="91425" bIns="91425" anchor="ctr" anchorCtr="0">
            <a:noAutofit/>
          </a:bodyPr>
          <a:lstStyle/>
          <a:p>
            <a:pPr marL="35560" lvl="0" indent="0" algn="l" rtl="0">
              <a:spcBef>
                <a:spcPts val="0"/>
              </a:spcBef>
              <a:spcAft>
                <a:spcPts val="0"/>
              </a:spcAft>
              <a:buClr>
                <a:schemeClr val="accent4"/>
              </a:buClr>
              <a:buSzPts val="1600"/>
              <a:buNone/>
            </a:pPr>
            <a:r>
              <a:rPr lang="en-US">
                <a:solidFill>
                  <a:schemeClr val="accent4"/>
                </a:solidFill>
                <a:latin typeface="Arial"/>
              </a:rPr>
              <a:t>“OSTP is updating policy guidance to promote improved public access to federally funded research results… </a:t>
            </a:r>
            <a:r>
              <a:rPr lang="en-US" b="1">
                <a:solidFill>
                  <a:schemeClr val="accent4"/>
                </a:solidFill>
                <a:latin typeface="Arial"/>
              </a:rPr>
              <a:t>federal agencies should develop new, or update existing, public access plans </a:t>
            </a:r>
            <a:r>
              <a:rPr lang="en-US">
                <a:solidFill>
                  <a:schemeClr val="accent4"/>
                </a:solidFill>
                <a:latin typeface="Arial"/>
              </a:rPr>
              <a:t>as soon as possible…”</a:t>
            </a:r>
            <a:endParaRPr>
              <a:solidFill>
                <a:schemeClr val="accent4"/>
              </a:solidFill>
              <a:latin typeface="Arial"/>
            </a:endParaRPr>
          </a:p>
        </p:txBody>
      </p:sp>
      <p:sp>
        <p:nvSpPr>
          <p:cNvPr id="2158" name="Google Shape;2158;p49"/>
          <p:cNvSpPr txBox="1">
            <a:spLocks noGrp="1"/>
          </p:cNvSpPr>
          <p:nvPr>
            <p:ph type="subTitle" idx="4"/>
          </p:nvPr>
        </p:nvSpPr>
        <p:spPr>
          <a:xfrm>
            <a:off x="4786873" y="2633050"/>
            <a:ext cx="3552600" cy="987600"/>
          </a:xfrm>
          <a:prstGeom prst="rect">
            <a:avLst/>
          </a:prstGeom>
        </p:spPr>
        <p:txBody>
          <a:bodyPr spcFirstLastPara="1" wrap="square" lIns="91425" tIns="91425" rIns="91425" bIns="91425" anchor="ctr" anchorCtr="0">
            <a:noAutofit/>
          </a:bodyPr>
          <a:lstStyle/>
          <a:p>
            <a:pPr marL="35560" lvl="0" indent="0" algn="l" rtl="0">
              <a:spcBef>
                <a:spcPts val="0"/>
              </a:spcBef>
              <a:spcAft>
                <a:spcPts val="0"/>
              </a:spcAft>
              <a:buClr>
                <a:schemeClr val="accent4"/>
              </a:buClr>
              <a:buSzPts val="1600"/>
              <a:buNone/>
            </a:pPr>
            <a:r>
              <a:rPr lang="en-US">
                <a:solidFill>
                  <a:schemeClr val="accent4"/>
                </a:solidFill>
                <a:latin typeface="Arial"/>
              </a:rPr>
              <a:t>“Scientific </a:t>
            </a:r>
            <a:r>
              <a:rPr lang="en-US" b="1">
                <a:solidFill>
                  <a:schemeClr val="accent4"/>
                </a:solidFill>
                <a:latin typeface="Arial"/>
              </a:rPr>
              <a:t>data</a:t>
            </a:r>
            <a:r>
              <a:rPr lang="en-US">
                <a:solidFill>
                  <a:schemeClr val="accent4"/>
                </a:solidFill>
                <a:latin typeface="Arial"/>
              </a:rPr>
              <a:t> underlying peer-reviewed scholarly publications resulting from federally funded research should be made </a:t>
            </a:r>
            <a:r>
              <a:rPr lang="en-US" b="1">
                <a:solidFill>
                  <a:schemeClr val="accent4"/>
                </a:solidFill>
                <a:latin typeface="Arial"/>
              </a:rPr>
              <a:t>freely available and publicly accessible </a:t>
            </a:r>
            <a:r>
              <a:rPr lang="en-US">
                <a:solidFill>
                  <a:schemeClr val="accent4"/>
                </a:solidFill>
                <a:latin typeface="Arial"/>
              </a:rPr>
              <a:t>by default at the time of publication…”</a:t>
            </a:r>
            <a:endParaRPr>
              <a:solidFill>
                <a:schemeClr val="accent4"/>
              </a:solidFill>
              <a:latin typeface="Arial"/>
            </a:endParaRPr>
          </a:p>
        </p:txBody>
      </p:sp>
      <p:sp>
        <p:nvSpPr>
          <p:cNvPr id="2159" name="Google Shape;2159;p49">
            <a:extLst>
              <a:ext uri="{C183D7F6-B498-43B3-948B-1728B52AA6E4}">
                <adec:decorative xmlns:adec="http://schemas.microsoft.com/office/drawing/2017/decorative" val="1"/>
              </a:ext>
            </a:extLst>
          </p:cNvPr>
          <p:cNvSpPr/>
          <p:nvPr/>
        </p:nvSpPr>
        <p:spPr>
          <a:xfrm>
            <a:off x="2170800" y="1326913"/>
            <a:ext cx="840600" cy="840600"/>
          </a:xfrm>
          <a:prstGeom prst="roundRect">
            <a:avLst>
              <a:gd name="adj" fmla="val 50000"/>
            </a:avLst>
          </a:prstGeom>
          <a:solidFill>
            <a:schemeClr val="accent3"/>
          </a:solidFill>
          <a:ln>
            <a:noFill/>
          </a:ln>
          <a:effectLst>
            <a:outerShdw dist="57150" dir="3000000" algn="bl" rotWithShape="0">
              <a:schemeClr val="accent5"/>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1" name="Google Shape;2161;p49">
            <a:extLst>
              <a:ext uri="{C183D7F6-B498-43B3-948B-1728B52AA6E4}">
                <adec:decorative xmlns:adec="http://schemas.microsoft.com/office/drawing/2017/decorative" val="1"/>
              </a:ext>
            </a:extLst>
          </p:cNvPr>
          <p:cNvSpPr/>
          <p:nvPr/>
        </p:nvSpPr>
        <p:spPr>
          <a:xfrm>
            <a:off x="6133200" y="1326913"/>
            <a:ext cx="840600" cy="840600"/>
          </a:xfrm>
          <a:prstGeom prst="roundRect">
            <a:avLst>
              <a:gd name="adj" fmla="val 50000"/>
            </a:avLst>
          </a:prstGeom>
          <a:solidFill>
            <a:schemeClr val="accent3"/>
          </a:solidFill>
          <a:ln>
            <a:noFill/>
          </a:ln>
          <a:effectLst>
            <a:outerShdw dist="57150" dir="3000000" algn="bl" rotWithShape="0">
              <a:schemeClr val="accent5"/>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2259;p56">
            <a:extLst>
              <a:ext uri="{FF2B5EF4-FFF2-40B4-BE49-F238E27FC236}">
                <a16:creationId xmlns:a16="http://schemas.microsoft.com/office/drawing/2014/main" id="{809C29B7-17C8-787B-4DE0-FC1D4DFCABEE}"/>
              </a:ext>
            </a:extLst>
          </p:cNvPr>
          <p:cNvSpPr txBox="1">
            <a:spLocks/>
          </p:cNvSpPr>
          <p:nvPr/>
        </p:nvSpPr>
        <p:spPr>
          <a:xfrm>
            <a:off x="2386807" y="3789419"/>
            <a:ext cx="1660937" cy="395776"/>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2"/>
              </a:buClr>
              <a:buSzPts val="2800"/>
              <a:buFont typeface="Fredoka One"/>
              <a:buNone/>
              <a:defRPr sz="2800" b="0" i="0" u="none" strike="noStrike" cap="none">
                <a:solidFill>
                  <a:schemeClr val="accent3"/>
                </a:solidFill>
                <a:latin typeface="Fredoka One"/>
                <a:ea typeface="Fredoka One"/>
                <a:cs typeface="Fredoka One"/>
                <a:sym typeface="Fredoka One"/>
              </a:defRPr>
            </a:lvl1pPr>
            <a:lvl2pPr marR="0" lvl="1"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2pPr>
            <a:lvl3pPr marR="0" lvl="2"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3pPr>
            <a:lvl4pPr marR="0" lvl="3"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4pPr>
            <a:lvl5pPr marR="0" lvl="4"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5pPr>
            <a:lvl6pPr marR="0" lvl="5"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6pPr>
            <a:lvl7pPr marR="0" lvl="6"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7pPr>
            <a:lvl8pPr marR="0" lvl="7"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8pPr>
            <a:lvl9pPr marR="0" lvl="8"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9pPr>
          </a:lstStyle>
          <a:p>
            <a:r>
              <a:rPr lang="en-US" sz="1200">
                <a:latin typeface="Arial"/>
              </a:rPr>
              <a:t>(Nelson, 2022, p. 3)</a:t>
            </a:r>
          </a:p>
        </p:txBody>
      </p:sp>
      <p:sp>
        <p:nvSpPr>
          <p:cNvPr id="2" name="Google Shape;2259;p56">
            <a:extLst>
              <a:ext uri="{FF2B5EF4-FFF2-40B4-BE49-F238E27FC236}">
                <a16:creationId xmlns:a16="http://schemas.microsoft.com/office/drawing/2014/main" id="{CCB88D08-B75E-ECFB-5CEC-E6465E38A117}"/>
              </a:ext>
            </a:extLst>
          </p:cNvPr>
          <p:cNvSpPr txBox="1">
            <a:spLocks/>
          </p:cNvSpPr>
          <p:nvPr/>
        </p:nvSpPr>
        <p:spPr>
          <a:xfrm>
            <a:off x="6563173" y="3756999"/>
            <a:ext cx="1660937" cy="395776"/>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2"/>
              </a:buClr>
              <a:buSzPts val="2800"/>
              <a:buFont typeface="Fredoka One"/>
              <a:buNone/>
              <a:defRPr sz="2800" b="0" i="0" u="none" strike="noStrike" cap="none">
                <a:solidFill>
                  <a:schemeClr val="accent3"/>
                </a:solidFill>
                <a:latin typeface="Fredoka One"/>
                <a:ea typeface="Fredoka One"/>
                <a:cs typeface="Fredoka One"/>
                <a:sym typeface="Fredoka One"/>
              </a:defRPr>
            </a:lvl1pPr>
            <a:lvl2pPr marR="0" lvl="1"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2pPr>
            <a:lvl3pPr marR="0" lvl="2"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3pPr>
            <a:lvl4pPr marR="0" lvl="3"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4pPr>
            <a:lvl5pPr marR="0" lvl="4"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5pPr>
            <a:lvl6pPr marR="0" lvl="5"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6pPr>
            <a:lvl7pPr marR="0" lvl="6"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7pPr>
            <a:lvl8pPr marR="0" lvl="7"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8pPr>
            <a:lvl9pPr marR="0" lvl="8" algn="ctr"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9pPr>
          </a:lstStyle>
          <a:p>
            <a:r>
              <a:rPr lang="en-US" sz="1200">
                <a:latin typeface="Arial"/>
              </a:rPr>
              <a:t>(Nelson, 2022, p. 4)</a:t>
            </a:r>
          </a:p>
        </p:txBody>
      </p:sp>
      <p:sp>
        <p:nvSpPr>
          <p:cNvPr id="6" name="TextBox 5">
            <a:extLst>
              <a:ext uri="{FF2B5EF4-FFF2-40B4-BE49-F238E27FC236}">
                <a16:creationId xmlns:a16="http://schemas.microsoft.com/office/drawing/2014/main" id="{9007E41C-E0AA-03C4-8BDC-E0F27599135B}"/>
              </a:ext>
            </a:extLst>
          </p:cNvPr>
          <p:cNvSpPr txBox="1"/>
          <p:nvPr/>
        </p:nvSpPr>
        <p:spPr>
          <a:xfrm>
            <a:off x="2777643" y="4334286"/>
            <a:ext cx="5552307" cy="738664"/>
          </a:xfrm>
          <a:prstGeom prst="rect">
            <a:avLst/>
          </a:prstGeom>
          <a:noFill/>
        </p:spPr>
        <p:txBody>
          <a:bodyPr wrap="square">
            <a:spAutoFit/>
          </a:bodyPr>
          <a:lstStyle/>
          <a:p>
            <a:pPr marL="0" indent="0">
              <a:buClr>
                <a:schemeClr val="dk1"/>
              </a:buClr>
              <a:buSzPts val="1100"/>
              <a:buNone/>
            </a:pPr>
            <a:r>
              <a:rPr lang="en-US" sz="1400">
                <a:solidFill>
                  <a:srgbClr val="0070C0"/>
                </a:solidFill>
                <a:latin typeface="+mn-lt"/>
                <a:sym typeface="Fredoka One"/>
                <a:hlinkClick r:id="rId3">
                  <a:extLst>
                    <a:ext uri="{A12FA001-AC4F-418D-AE19-62706E023703}">
                      <ahyp:hlinkClr xmlns:ahyp="http://schemas.microsoft.com/office/drawing/2018/hyperlinkcolor" val="tx"/>
                    </a:ext>
                  </a:extLst>
                </a:hlinkClick>
              </a:rPr>
              <a:t>Nelson, A. (2022, August 25). </a:t>
            </a:r>
            <a:r>
              <a:rPr lang="en-US" sz="1400" i="1">
                <a:solidFill>
                  <a:srgbClr val="0070C0"/>
                </a:solidFill>
                <a:latin typeface="+mn-lt"/>
                <a:sym typeface="Fredoka One"/>
                <a:hlinkClick r:id="rId3">
                  <a:extLst>
                    <a:ext uri="{A12FA001-AC4F-418D-AE19-62706E023703}">
                      <ahyp:hlinkClr xmlns:ahyp="http://schemas.microsoft.com/office/drawing/2018/hyperlinkcolor" val="tx"/>
                    </a:ext>
                  </a:extLst>
                </a:hlinkClick>
              </a:rPr>
              <a:t>Memorandum for the heads of executive departments and agencies. </a:t>
            </a:r>
            <a:r>
              <a:rPr lang="en-US" sz="1400">
                <a:solidFill>
                  <a:srgbClr val="0070C0"/>
                </a:solidFill>
                <a:latin typeface="+mn-lt"/>
                <a:sym typeface="Fredoka One"/>
                <a:hlinkClick r:id="rId3">
                  <a:extLst>
                    <a:ext uri="{A12FA001-AC4F-418D-AE19-62706E023703}">
                      <ahyp:hlinkClr xmlns:ahyp="http://schemas.microsoft.com/office/drawing/2018/hyperlinkcolor" val="tx"/>
                    </a:ext>
                  </a:extLst>
                </a:hlinkClick>
              </a:rPr>
              <a:t>Executive Office of the President, Office of Science and Technology Policy (OSTP). </a:t>
            </a:r>
            <a:endParaRPr lang="en-US" sz="1400">
              <a:solidFill>
                <a:srgbClr val="0070C0"/>
              </a:solidFill>
              <a:latin typeface="+mn-lt"/>
              <a:sym typeface="Fredoka One"/>
            </a:endParaRPr>
          </a:p>
        </p:txBody>
      </p:sp>
    </p:spTree>
    <p:extLst>
      <p:ext uri="{BB962C8B-B14F-4D97-AF65-F5344CB8AC3E}">
        <p14:creationId xmlns:p14="http://schemas.microsoft.com/office/powerpoint/2010/main" val="6313937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F0086C-F208-A856-0F46-2CE78FD505E6}"/>
              </a:ext>
            </a:extLst>
          </p:cNvPr>
          <p:cNvSpPr>
            <a:spLocks noGrp="1"/>
          </p:cNvSpPr>
          <p:nvPr>
            <p:ph type="title"/>
          </p:nvPr>
        </p:nvSpPr>
        <p:spPr>
          <a:xfrm>
            <a:off x="713225" y="-323100"/>
            <a:ext cx="7717500" cy="323100"/>
          </a:xfrm>
        </p:spPr>
        <p:txBody>
          <a:bodyPr spcFirstLastPara="1" wrap="square" lIns="91425" tIns="91425" rIns="91425" bIns="91425" anchor="b" anchorCtr="0">
            <a:noAutofit/>
          </a:bodyPr>
          <a:lstStyle/>
          <a:p>
            <a:r>
              <a:rPr lang="en-US" dirty="0"/>
              <a:t>Protocols.io</a:t>
            </a:r>
          </a:p>
        </p:txBody>
      </p:sp>
      <p:sp>
        <p:nvSpPr>
          <p:cNvPr id="3" name="Content Placeholder 2">
            <a:extLst>
              <a:ext uri="{FF2B5EF4-FFF2-40B4-BE49-F238E27FC236}">
                <a16:creationId xmlns:a16="http://schemas.microsoft.com/office/drawing/2014/main" id="{21251DEB-6E0E-59F7-5969-E84502C6D01E}"/>
              </a:ext>
            </a:extLst>
          </p:cNvPr>
          <p:cNvSpPr>
            <a:spLocks noGrp="1"/>
          </p:cNvSpPr>
          <p:nvPr>
            <p:ph idx="4294967295"/>
          </p:nvPr>
        </p:nvSpPr>
        <p:spPr>
          <a:xfrm>
            <a:off x="132229" y="1308894"/>
            <a:ext cx="8642122" cy="2525712"/>
          </a:xfrm>
        </p:spPr>
        <p:txBody>
          <a:bodyPr/>
          <a:lstStyle/>
          <a:p>
            <a:pPr>
              <a:buFont typeface="Arial" panose="020B0604020202020204" pitchFamily="34" charset="0"/>
              <a:buChar char="•"/>
            </a:pPr>
            <a:r>
              <a:rPr lang="en-US" sz="2000">
                <a:solidFill>
                  <a:schemeClr val="tx1"/>
                </a:solidFill>
                <a:latin typeface="Arial"/>
              </a:rPr>
              <a:t>University of Rochester has </a:t>
            </a:r>
            <a:r>
              <a:rPr lang="en-US" sz="2000" b="1">
                <a:solidFill>
                  <a:schemeClr val="tx1"/>
                </a:solidFill>
                <a:latin typeface="Arial"/>
              </a:rPr>
              <a:t>institutional access. [Free]</a:t>
            </a:r>
          </a:p>
          <a:p>
            <a:pPr>
              <a:buFont typeface="Arial" panose="020B0604020202020204" pitchFamily="34" charset="0"/>
              <a:buChar char="•"/>
            </a:pPr>
            <a:r>
              <a:rPr lang="en-US" sz="2000">
                <a:solidFill>
                  <a:schemeClr val="tx1"/>
                </a:solidFill>
                <a:latin typeface="Arial"/>
              </a:rPr>
              <a:t>A </a:t>
            </a:r>
            <a:r>
              <a:rPr lang="en-US" sz="2000" b="1">
                <a:solidFill>
                  <a:schemeClr val="tx1"/>
                </a:solidFill>
                <a:latin typeface="Arial"/>
              </a:rPr>
              <a:t>secure platform </a:t>
            </a:r>
            <a:r>
              <a:rPr lang="en-US" sz="2000">
                <a:solidFill>
                  <a:schemeClr val="tx1"/>
                </a:solidFill>
                <a:latin typeface="Arial"/>
              </a:rPr>
              <a:t>where you can share methodology and protocols.</a:t>
            </a:r>
          </a:p>
          <a:p>
            <a:pPr>
              <a:buFont typeface="Arial" panose="020B0604020202020204" pitchFamily="34" charset="0"/>
              <a:buChar char="•"/>
            </a:pPr>
            <a:r>
              <a:rPr lang="en-US" sz="2000" b="1">
                <a:solidFill>
                  <a:schemeClr val="tx1"/>
                </a:solidFill>
                <a:latin typeface="Arial"/>
              </a:rPr>
              <a:t>Version control </a:t>
            </a:r>
            <a:r>
              <a:rPr lang="en-US" sz="2000">
                <a:solidFill>
                  <a:schemeClr val="tx1"/>
                </a:solidFill>
                <a:latin typeface="Arial"/>
              </a:rPr>
              <a:t>is built into the platform.</a:t>
            </a:r>
          </a:p>
          <a:p>
            <a:pPr>
              <a:buFont typeface="Arial" panose="020B0604020202020204" pitchFamily="34" charset="0"/>
              <a:buChar char="•"/>
            </a:pPr>
            <a:r>
              <a:rPr lang="en-US" sz="2000">
                <a:solidFill>
                  <a:schemeClr val="tx1"/>
                </a:solidFill>
                <a:latin typeface="Arial"/>
              </a:rPr>
              <a:t>Allows for </a:t>
            </a:r>
            <a:r>
              <a:rPr lang="en-US" sz="2000" b="1">
                <a:solidFill>
                  <a:schemeClr val="tx1"/>
                </a:solidFill>
                <a:latin typeface="Arial"/>
              </a:rPr>
              <a:t>private &amp; secure collaboration </a:t>
            </a:r>
            <a:r>
              <a:rPr lang="en-US" sz="2000">
                <a:solidFill>
                  <a:schemeClr val="tx1"/>
                </a:solidFill>
                <a:latin typeface="Arial"/>
              </a:rPr>
              <a:t>with HIPAA compliance, audit trail, approval/signature, 2-factor authentication, encryption, VPC, and more.</a:t>
            </a:r>
          </a:p>
          <a:p>
            <a:pPr>
              <a:buFont typeface="Arial" panose="020B0604020202020204" pitchFamily="34" charset="0"/>
              <a:buChar char="•"/>
            </a:pPr>
            <a:r>
              <a:rPr lang="en-US" sz="2000">
                <a:solidFill>
                  <a:schemeClr val="tx1"/>
                </a:solidFill>
                <a:latin typeface="Arial"/>
              </a:rPr>
              <a:t>Can </a:t>
            </a:r>
            <a:r>
              <a:rPr lang="en-US" sz="2000" b="1">
                <a:solidFill>
                  <a:schemeClr val="tx1"/>
                </a:solidFill>
                <a:latin typeface="Arial"/>
              </a:rPr>
              <a:t>share publicly, and link to </a:t>
            </a:r>
            <a:r>
              <a:rPr lang="en-US" sz="2000">
                <a:solidFill>
                  <a:schemeClr val="tx1"/>
                </a:solidFill>
                <a:latin typeface="Arial"/>
              </a:rPr>
              <a:t>in your publications and your readme.</a:t>
            </a:r>
          </a:p>
          <a:p>
            <a:pPr>
              <a:buFont typeface="Arial" panose="020B0604020202020204" pitchFamily="34" charset="0"/>
              <a:buChar char="•"/>
            </a:pPr>
            <a:r>
              <a:rPr lang="en-US" sz="2000">
                <a:solidFill>
                  <a:schemeClr val="tx1"/>
                </a:solidFill>
                <a:latin typeface="Arial"/>
              </a:rPr>
              <a:t>Increases </a:t>
            </a:r>
            <a:r>
              <a:rPr lang="en-US" sz="2000" b="1">
                <a:solidFill>
                  <a:schemeClr val="tx1"/>
                </a:solidFill>
                <a:latin typeface="Arial"/>
              </a:rPr>
              <a:t>reproducibility</a:t>
            </a:r>
            <a:r>
              <a:rPr lang="en-US" sz="2000">
                <a:solidFill>
                  <a:schemeClr val="tx1"/>
                </a:solidFill>
                <a:latin typeface="Arial"/>
              </a:rPr>
              <a:t> of your research!</a:t>
            </a:r>
          </a:p>
        </p:txBody>
      </p:sp>
      <p:pic>
        <p:nvPicPr>
          <p:cNvPr id="5" name="Picture 2">
            <a:extLst>
              <a:ext uri="{FF2B5EF4-FFF2-40B4-BE49-F238E27FC236}">
                <a16:creationId xmlns:a16="http://schemas.microsoft.com/office/drawing/2014/main" id="{CF50F4B6-A519-8D1E-2267-35A7D7584ED9}"/>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31175" y="355592"/>
            <a:ext cx="4150519" cy="6215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6858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FB289ED-22C3-97A6-9CAF-1E3ECE75DB51}"/>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4770700" y="62940"/>
            <a:ext cx="3120666" cy="761368"/>
          </a:xfrm>
          <a:prstGeom prst="rect">
            <a:avLst/>
          </a:prstGeom>
        </p:spPr>
      </p:pic>
      <p:sp>
        <p:nvSpPr>
          <p:cNvPr id="2" name="Title 1">
            <a:extLst>
              <a:ext uri="{FF2B5EF4-FFF2-40B4-BE49-F238E27FC236}">
                <a16:creationId xmlns:a16="http://schemas.microsoft.com/office/drawing/2014/main" id="{0DC0BC04-EE73-4536-EFC6-0DDA22D92CDF}"/>
              </a:ext>
            </a:extLst>
          </p:cNvPr>
          <p:cNvSpPr>
            <a:spLocks noGrp="1"/>
          </p:cNvSpPr>
          <p:nvPr>
            <p:ph type="title" idx="4294967295"/>
          </p:nvPr>
        </p:nvSpPr>
        <p:spPr>
          <a:xfrm>
            <a:off x="0" y="-993775"/>
            <a:ext cx="7886700" cy="993775"/>
          </a:xfrm>
        </p:spPr>
        <p:txBody>
          <a:bodyPr vert="horz" lIns="68580" tIns="34290" rIns="68580" bIns="34290" rtlCol="0" anchor="b">
            <a:normAutofit/>
          </a:bodyPr>
          <a:lst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a:lstStyle>
          <a:p>
            <a:r>
              <a:rPr lang="en-US"/>
              <a:t>LabArchives</a:t>
            </a:r>
          </a:p>
        </p:txBody>
      </p:sp>
      <p:sp>
        <p:nvSpPr>
          <p:cNvPr id="12" name="Oval 11">
            <a:extLst>
              <a:ext uri="{FF2B5EF4-FFF2-40B4-BE49-F238E27FC236}">
                <a16:creationId xmlns:a16="http://schemas.microsoft.com/office/drawing/2014/main" id="{25B2FD1F-5052-2A12-2C6D-3062ECC6B120}"/>
              </a:ext>
            </a:extLst>
          </p:cNvPr>
          <p:cNvSpPr/>
          <p:nvPr/>
        </p:nvSpPr>
        <p:spPr>
          <a:xfrm>
            <a:off x="269698" y="2701264"/>
            <a:ext cx="2406313" cy="1519839"/>
          </a:xfrm>
          <a:prstGeom prst="ellipse">
            <a:avLst/>
          </a:prstGeom>
          <a:solidFill>
            <a:schemeClr val="accent1">
              <a:lumMod val="50000"/>
            </a:schemeClr>
          </a:solid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a:lstStyle>
          <a:p>
            <a:pPr algn="ctr"/>
            <a:r>
              <a:rPr lang="en-US" sz="1500">
                <a:solidFill>
                  <a:schemeClr val="bg1"/>
                </a:solidFill>
              </a:rPr>
              <a:t>An Electronic Laboratory Notebook (ELN).</a:t>
            </a:r>
          </a:p>
        </p:txBody>
      </p:sp>
      <p:sp>
        <p:nvSpPr>
          <p:cNvPr id="8" name="Oval 7">
            <a:extLst>
              <a:ext uri="{FF2B5EF4-FFF2-40B4-BE49-F238E27FC236}">
                <a16:creationId xmlns:a16="http://schemas.microsoft.com/office/drawing/2014/main" id="{6A64E4D8-59F0-8844-AAD1-ABB0D9A821FD}"/>
              </a:ext>
            </a:extLst>
          </p:cNvPr>
          <p:cNvSpPr/>
          <p:nvPr/>
        </p:nvSpPr>
        <p:spPr>
          <a:xfrm>
            <a:off x="1738868" y="952502"/>
            <a:ext cx="2306582" cy="1626670"/>
          </a:xfrm>
          <a:prstGeom prst="ellipse">
            <a:avLst/>
          </a:prstGeom>
          <a:solidFill>
            <a:schemeClr val="tx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a:lstStyle>
          <a:p>
            <a:pPr algn="ctr"/>
            <a:r>
              <a:rPr lang="en-US" sz="1500" dirty="0">
                <a:solidFill>
                  <a:schemeClr val="bg1"/>
                </a:solidFill>
              </a:rPr>
              <a:t>UR Community Members Have Free Access.</a:t>
            </a:r>
          </a:p>
        </p:txBody>
      </p:sp>
      <p:sp>
        <p:nvSpPr>
          <p:cNvPr id="9" name="Oval 8">
            <a:extLst>
              <a:ext uri="{FF2B5EF4-FFF2-40B4-BE49-F238E27FC236}">
                <a16:creationId xmlns:a16="http://schemas.microsoft.com/office/drawing/2014/main" id="{DAC2C4E5-B173-21CB-78C3-9B3D2B9879AD}"/>
              </a:ext>
            </a:extLst>
          </p:cNvPr>
          <p:cNvSpPr/>
          <p:nvPr/>
        </p:nvSpPr>
        <p:spPr>
          <a:xfrm>
            <a:off x="3064518" y="2573254"/>
            <a:ext cx="2777525" cy="1617745"/>
          </a:xfrm>
          <a:prstGeom prst="ellipse">
            <a:avLst/>
          </a:prstGeom>
          <a:solidFill>
            <a:schemeClr val="accent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a:lstStyle>
          <a:p>
            <a:pPr algn="ctr"/>
            <a:r>
              <a:rPr lang="en-US" sz="1500" dirty="0">
                <a:solidFill>
                  <a:schemeClr val="bg1"/>
                </a:solidFill>
              </a:rPr>
              <a:t>Use during the research process to keep your folders, files, data, and code, organized.</a:t>
            </a:r>
          </a:p>
        </p:txBody>
      </p:sp>
      <p:sp>
        <p:nvSpPr>
          <p:cNvPr id="10" name="Oval 9">
            <a:extLst>
              <a:ext uri="{FF2B5EF4-FFF2-40B4-BE49-F238E27FC236}">
                <a16:creationId xmlns:a16="http://schemas.microsoft.com/office/drawing/2014/main" id="{EF9B12CE-1EF9-5AA4-0FA9-80E617823B82}"/>
              </a:ext>
            </a:extLst>
          </p:cNvPr>
          <p:cNvSpPr/>
          <p:nvPr/>
        </p:nvSpPr>
        <p:spPr>
          <a:xfrm>
            <a:off x="4900773" y="903523"/>
            <a:ext cx="2375389" cy="1668228"/>
          </a:xfrm>
          <a:prstGeom prst="ellipse">
            <a:avLst/>
          </a:prstGeom>
          <a:solidFill>
            <a:schemeClr val="accent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a:lstStyle>
          <a:p>
            <a:pPr algn="ctr"/>
            <a:r>
              <a:rPr lang="en-US" sz="1500" dirty="0">
                <a:solidFill>
                  <a:schemeClr val="bg1"/>
                </a:solidFill>
              </a:rPr>
              <a:t>Collaborate with others and invite people to your journal. Has version control.</a:t>
            </a:r>
          </a:p>
        </p:txBody>
      </p:sp>
      <p:sp>
        <p:nvSpPr>
          <p:cNvPr id="11" name="Oval 10">
            <a:extLst>
              <a:ext uri="{FF2B5EF4-FFF2-40B4-BE49-F238E27FC236}">
                <a16:creationId xmlns:a16="http://schemas.microsoft.com/office/drawing/2014/main" id="{A8644094-968F-D795-27C9-C9EBFBF2B88D}"/>
              </a:ext>
            </a:extLst>
          </p:cNvPr>
          <p:cNvSpPr/>
          <p:nvPr/>
        </p:nvSpPr>
        <p:spPr>
          <a:xfrm>
            <a:off x="6294108" y="2552875"/>
            <a:ext cx="2531252" cy="1668228"/>
          </a:xfrm>
          <a:prstGeom prst="ellipse">
            <a:avLst/>
          </a:prstGeom>
          <a:solidFill>
            <a:schemeClr val="accent3">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a:lstStyle>
          <a:p>
            <a:pPr algn="ctr"/>
            <a:r>
              <a:rPr lang="en-US" sz="1500" dirty="0">
                <a:solidFill>
                  <a:schemeClr val="bg1"/>
                </a:solidFill>
              </a:rPr>
              <a:t>Optionally share your notebook publicly or with guests. Can publish and get a DOI.</a:t>
            </a:r>
          </a:p>
        </p:txBody>
      </p:sp>
      <p:sp>
        <p:nvSpPr>
          <p:cNvPr id="13" name="TextBox 12">
            <a:extLst>
              <a:ext uri="{FF2B5EF4-FFF2-40B4-BE49-F238E27FC236}">
                <a16:creationId xmlns:a16="http://schemas.microsoft.com/office/drawing/2014/main" id="{1CE0D6F2-C585-97C7-0787-A1CF63E3B45A}"/>
              </a:ext>
            </a:extLst>
          </p:cNvPr>
          <p:cNvSpPr txBox="1"/>
          <p:nvPr/>
        </p:nvSpPr>
        <p:spPr>
          <a:xfrm>
            <a:off x="3622610" y="4634737"/>
            <a:ext cx="5280651" cy="323165"/>
          </a:xfrm>
          <a:prstGeom prst="rect">
            <a:avLst/>
          </a:prstGeom>
          <a:noFill/>
          <a:ln w="38100">
            <a:solidFill>
              <a:schemeClr val="tx1"/>
            </a:solidFill>
          </a:ln>
        </p:spPr>
        <p:txBody>
          <a:bodyPr wrap="square" rtlCol="0">
            <a:spAutoFit/>
          </a:bodyPr>
          <a:lst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a:lstStyle>
          <a:p>
            <a:pPr algn="ctr"/>
            <a:r>
              <a:rPr lang="en-US" sz="1500"/>
              <a:t>Learn More on the </a:t>
            </a:r>
            <a:r>
              <a:rPr lang="en-US" sz="1500">
                <a:hlinkClick r:id="rId3"/>
              </a:rPr>
              <a:t>UR LabArchives Landing Page</a:t>
            </a:r>
            <a:endParaRPr lang="en-US" sz="1500"/>
          </a:p>
        </p:txBody>
      </p:sp>
    </p:spTree>
    <p:extLst>
      <p:ext uri="{BB962C8B-B14F-4D97-AF65-F5344CB8AC3E}">
        <p14:creationId xmlns:p14="http://schemas.microsoft.com/office/powerpoint/2010/main" val="242359961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4B5E07-1C41-432C-49BB-128DC07C7802}"/>
              </a:ext>
            </a:extLst>
          </p:cNvPr>
          <p:cNvSpPr>
            <a:spLocks noGrp="1"/>
          </p:cNvSpPr>
          <p:nvPr>
            <p:ph type="title"/>
          </p:nvPr>
        </p:nvSpPr>
        <p:spPr>
          <a:xfrm>
            <a:off x="649430" y="440262"/>
            <a:ext cx="7717500" cy="323100"/>
          </a:xfrm>
        </p:spPr>
        <p:txBody>
          <a:bodyPr/>
          <a:lstStyle/>
          <a:p>
            <a:r>
              <a:rPr lang="en-US" b="1" dirty="0">
                <a:latin typeface="+mn-lt"/>
              </a:rPr>
              <a:t>What Will You Link To?</a:t>
            </a:r>
          </a:p>
        </p:txBody>
      </p:sp>
      <p:graphicFrame>
        <p:nvGraphicFramePr>
          <p:cNvPr id="4" name="Diagram 3" descr="You should link to everything connected to the project. Articles, Code, Methodology, Presentations, ORCID, Research Outputs">
            <a:extLst>
              <a:ext uri="{FF2B5EF4-FFF2-40B4-BE49-F238E27FC236}">
                <a16:creationId xmlns:a16="http://schemas.microsoft.com/office/drawing/2014/main" id="{ECC97FC0-7F15-2537-B997-A6F414E4C5B5}"/>
              </a:ext>
            </a:extLst>
          </p:cNvPr>
          <p:cNvGraphicFramePr/>
          <p:nvPr>
            <p:extLst>
              <p:ext uri="{D42A27DB-BD31-4B8C-83A1-F6EECF244321}">
                <p14:modId xmlns:p14="http://schemas.microsoft.com/office/powerpoint/2010/main" val="111920698"/>
              </p:ext>
            </p:extLst>
          </p:nvPr>
        </p:nvGraphicFramePr>
        <p:xfrm>
          <a:off x="14177" y="978528"/>
          <a:ext cx="8715674" cy="39019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4192232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FB7C437-E505-F54C-D926-AF949C1F702C}"/>
              </a:ext>
            </a:extLst>
          </p:cNvPr>
          <p:cNvSpPr txBox="1">
            <a:spLocks noGrp="1"/>
          </p:cNvSpPr>
          <p:nvPr>
            <p:ph type="title"/>
          </p:nvPr>
        </p:nvSpPr>
        <p:spPr>
          <a:xfrm>
            <a:off x="720313" y="558494"/>
            <a:ext cx="7717500" cy="530915"/>
          </a:xfrm>
          <a:prstGeom prst="rect">
            <a:avLst/>
          </a:prstGeom>
          <a:noFill/>
          <a:ln>
            <a:noFill/>
            <a:prstDash/>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3000" b="1" dirty="0">
                <a:solidFill>
                  <a:srgbClr val="0070C0"/>
                </a:solidFill>
                <a:latin typeface="Arial"/>
                <a:cs typeface="Arial"/>
              </a:rPr>
              <a:t>Mention the License!</a:t>
            </a:r>
            <a:endParaRPr lang="en-US" sz="3000" b="1" i="0" u="none" strike="noStrike" kern="1200" cap="none" spc="0" normalizeH="0" baseline="0" noProof="0" dirty="0">
              <a:ln>
                <a:noFill/>
              </a:ln>
              <a:solidFill>
                <a:srgbClr val="0070C0"/>
              </a:solidFill>
              <a:effectLst/>
              <a:uLnTx/>
              <a:uFillTx/>
              <a:latin typeface="Arial"/>
              <a:cs typeface="Arial"/>
            </a:endParaRPr>
          </a:p>
        </p:txBody>
      </p:sp>
      <p:sp>
        <p:nvSpPr>
          <p:cNvPr id="9" name="TextBox 8">
            <a:extLst>
              <a:ext uri="{FF2B5EF4-FFF2-40B4-BE49-F238E27FC236}">
                <a16:creationId xmlns:a16="http://schemas.microsoft.com/office/drawing/2014/main" id="{C8BFA84A-97F0-0B53-C79A-912CA5173784}"/>
              </a:ext>
            </a:extLst>
          </p:cNvPr>
          <p:cNvSpPr txBox="1"/>
          <p:nvPr/>
        </p:nvSpPr>
        <p:spPr>
          <a:xfrm>
            <a:off x="413275" y="1197545"/>
            <a:ext cx="4305498" cy="2354491"/>
          </a:xfrm>
          <a:prstGeom prst="rect">
            <a:avLst/>
          </a:prstGeom>
          <a:noFill/>
          <a:ln w="28575">
            <a:noFill/>
          </a:ln>
        </p:spPr>
        <p:txBody>
          <a:bodyPr wrap="square" rtlCol="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342900" indent="-342900">
              <a:buFont typeface="Arial" panose="020B0604020202020204" pitchFamily="34" charset="0"/>
              <a:buChar char="•"/>
            </a:pPr>
            <a:r>
              <a:rPr lang="en-US" sz="2100" dirty="0"/>
              <a:t>CC0 1.0 Universal Public Domain Dedication</a:t>
            </a:r>
          </a:p>
          <a:p>
            <a:pPr marL="342900" indent="-342900">
              <a:buFont typeface="Arial" panose="020B0604020202020204" pitchFamily="34" charset="0"/>
              <a:buChar char="•"/>
            </a:pPr>
            <a:r>
              <a:rPr lang="en-US" sz="2100" dirty="0"/>
              <a:t>CC BY 4.0</a:t>
            </a:r>
          </a:p>
          <a:p>
            <a:pPr marL="342900" indent="-342900">
              <a:buFont typeface="Arial" panose="020B0604020202020204" pitchFamily="34" charset="0"/>
              <a:buChar char="•"/>
            </a:pPr>
            <a:r>
              <a:rPr lang="en-US" sz="2100" dirty="0"/>
              <a:t>CC BY-SA 4.0</a:t>
            </a:r>
          </a:p>
          <a:p>
            <a:pPr marL="342900" indent="-342900">
              <a:buFont typeface="Arial" panose="020B0604020202020204" pitchFamily="34" charset="0"/>
              <a:buChar char="•"/>
            </a:pPr>
            <a:r>
              <a:rPr lang="en-US" sz="2100" dirty="0"/>
              <a:t>CC BY-NC 4.0</a:t>
            </a:r>
          </a:p>
          <a:p>
            <a:pPr marL="342900" indent="-342900">
              <a:buFont typeface="Arial" panose="020B0604020202020204" pitchFamily="34" charset="0"/>
              <a:buChar char="•"/>
            </a:pPr>
            <a:r>
              <a:rPr lang="en-US" sz="2100" dirty="0"/>
              <a:t>CC BY-NC-SA 4.0</a:t>
            </a:r>
          </a:p>
          <a:p>
            <a:pPr marL="342900" indent="-342900">
              <a:buFont typeface="Arial" panose="020B0604020202020204" pitchFamily="34" charset="0"/>
              <a:buChar char="•"/>
            </a:pPr>
            <a:r>
              <a:rPr lang="en-US" sz="2100" dirty="0"/>
              <a:t>CC BY-ND 4.0</a:t>
            </a:r>
          </a:p>
        </p:txBody>
      </p:sp>
      <p:sp>
        <p:nvSpPr>
          <p:cNvPr id="4" name="TextBox 3">
            <a:extLst>
              <a:ext uri="{FF2B5EF4-FFF2-40B4-BE49-F238E27FC236}">
                <a16:creationId xmlns:a16="http://schemas.microsoft.com/office/drawing/2014/main" id="{D2C9A115-782C-26BE-9F79-B2099A4FD45C}"/>
              </a:ext>
            </a:extLst>
          </p:cNvPr>
          <p:cNvSpPr txBox="1"/>
          <p:nvPr/>
        </p:nvSpPr>
        <p:spPr>
          <a:xfrm>
            <a:off x="4724148" y="1199734"/>
            <a:ext cx="2833886" cy="1708160"/>
          </a:xfrm>
          <a:prstGeom prst="rect">
            <a:avLst/>
          </a:prstGeom>
          <a:noFill/>
          <a:ln w="28575">
            <a:noFill/>
          </a:ln>
        </p:spPr>
        <p:txBody>
          <a:bodyPr wrap="square" rtlCol="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342900" indent="-342900">
              <a:buFont typeface="Arial" panose="020B0604020202020204" pitchFamily="34" charset="0"/>
              <a:buChar char="•"/>
            </a:pPr>
            <a:r>
              <a:rPr lang="en-US" sz="2100" dirty="0"/>
              <a:t>CC BY-NC-ND 4.0</a:t>
            </a:r>
          </a:p>
          <a:p>
            <a:pPr marL="342900" indent="-342900">
              <a:buFont typeface="Arial" panose="020B0604020202020204" pitchFamily="34" charset="0"/>
              <a:buChar char="•"/>
            </a:pPr>
            <a:r>
              <a:rPr lang="en-US" sz="2100" dirty="0" err="1"/>
              <a:t>ODbL</a:t>
            </a:r>
            <a:endParaRPr lang="en-US" sz="2100" dirty="0"/>
          </a:p>
          <a:p>
            <a:pPr marL="342900" indent="-342900">
              <a:buFont typeface="Arial" panose="020B0604020202020204" pitchFamily="34" charset="0"/>
              <a:buChar char="•"/>
            </a:pPr>
            <a:r>
              <a:rPr lang="en-US" sz="2100" dirty="0"/>
              <a:t>ODC-By</a:t>
            </a:r>
          </a:p>
          <a:p>
            <a:pPr marL="342900" indent="-342900">
              <a:buFont typeface="Arial" panose="020B0604020202020204" pitchFamily="34" charset="0"/>
              <a:buChar char="•"/>
            </a:pPr>
            <a:r>
              <a:rPr lang="en-US" sz="2100" dirty="0"/>
              <a:t>PDDL</a:t>
            </a:r>
          </a:p>
          <a:p>
            <a:pPr marL="342900" indent="-342900">
              <a:buFont typeface="Arial" panose="020B0604020202020204" pitchFamily="34" charset="0"/>
              <a:buChar char="•"/>
            </a:pPr>
            <a:r>
              <a:rPr lang="en-US" sz="2100" dirty="0"/>
              <a:t>MIT</a:t>
            </a:r>
          </a:p>
        </p:txBody>
      </p:sp>
      <p:pic>
        <p:nvPicPr>
          <p:cNvPr id="8" name="Graphic 7">
            <a:extLst>
              <a:ext uri="{FF2B5EF4-FFF2-40B4-BE49-F238E27FC236}">
                <a16:creationId xmlns:a16="http://schemas.microsoft.com/office/drawing/2014/main" id="{710BD820-E3F5-82FF-FCC6-203122239FDE}"/>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738709" y="2374790"/>
            <a:ext cx="1350069" cy="1350069"/>
          </a:xfrm>
          <a:prstGeom prst="rect">
            <a:avLst/>
          </a:prstGeom>
        </p:spPr>
      </p:pic>
      <p:sp>
        <p:nvSpPr>
          <p:cNvPr id="3" name="TextBox 2">
            <a:extLst>
              <a:ext uri="{FF2B5EF4-FFF2-40B4-BE49-F238E27FC236}">
                <a16:creationId xmlns:a16="http://schemas.microsoft.com/office/drawing/2014/main" id="{406A4F01-6188-0063-FA23-D85CD24A1E4D}"/>
              </a:ext>
            </a:extLst>
          </p:cNvPr>
          <p:cNvSpPr txBox="1"/>
          <p:nvPr/>
        </p:nvSpPr>
        <p:spPr>
          <a:xfrm>
            <a:off x="413416" y="3956367"/>
            <a:ext cx="6730712" cy="784830"/>
          </a:xfrm>
          <a:prstGeom prst="rect">
            <a:avLst/>
          </a:prstGeom>
          <a:noFill/>
          <a:ln w="28575">
            <a:solidFill>
              <a:schemeClr val="tx1"/>
            </a:solidFill>
          </a:ln>
        </p:spPr>
        <p:txBody>
          <a:bodyPr wrap="square" rtlCol="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sz="1500"/>
              <a:t>Check out the </a:t>
            </a:r>
            <a:r>
              <a:rPr lang="en-US" sz="1500">
                <a:hlinkClick r:id="rId4"/>
              </a:rPr>
              <a:t>Creative Commons Website</a:t>
            </a:r>
            <a:r>
              <a:rPr lang="en-US" sz="1500"/>
              <a:t> to learn more about CC Licenses. </a:t>
            </a:r>
          </a:p>
          <a:p>
            <a:endParaRPr lang="en-US" sz="1500"/>
          </a:p>
          <a:p>
            <a:r>
              <a:rPr lang="en-US" sz="1500"/>
              <a:t>Not all repositories will allow you to choose your own license!</a:t>
            </a:r>
          </a:p>
        </p:txBody>
      </p:sp>
    </p:spTree>
    <p:extLst>
      <p:ext uri="{BB962C8B-B14F-4D97-AF65-F5344CB8AC3E}">
        <p14:creationId xmlns:p14="http://schemas.microsoft.com/office/powerpoint/2010/main" val="51739274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745BA7C6-7FAB-F32F-7804-930E22F101DF}"/>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8154" y="314034"/>
            <a:ext cx="2750344" cy="935831"/>
          </a:xfrm>
          <a:prstGeom prst="rect">
            <a:avLst/>
          </a:prstGeom>
          <a:noFill/>
          <a:extLst>
            <a:ext uri="{909E8E84-426E-40DD-AFC4-6F175D3DCCD1}">
              <a14:hiddenFill xmlns:a14="http://schemas.microsoft.com/office/drawing/2010/main">
                <a:solidFill>
                  <a:srgbClr val="FFFFFF"/>
                </a:solidFill>
              </a14:hiddenFill>
            </a:ext>
          </a:extLst>
        </p:spPr>
      </p:pic>
      <p:sp>
        <p:nvSpPr>
          <p:cNvPr id="7" name="Title 6">
            <a:extLst>
              <a:ext uri="{FF2B5EF4-FFF2-40B4-BE49-F238E27FC236}">
                <a16:creationId xmlns:a16="http://schemas.microsoft.com/office/drawing/2014/main" id="{F890D8C6-D9FE-D0FC-4F98-AD9ED10332F9}"/>
              </a:ext>
            </a:extLst>
          </p:cNvPr>
          <p:cNvSpPr>
            <a:spLocks noGrp="1"/>
          </p:cNvSpPr>
          <p:nvPr>
            <p:ph type="title"/>
          </p:nvPr>
        </p:nvSpPr>
        <p:spPr>
          <a:xfrm>
            <a:off x="713225" y="-323100"/>
            <a:ext cx="7717500" cy="323100"/>
          </a:xfrm>
        </p:spPr>
        <p:txBody>
          <a:bodyPr spcFirstLastPara="1" wrap="square" lIns="91425" tIns="91425" rIns="91425" bIns="91425" anchor="b" anchorCtr="0">
            <a:noAutofit/>
          </a:bodyPr>
          <a:lstStyle/>
          <a:p>
            <a:r>
              <a:rPr lang="en-US" dirty="0"/>
              <a:t>ORCID</a:t>
            </a:r>
          </a:p>
        </p:txBody>
      </p:sp>
      <p:sp>
        <p:nvSpPr>
          <p:cNvPr id="9" name="TextBox 8">
            <a:extLst>
              <a:ext uri="{FF2B5EF4-FFF2-40B4-BE49-F238E27FC236}">
                <a16:creationId xmlns:a16="http://schemas.microsoft.com/office/drawing/2014/main" id="{7DFC6B30-332D-E7CE-BC52-370F86AB2E8B}"/>
              </a:ext>
            </a:extLst>
          </p:cNvPr>
          <p:cNvSpPr txBox="1"/>
          <p:nvPr/>
        </p:nvSpPr>
        <p:spPr>
          <a:xfrm>
            <a:off x="363026" y="1535470"/>
            <a:ext cx="8520600" cy="646331"/>
          </a:xfrm>
          <a:prstGeom prst="rect">
            <a:avLst/>
          </a:prstGeom>
          <a:noFill/>
        </p:spPr>
        <p:txBody>
          <a:bodyPr wrap="square" rtlCol="0">
            <a:spAutoFit/>
          </a:bodyPr>
          <a:lstStyle/>
          <a:p>
            <a:pPr lvl="0"/>
            <a:r>
              <a:rPr lang="en-US" sz="1800"/>
              <a:t>ORCID is a unique persistent digital identifier that allows you to distinguish yourself from every other researcher.</a:t>
            </a:r>
          </a:p>
        </p:txBody>
      </p:sp>
      <p:graphicFrame>
        <p:nvGraphicFramePr>
          <p:cNvPr id="8" name="Diagram 7" descr="1. Obtain your ORCID via the ORCID Registration Page. 2. Add all your publications, including data, to your ORCID. 3. Link to your ORCID on all your publications. ">
            <a:extLst>
              <a:ext uri="{FF2B5EF4-FFF2-40B4-BE49-F238E27FC236}">
                <a16:creationId xmlns:a16="http://schemas.microsoft.com/office/drawing/2014/main" id="{C75BEB49-84DE-B3AF-3871-48D2406886A8}"/>
              </a:ext>
            </a:extLst>
          </p:cNvPr>
          <p:cNvGraphicFramePr/>
          <p:nvPr>
            <p:extLst>
              <p:ext uri="{D42A27DB-BD31-4B8C-83A1-F6EECF244321}">
                <p14:modId xmlns:p14="http://schemas.microsoft.com/office/powerpoint/2010/main" val="3248257940"/>
              </p:ext>
            </p:extLst>
          </p:nvPr>
        </p:nvGraphicFramePr>
        <p:xfrm>
          <a:off x="363025" y="1345067"/>
          <a:ext cx="8307446" cy="35400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922061EF-212D-C5F7-DFF2-C4E9F94CF144}"/>
              </a:ext>
            </a:extLst>
          </p:cNvPr>
          <p:cNvSpPr txBox="1"/>
          <p:nvPr/>
        </p:nvSpPr>
        <p:spPr>
          <a:xfrm>
            <a:off x="363024" y="4115644"/>
            <a:ext cx="8306288" cy="300082"/>
          </a:xfrm>
          <a:prstGeom prst="rect">
            <a:avLst/>
          </a:prstGeom>
          <a:noFill/>
          <a:ln w="38100">
            <a:solidFill>
              <a:schemeClr val="tx1"/>
            </a:solidFill>
          </a:ln>
        </p:spPr>
        <p:txBody>
          <a:bodyPr wrap="square" lIns="68580" tIns="34290" rIns="68580" bIns="34290" rtlCol="0" anchor="t">
            <a:spAutoFit/>
          </a:bodyPr>
          <a:lstStyle/>
          <a:p>
            <a:pPr algn="ctr"/>
            <a:r>
              <a:rPr lang="en-US" sz="1500" dirty="0">
                <a:hlinkClick r:id="rId8"/>
              </a:rPr>
              <a:t>Check out our portal for assistance.</a:t>
            </a:r>
            <a:endParaRPr lang="en-US" sz="1050"/>
          </a:p>
        </p:txBody>
      </p:sp>
    </p:spTree>
    <p:extLst>
      <p:ext uri="{BB962C8B-B14F-4D97-AF65-F5344CB8AC3E}">
        <p14:creationId xmlns:p14="http://schemas.microsoft.com/office/powerpoint/2010/main" val="27232392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42C5E2-A05A-CEC2-8C4A-DED9A5FE03F3}"/>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60245022-8467-839F-7B81-7FAD1DED78CE}"/>
              </a:ext>
            </a:extLst>
          </p:cNvPr>
          <p:cNvSpPr txBox="1">
            <a:spLocks noGrp="1"/>
          </p:cNvSpPr>
          <p:nvPr>
            <p:ph type="title"/>
          </p:nvPr>
        </p:nvSpPr>
        <p:spPr>
          <a:xfrm>
            <a:off x="222095" y="283131"/>
            <a:ext cx="8493787" cy="469359"/>
          </a:xfrm>
          <a:prstGeom prst="rect">
            <a:avLst/>
          </a:prstGeom>
          <a:noFill/>
          <a:ln>
            <a:noFill/>
            <a:prstDash/>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defRPr/>
            </a:pPr>
            <a:r>
              <a:rPr lang="en-US" sz="2600" b="1" dirty="0">
                <a:solidFill>
                  <a:srgbClr val="0070C0"/>
                </a:solidFill>
              </a:rPr>
              <a:t>Submitting a publication? </a:t>
            </a:r>
            <a:endParaRPr lang="en-US" sz="2600" dirty="0">
              <a:ea typeface="+mn-ea"/>
              <a:cs typeface="+mn-cs"/>
            </a:endParaRPr>
          </a:p>
        </p:txBody>
      </p:sp>
      <p:sp>
        <p:nvSpPr>
          <p:cNvPr id="9" name="TextBox 8">
            <a:extLst>
              <a:ext uri="{FF2B5EF4-FFF2-40B4-BE49-F238E27FC236}">
                <a16:creationId xmlns:a16="http://schemas.microsoft.com/office/drawing/2014/main" id="{F33F5642-ECD8-DA81-9450-DA9C7909A90B}"/>
              </a:ext>
            </a:extLst>
          </p:cNvPr>
          <p:cNvSpPr txBox="1"/>
          <p:nvPr/>
        </p:nvSpPr>
        <p:spPr>
          <a:xfrm>
            <a:off x="519176" y="834799"/>
            <a:ext cx="7894835" cy="3477875"/>
          </a:xfrm>
          <a:prstGeom prst="rect">
            <a:avLst/>
          </a:prstGeom>
          <a:noFill/>
          <a:ln w="28575">
            <a:noFill/>
          </a:ln>
        </p:spPr>
        <p:txBody>
          <a:bodyPr wrap="square" lIns="91440" tIns="45720" rIns="91440" bIns="45720" rtlCol="0" anchor="t">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sz="1600" dirty="0"/>
              <a:t>Let the journal know of any funder requirements from the get-go. Add suggested language to your </a:t>
            </a:r>
            <a:r>
              <a:rPr lang="en-US" sz="1600" b="1" dirty="0"/>
              <a:t>letter of submission</a:t>
            </a:r>
            <a:r>
              <a:rPr lang="en-US" sz="1600" dirty="0"/>
              <a:t>:</a:t>
            </a:r>
            <a:endParaRPr lang="en-US" sz="1600" dirty="0">
              <a:cs typeface="Arial"/>
            </a:endParaRPr>
          </a:p>
          <a:p>
            <a:endParaRPr lang="en-US" sz="1600" dirty="0">
              <a:cs typeface="Arial"/>
            </a:endParaRPr>
          </a:p>
          <a:p>
            <a:pPr marL="285750" indent="-285750">
              <a:buChar char="•"/>
            </a:pPr>
            <a:r>
              <a:rPr lang="en-US" sz="1600" dirty="0"/>
              <a:t>Recommended language from the NIH - adapt to your federal agency:</a:t>
            </a:r>
            <a:endParaRPr lang="en-US" sz="1600" dirty="0">
              <a:cs typeface="Arial"/>
            </a:endParaRPr>
          </a:p>
          <a:p>
            <a:pPr marL="285750" indent="-285750">
              <a:buChar char="•"/>
            </a:pPr>
            <a:endParaRPr lang="en-US" sz="1400" dirty="0"/>
          </a:p>
          <a:p>
            <a:pPr lvl="1"/>
            <a:r>
              <a:rPr lang="en-US" sz="1400" dirty="0"/>
              <a:t>"This manuscript is the result of funding in whole or in part by [federal agency]. It is subject to [federal agency]'s public access policy. Through acceptance of this funding, [federal agency] has been given a right to make this manuscript publicly available in [repository], [upon the Official Date of Publication - </a:t>
            </a:r>
            <a:r>
              <a:rPr lang="en-US" sz="1400" i="1" dirty="0"/>
              <a:t>for agencies with a current valid policy</a:t>
            </a:r>
            <a:r>
              <a:rPr lang="en-US" sz="1400" dirty="0"/>
              <a:t>] as defined by the [federal agency]." </a:t>
            </a:r>
          </a:p>
          <a:p>
            <a:pPr lvl="1"/>
            <a:endParaRPr lang="en-US" sz="1400" dirty="0">
              <a:cs typeface="Arial"/>
            </a:endParaRPr>
          </a:p>
          <a:p>
            <a:pPr marL="285750" indent="-285750">
              <a:buChar char="•"/>
            </a:pPr>
            <a:r>
              <a:rPr lang="en-US" sz="1600" dirty="0"/>
              <a:t>A shorter and more flexible version:</a:t>
            </a:r>
            <a:endParaRPr lang="en-US" sz="1600" dirty="0">
              <a:cs typeface="Arial"/>
            </a:endParaRPr>
          </a:p>
          <a:p>
            <a:pPr marL="285750" indent="-285750">
              <a:buChar char="•"/>
            </a:pPr>
            <a:endParaRPr lang="en-US" sz="1400" dirty="0">
              <a:ea typeface="+mn-lt"/>
              <a:cs typeface="+mn-lt"/>
            </a:endParaRPr>
          </a:p>
          <a:p>
            <a:pPr lvl="1"/>
            <a:r>
              <a:rPr lang="en-US" sz="1400" dirty="0">
                <a:ea typeface="+mn-lt"/>
                <a:cs typeface="+mn-lt"/>
              </a:rPr>
              <a:t>"This manuscript is the result of funding in whole or in part by [funder]. It is subject to [funder]'s public access [or open access] policy."</a:t>
            </a:r>
            <a:endParaRPr lang="en-US" dirty="0"/>
          </a:p>
        </p:txBody>
      </p:sp>
      <p:sp>
        <p:nvSpPr>
          <p:cNvPr id="2" name="TextBox 1">
            <a:extLst>
              <a:ext uri="{FF2B5EF4-FFF2-40B4-BE49-F238E27FC236}">
                <a16:creationId xmlns:a16="http://schemas.microsoft.com/office/drawing/2014/main" id="{F784D48C-3F2C-86B4-92C4-D3AEB480674B}"/>
              </a:ext>
            </a:extLst>
          </p:cNvPr>
          <p:cNvSpPr txBox="1"/>
          <p:nvPr/>
        </p:nvSpPr>
        <p:spPr>
          <a:xfrm>
            <a:off x="1772100" y="4449634"/>
            <a:ext cx="6666042" cy="307777"/>
          </a:xfrm>
          <a:prstGeom prst="rect">
            <a:avLst/>
          </a:prstGeom>
          <a:noFill/>
          <a:ln w="28575">
            <a:solidFill>
              <a:srgbClr val="2683C6"/>
            </a:solidFill>
          </a:ln>
        </p:spPr>
        <p:txBody>
          <a:bodyPr wrap="square" lIns="91440" tIns="45720" rIns="91440" bIns="45720" rtlCol="0" anchor="t">
            <a:spAutoFit/>
          </a:bodyPr>
          <a:lstStyle/>
          <a:p>
            <a:r>
              <a:rPr lang="en-US" dirty="0"/>
              <a:t>Questions? Contact Scholarly Publishing at </a:t>
            </a:r>
            <a:r>
              <a:rPr lang="en-US" dirty="0">
                <a:hlinkClick r:id="rId2"/>
              </a:rPr>
              <a:t>scholcomm@library.rochester.edu</a:t>
            </a:r>
            <a:r>
              <a:rPr lang="en-US" dirty="0"/>
              <a:t> </a:t>
            </a:r>
          </a:p>
        </p:txBody>
      </p:sp>
    </p:spTree>
    <p:extLst>
      <p:ext uri="{BB962C8B-B14F-4D97-AF65-F5344CB8AC3E}">
        <p14:creationId xmlns:p14="http://schemas.microsoft.com/office/powerpoint/2010/main" val="119645875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835"/>
        <p:cNvGrpSpPr/>
        <p:nvPr/>
      </p:nvGrpSpPr>
      <p:grpSpPr>
        <a:xfrm>
          <a:off x="0" y="0"/>
          <a:ext cx="0" cy="0"/>
          <a:chOff x="0" y="0"/>
          <a:chExt cx="0" cy="0"/>
        </a:xfrm>
      </p:grpSpPr>
      <p:sp>
        <p:nvSpPr>
          <p:cNvPr id="1836" name="Google Shape;1836;p36"/>
          <p:cNvSpPr txBox="1">
            <a:spLocks noGrp="1"/>
          </p:cNvSpPr>
          <p:nvPr>
            <p:ph type="title" idx="2"/>
          </p:nvPr>
        </p:nvSpPr>
        <p:spPr>
          <a:xfrm>
            <a:off x="2287133" y="2370259"/>
            <a:ext cx="4569734" cy="687986"/>
          </a:xfrm>
          <a:prstGeom prst="rect">
            <a:avLst/>
          </a:prstGeom>
        </p:spPr>
        <p:txBody>
          <a:bodyPr spcFirstLastPara="1" wrap="square" lIns="91425" tIns="91425" rIns="91425" bIns="91425" anchor="ctr" anchorCtr="0">
            <a:noAutofit/>
          </a:bodyPr>
          <a:lstStyle/>
          <a:p>
            <a:r>
              <a:rPr lang="en" b="1">
                <a:latin typeface="Arial"/>
              </a:rPr>
              <a:t>Data Services &amp; Resources</a:t>
            </a:r>
            <a:endParaRPr lang="en-US">
              <a:latin typeface="Arial"/>
            </a:endParaRPr>
          </a:p>
        </p:txBody>
      </p:sp>
      <p:sp>
        <p:nvSpPr>
          <p:cNvPr id="1837" name="Google Shape;1837;p36"/>
          <p:cNvSpPr txBox="1">
            <a:spLocks noGrp="1"/>
          </p:cNvSpPr>
          <p:nvPr>
            <p:ph type="title"/>
          </p:nvPr>
        </p:nvSpPr>
        <p:spPr>
          <a:xfrm>
            <a:off x="4027950" y="834900"/>
            <a:ext cx="1088100" cy="4755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dirty="0"/>
              <a:t>4</a:t>
            </a:r>
            <a:endParaRPr dirty="0"/>
          </a:p>
        </p:txBody>
      </p:sp>
    </p:spTree>
    <p:extLst>
      <p:ext uri="{BB962C8B-B14F-4D97-AF65-F5344CB8AC3E}">
        <p14:creationId xmlns:p14="http://schemas.microsoft.com/office/powerpoint/2010/main" val="850125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a:extLst>
              <a:ext uri="{FF2B5EF4-FFF2-40B4-BE49-F238E27FC236}">
                <a16:creationId xmlns:a16="http://schemas.microsoft.com/office/drawing/2014/main" id="{AE14FD72-6BDA-377C-D4EB-C39BB59A457C}"/>
              </a:ext>
            </a:extLst>
          </p:cNvPr>
          <p:cNvSpPr>
            <a:spLocks noGrp="1" noChangeArrowheads="1"/>
          </p:cNvSpPr>
          <p:nvPr>
            <p:ph type="title"/>
          </p:nvPr>
        </p:nvSpPr>
        <p:spPr bwMode="auto">
          <a:xfrm>
            <a:off x="615754" y="835407"/>
            <a:ext cx="7717500" cy="323100"/>
          </a:xfrm>
          <a:prstGeom prst="rect">
            <a:avLst/>
          </a:prstGeom>
          <a:noFill/>
          <a:ln>
            <a:noFill/>
            <a:prstDash/>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68580" tIns="34290" rIns="68580" bIns="34290" numCol="1" spcCol="0" rtlCol="0" fromWordArt="0" anchor="b" anchorCtr="0" forceAA="0" compatLnSpc="1">
            <a:prstTxWarp prst="textNoShape">
              <a:avLst/>
            </a:prstTxWarp>
            <a:normAutofit fontScale="90000"/>
          </a:bodyPr>
          <a:lstStyle/>
          <a:p>
            <a:pPr defTabSz="685800" fontAlgn="base">
              <a:lnSpc>
                <a:spcPct val="90000"/>
              </a:lnSpc>
              <a:spcBef>
                <a:spcPct val="0"/>
              </a:spcBef>
              <a:spcAft>
                <a:spcPts val="450"/>
              </a:spcAft>
              <a:buClrTx/>
              <a:buSzTx/>
              <a:defRPr/>
            </a:pPr>
            <a:r>
              <a:rPr lang="en-US" altLang="en-US" sz="3600" b="1" kern="1200" dirty="0">
                <a:latin typeface="+mj-lt"/>
                <a:ea typeface="+mj-ea"/>
                <a:cs typeface="+mj-cs"/>
              </a:rPr>
              <a:t>Data Services:</a:t>
            </a:r>
            <a:br>
              <a:rPr lang="en-US" altLang="en-US" sz="3600" b="1" kern="1200" dirty="0">
                <a:latin typeface="+mj-lt"/>
                <a:ea typeface="+mj-ea"/>
                <a:cs typeface="+mj-cs"/>
              </a:rPr>
            </a:br>
            <a:r>
              <a:rPr lang="en-US" altLang="en-US" sz="3600" b="1" kern="1200" dirty="0">
                <a:latin typeface="+mj-lt"/>
                <a:ea typeface="+mj-ea"/>
                <a:cs typeface="+mj-cs"/>
              </a:rPr>
              <a:t>Service Types</a:t>
            </a:r>
          </a:p>
        </p:txBody>
      </p:sp>
      <p:sp>
        <p:nvSpPr>
          <p:cNvPr id="3" name="Rectangle 2">
            <a:extLst>
              <a:ext uri="{FF2B5EF4-FFF2-40B4-BE49-F238E27FC236}">
                <a16:creationId xmlns:a16="http://schemas.microsoft.com/office/drawing/2014/main" id="{D52EEBE4-6B54-321B-14EA-A5C6432C3C70}"/>
              </a:ext>
            </a:extLst>
          </p:cNvPr>
          <p:cNvSpPr/>
          <p:nvPr/>
        </p:nvSpPr>
        <p:spPr>
          <a:xfrm>
            <a:off x="945717" y="1380819"/>
            <a:ext cx="3210398" cy="1161622"/>
          </a:xfrm>
          <a:prstGeom prst="rect">
            <a:avLst/>
          </a:prstGeom>
          <a:solidFill>
            <a:schemeClr val="tx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dirty="0"/>
              <a:t>Answer Questions Via Chat or Email.</a:t>
            </a:r>
          </a:p>
        </p:txBody>
      </p:sp>
      <p:sp>
        <p:nvSpPr>
          <p:cNvPr id="4" name="Rectangle 3">
            <a:extLst>
              <a:ext uri="{FF2B5EF4-FFF2-40B4-BE49-F238E27FC236}">
                <a16:creationId xmlns:a16="http://schemas.microsoft.com/office/drawing/2014/main" id="{6D73BA9D-3062-DDFD-6979-AF496BBB82D6}"/>
              </a:ext>
            </a:extLst>
          </p:cNvPr>
          <p:cNvSpPr/>
          <p:nvPr/>
        </p:nvSpPr>
        <p:spPr>
          <a:xfrm>
            <a:off x="4669497" y="1380819"/>
            <a:ext cx="3210398" cy="1161622"/>
          </a:xfrm>
          <a:prstGeom prst="rect">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dirty="0"/>
              <a:t>Offer one-on-one consultations in-person or via zoom.</a:t>
            </a:r>
          </a:p>
        </p:txBody>
      </p:sp>
      <p:sp>
        <p:nvSpPr>
          <p:cNvPr id="5" name="Rectangle 4">
            <a:extLst>
              <a:ext uri="{FF2B5EF4-FFF2-40B4-BE49-F238E27FC236}">
                <a16:creationId xmlns:a16="http://schemas.microsoft.com/office/drawing/2014/main" id="{EBCF1B49-26CC-8B9D-F8BE-8E5631CE079B}"/>
              </a:ext>
            </a:extLst>
          </p:cNvPr>
          <p:cNvSpPr/>
          <p:nvPr/>
        </p:nvSpPr>
        <p:spPr>
          <a:xfrm>
            <a:off x="945717" y="2794062"/>
            <a:ext cx="3210398" cy="1161622"/>
          </a:xfrm>
          <a:prstGeom prst="rect">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dirty="0"/>
              <a:t>Give private workshops/webinars to groups, classes, or dept. upon request</a:t>
            </a:r>
          </a:p>
        </p:txBody>
      </p:sp>
      <p:sp>
        <p:nvSpPr>
          <p:cNvPr id="6" name="Rectangle 5">
            <a:extLst>
              <a:ext uri="{FF2B5EF4-FFF2-40B4-BE49-F238E27FC236}">
                <a16:creationId xmlns:a16="http://schemas.microsoft.com/office/drawing/2014/main" id="{38107659-A3CB-24F3-980F-7DC56F288F3B}"/>
              </a:ext>
            </a:extLst>
          </p:cNvPr>
          <p:cNvSpPr/>
          <p:nvPr/>
        </p:nvSpPr>
        <p:spPr>
          <a:xfrm>
            <a:off x="4669497" y="2794062"/>
            <a:ext cx="3210398" cy="1161622"/>
          </a:xfrm>
          <a:prstGeom prst="rect">
            <a:avLst/>
          </a:prstGeom>
          <a:solidFill>
            <a:schemeClr val="tx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dirty="0"/>
              <a:t>Review DMSPs for all Funders and Review Datasets</a:t>
            </a:r>
          </a:p>
        </p:txBody>
      </p:sp>
      <p:sp>
        <p:nvSpPr>
          <p:cNvPr id="2" name="TextBox 1">
            <a:extLst>
              <a:ext uri="{FF2B5EF4-FFF2-40B4-BE49-F238E27FC236}">
                <a16:creationId xmlns:a16="http://schemas.microsoft.com/office/drawing/2014/main" id="{03F7C0ED-B457-BC7E-D28C-65D5A4D8ECB1}"/>
              </a:ext>
            </a:extLst>
          </p:cNvPr>
          <p:cNvSpPr txBox="1"/>
          <p:nvPr/>
        </p:nvSpPr>
        <p:spPr>
          <a:xfrm>
            <a:off x="945717" y="4177997"/>
            <a:ext cx="4892766" cy="253916"/>
          </a:xfrm>
          <a:prstGeom prst="rect">
            <a:avLst/>
          </a:prstGeom>
          <a:noFill/>
          <a:ln w="19050">
            <a:solidFill>
              <a:schemeClr val="tx2">
                <a:lumMod val="60000"/>
                <a:lumOff val="40000"/>
              </a:schemeClr>
            </a:solidFill>
          </a:ln>
        </p:spPr>
        <p:txBody>
          <a:bodyPr wrap="square" rtlCol="0">
            <a:spAutoFit/>
          </a:bodyPr>
          <a:lstStyle/>
          <a:p>
            <a:r>
              <a:rPr lang="en-US" sz="1050" dirty="0">
                <a:hlinkClick r:id="rId3">
                  <a:extLst>
                    <a:ext uri="{A12FA001-AC4F-418D-AE19-62706E023703}">
                      <ahyp:hlinkClr xmlns:ahyp="http://schemas.microsoft.com/office/drawing/2018/hyperlinkcolor" val="tx"/>
                    </a:ext>
                  </a:extLst>
                </a:hlinkClick>
              </a:rPr>
              <a:t>URL: https://www.library.rochester.edu/services/data-management-and-sharing</a:t>
            </a:r>
            <a:endParaRPr lang="en-US" sz="1050" dirty="0"/>
          </a:p>
        </p:txBody>
      </p:sp>
    </p:spTree>
    <p:extLst>
      <p:ext uri="{BB962C8B-B14F-4D97-AF65-F5344CB8AC3E}">
        <p14:creationId xmlns:p14="http://schemas.microsoft.com/office/powerpoint/2010/main" val="3876843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a:extLst>
              <a:ext uri="{FF2B5EF4-FFF2-40B4-BE49-F238E27FC236}">
                <a16:creationId xmlns:a16="http://schemas.microsoft.com/office/drawing/2014/main" id="{AE14FD72-6BDA-377C-D4EB-C39BB59A457C}"/>
              </a:ext>
            </a:extLst>
          </p:cNvPr>
          <p:cNvSpPr>
            <a:spLocks noGrp="1" noChangeArrowheads="1"/>
          </p:cNvSpPr>
          <p:nvPr>
            <p:ph type="title"/>
          </p:nvPr>
        </p:nvSpPr>
        <p:spPr bwMode="auto">
          <a:xfrm>
            <a:off x="713250" y="769854"/>
            <a:ext cx="7717500" cy="323100"/>
          </a:xfrm>
          <a:prstGeom prst="rect">
            <a:avLst/>
          </a:prstGeom>
          <a:noFill/>
          <a:ln>
            <a:noFill/>
            <a:prstDash/>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68580" tIns="34290" rIns="68580" bIns="34290" numCol="1" spcCol="0" rtlCol="0" fromWordArt="0" anchor="b" anchorCtr="0" forceAA="0" compatLnSpc="1">
            <a:prstTxWarp prst="textNoShape">
              <a:avLst/>
            </a:prstTxWarp>
            <a:normAutofit fontScale="90000"/>
          </a:bodyPr>
          <a:lstStyle/>
          <a:p>
            <a:pPr defTabSz="685800" fontAlgn="base">
              <a:lnSpc>
                <a:spcPct val="90000"/>
              </a:lnSpc>
              <a:spcBef>
                <a:spcPct val="0"/>
              </a:spcBef>
              <a:spcAft>
                <a:spcPts val="450"/>
              </a:spcAft>
              <a:buClrTx/>
              <a:buSzTx/>
              <a:defRPr/>
            </a:pPr>
            <a:r>
              <a:rPr lang="en-US" altLang="en-US" sz="3600" b="1" kern="1200" dirty="0">
                <a:latin typeface="+mj-lt"/>
                <a:ea typeface="+mj-ea"/>
                <a:cs typeface="+mj-cs"/>
              </a:rPr>
              <a:t>Data Services:</a:t>
            </a:r>
            <a:br>
              <a:rPr lang="en-US" altLang="en-US" sz="3600" b="1" kern="1200" dirty="0">
                <a:latin typeface="+mj-lt"/>
                <a:ea typeface="+mj-ea"/>
                <a:cs typeface="+mj-cs"/>
              </a:rPr>
            </a:br>
            <a:r>
              <a:rPr lang="en-US" altLang="en-US" sz="3600" b="1" kern="1200" dirty="0">
                <a:latin typeface="+mj-lt"/>
                <a:ea typeface="+mj-ea"/>
                <a:cs typeface="+mj-cs"/>
              </a:rPr>
              <a:t>Areas of Specialization</a:t>
            </a:r>
          </a:p>
        </p:txBody>
      </p:sp>
      <p:sp>
        <p:nvSpPr>
          <p:cNvPr id="3" name="Rectangle 2">
            <a:extLst>
              <a:ext uri="{FF2B5EF4-FFF2-40B4-BE49-F238E27FC236}">
                <a16:creationId xmlns:a16="http://schemas.microsoft.com/office/drawing/2014/main" id="{D52EEBE4-6B54-321B-14EA-A5C6432C3C70}"/>
              </a:ext>
            </a:extLst>
          </p:cNvPr>
          <p:cNvSpPr/>
          <p:nvPr/>
        </p:nvSpPr>
        <p:spPr>
          <a:xfrm>
            <a:off x="1101659" y="1351006"/>
            <a:ext cx="3210398" cy="692498"/>
          </a:xfrm>
          <a:prstGeom prst="rect">
            <a:avLst/>
          </a:prstGeom>
          <a:solidFill>
            <a:schemeClr val="tx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dirty="0"/>
              <a:t>DMSPs</a:t>
            </a:r>
          </a:p>
          <a:p>
            <a:pPr algn="ctr"/>
            <a:r>
              <a:rPr lang="en-US" sz="1200" dirty="0"/>
              <a:t>Review plans and give advice for all funders</a:t>
            </a:r>
          </a:p>
          <a:p>
            <a:pPr algn="ctr"/>
            <a:endParaRPr lang="en-US" sz="1200" dirty="0"/>
          </a:p>
        </p:txBody>
      </p:sp>
      <p:sp>
        <p:nvSpPr>
          <p:cNvPr id="4" name="Rectangle 3">
            <a:extLst>
              <a:ext uri="{FF2B5EF4-FFF2-40B4-BE49-F238E27FC236}">
                <a16:creationId xmlns:a16="http://schemas.microsoft.com/office/drawing/2014/main" id="{6D73BA9D-3062-DDFD-6979-AF496BBB82D6}"/>
              </a:ext>
            </a:extLst>
          </p:cNvPr>
          <p:cNvSpPr/>
          <p:nvPr/>
        </p:nvSpPr>
        <p:spPr>
          <a:xfrm>
            <a:off x="1101658" y="2248404"/>
            <a:ext cx="3210398" cy="838091"/>
          </a:xfrm>
          <a:prstGeom prst="rect">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dirty="0"/>
              <a:t>Data Management Best Practices</a:t>
            </a:r>
          </a:p>
          <a:p>
            <a:pPr algn="ctr"/>
            <a:r>
              <a:rPr lang="en-US" sz="1200" dirty="0"/>
              <a:t>Data and file management, documentation, readmes, data dictionaries, file naming conventions</a:t>
            </a:r>
          </a:p>
        </p:txBody>
      </p:sp>
      <p:sp>
        <p:nvSpPr>
          <p:cNvPr id="7" name="Rectangle 6">
            <a:extLst>
              <a:ext uri="{FF2B5EF4-FFF2-40B4-BE49-F238E27FC236}">
                <a16:creationId xmlns:a16="http://schemas.microsoft.com/office/drawing/2014/main" id="{0B7F4499-7DF8-0B10-AEEF-4EE1F5729BB3}"/>
              </a:ext>
            </a:extLst>
          </p:cNvPr>
          <p:cNvSpPr/>
          <p:nvPr/>
        </p:nvSpPr>
        <p:spPr>
          <a:xfrm>
            <a:off x="1101658" y="3273973"/>
            <a:ext cx="3210398" cy="714662"/>
          </a:xfrm>
          <a:prstGeom prst="rect">
            <a:avLst/>
          </a:prstGeom>
          <a:solidFill>
            <a:schemeClr val="tx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dirty="0"/>
              <a:t>Data Visualization</a:t>
            </a:r>
          </a:p>
          <a:p>
            <a:pPr algn="ctr"/>
            <a:r>
              <a:rPr lang="en-US" sz="1200" dirty="0"/>
              <a:t>Excel, Tableau, RStudio, </a:t>
            </a:r>
            <a:r>
              <a:rPr lang="en-US" sz="1200" dirty="0" err="1"/>
              <a:t>Jupyter</a:t>
            </a:r>
            <a:r>
              <a:rPr lang="en-US" sz="1200" dirty="0"/>
              <a:t> Notebooks, Python, OpenRefine, etc.</a:t>
            </a:r>
          </a:p>
        </p:txBody>
      </p:sp>
      <p:sp>
        <p:nvSpPr>
          <p:cNvPr id="5" name="Rectangle 4">
            <a:extLst>
              <a:ext uri="{FF2B5EF4-FFF2-40B4-BE49-F238E27FC236}">
                <a16:creationId xmlns:a16="http://schemas.microsoft.com/office/drawing/2014/main" id="{EBCF1B49-26CC-8B9D-F8BE-8E5631CE079B}"/>
              </a:ext>
            </a:extLst>
          </p:cNvPr>
          <p:cNvSpPr/>
          <p:nvPr/>
        </p:nvSpPr>
        <p:spPr>
          <a:xfrm>
            <a:off x="4825437" y="1351006"/>
            <a:ext cx="3210398" cy="692498"/>
          </a:xfrm>
          <a:prstGeom prst="rect">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dirty="0"/>
              <a:t>Reproducibility</a:t>
            </a:r>
          </a:p>
          <a:p>
            <a:pPr algn="ctr"/>
            <a:r>
              <a:rPr lang="en-US" sz="1200" dirty="0"/>
              <a:t>Statistical Methods, APIs, Code, Scholarly Identity, ORCID, PIDs</a:t>
            </a:r>
          </a:p>
        </p:txBody>
      </p:sp>
      <p:sp>
        <p:nvSpPr>
          <p:cNvPr id="6" name="Rectangle 5">
            <a:extLst>
              <a:ext uri="{FF2B5EF4-FFF2-40B4-BE49-F238E27FC236}">
                <a16:creationId xmlns:a16="http://schemas.microsoft.com/office/drawing/2014/main" id="{38107659-A3CB-24F3-980F-7DC56F288F3B}"/>
              </a:ext>
            </a:extLst>
          </p:cNvPr>
          <p:cNvSpPr/>
          <p:nvPr/>
        </p:nvSpPr>
        <p:spPr>
          <a:xfrm>
            <a:off x="4825437" y="2240605"/>
            <a:ext cx="3210398" cy="845891"/>
          </a:xfrm>
          <a:prstGeom prst="rect">
            <a:avLst/>
          </a:prstGeom>
          <a:solidFill>
            <a:schemeClr val="tx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dirty="0"/>
              <a:t>Data Curation and Repositories</a:t>
            </a:r>
          </a:p>
          <a:p>
            <a:pPr algn="ctr"/>
            <a:r>
              <a:rPr lang="en-US" sz="1200" dirty="0"/>
              <a:t>University of Rochester Research Repository (URRR), deposit and curate data, choose a repository </a:t>
            </a:r>
          </a:p>
        </p:txBody>
      </p:sp>
      <p:sp>
        <p:nvSpPr>
          <p:cNvPr id="8" name="Rectangle 7">
            <a:extLst>
              <a:ext uri="{FF2B5EF4-FFF2-40B4-BE49-F238E27FC236}">
                <a16:creationId xmlns:a16="http://schemas.microsoft.com/office/drawing/2014/main" id="{60917C37-B044-7343-8C05-8938EA374B4F}"/>
              </a:ext>
            </a:extLst>
          </p:cNvPr>
          <p:cNvSpPr/>
          <p:nvPr/>
        </p:nvSpPr>
        <p:spPr>
          <a:xfrm>
            <a:off x="4825436" y="3273973"/>
            <a:ext cx="3210398" cy="714662"/>
          </a:xfrm>
          <a:prstGeom prst="rect">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dirty="0"/>
              <a:t>Data Tools</a:t>
            </a:r>
          </a:p>
          <a:p>
            <a:pPr algn="ctr"/>
            <a:r>
              <a:rPr lang="en-US" sz="1200" dirty="0"/>
              <a:t>LabArchives, OSF, protocols.io, the DMPTool, ICPSR, and </a:t>
            </a:r>
            <a:r>
              <a:rPr lang="en-US" sz="1200" dirty="0" err="1"/>
              <a:t>BioRender</a:t>
            </a:r>
            <a:endParaRPr lang="en-US" sz="1200" dirty="0"/>
          </a:p>
        </p:txBody>
      </p:sp>
      <p:sp>
        <p:nvSpPr>
          <p:cNvPr id="9" name="TextBox 8">
            <a:extLst>
              <a:ext uri="{FF2B5EF4-FFF2-40B4-BE49-F238E27FC236}">
                <a16:creationId xmlns:a16="http://schemas.microsoft.com/office/drawing/2014/main" id="{39AB863B-89B2-03C8-076A-1E85D11C34B5}"/>
              </a:ext>
            </a:extLst>
          </p:cNvPr>
          <p:cNvSpPr txBox="1"/>
          <p:nvPr/>
        </p:nvSpPr>
        <p:spPr>
          <a:xfrm>
            <a:off x="1101658" y="4246688"/>
            <a:ext cx="4892766" cy="253916"/>
          </a:xfrm>
          <a:prstGeom prst="rect">
            <a:avLst/>
          </a:prstGeom>
          <a:noFill/>
          <a:ln w="19050">
            <a:solidFill>
              <a:schemeClr val="tx2">
                <a:lumMod val="60000"/>
                <a:lumOff val="40000"/>
              </a:schemeClr>
            </a:solidFill>
          </a:ln>
        </p:spPr>
        <p:txBody>
          <a:bodyPr wrap="square" rtlCol="0">
            <a:spAutoFit/>
          </a:bodyPr>
          <a:lstStyle/>
          <a:p>
            <a:r>
              <a:rPr lang="en-US" sz="1050" dirty="0">
                <a:hlinkClick r:id="rId3">
                  <a:extLst>
                    <a:ext uri="{A12FA001-AC4F-418D-AE19-62706E023703}">
                      <ahyp:hlinkClr xmlns:ahyp="http://schemas.microsoft.com/office/drawing/2018/hyperlinkcolor" val="tx"/>
                    </a:ext>
                  </a:extLst>
                </a:hlinkClick>
              </a:rPr>
              <a:t>URL: https://www.library.rochester.edu/services/data-management-and-sharing</a:t>
            </a:r>
            <a:endParaRPr lang="en-US" sz="1050" dirty="0"/>
          </a:p>
        </p:txBody>
      </p:sp>
    </p:spTree>
    <p:extLst>
      <p:ext uri="{BB962C8B-B14F-4D97-AF65-F5344CB8AC3E}">
        <p14:creationId xmlns:p14="http://schemas.microsoft.com/office/powerpoint/2010/main" val="1743553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38EDF9-744B-4952-CD1D-DBD6C2DC5E06}"/>
              </a:ext>
            </a:extLst>
          </p:cNvPr>
          <p:cNvSpPr>
            <a:spLocks noGrp="1"/>
          </p:cNvSpPr>
          <p:nvPr>
            <p:ph type="title"/>
          </p:nvPr>
        </p:nvSpPr>
        <p:spPr>
          <a:xfrm>
            <a:off x="280800" y="403852"/>
            <a:ext cx="8520600" cy="572700"/>
          </a:xfrm>
        </p:spPr>
        <p:txBody>
          <a:bodyPr wrap="square" anchor="t">
            <a:normAutofit/>
          </a:bodyPr>
          <a:lstStyle/>
          <a:p>
            <a:pPr>
              <a:lnSpc>
                <a:spcPct val="90000"/>
              </a:lnSpc>
            </a:pPr>
            <a:r>
              <a:rPr lang="en-US" b="1">
                <a:latin typeface="Arial"/>
              </a:rPr>
              <a:t>Library Resources</a:t>
            </a:r>
            <a:endParaRPr lang="en-US">
              <a:latin typeface="Arial"/>
            </a:endParaRPr>
          </a:p>
        </p:txBody>
      </p:sp>
      <p:graphicFrame>
        <p:nvGraphicFramePr>
          <p:cNvPr id="5" name="Content Placeholder 2">
            <a:extLst>
              <a:ext uri="{FF2B5EF4-FFF2-40B4-BE49-F238E27FC236}">
                <a16:creationId xmlns:a16="http://schemas.microsoft.com/office/drawing/2014/main" id="{A2195A92-59F4-9000-768B-A8BFC4891299}"/>
              </a:ext>
              <a:ext uri="{C183D7F6-B498-43B3-948B-1728B52AA6E4}">
                <adec:decorative xmlns:adec="http://schemas.microsoft.com/office/drawing/2017/decorative" val="1"/>
              </a:ext>
            </a:extLst>
          </p:cNvPr>
          <p:cNvGraphicFramePr>
            <a:graphicFrameLocks noGrp="1"/>
          </p:cNvGraphicFramePr>
          <p:nvPr>
            <p:ph idx="1"/>
            <p:extLst>
              <p:ext uri="{D42A27DB-BD31-4B8C-83A1-F6EECF244321}">
                <p14:modId xmlns:p14="http://schemas.microsoft.com/office/powerpoint/2010/main" val="2734404182"/>
              </p:ext>
            </p:extLst>
          </p:nvPr>
        </p:nvGraphicFramePr>
        <p:xfrm>
          <a:off x="311700" y="1152475"/>
          <a:ext cx="8520600" cy="3416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49664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09B3AA-D873-FE0F-5A5E-8E30FA1C3E11}"/>
              </a:ext>
            </a:extLst>
          </p:cNvPr>
          <p:cNvSpPr>
            <a:spLocks noGrp="1"/>
          </p:cNvSpPr>
          <p:nvPr>
            <p:ph type="title"/>
          </p:nvPr>
        </p:nvSpPr>
        <p:spPr>
          <a:xfrm>
            <a:off x="772602" y="1289130"/>
            <a:ext cx="7717500" cy="323100"/>
          </a:xfrm>
        </p:spPr>
        <p:txBody>
          <a:bodyPr/>
          <a:lstStyle/>
          <a:p>
            <a:r>
              <a:rPr lang="en-US" b="1">
                <a:latin typeface="Arial"/>
              </a:rPr>
              <a:t>NSPM-33 Memo</a:t>
            </a:r>
            <a:br>
              <a:rPr lang="en-US" b="1">
                <a:latin typeface="Arial"/>
              </a:rPr>
            </a:br>
            <a:br>
              <a:rPr lang="en-US" b="1">
                <a:latin typeface="Arial"/>
              </a:rPr>
            </a:br>
            <a:endParaRPr lang="en-US" b="1">
              <a:latin typeface="Arial"/>
            </a:endParaRPr>
          </a:p>
        </p:txBody>
      </p:sp>
      <p:sp>
        <p:nvSpPr>
          <p:cNvPr id="3" name="Text Placeholder 1">
            <a:extLst>
              <a:ext uri="{FF2B5EF4-FFF2-40B4-BE49-F238E27FC236}">
                <a16:creationId xmlns:a16="http://schemas.microsoft.com/office/drawing/2014/main" id="{0B0C6E5A-95B8-1CB0-C24D-D0906682AA7A}"/>
              </a:ext>
            </a:extLst>
          </p:cNvPr>
          <p:cNvSpPr txBox="1">
            <a:spLocks/>
          </p:cNvSpPr>
          <p:nvPr/>
        </p:nvSpPr>
        <p:spPr>
          <a:xfrm>
            <a:off x="712286" y="1472721"/>
            <a:ext cx="8040525" cy="2204844"/>
          </a:xfrm>
          <a:prstGeom prst="rect">
            <a:avLst/>
          </a:prstGeom>
        </p:spPr>
        <p:txBody>
          <a:bodyPr lIns="91440" tIns="45720" rIns="91440" bIns="4572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600" dirty="0"/>
              <a:t>National Security Presidential Memorandum, NSPM-33 (2021): 5 focus areas, the second is Requirement for Digital Persistent Identifiers or PIDs. From the January 2022 </a:t>
            </a:r>
            <a:r>
              <a:rPr lang="en-US" sz="1600" dirty="0">
                <a:hlinkClick r:id="rId2"/>
              </a:rPr>
              <a:t>Implementation Guide</a:t>
            </a:r>
            <a:r>
              <a:rPr lang="en-US" sz="1600" dirty="0"/>
              <a:t>:</a:t>
            </a:r>
          </a:p>
          <a:p>
            <a:pPr>
              <a:buFont typeface="Arial" panose="020B0604020202020204" pitchFamily="34" charset="0"/>
              <a:buChar char="•"/>
            </a:pPr>
            <a:endParaRPr lang="en-US" sz="1600" dirty="0"/>
          </a:p>
          <a:p>
            <a:r>
              <a:rPr lang="en-US" sz="1600" dirty="0"/>
              <a:t>Section 4(b)(v) of NSPM-33 directs that “Consistent with applicable Federal laws and statutory authorities, within 1 year of the date of this memorandum, funding agencies shall establish policies regarding requirements for individual researchers supported by or working on any Federal research grant to be registered with a service that provides a digital persistent identifier for that individual.”</a:t>
            </a:r>
            <a:endParaRPr lang="en-US" sz="1000" dirty="0"/>
          </a:p>
        </p:txBody>
      </p:sp>
      <p:pic>
        <p:nvPicPr>
          <p:cNvPr id="5" name="Picture 4">
            <a:extLst>
              <a:ext uri="{FF2B5EF4-FFF2-40B4-BE49-F238E27FC236}">
                <a16:creationId xmlns:a16="http://schemas.microsoft.com/office/drawing/2014/main" id="{83F390DE-082C-1205-0253-3CCCA39E5D4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133165" y="3840798"/>
            <a:ext cx="2178423" cy="102755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23747541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38EDF9-744B-4952-CD1D-DBD6C2DC5E06}"/>
              </a:ext>
            </a:extLst>
          </p:cNvPr>
          <p:cNvSpPr>
            <a:spLocks noGrp="1"/>
          </p:cNvSpPr>
          <p:nvPr>
            <p:ph type="title"/>
          </p:nvPr>
        </p:nvSpPr>
        <p:spPr>
          <a:xfrm>
            <a:off x="280800" y="403852"/>
            <a:ext cx="8520600" cy="572700"/>
          </a:xfrm>
        </p:spPr>
        <p:txBody>
          <a:bodyPr wrap="square" anchor="t">
            <a:normAutofit/>
          </a:bodyPr>
          <a:lstStyle/>
          <a:p>
            <a:pPr>
              <a:lnSpc>
                <a:spcPct val="90000"/>
              </a:lnSpc>
            </a:pPr>
            <a:r>
              <a:rPr lang="en-US" b="1">
                <a:latin typeface="Arial"/>
              </a:rPr>
              <a:t>UR Tools – Institutional Access</a:t>
            </a:r>
          </a:p>
        </p:txBody>
      </p:sp>
      <p:graphicFrame>
        <p:nvGraphicFramePr>
          <p:cNvPr id="5" name="Content Placeholder 2">
            <a:extLst>
              <a:ext uri="{FF2B5EF4-FFF2-40B4-BE49-F238E27FC236}">
                <a16:creationId xmlns:a16="http://schemas.microsoft.com/office/drawing/2014/main" id="{6FAF90E1-2DDB-F8E6-E650-3F7909C73F80}"/>
              </a:ext>
              <a:ext uri="{C183D7F6-B498-43B3-948B-1728B52AA6E4}">
                <adec:decorative xmlns:adec="http://schemas.microsoft.com/office/drawing/2017/decorative" val="1"/>
              </a:ext>
            </a:extLst>
          </p:cNvPr>
          <p:cNvGraphicFramePr>
            <a:graphicFrameLocks noGrp="1"/>
          </p:cNvGraphicFramePr>
          <p:nvPr>
            <p:ph idx="1"/>
            <p:extLst>
              <p:ext uri="{D42A27DB-BD31-4B8C-83A1-F6EECF244321}">
                <p14:modId xmlns:p14="http://schemas.microsoft.com/office/powerpoint/2010/main" val="3131599446"/>
              </p:ext>
            </p:extLst>
          </p:nvPr>
        </p:nvGraphicFramePr>
        <p:xfrm>
          <a:off x="311700" y="1152475"/>
          <a:ext cx="8520600" cy="3416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29383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5BDF4F40-EED8-C03E-CC82-0C45957AE00C}"/>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87637" y="125565"/>
            <a:ext cx="2614613" cy="985838"/>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a:extLst>
              <a:ext uri="{FF2B5EF4-FFF2-40B4-BE49-F238E27FC236}">
                <a16:creationId xmlns:a16="http://schemas.microsoft.com/office/drawing/2014/main" id="{BE3009D3-D734-0C55-B921-4347DBCD86C9}"/>
              </a:ext>
            </a:extLst>
          </p:cNvPr>
          <p:cNvSpPr>
            <a:spLocks noGrp="1"/>
          </p:cNvSpPr>
          <p:nvPr>
            <p:ph type="title"/>
          </p:nvPr>
        </p:nvSpPr>
        <p:spPr>
          <a:xfrm>
            <a:off x="641787" y="-542267"/>
            <a:ext cx="7717500" cy="323100"/>
          </a:xfrm>
        </p:spPr>
        <p:txBody>
          <a:bodyPr vert="horz" lIns="68580" tIns="34290" rIns="68580" bIns="34290" rtlCol="0" anchor="b">
            <a:norm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a:t>OSF</a:t>
            </a:r>
          </a:p>
        </p:txBody>
      </p:sp>
      <p:sp>
        <p:nvSpPr>
          <p:cNvPr id="4" name="Rectangle 3">
            <a:extLst>
              <a:ext uri="{FF2B5EF4-FFF2-40B4-BE49-F238E27FC236}">
                <a16:creationId xmlns:a16="http://schemas.microsoft.com/office/drawing/2014/main" id="{D6721750-63EE-7F41-5BBB-52E693837112}"/>
              </a:ext>
            </a:extLst>
          </p:cNvPr>
          <p:cNvSpPr/>
          <p:nvPr/>
        </p:nvSpPr>
        <p:spPr>
          <a:xfrm>
            <a:off x="1074821" y="1379685"/>
            <a:ext cx="2823708" cy="1243264"/>
          </a:xfrm>
          <a:prstGeom prst="rect">
            <a:avLst/>
          </a:prstGeom>
          <a:solidFill>
            <a:schemeClr val="tx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sz="1500">
                <a:solidFill>
                  <a:schemeClr val="bg1"/>
                </a:solidFill>
              </a:rPr>
              <a:t>UR Community Members have institutional access.</a:t>
            </a:r>
          </a:p>
        </p:txBody>
      </p:sp>
      <p:sp>
        <p:nvSpPr>
          <p:cNvPr id="7" name="Rectangle 6">
            <a:extLst>
              <a:ext uri="{FF2B5EF4-FFF2-40B4-BE49-F238E27FC236}">
                <a16:creationId xmlns:a16="http://schemas.microsoft.com/office/drawing/2014/main" id="{E74AA800-AF3C-B42C-A7EB-59B2EDD61D99}"/>
              </a:ext>
            </a:extLst>
          </p:cNvPr>
          <p:cNvSpPr/>
          <p:nvPr/>
        </p:nvSpPr>
        <p:spPr>
          <a:xfrm>
            <a:off x="1074821" y="2798945"/>
            <a:ext cx="2823708" cy="1414648"/>
          </a:xfrm>
          <a:prstGeom prst="rect">
            <a:avLst/>
          </a:prstGeom>
          <a:solidFill>
            <a:schemeClr val="tx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sz="1500">
                <a:solidFill>
                  <a:schemeClr val="bg1"/>
                </a:solidFill>
              </a:rPr>
              <a:t>An open project management tool that allows you to collaborate with others on your research. </a:t>
            </a:r>
            <a:endParaRPr lang="en-US">
              <a:solidFill>
                <a:schemeClr val="bg1"/>
              </a:solidFill>
            </a:endParaRPr>
          </a:p>
        </p:txBody>
      </p:sp>
      <p:sp>
        <p:nvSpPr>
          <p:cNvPr id="5" name="Rectangle 4">
            <a:extLst>
              <a:ext uri="{FF2B5EF4-FFF2-40B4-BE49-F238E27FC236}">
                <a16:creationId xmlns:a16="http://schemas.microsoft.com/office/drawing/2014/main" id="{A374E8A5-70FA-7518-D0A1-AED6A12DB9D1}"/>
              </a:ext>
            </a:extLst>
          </p:cNvPr>
          <p:cNvSpPr/>
          <p:nvPr/>
        </p:nvSpPr>
        <p:spPr>
          <a:xfrm>
            <a:off x="5011106" y="1379685"/>
            <a:ext cx="2957305" cy="1243264"/>
          </a:xfrm>
          <a:prstGeom prst="rect">
            <a:avLst/>
          </a:prstGeom>
          <a:solidFill>
            <a:schemeClr val="accent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sz="1500">
                <a:solidFill>
                  <a:schemeClr val="bg1"/>
                </a:solidFill>
              </a:rPr>
              <a:t>Can store files, data, code and other materials. Every file gets a unique, persistent DOI, and it has version control.</a:t>
            </a:r>
          </a:p>
        </p:txBody>
      </p:sp>
      <p:sp>
        <p:nvSpPr>
          <p:cNvPr id="6" name="Rectangle 5">
            <a:extLst>
              <a:ext uri="{FF2B5EF4-FFF2-40B4-BE49-F238E27FC236}">
                <a16:creationId xmlns:a16="http://schemas.microsoft.com/office/drawing/2014/main" id="{1ADD326C-D1A9-4FE7-311E-BAFB67A400F1}"/>
              </a:ext>
            </a:extLst>
          </p:cNvPr>
          <p:cNvSpPr/>
          <p:nvPr/>
        </p:nvSpPr>
        <p:spPr>
          <a:xfrm>
            <a:off x="5011106" y="2798945"/>
            <a:ext cx="2957304" cy="1413603"/>
          </a:xfrm>
          <a:prstGeom prst="rect">
            <a:avLst/>
          </a:prstGeom>
          <a:solidFill>
            <a:schemeClr val="accent3">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sz="1500">
                <a:solidFill>
                  <a:schemeClr val="bg1"/>
                </a:solidFill>
              </a:rPr>
              <a:t>Can share all your research outputs. Submit preregistrations and registrations to the OSF Registry. Share papers in OSF Preprints. </a:t>
            </a:r>
            <a:endParaRPr lang="en-US">
              <a:solidFill>
                <a:schemeClr val="bg1"/>
              </a:solidFill>
            </a:endParaRPr>
          </a:p>
        </p:txBody>
      </p:sp>
      <p:sp>
        <p:nvSpPr>
          <p:cNvPr id="8" name="TextBox 7">
            <a:extLst>
              <a:ext uri="{FF2B5EF4-FFF2-40B4-BE49-F238E27FC236}">
                <a16:creationId xmlns:a16="http://schemas.microsoft.com/office/drawing/2014/main" id="{C15F9149-CAF7-48E1-98A4-0A7D2E67D856}"/>
              </a:ext>
            </a:extLst>
          </p:cNvPr>
          <p:cNvSpPr txBox="1"/>
          <p:nvPr/>
        </p:nvSpPr>
        <p:spPr>
          <a:xfrm>
            <a:off x="5966370" y="4481751"/>
            <a:ext cx="3080493" cy="530915"/>
          </a:xfrm>
          <a:prstGeom prst="rect">
            <a:avLst/>
          </a:prstGeom>
          <a:noFill/>
          <a:ln w="38100">
            <a:solidFill>
              <a:schemeClr val="tx2">
                <a:lumMod val="60000"/>
                <a:lumOff val="40000"/>
              </a:schemeClr>
            </a:solidFill>
          </a:ln>
        </p:spPr>
        <p:txBody>
          <a:bodyPr wrap="square" lIns="68580" tIns="34290" rIns="68580" bIns="34290" rtlCol="0" anchor="t">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sz="1500" dirty="0">
                <a:cs typeface="Calibri"/>
              </a:rPr>
              <a:t>Travel to </a:t>
            </a:r>
            <a:r>
              <a:rPr lang="en-US" sz="1500" dirty="0">
                <a:ea typeface="+mn-lt"/>
                <a:cs typeface="+mn-lt"/>
                <a:hlinkClick r:id="rId3"/>
              </a:rPr>
              <a:t>https://osf.io/institutions/rochester</a:t>
            </a:r>
            <a:r>
              <a:rPr lang="en-US" sz="1500" dirty="0">
                <a:ea typeface="+mn-lt"/>
                <a:cs typeface="+mn-lt"/>
              </a:rPr>
              <a:t> </a:t>
            </a:r>
          </a:p>
        </p:txBody>
      </p:sp>
    </p:spTree>
    <p:extLst>
      <p:ext uri="{BB962C8B-B14F-4D97-AF65-F5344CB8AC3E}">
        <p14:creationId xmlns:p14="http://schemas.microsoft.com/office/powerpoint/2010/main" val="311747297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a:spLocks noGrp="1"/>
          </p:cNvSpPr>
          <p:nvPr>
            <p:ph type="title" idx="4294967295"/>
          </p:nvPr>
        </p:nvSpPr>
        <p:spPr>
          <a:xfrm>
            <a:off x="-801120" y="2058533"/>
            <a:ext cx="7718425" cy="71814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defTabSz="457223">
              <a:lnSpc>
                <a:spcPts val="2835"/>
              </a:lnSpc>
              <a:spcBef>
                <a:spcPts val="0"/>
              </a:spcBef>
              <a:defRPr/>
            </a:pPr>
            <a:r>
              <a:rPr lang="en-US" sz="3000" b="1" dirty="0">
                <a:solidFill>
                  <a:srgbClr val="000000"/>
                </a:solidFill>
                <a:latin typeface="Arial"/>
                <a:cs typeface="Calibri"/>
              </a:rPr>
              <a:t>Reach Out to Us for Help </a:t>
            </a:r>
            <a:br>
              <a:rPr lang="en-US" sz="3000" b="1" dirty="0">
                <a:latin typeface="Arial"/>
                <a:cs typeface="Calibri"/>
              </a:rPr>
            </a:br>
            <a:r>
              <a:rPr lang="en-US" sz="3000" b="1" dirty="0">
                <a:solidFill>
                  <a:srgbClr val="000000"/>
                </a:solidFill>
                <a:latin typeface="Arial"/>
                <a:cs typeface="Calibri"/>
              </a:rPr>
              <a:t>in Using URRR!</a:t>
            </a:r>
            <a:endParaRPr kumimoji="0" lang="en-US" sz="3000" b="1" i="0" u="none" strike="noStrike" kern="1200" cap="none" spc="0" normalizeH="0" baseline="0" noProof="0" dirty="0">
              <a:ln>
                <a:noFill/>
              </a:ln>
              <a:solidFill>
                <a:srgbClr val="000000"/>
              </a:solidFill>
              <a:effectLst/>
              <a:uLnTx/>
              <a:uFillTx/>
              <a:latin typeface="Arial"/>
              <a:cs typeface="Calibri"/>
            </a:endParaRPr>
          </a:p>
        </p:txBody>
      </p:sp>
      <p:pic>
        <p:nvPicPr>
          <p:cNvPr id="11" name="Picture 10">
            <a:extLst>
              <a:ext uri="{FF2B5EF4-FFF2-40B4-BE49-F238E27FC236}">
                <a16:creationId xmlns:a16="http://schemas.microsoft.com/office/drawing/2014/main" id="{EDE2F7FC-8F5E-BBCC-8A43-9CE8A0F2D771}"/>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5493183" y="399848"/>
            <a:ext cx="3362718" cy="4353033"/>
          </a:xfrm>
          <a:prstGeom prst="rect">
            <a:avLst/>
          </a:prstGeom>
        </p:spPr>
      </p:pic>
      <p:sp>
        <p:nvSpPr>
          <p:cNvPr id="2" name="Star: 5 Points 1">
            <a:extLst>
              <a:ext uri="{FF2B5EF4-FFF2-40B4-BE49-F238E27FC236}">
                <a16:creationId xmlns:a16="http://schemas.microsoft.com/office/drawing/2014/main" id="{4E916A89-51C5-A8D3-ED37-031971644C19}"/>
              </a:ext>
              <a:ext uri="{C183D7F6-B498-43B3-948B-1728B52AA6E4}">
                <adec:decorative xmlns:adec="http://schemas.microsoft.com/office/drawing/2017/decorative" val="1"/>
              </a:ext>
            </a:extLst>
          </p:cNvPr>
          <p:cNvSpPr/>
          <p:nvPr/>
        </p:nvSpPr>
        <p:spPr>
          <a:xfrm>
            <a:off x="4055621" y="935504"/>
            <a:ext cx="685800" cy="700087"/>
          </a:xfrm>
          <a:prstGeom prst="star5">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tar: 5 Points 2">
            <a:extLst>
              <a:ext uri="{FF2B5EF4-FFF2-40B4-BE49-F238E27FC236}">
                <a16:creationId xmlns:a16="http://schemas.microsoft.com/office/drawing/2014/main" id="{5C205295-6AE3-E58F-6103-D39F270942B4}"/>
              </a:ext>
              <a:ext uri="{C183D7F6-B498-43B3-948B-1728B52AA6E4}">
                <adec:decorative xmlns:adec="http://schemas.microsoft.com/office/drawing/2017/decorative" val="1"/>
              </a:ext>
            </a:extLst>
          </p:cNvPr>
          <p:cNvSpPr/>
          <p:nvPr/>
        </p:nvSpPr>
        <p:spPr>
          <a:xfrm>
            <a:off x="1826770" y="3171498"/>
            <a:ext cx="364332" cy="450056"/>
          </a:xfrm>
          <a:prstGeom prst="star5">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tar: 5 Points 3">
            <a:extLst>
              <a:ext uri="{FF2B5EF4-FFF2-40B4-BE49-F238E27FC236}">
                <a16:creationId xmlns:a16="http://schemas.microsoft.com/office/drawing/2014/main" id="{52E20364-E7A2-58FA-E89F-5D7CE42AD71B}"/>
              </a:ext>
              <a:ext uri="{C183D7F6-B498-43B3-948B-1728B52AA6E4}">
                <adec:decorative xmlns:adec="http://schemas.microsoft.com/office/drawing/2017/decorative" val="1"/>
              </a:ext>
            </a:extLst>
          </p:cNvPr>
          <p:cNvSpPr/>
          <p:nvPr/>
        </p:nvSpPr>
        <p:spPr>
          <a:xfrm>
            <a:off x="1140970" y="2821454"/>
            <a:ext cx="685800" cy="700087"/>
          </a:xfrm>
          <a:prstGeom prst="star5">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2596142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a:extLst>
              <a:ext uri="{FF2B5EF4-FFF2-40B4-BE49-F238E27FC236}">
                <a16:creationId xmlns:a16="http://schemas.microsoft.com/office/drawing/2014/main" id="{AE14FD72-6BDA-377C-D4EB-C39BB59A457C}"/>
              </a:ext>
            </a:extLst>
          </p:cNvPr>
          <p:cNvSpPr>
            <a:spLocks noGrp="1" noChangeArrowheads="1"/>
          </p:cNvSpPr>
          <p:nvPr>
            <p:ph type="title"/>
          </p:nvPr>
        </p:nvSpPr>
        <p:spPr bwMode="auto">
          <a:xfrm>
            <a:off x="713250" y="898880"/>
            <a:ext cx="7717500" cy="323100"/>
          </a:xfrm>
          <a:prstGeom prst="rect">
            <a:avLst/>
          </a:prstGeom>
          <a:noFill/>
          <a:ln>
            <a:noFill/>
            <a:prstDash/>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68580" tIns="34290" rIns="68580" bIns="34290" numCol="1" spcCol="0" rtlCol="0" fromWordArt="0" anchor="b" anchorCtr="0" forceAA="0" compatLnSpc="1">
            <a:prstTxWarp prst="textNoShape">
              <a:avLst/>
            </a:prstTxWarp>
            <a:normAutofit fontScale="90000"/>
          </a:bodyPr>
          <a:lstStyle/>
          <a:p>
            <a:pPr defTabSz="685800" fontAlgn="base">
              <a:lnSpc>
                <a:spcPct val="90000"/>
              </a:lnSpc>
              <a:spcBef>
                <a:spcPct val="0"/>
              </a:spcBef>
              <a:spcAft>
                <a:spcPts val="450"/>
              </a:spcAft>
              <a:buClrTx/>
              <a:buSzTx/>
              <a:defRPr/>
            </a:pPr>
            <a:r>
              <a:rPr lang="en-US" altLang="en-US" sz="3600" b="1" kern="1200" dirty="0">
                <a:latin typeface="+mj-lt"/>
                <a:ea typeface="+mj-ea"/>
                <a:cs typeface="+mj-cs"/>
              </a:rPr>
              <a:t>Our Colleagues,</a:t>
            </a:r>
            <a:br>
              <a:rPr lang="en-US" altLang="en-US" sz="3600" b="1" kern="1200" dirty="0">
                <a:latin typeface="+mj-lt"/>
                <a:ea typeface="+mj-ea"/>
                <a:cs typeface="+mj-cs"/>
              </a:rPr>
            </a:br>
            <a:r>
              <a:rPr lang="en-US" altLang="en-US" sz="3600" b="1" kern="1200" dirty="0">
                <a:latin typeface="+mj-lt"/>
                <a:ea typeface="+mj-ea"/>
                <a:cs typeface="+mj-cs"/>
              </a:rPr>
              <a:t>Scholarly Publishing</a:t>
            </a:r>
          </a:p>
        </p:txBody>
      </p:sp>
      <p:sp>
        <p:nvSpPr>
          <p:cNvPr id="3" name="Rectangle 2">
            <a:extLst>
              <a:ext uri="{FF2B5EF4-FFF2-40B4-BE49-F238E27FC236}">
                <a16:creationId xmlns:a16="http://schemas.microsoft.com/office/drawing/2014/main" id="{D52EEBE4-6B54-321B-14EA-A5C6432C3C70}"/>
              </a:ext>
            </a:extLst>
          </p:cNvPr>
          <p:cNvSpPr/>
          <p:nvPr/>
        </p:nvSpPr>
        <p:spPr>
          <a:xfrm>
            <a:off x="1101659" y="1351006"/>
            <a:ext cx="3210398" cy="692498"/>
          </a:xfrm>
          <a:prstGeom prst="rect">
            <a:avLst/>
          </a:prstGeom>
          <a:solidFill>
            <a:schemeClr val="tx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dirty="0"/>
              <a:t>Copyright and Author’s Rights</a:t>
            </a:r>
            <a:endParaRPr lang="en-US" sz="1200" dirty="0"/>
          </a:p>
        </p:txBody>
      </p:sp>
      <p:sp>
        <p:nvSpPr>
          <p:cNvPr id="4" name="Rectangle 3">
            <a:extLst>
              <a:ext uri="{FF2B5EF4-FFF2-40B4-BE49-F238E27FC236}">
                <a16:creationId xmlns:a16="http://schemas.microsoft.com/office/drawing/2014/main" id="{6D73BA9D-3062-DDFD-6979-AF496BBB82D6}"/>
              </a:ext>
            </a:extLst>
          </p:cNvPr>
          <p:cNvSpPr/>
          <p:nvPr/>
        </p:nvSpPr>
        <p:spPr>
          <a:xfrm>
            <a:off x="1101658" y="2248404"/>
            <a:ext cx="3210398" cy="838091"/>
          </a:xfrm>
          <a:prstGeom prst="rect">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dirty="0"/>
              <a:t>Open Scholarship</a:t>
            </a:r>
            <a:endParaRPr lang="en-US" sz="1200" dirty="0"/>
          </a:p>
        </p:txBody>
      </p:sp>
      <p:sp>
        <p:nvSpPr>
          <p:cNvPr id="7" name="Rectangle 6">
            <a:extLst>
              <a:ext uri="{FF2B5EF4-FFF2-40B4-BE49-F238E27FC236}">
                <a16:creationId xmlns:a16="http://schemas.microsoft.com/office/drawing/2014/main" id="{0B7F4499-7DF8-0B10-AEEF-4EE1F5729BB3}"/>
              </a:ext>
            </a:extLst>
          </p:cNvPr>
          <p:cNvSpPr/>
          <p:nvPr/>
        </p:nvSpPr>
        <p:spPr>
          <a:xfrm>
            <a:off x="1101658" y="3273973"/>
            <a:ext cx="3210398" cy="714662"/>
          </a:xfrm>
          <a:prstGeom prst="rect">
            <a:avLst/>
          </a:prstGeom>
          <a:solidFill>
            <a:schemeClr val="tx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dirty="0"/>
              <a:t>Integrating Digital Projects</a:t>
            </a:r>
            <a:endParaRPr lang="en-US" sz="1200" dirty="0"/>
          </a:p>
        </p:txBody>
      </p:sp>
      <p:sp>
        <p:nvSpPr>
          <p:cNvPr id="5" name="Rectangle 4">
            <a:extLst>
              <a:ext uri="{FF2B5EF4-FFF2-40B4-BE49-F238E27FC236}">
                <a16:creationId xmlns:a16="http://schemas.microsoft.com/office/drawing/2014/main" id="{EBCF1B49-26CC-8B9D-F8BE-8E5631CE079B}"/>
              </a:ext>
            </a:extLst>
          </p:cNvPr>
          <p:cNvSpPr/>
          <p:nvPr/>
        </p:nvSpPr>
        <p:spPr>
          <a:xfrm>
            <a:off x="4825437" y="1351006"/>
            <a:ext cx="3210398" cy="692498"/>
          </a:xfrm>
          <a:prstGeom prst="rect">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dirty="0"/>
              <a:t>Citation Management</a:t>
            </a:r>
          </a:p>
        </p:txBody>
      </p:sp>
      <p:sp>
        <p:nvSpPr>
          <p:cNvPr id="6" name="Rectangle 5">
            <a:extLst>
              <a:ext uri="{FF2B5EF4-FFF2-40B4-BE49-F238E27FC236}">
                <a16:creationId xmlns:a16="http://schemas.microsoft.com/office/drawing/2014/main" id="{38107659-A3CB-24F3-980F-7DC56F288F3B}"/>
              </a:ext>
            </a:extLst>
          </p:cNvPr>
          <p:cNvSpPr/>
          <p:nvPr/>
        </p:nvSpPr>
        <p:spPr>
          <a:xfrm>
            <a:off x="4825437" y="2240605"/>
            <a:ext cx="3210398" cy="845891"/>
          </a:xfrm>
          <a:prstGeom prst="rect">
            <a:avLst/>
          </a:prstGeom>
          <a:solidFill>
            <a:schemeClr val="tx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dirty="0"/>
              <a:t>Choosing Digital Publishing Platforms</a:t>
            </a:r>
          </a:p>
        </p:txBody>
      </p:sp>
      <p:sp>
        <p:nvSpPr>
          <p:cNvPr id="8" name="Rectangle 7">
            <a:extLst>
              <a:ext uri="{FF2B5EF4-FFF2-40B4-BE49-F238E27FC236}">
                <a16:creationId xmlns:a16="http://schemas.microsoft.com/office/drawing/2014/main" id="{60917C37-B044-7343-8C05-8938EA374B4F}"/>
              </a:ext>
            </a:extLst>
          </p:cNvPr>
          <p:cNvSpPr/>
          <p:nvPr/>
        </p:nvSpPr>
        <p:spPr>
          <a:xfrm>
            <a:off x="4825436" y="3273973"/>
            <a:ext cx="3210398" cy="714662"/>
          </a:xfrm>
          <a:prstGeom prst="rect">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dirty="0"/>
              <a:t>Keyword Optimization and Academic SEO</a:t>
            </a:r>
            <a:endParaRPr lang="en-US" sz="1200" dirty="0"/>
          </a:p>
        </p:txBody>
      </p:sp>
      <p:sp>
        <p:nvSpPr>
          <p:cNvPr id="9" name="TextBox 8">
            <a:extLst>
              <a:ext uri="{FF2B5EF4-FFF2-40B4-BE49-F238E27FC236}">
                <a16:creationId xmlns:a16="http://schemas.microsoft.com/office/drawing/2014/main" id="{39AB863B-89B2-03C8-076A-1E85D11C34B5}"/>
              </a:ext>
            </a:extLst>
          </p:cNvPr>
          <p:cNvSpPr txBox="1"/>
          <p:nvPr/>
        </p:nvSpPr>
        <p:spPr>
          <a:xfrm>
            <a:off x="1101658" y="4246688"/>
            <a:ext cx="4212409" cy="253916"/>
          </a:xfrm>
          <a:prstGeom prst="rect">
            <a:avLst/>
          </a:prstGeom>
          <a:noFill/>
          <a:ln w="19050">
            <a:solidFill>
              <a:schemeClr val="tx2">
                <a:lumMod val="60000"/>
                <a:lumOff val="40000"/>
              </a:schemeClr>
            </a:solidFill>
          </a:ln>
        </p:spPr>
        <p:txBody>
          <a:bodyPr wrap="square" rtlCol="0">
            <a:spAutoFit/>
          </a:bodyPr>
          <a:lstStyle/>
          <a:p>
            <a:r>
              <a:rPr lang="en-US" sz="1050" dirty="0">
                <a:hlinkClick r:id="rId3"/>
              </a:rPr>
              <a:t>URL:https://www.library.rochester.edu/research/scholarly-publishing</a:t>
            </a:r>
            <a:r>
              <a:rPr lang="en-US" sz="1050" dirty="0"/>
              <a:t> </a:t>
            </a:r>
          </a:p>
        </p:txBody>
      </p:sp>
    </p:spTree>
    <p:extLst>
      <p:ext uri="{BB962C8B-B14F-4D97-AF65-F5344CB8AC3E}">
        <p14:creationId xmlns:p14="http://schemas.microsoft.com/office/powerpoint/2010/main" val="2882647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1493FB-7A7A-7862-10F7-1C100585E96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7F6BEC43-E5A0-269B-857F-58380543FE9C}"/>
              </a:ext>
            </a:extLst>
          </p:cNvPr>
          <p:cNvSpPr>
            <a:spLocks noGrp="1"/>
          </p:cNvSpPr>
          <p:nvPr>
            <p:ph type="title"/>
          </p:nvPr>
        </p:nvSpPr>
        <p:spPr>
          <a:xfrm>
            <a:off x="618449" y="1127145"/>
            <a:ext cx="4191878" cy="323100"/>
          </a:xfrm>
        </p:spPr>
        <p:txBody>
          <a:bodyPr/>
          <a:lstStyle/>
          <a:p>
            <a:r>
              <a:rPr lang="en-US" b="1" dirty="0">
                <a:latin typeface="Arial"/>
              </a:rPr>
              <a:t>POA Library</a:t>
            </a:r>
          </a:p>
        </p:txBody>
      </p:sp>
      <p:sp>
        <p:nvSpPr>
          <p:cNvPr id="10" name="TextBox 9">
            <a:extLst>
              <a:ext uri="{FF2B5EF4-FFF2-40B4-BE49-F238E27FC236}">
                <a16:creationId xmlns:a16="http://schemas.microsoft.com/office/drawing/2014/main" id="{7AEBE0BE-66CB-302F-DEC9-6CC5045397A6}"/>
              </a:ext>
            </a:extLst>
          </p:cNvPr>
          <p:cNvSpPr txBox="1"/>
          <p:nvPr/>
        </p:nvSpPr>
        <p:spPr>
          <a:xfrm>
            <a:off x="163307" y="1896229"/>
            <a:ext cx="5091905" cy="1870256"/>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marL="213995" indent="-213995">
              <a:lnSpc>
                <a:spcPct val="150000"/>
              </a:lnSpc>
              <a:buFont typeface="Arial"/>
              <a:buChar char="•"/>
            </a:pPr>
            <a:r>
              <a:rPr lang="en-US" sz="1600" dirty="0">
                <a:ea typeface="Calibri" panose="020F0502020204030204"/>
                <a:cs typeface="Calibri" panose="020F0502020204030204"/>
              </a:rPr>
              <a:t>Today's event is co-sponsored by the POA Library, located on the third floor of Bausch &amp; Lomb. </a:t>
            </a:r>
          </a:p>
          <a:p>
            <a:pPr marL="213995" indent="-213995">
              <a:lnSpc>
                <a:spcPct val="150000"/>
              </a:lnSpc>
              <a:buFont typeface="Arial"/>
              <a:buChar char="•"/>
            </a:pPr>
            <a:r>
              <a:rPr lang="en-US" sz="1600" dirty="0">
                <a:ea typeface="Calibri" panose="020F0502020204030204"/>
                <a:cs typeface="Calibri" panose="020F0502020204030204"/>
              </a:rPr>
              <a:t>Contact Ben Mitchell, STEM Librarian for Physics, Optics, Astronomy, Mathematics, Mechanical Engineering, and LLE with any questions you have!</a:t>
            </a:r>
          </a:p>
        </p:txBody>
      </p:sp>
      <p:pic>
        <p:nvPicPr>
          <p:cNvPr id="3" name="Picture 2">
            <a:extLst>
              <a:ext uri="{FF2B5EF4-FFF2-40B4-BE49-F238E27FC236}">
                <a16:creationId xmlns:a16="http://schemas.microsoft.com/office/drawing/2014/main" id="{1A4FE1BF-AA34-DEAD-3871-E27C49D2CE4C}"/>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314950" y="1285875"/>
            <a:ext cx="3571875" cy="3571875"/>
          </a:xfrm>
          <a:prstGeom prst="rect">
            <a:avLst/>
          </a:prstGeom>
        </p:spPr>
      </p:pic>
    </p:spTree>
    <p:extLst>
      <p:ext uri="{BB962C8B-B14F-4D97-AF65-F5344CB8AC3E}">
        <p14:creationId xmlns:p14="http://schemas.microsoft.com/office/powerpoint/2010/main" val="410321412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BE65EA1-3D74-4798-A30E-65AA8408569C}"/>
              </a:ext>
            </a:extLst>
          </p:cNvPr>
          <p:cNvSpPr>
            <a:spLocks noGrp="1"/>
          </p:cNvSpPr>
          <p:nvPr>
            <p:ph type="title"/>
          </p:nvPr>
        </p:nvSpPr>
        <p:spPr>
          <a:xfrm>
            <a:off x="4297481" y="469920"/>
            <a:ext cx="4191878" cy="323100"/>
          </a:xfrm>
        </p:spPr>
        <p:txBody>
          <a:bodyPr/>
          <a:lstStyle/>
          <a:p>
            <a:r>
              <a:rPr lang="en-US" sz="2400" b="1" dirty="0">
                <a:latin typeface="Arial"/>
              </a:rPr>
              <a:t>Remember</a:t>
            </a:r>
            <a:br>
              <a:rPr lang="en-US" sz="2400" b="1" dirty="0">
                <a:latin typeface="Arial"/>
              </a:rPr>
            </a:br>
            <a:r>
              <a:rPr lang="en-US" sz="2400" b="1" dirty="0">
                <a:latin typeface="Arial"/>
              </a:rPr>
              <a:t>Love Data Month</a:t>
            </a:r>
            <a:endParaRPr lang="en-US" sz="2400" b="1"/>
          </a:p>
        </p:txBody>
      </p:sp>
      <p:sp>
        <p:nvSpPr>
          <p:cNvPr id="10" name="TextBox 9">
            <a:extLst>
              <a:ext uri="{FF2B5EF4-FFF2-40B4-BE49-F238E27FC236}">
                <a16:creationId xmlns:a16="http://schemas.microsoft.com/office/drawing/2014/main" id="{F99A1D59-C15D-00F5-B03D-E75F8E57D45F}"/>
              </a:ext>
            </a:extLst>
          </p:cNvPr>
          <p:cNvSpPr txBox="1"/>
          <p:nvPr/>
        </p:nvSpPr>
        <p:spPr>
          <a:xfrm>
            <a:off x="4049507" y="988972"/>
            <a:ext cx="5449091" cy="3333092"/>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marL="213995" indent="-213995">
              <a:lnSpc>
                <a:spcPct val="150000"/>
              </a:lnSpc>
              <a:buFont typeface="Arial"/>
              <a:buChar char="•"/>
            </a:pPr>
            <a:r>
              <a:rPr lang="en-US" sz="1300" dirty="0">
                <a:cs typeface="Calibri" panose="020F0502020204030204"/>
              </a:rPr>
              <a:t>2/03: Metadata &amp; Documentation</a:t>
            </a:r>
            <a:endParaRPr lang="en-US" sz="1300" b="1">
              <a:cs typeface="Calibri" panose="020F0502020204030204"/>
            </a:endParaRPr>
          </a:p>
          <a:p>
            <a:pPr marL="213995" indent="-213995">
              <a:lnSpc>
                <a:spcPct val="150000"/>
              </a:lnSpc>
              <a:buFont typeface="Arial"/>
              <a:buChar char="•"/>
            </a:pPr>
            <a:r>
              <a:rPr lang="en-US" sz="1300">
                <a:ea typeface="Calibri" panose="020F0502020204030204"/>
                <a:cs typeface="Calibri" panose="020F0502020204030204"/>
              </a:rPr>
              <a:t>2/05: Persistent Identifiers in Academic Networks</a:t>
            </a:r>
          </a:p>
          <a:p>
            <a:pPr marL="213995" indent="-213995">
              <a:lnSpc>
                <a:spcPct val="150000"/>
              </a:lnSpc>
              <a:buFont typeface="Arial"/>
              <a:buChar char="•"/>
            </a:pPr>
            <a:r>
              <a:rPr lang="en-US" sz="1300" dirty="0">
                <a:ea typeface="Calibri" panose="020F0502020204030204"/>
                <a:cs typeface="Calibri" panose="020F0502020204030204"/>
              </a:rPr>
              <a:t>2/07: In 3D – XR for Data Viz</a:t>
            </a:r>
            <a:endParaRPr lang="en-US" dirty="0"/>
          </a:p>
          <a:p>
            <a:pPr marL="213995" indent="-213995">
              <a:lnSpc>
                <a:spcPct val="150000"/>
              </a:lnSpc>
              <a:buFont typeface="Arial"/>
              <a:buChar char="•"/>
            </a:pPr>
            <a:r>
              <a:rPr lang="en-US" sz="1300" dirty="0">
                <a:ea typeface="Calibri" panose="020F0502020204030204"/>
                <a:cs typeface="Calibri" panose="020F0502020204030204"/>
              </a:rPr>
              <a:t>2/11: Mapping the Past with QGIS</a:t>
            </a:r>
          </a:p>
          <a:p>
            <a:pPr marL="213995" indent="-213995">
              <a:lnSpc>
                <a:spcPct val="150000"/>
              </a:lnSpc>
              <a:buFont typeface="Arial"/>
              <a:buChar char="•"/>
            </a:pPr>
            <a:r>
              <a:rPr lang="en-US" sz="1300" dirty="0">
                <a:ea typeface="Calibri" panose="020F0502020204030204"/>
                <a:cs typeface="Calibri" panose="020F0502020204030204"/>
              </a:rPr>
              <a:t>2/12: Data Viz in Special Collections</a:t>
            </a:r>
          </a:p>
          <a:p>
            <a:pPr marL="213995" indent="-213995">
              <a:lnSpc>
                <a:spcPct val="150000"/>
              </a:lnSpc>
              <a:buFont typeface="Arial"/>
              <a:buChar char="•"/>
            </a:pPr>
            <a:r>
              <a:rPr lang="en-US" sz="1300" dirty="0">
                <a:ea typeface="Calibri" panose="020F0502020204030204"/>
                <a:cs typeface="Calibri" panose="020F0502020204030204"/>
              </a:rPr>
              <a:t>2/13: NSF &amp; DOE Public Access Plans</a:t>
            </a:r>
          </a:p>
          <a:p>
            <a:pPr marL="213995" indent="-213995">
              <a:lnSpc>
                <a:spcPct val="150000"/>
              </a:lnSpc>
              <a:buFont typeface="Arial"/>
              <a:buChar char="•"/>
            </a:pPr>
            <a:r>
              <a:rPr lang="en-US" sz="1300" dirty="0">
                <a:ea typeface="Calibri" panose="020F0502020204030204"/>
                <a:cs typeface="Calibri" panose="020F0502020204030204"/>
              </a:rPr>
              <a:t>2/17: 3D Data in VISTA</a:t>
            </a:r>
          </a:p>
          <a:p>
            <a:pPr marL="213995" indent="-213995">
              <a:lnSpc>
                <a:spcPct val="150000"/>
              </a:lnSpc>
              <a:buFont typeface="Arial"/>
              <a:buChar char="•"/>
            </a:pPr>
            <a:r>
              <a:rPr lang="en-US" sz="1300" dirty="0">
                <a:ea typeface="Calibri" panose="020F0502020204030204"/>
                <a:cs typeface="Calibri" panose="020F0502020204030204"/>
              </a:rPr>
              <a:t>2/18: Panel: Ethics &amp; Governance</a:t>
            </a:r>
          </a:p>
          <a:p>
            <a:pPr marL="213995" indent="-213995">
              <a:lnSpc>
                <a:spcPct val="150000"/>
              </a:lnSpc>
              <a:buFont typeface="Arial"/>
              <a:buChar char="•"/>
            </a:pPr>
            <a:r>
              <a:rPr lang="en-US" sz="1300" dirty="0">
                <a:ea typeface="Calibri" panose="020F0502020204030204"/>
                <a:cs typeface="Calibri" panose="020F0502020204030204"/>
              </a:rPr>
              <a:t>2/21: Panel: Cultural Impact with Community-based Research</a:t>
            </a:r>
          </a:p>
          <a:p>
            <a:pPr marL="213995" indent="-213995">
              <a:lnSpc>
                <a:spcPct val="150000"/>
              </a:lnSpc>
              <a:buFont typeface="Arial"/>
              <a:buChar char="•"/>
            </a:pPr>
            <a:r>
              <a:rPr lang="en-US" sz="1300" dirty="0">
                <a:ea typeface="Calibri" panose="020F0502020204030204"/>
                <a:cs typeface="Calibri" panose="020F0502020204030204"/>
              </a:rPr>
              <a:t>2/26: Git Good with Data: Workshop for Version Control</a:t>
            </a:r>
          </a:p>
          <a:p>
            <a:pPr marL="213995" indent="-213995">
              <a:lnSpc>
                <a:spcPct val="150000"/>
              </a:lnSpc>
              <a:buFont typeface="Arial"/>
              <a:buChar char="•"/>
            </a:pPr>
            <a:r>
              <a:rPr lang="en-US" sz="1300" dirty="0">
                <a:ea typeface="Calibri" panose="020F0502020204030204"/>
                <a:cs typeface="Calibri" panose="020F0502020204030204"/>
              </a:rPr>
              <a:t>2/27: Spot the Robot: Recognizing AI-Generated A/V Material</a:t>
            </a:r>
          </a:p>
        </p:txBody>
      </p:sp>
      <p:sp>
        <p:nvSpPr>
          <p:cNvPr id="12" name="Rectangle 11">
            <a:extLst>
              <a:ext uri="{FF2B5EF4-FFF2-40B4-BE49-F238E27FC236}">
                <a16:creationId xmlns:a16="http://schemas.microsoft.com/office/drawing/2014/main" id="{68E29305-69EF-DF7F-7EFD-BAE88BB41D17}"/>
              </a:ext>
            </a:extLst>
          </p:cNvPr>
          <p:cNvSpPr/>
          <p:nvPr/>
        </p:nvSpPr>
        <p:spPr>
          <a:xfrm>
            <a:off x="4165159" y="4428331"/>
            <a:ext cx="4851488" cy="645848"/>
          </a:xfrm>
          <a:prstGeom prst="rect">
            <a:avLst/>
          </a:prstGeom>
          <a:solidFill>
            <a:srgbClr val="C00000"/>
          </a:solidFill>
          <a:ln>
            <a:solidFill>
              <a:srgbClr val="4472C4"/>
            </a:solidFill>
          </a:ln>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dirty="0">
                <a:solidFill>
                  <a:schemeClr val="bg1"/>
                </a:solidFill>
                <a:cs typeface="Calibri"/>
              </a:rPr>
              <a:t>For more information go to our QR code or to </a:t>
            </a:r>
            <a:r>
              <a:rPr lang="en-US" dirty="0">
                <a:solidFill>
                  <a:schemeClr val="bg1"/>
                </a:solidFill>
                <a:latin typeface="Arial"/>
                <a:ea typeface="Calibri"/>
                <a:cs typeface="Arial"/>
              </a:rPr>
              <a:t>https://libguides.lib.rochester.edu/lovedata</a:t>
            </a:r>
            <a:endParaRPr lang="en-US" dirty="0">
              <a:solidFill>
                <a:schemeClr val="bg1"/>
              </a:solidFill>
              <a:latin typeface="Arial"/>
              <a:ea typeface="Calibri"/>
            </a:endParaRPr>
          </a:p>
        </p:txBody>
      </p:sp>
      <p:pic>
        <p:nvPicPr>
          <p:cNvPr id="2" name="Picture 1">
            <a:extLst>
              <a:ext uri="{FF2B5EF4-FFF2-40B4-BE49-F238E27FC236}">
                <a16:creationId xmlns:a16="http://schemas.microsoft.com/office/drawing/2014/main" id="{2388B201-87F4-8A69-4C13-6093DB3DF773}"/>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58163" y="57150"/>
            <a:ext cx="3891344" cy="5036344"/>
          </a:xfrm>
          <a:prstGeom prst="rect">
            <a:avLst/>
          </a:prstGeom>
        </p:spPr>
      </p:pic>
    </p:spTree>
    <p:extLst>
      <p:ext uri="{BB962C8B-B14F-4D97-AF65-F5344CB8AC3E}">
        <p14:creationId xmlns:p14="http://schemas.microsoft.com/office/powerpoint/2010/main" val="218036542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FAEC39-2111-B0B2-6AFD-F87468D9443B}"/>
              </a:ext>
            </a:extLst>
          </p:cNvPr>
          <p:cNvSpPr>
            <a:spLocks noGrp="1"/>
          </p:cNvSpPr>
          <p:nvPr>
            <p:ph type="title"/>
          </p:nvPr>
        </p:nvSpPr>
        <p:spPr>
          <a:xfrm>
            <a:off x="444775" y="640324"/>
            <a:ext cx="4835747" cy="604228"/>
          </a:xfrm>
        </p:spPr>
        <p:txBody>
          <a:bodyPr/>
          <a:lstStyle/>
          <a:p>
            <a:pPr algn="ctr"/>
            <a:r>
              <a:rPr lang="en-US" b="1" dirty="0">
                <a:latin typeface="Calibri"/>
                <a:ea typeface="Calibri"/>
                <a:cs typeface="Arial"/>
              </a:rPr>
              <a:t>Please Fill Out Our Survey</a:t>
            </a:r>
          </a:p>
        </p:txBody>
      </p:sp>
      <p:sp>
        <p:nvSpPr>
          <p:cNvPr id="3" name="Content Placeholder 2">
            <a:extLst>
              <a:ext uri="{FF2B5EF4-FFF2-40B4-BE49-F238E27FC236}">
                <a16:creationId xmlns:a16="http://schemas.microsoft.com/office/drawing/2014/main" id="{2EE88472-392E-09ED-DCED-FE57CF1E3476}"/>
              </a:ext>
            </a:extLst>
          </p:cNvPr>
          <p:cNvSpPr>
            <a:spLocks noGrp="1"/>
          </p:cNvSpPr>
          <p:nvPr>
            <p:ph idx="4294967295"/>
          </p:nvPr>
        </p:nvSpPr>
        <p:spPr>
          <a:xfrm>
            <a:off x="956691" y="1452748"/>
            <a:ext cx="3943350" cy="2063353"/>
          </a:xfrm>
        </p:spPr>
        <p:txBody>
          <a:bodyPr spcFirstLastPara="1" vert="horz" wrap="square" lIns="68580" tIns="34290" rIns="68580" bIns="34290" rtlCol="0" anchor="t" anchorCtr="0">
            <a:normAutofit/>
          </a:bodyPr>
          <a:lstStyle/>
          <a:p>
            <a:r>
              <a:rPr lang="en-US" dirty="0">
                <a:latin typeface="Calibri"/>
                <a:ea typeface="Calibri"/>
                <a:cs typeface="Arial"/>
              </a:rPr>
              <a:t>It should only take 5-10  minutes.</a:t>
            </a:r>
          </a:p>
          <a:p>
            <a:r>
              <a:rPr lang="en-US" dirty="0">
                <a:latin typeface="Calibri"/>
                <a:ea typeface="Calibri"/>
                <a:cs typeface="Arial"/>
              </a:rPr>
              <a:t>Everyone who completes the survey will be entered into a raffle and may win a prize. </a:t>
            </a:r>
          </a:p>
        </p:txBody>
      </p:sp>
      <p:sp>
        <p:nvSpPr>
          <p:cNvPr id="7" name="Rectangle 6">
            <a:extLst>
              <a:ext uri="{FF2B5EF4-FFF2-40B4-BE49-F238E27FC236}">
                <a16:creationId xmlns:a16="http://schemas.microsoft.com/office/drawing/2014/main" id="{05F393C5-5763-8FFB-8D72-44EB67E6271C}"/>
              </a:ext>
            </a:extLst>
          </p:cNvPr>
          <p:cNvSpPr/>
          <p:nvPr/>
        </p:nvSpPr>
        <p:spPr>
          <a:xfrm>
            <a:off x="707836" y="3570582"/>
            <a:ext cx="7893491" cy="932594"/>
          </a:xfrm>
          <a:prstGeom prst="rect">
            <a:avLst/>
          </a:prstGeom>
          <a:solidFill>
            <a:schemeClr val="bg1"/>
          </a:solidFill>
          <a:ln w="101600">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dirty="0">
                <a:solidFill>
                  <a:schemeClr val="bg2">
                    <a:lumMod val="10000"/>
                  </a:schemeClr>
                </a:solidFill>
                <a:ea typeface="+mn-lt"/>
                <a:cs typeface="+mn-lt"/>
              </a:rPr>
              <a:t>https://rochester.libwizard.com/f/lovedata2025_survey</a:t>
            </a:r>
            <a:endParaRPr lang="en-US" sz="1050" dirty="0">
              <a:solidFill>
                <a:schemeClr val="bg2">
                  <a:lumMod val="10000"/>
                </a:schemeClr>
              </a:solidFill>
              <a:ea typeface="+mn-lt"/>
              <a:cs typeface="+mn-lt"/>
            </a:endParaRPr>
          </a:p>
        </p:txBody>
      </p:sp>
      <p:pic>
        <p:nvPicPr>
          <p:cNvPr id="4" name="Picture 3">
            <a:extLst>
              <a:ext uri="{FF2B5EF4-FFF2-40B4-BE49-F238E27FC236}">
                <a16:creationId xmlns:a16="http://schemas.microsoft.com/office/drawing/2014/main" id="{8D544E0A-F3CB-0CE6-957A-152D55231D0F}"/>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6293644" y="1285875"/>
            <a:ext cx="1735931" cy="1557338"/>
          </a:xfrm>
          <a:prstGeom prst="rect">
            <a:avLst/>
          </a:prstGeom>
        </p:spPr>
      </p:pic>
    </p:spTree>
    <p:extLst>
      <p:ext uri="{BB962C8B-B14F-4D97-AF65-F5344CB8AC3E}">
        <p14:creationId xmlns:p14="http://schemas.microsoft.com/office/powerpoint/2010/main" val="333306059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2DE2F68-3DEC-C18E-3C4E-FCFC0A587B5E}"/>
              </a:ext>
              <a:ext uri="{C183D7F6-B498-43B3-948B-1728B52AA6E4}">
                <adec:decorative xmlns:adec="http://schemas.microsoft.com/office/drawing/2017/decorative" val="1"/>
              </a:ext>
            </a:extLst>
          </p:cNvPr>
          <p:cNvPicPr>
            <a:picLocks noChangeAspect="1"/>
          </p:cNvPicPr>
          <p:nvPr/>
        </p:nvPicPr>
        <p:blipFill rotWithShape="1">
          <a:blip r:embed="rId3">
            <a:alphaModFix/>
          </a:blip>
          <a:srcRect t="15730"/>
          <a:stretch/>
        </p:blipFill>
        <p:spPr>
          <a:xfrm>
            <a:off x="-2" y="9183"/>
            <a:ext cx="9143985" cy="5143493"/>
          </a:xfrm>
          <a:prstGeom prst="rect">
            <a:avLst/>
          </a:prstGeom>
        </p:spPr>
      </p:pic>
      <p:sp>
        <p:nvSpPr>
          <p:cNvPr id="5" name="Rectangle 4">
            <a:extLst>
              <a:ext uri="{FF2B5EF4-FFF2-40B4-BE49-F238E27FC236}">
                <a16:creationId xmlns:a16="http://schemas.microsoft.com/office/drawing/2014/main" id="{673A9323-90F9-A745-4B60-99B56AE45E08}"/>
              </a:ext>
              <a:ext uri="{C183D7F6-B498-43B3-948B-1728B52AA6E4}">
                <adec:decorative xmlns:adec="http://schemas.microsoft.com/office/drawing/2017/decorative" val="1"/>
              </a:ext>
            </a:extLst>
          </p:cNvPr>
          <p:cNvSpPr/>
          <p:nvPr/>
        </p:nvSpPr>
        <p:spPr>
          <a:xfrm>
            <a:off x="1" y="3901408"/>
            <a:ext cx="9143999" cy="1269175"/>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E9EA9FB-CACF-B542-A070-4CDACFDBF017}"/>
              </a:ext>
            </a:extLst>
          </p:cNvPr>
          <p:cNvSpPr>
            <a:spLocks noGrp="1"/>
          </p:cNvSpPr>
          <p:nvPr>
            <p:ph type="ctrTitle"/>
          </p:nvPr>
        </p:nvSpPr>
        <p:spPr>
          <a:xfrm>
            <a:off x="192773" y="4027661"/>
            <a:ext cx="5626136" cy="946404"/>
          </a:xfrm>
        </p:spPr>
        <p:txBody>
          <a:bodyPr anchor="ctr">
            <a:norm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sz="1900" dirty="0">
                <a:latin typeface="+mj-lt"/>
                <a:ea typeface="Open Sans"/>
                <a:cs typeface="Calibri"/>
              </a:rPr>
              <a:t>Please feel free to contact us with any questions!</a:t>
            </a:r>
          </a:p>
        </p:txBody>
      </p:sp>
      <p:sp>
        <p:nvSpPr>
          <p:cNvPr id="6" name="Minus Sign 5">
            <a:extLst>
              <a:ext uri="{FF2B5EF4-FFF2-40B4-BE49-F238E27FC236}">
                <a16:creationId xmlns:a16="http://schemas.microsoft.com/office/drawing/2014/main" id="{B8DC2C8F-6718-CCB7-421F-C51B2B88B377}"/>
              </a:ext>
              <a:ext uri="{C183D7F6-B498-43B3-948B-1728B52AA6E4}">
                <adec:decorative xmlns:adec="http://schemas.microsoft.com/office/drawing/2017/decorative" val="1"/>
              </a:ext>
            </a:extLst>
          </p:cNvPr>
          <p:cNvSpPr/>
          <p:nvPr/>
        </p:nvSpPr>
        <p:spPr>
          <a:xfrm rot="5400000">
            <a:off x="5306215" y="4532285"/>
            <a:ext cx="898071" cy="7422"/>
          </a:xfrm>
          <a:prstGeom prst="mathMinus">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a:extLst>
              <a:ext uri="{FF2B5EF4-FFF2-40B4-BE49-F238E27FC236}">
                <a16:creationId xmlns:a16="http://schemas.microsoft.com/office/drawing/2014/main" id="{22E65933-41C5-F4EA-7232-C86C80F62EC4}"/>
              </a:ex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242" y="71004"/>
            <a:ext cx="1908031" cy="350902"/>
          </a:xfrm>
          <a:prstGeom prst="rect">
            <a:avLst/>
          </a:prstGeom>
          <a:noFill/>
          <a:extLst>
            <a:ext uri="{909E8E84-426E-40DD-AFC4-6F175D3DCCD1}">
              <a14:hiddenFill xmlns:a14="http://schemas.microsoft.com/office/drawing/2010/main">
                <a:solidFill>
                  <a:srgbClr val="FFFFFF"/>
                </a:solidFill>
              </a14:hiddenFill>
            </a:ext>
          </a:extLst>
        </p:spPr>
      </p:pic>
      <p:sp>
        <p:nvSpPr>
          <p:cNvPr id="10" name="Subtitle 2">
            <a:extLst>
              <a:ext uri="{FF2B5EF4-FFF2-40B4-BE49-F238E27FC236}">
                <a16:creationId xmlns:a16="http://schemas.microsoft.com/office/drawing/2014/main" id="{5F922F16-506A-26E3-5253-750B52EA354F}"/>
              </a:ext>
            </a:extLst>
          </p:cNvPr>
          <p:cNvSpPr txBox="1">
            <a:spLocks/>
          </p:cNvSpPr>
          <p:nvPr/>
        </p:nvSpPr>
        <p:spPr>
          <a:xfrm>
            <a:off x="5923314" y="3883819"/>
            <a:ext cx="3316763" cy="1274826"/>
          </a:xfrm>
          <a:prstGeom prst="rect">
            <a:avLst/>
          </a:prstGeom>
          <a:noFill/>
          <a:ln>
            <a:noFill/>
          </a:ln>
        </p:spPr>
        <p:txBody>
          <a:bodyPr spcFirstLastPara="1" vert="horz" wrap="square" lIns="68580" tIns="34290" rIns="68580" bIns="34290" rtlCol="0" anchor="ctr" anchorCtr="0">
            <a:normAutofit/>
          </a:bodyPr>
          <a:lstStyle>
            <a:defPPr marR="0" lvl="0" algn="l" rtl="0">
              <a:lnSpc>
                <a:spcPct val="100000"/>
              </a:lnSpc>
              <a:spcBef>
                <a:spcPts val="0"/>
              </a:spcBef>
              <a:spcAft>
                <a:spcPts val="0"/>
              </a:spcAft>
              <a:defRPr lang="en-US"/>
            </a:defPPr>
            <a:lvl1pPr marL="0" marR="0" lvl="0" indent="-342900" algn="l" defTabSz="685800" rtl="0" eaLnBrk="1" latinLnBrk="0" hangingPunct="1">
              <a:lnSpc>
                <a:spcPct val="100000"/>
              </a:lnSpc>
              <a:spcBef>
                <a:spcPts val="0"/>
              </a:spcBef>
              <a:spcAft>
                <a:spcPts val="0"/>
              </a:spcAft>
              <a:buClr>
                <a:schemeClr val="accent4"/>
              </a:buClr>
              <a:buSzPts val="2800"/>
              <a:buFont typeface="Open Sans"/>
              <a:buNone/>
              <a:defRPr sz="1350" b="0" i="0" u="none" strike="noStrike" kern="1200" cap="none">
                <a:solidFill>
                  <a:schemeClr val="tx1"/>
                </a:solidFill>
                <a:latin typeface="+mn-lt"/>
                <a:ea typeface="+mn-ea"/>
                <a:cs typeface="+mn-cs"/>
                <a:sym typeface="Lato"/>
              </a:defRPr>
            </a:lvl1pPr>
            <a:lvl2pPr marL="342900" marR="0" lvl="1" indent="-317500" algn="l" defTabSz="685800" rtl="0" eaLnBrk="1" latinLnBrk="0" hangingPunct="1">
              <a:lnSpc>
                <a:spcPct val="100000"/>
              </a:lnSpc>
              <a:spcBef>
                <a:spcPts val="0"/>
              </a:spcBef>
              <a:spcAft>
                <a:spcPts val="0"/>
              </a:spcAft>
              <a:buClr>
                <a:schemeClr val="accent4"/>
              </a:buClr>
              <a:buSzPts val="2800"/>
              <a:buFont typeface="Open Sans"/>
              <a:buNone/>
              <a:defRPr sz="1350" b="0" i="0" u="none" strike="noStrike" kern="1200" cap="none">
                <a:solidFill>
                  <a:schemeClr val="tx1"/>
                </a:solidFill>
                <a:latin typeface="+mn-lt"/>
                <a:ea typeface="+mn-ea"/>
                <a:cs typeface="+mn-cs"/>
                <a:sym typeface="Open Sans"/>
              </a:defRPr>
            </a:lvl2pPr>
            <a:lvl3pPr marL="685800" marR="0" lvl="2" indent="-317500" algn="l" defTabSz="685800" rtl="0" eaLnBrk="1" latinLnBrk="0" hangingPunct="1">
              <a:lnSpc>
                <a:spcPct val="100000"/>
              </a:lnSpc>
              <a:spcBef>
                <a:spcPts val="0"/>
              </a:spcBef>
              <a:spcAft>
                <a:spcPts val="0"/>
              </a:spcAft>
              <a:buClr>
                <a:schemeClr val="accent4"/>
              </a:buClr>
              <a:buSzPts val="2800"/>
              <a:buFont typeface="Open Sans"/>
              <a:buNone/>
              <a:defRPr sz="1350" b="0" i="0" u="none" strike="noStrike" kern="1200" cap="none">
                <a:solidFill>
                  <a:schemeClr val="tx1"/>
                </a:solidFill>
                <a:latin typeface="+mn-lt"/>
                <a:ea typeface="+mn-ea"/>
                <a:cs typeface="+mn-cs"/>
                <a:sym typeface="Open Sans"/>
              </a:defRPr>
            </a:lvl3pPr>
            <a:lvl4pPr marL="1028700" marR="0" lvl="3" indent="-317500" algn="l" defTabSz="685800" rtl="0" eaLnBrk="1" latinLnBrk="0" hangingPunct="1">
              <a:lnSpc>
                <a:spcPct val="100000"/>
              </a:lnSpc>
              <a:spcBef>
                <a:spcPts val="0"/>
              </a:spcBef>
              <a:spcAft>
                <a:spcPts val="0"/>
              </a:spcAft>
              <a:buClr>
                <a:schemeClr val="accent4"/>
              </a:buClr>
              <a:buSzPts val="2800"/>
              <a:buFont typeface="Open Sans"/>
              <a:buNone/>
              <a:defRPr sz="1350" b="0" i="0" u="none" strike="noStrike" kern="1200" cap="none">
                <a:solidFill>
                  <a:schemeClr val="tx1"/>
                </a:solidFill>
                <a:latin typeface="+mn-lt"/>
                <a:ea typeface="+mn-ea"/>
                <a:cs typeface="+mn-cs"/>
                <a:sym typeface="Open Sans"/>
              </a:defRPr>
            </a:lvl4pPr>
            <a:lvl5pPr marL="1371600" marR="0" lvl="4" indent="-317500" algn="l" defTabSz="685800" rtl="0" eaLnBrk="1" latinLnBrk="0" hangingPunct="1">
              <a:lnSpc>
                <a:spcPct val="100000"/>
              </a:lnSpc>
              <a:spcBef>
                <a:spcPts val="0"/>
              </a:spcBef>
              <a:spcAft>
                <a:spcPts val="0"/>
              </a:spcAft>
              <a:buClr>
                <a:schemeClr val="accent4"/>
              </a:buClr>
              <a:buSzPts val="2800"/>
              <a:buFont typeface="Open Sans"/>
              <a:buNone/>
              <a:defRPr sz="1350" b="0" i="0" u="none" strike="noStrike" kern="1200" cap="none">
                <a:solidFill>
                  <a:schemeClr val="tx1"/>
                </a:solidFill>
                <a:latin typeface="+mn-lt"/>
                <a:ea typeface="+mn-ea"/>
                <a:cs typeface="+mn-cs"/>
                <a:sym typeface="Open Sans"/>
              </a:defRPr>
            </a:lvl5pPr>
            <a:lvl6pPr marL="1714500" marR="0" lvl="5" indent="-317500" algn="l" defTabSz="685800" rtl="0" eaLnBrk="1" latinLnBrk="0" hangingPunct="1">
              <a:lnSpc>
                <a:spcPct val="100000"/>
              </a:lnSpc>
              <a:spcBef>
                <a:spcPts val="0"/>
              </a:spcBef>
              <a:spcAft>
                <a:spcPts val="0"/>
              </a:spcAft>
              <a:buClr>
                <a:schemeClr val="accent4"/>
              </a:buClr>
              <a:buSzPts val="2800"/>
              <a:buFont typeface="Open Sans"/>
              <a:buNone/>
              <a:defRPr sz="1350" b="0" i="0" u="none" strike="noStrike" kern="1200" cap="none">
                <a:solidFill>
                  <a:schemeClr val="tx1"/>
                </a:solidFill>
                <a:latin typeface="+mn-lt"/>
                <a:ea typeface="+mn-ea"/>
                <a:cs typeface="+mn-cs"/>
                <a:sym typeface="Open Sans"/>
              </a:defRPr>
            </a:lvl6pPr>
            <a:lvl7pPr marL="2057400" marR="0" lvl="6" indent="-317500" algn="l" defTabSz="685800" rtl="0" eaLnBrk="1" latinLnBrk="0" hangingPunct="1">
              <a:lnSpc>
                <a:spcPct val="100000"/>
              </a:lnSpc>
              <a:spcBef>
                <a:spcPts val="0"/>
              </a:spcBef>
              <a:spcAft>
                <a:spcPts val="0"/>
              </a:spcAft>
              <a:buClr>
                <a:schemeClr val="accent4"/>
              </a:buClr>
              <a:buSzPts val="2800"/>
              <a:buFont typeface="Open Sans"/>
              <a:buNone/>
              <a:defRPr sz="1350" b="0" i="0" u="none" strike="noStrike" kern="1200" cap="none">
                <a:solidFill>
                  <a:schemeClr val="tx1"/>
                </a:solidFill>
                <a:latin typeface="+mn-lt"/>
                <a:ea typeface="+mn-ea"/>
                <a:cs typeface="+mn-cs"/>
                <a:sym typeface="Open Sans"/>
              </a:defRPr>
            </a:lvl7pPr>
            <a:lvl8pPr marL="2400300" marR="0" lvl="7" indent="-317500" algn="l" defTabSz="685800" rtl="0" eaLnBrk="1" latinLnBrk="0" hangingPunct="1">
              <a:lnSpc>
                <a:spcPct val="100000"/>
              </a:lnSpc>
              <a:spcBef>
                <a:spcPts val="0"/>
              </a:spcBef>
              <a:spcAft>
                <a:spcPts val="0"/>
              </a:spcAft>
              <a:buClr>
                <a:schemeClr val="accent4"/>
              </a:buClr>
              <a:buSzPts val="2800"/>
              <a:buFont typeface="Open Sans"/>
              <a:buNone/>
              <a:defRPr sz="1350" b="0" i="0" u="none" strike="noStrike" kern="1200" cap="none">
                <a:solidFill>
                  <a:schemeClr val="tx1"/>
                </a:solidFill>
                <a:latin typeface="+mn-lt"/>
                <a:ea typeface="+mn-ea"/>
                <a:cs typeface="+mn-cs"/>
                <a:sym typeface="Open Sans"/>
              </a:defRPr>
            </a:lvl8pPr>
            <a:lvl9pPr marL="2743200" marR="0" lvl="8" indent="-317500" algn="l" defTabSz="685800" rtl="0" eaLnBrk="1" latinLnBrk="0" hangingPunct="1">
              <a:lnSpc>
                <a:spcPct val="100000"/>
              </a:lnSpc>
              <a:spcBef>
                <a:spcPts val="0"/>
              </a:spcBef>
              <a:spcAft>
                <a:spcPts val="0"/>
              </a:spcAft>
              <a:buClr>
                <a:schemeClr val="accent4"/>
              </a:buClr>
              <a:buSzPts val="2800"/>
              <a:buFont typeface="Open Sans"/>
              <a:buNone/>
              <a:defRPr sz="1350" b="0" i="0" u="none" strike="noStrike" kern="1200" cap="none">
                <a:solidFill>
                  <a:schemeClr val="tx1"/>
                </a:solidFill>
                <a:latin typeface="+mn-lt"/>
                <a:ea typeface="+mn-ea"/>
                <a:cs typeface="+mn-cs"/>
                <a:sym typeface="Open Sans"/>
              </a:defRPr>
            </a:lvl9pPr>
          </a:lstStyle>
          <a:p>
            <a:r>
              <a:rPr lang="en-US" sz="1400" dirty="0">
                <a:latin typeface="Arial"/>
                <a:ea typeface="+mn-lt"/>
                <a:cs typeface="+mn-lt"/>
              </a:rPr>
              <a:t>Heather Owen, Data Librarian, </a:t>
            </a:r>
            <a:r>
              <a:rPr lang="en-US" sz="1400" dirty="0">
                <a:latin typeface="Arial"/>
                <a:ea typeface="+mn-lt"/>
                <a:cs typeface="+mn-lt"/>
                <a:hlinkClick r:id="rId5">
                  <a:extLst>
                    <a:ext uri="{A12FA001-AC4F-418D-AE19-62706E023703}">
                      <ahyp:hlinkClr xmlns:ahyp="http://schemas.microsoft.com/office/drawing/2018/hyperlinkcolor" val="tx"/>
                    </a:ext>
                  </a:extLst>
                </a:hlinkClick>
              </a:rPr>
              <a:t>howen@library.rochester.edu</a:t>
            </a:r>
            <a:r>
              <a:rPr lang="en-US" sz="1400" dirty="0">
                <a:latin typeface="Arial"/>
                <a:ea typeface="+mn-lt"/>
                <a:cs typeface="+mn-lt"/>
              </a:rPr>
              <a:t> </a:t>
            </a:r>
          </a:p>
          <a:p>
            <a:r>
              <a:rPr lang="en-US" sz="1400" dirty="0">
                <a:latin typeface="Arial"/>
                <a:ea typeface="+mn-lt"/>
                <a:cs typeface="+mn-lt"/>
              </a:rPr>
              <a:t>Ben Mitchell, STEM Librarian,</a:t>
            </a:r>
          </a:p>
          <a:p>
            <a:r>
              <a:rPr lang="en-US" sz="1400" dirty="0">
                <a:latin typeface="Arial"/>
                <a:ea typeface="+mn-lt"/>
                <a:cs typeface="+mn-lt"/>
                <a:hlinkClick r:id="rId6">
                  <a:extLst>
                    <a:ext uri="{A12FA001-AC4F-418D-AE19-62706E023703}">
                      <ahyp:hlinkClr xmlns:ahyp="http://schemas.microsoft.com/office/drawing/2018/hyperlinkcolor" val="tx"/>
                    </a:ext>
                  </a:extLst>
                </a:hlinkClick>
              </a:rPr>
              <a:t>benjamin.r.mitchell@rochester.edu</a:t>
            </a:r>
            <a:r>
              <a:rPr lang="en-US" sz="1400" dirty="0">
                <a:latin typeface="Arial"/>
                <a:ea typeface="+mn-lt"/>
                <a:cs typeface="+mn-lt"/>
              </a:rPr>
              <a:t> </a:t>
            </a:r>
            <a:endParaRPr lang="en-US" sz="1400" b="1" dirty="0">
              <a:latin typeface="Goudy Old Style"/>
              <a:cs typeface="Arial"/>
            </a:endParaRPr>
          </a:p>
        </p:txBody>
      </p:sp>
    </p:spTree>
    <p:extLst>
      <p:ext uri="{BB962C8B-B14F-4D97-AF65-F5344CB8AC3E}">
        <p14:creationId xmlns:p14="http://schemas.microsoft.com/office/powerpoint/2010/main" val="993485735"/>
      </p:ext>
    </p:extLst>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35"/>
        <p:cNvGrpSpPr/>
        <p:nvPr/>
      </p:nvGrpSpPr>
      <p:grpSpPr>
        <a:xfrm>
          <a:off x="0" y="0"/>
          <a:ext cx="0" cy="0"/>
          <a:chOff x="0" y="0"/>
          <a:chExt cx="0" cy="0"/>
        </a:xfrm>
      </p:grpSpPr>
      <p:sp>
        <p:nvSpPr>
          <p:cNvPr id="1836" name="Google Shape;1836;p36"/>
          <p:cNvSpPr txBox="1">
            <a:spLocks noGrp="1"/>
          </p:cNvSpPr>
          <p:nvPr>
            <p:ph type="title" idx="2"/>
          </p:nvPr>
        </p:nvSpPr>
        <p:spPr>
          <a:xfrm>
            <a:off x="2317954" y="2571750"/>
            <a:ext cx="4380718" cy="206045"/>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4000" b="1" dirty="0">
                <a:latin typeface="Arial"/>
              </a:rPr>
              <a:t>National Science Foundation (NSF)</a:t>
            </a:r>
            <a:endParaRPr sz="4000" b="1" dirty="0">
              <a:latin typeface="Arial"/>
            </a:endParaRPr>
          </a:p>
        </p:txBody>
      </p:sp>
      <p:sp>
        <p:nvSpPr>
          <p:cNvPr id="1837" name="Google Shape;1837;p36"/>
          <p:cNvSpPr txBox="1">
            <a:spLocks noGrp="1"/>
          </p:cNvSpPr>
          <p:nvPr>
            <p:ph type="title"/>
          </p:nvPr>
        </p:nvSpPr>
        <p:spPr>
          <a:xfrm>
            <a:off x="4027950" y="834900"/>
            <a:ext cx="1088100" cy="4755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1</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48"/>
        <p:cNvGrpSpPr/>
        <p:nvPr/>
      </p:nvGrpSpPr>
      <p:grpSpPr>
        <a:xfrm>
          <a:off x="0" y="0"/>
          <a:ext cx="0" cy="0"/>
          <a:chOff x="0" y="0"/>
          <a:chExt cx="0" cy="0"/>
        </a:xfrm>
      </p:grpSpPr>
      <p:sp>
        <p:nvSpPr>
          <p:cNvPr id="2449" name="Google Shape;2449;p66">
            <a:extLst>
              <a:ext uri="{C183D7F6-B498-43B3-948B-1728B52AA6E4}">
                <adec:decorative xmlns:adec="http://schemas.microsoft.com/office/drawing/2017/decorative" val="1"/>
              </a:ext>
            </a:extLst>
          </p:cNvPr>
          <p:cNvSpPr/>
          <p:nvPr/>
        </p:nvSpPr>
        <p:spPr>
          <a:xfrm>
            <a:off x="743568" y="1461200"/>
            <a:ext cx="4347300" cy="3142800"/>
          </a:xfrm>
          <a:prstGeom prst="roundRect">
            <a:avLst>
              <a:gd name="adj" fmla="val 16667"/>
            </a:avLst>
          </a:prstGeom>
          <a:solidFill>
            <a:schemeClr val="lt1"/>
          </a:solidFill>
          <a:ln>
            <a:noFill/>
          </a:ln>
          <a:effectLst>
            <a:outerShdw dist="76200" dir="3000000" algn="bl" rotWithShape="0">
              <a:schemeClr val="accent5"/>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1" name="Google Shape;2451;p66"/>
          <p:cNvSpPr txBox="1">
            <a:spLocks noGrp="1"/>
          </p:cNvSpPr>
          <p:nvPr>
            <p:ph type="title"/>
          </p:nvPr>
        </p:nvSpPr>
        <p:spPr>
          <a:xfrm>
            <a:off x="713225" y="539500"/>
            <a:ext cx="7717500" cy="323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b="1" dirty="0">
                <a:latin typeface="Arial"/>
              </a:rPr>
              <a:t>Public Access Plan 2.0</a:t>
            </a:r>
            <a:endParaRPr b="1" dirty="0">
              <a:latin typeface="Arial"/>
            </a:endParaRPr>
          </a:p>
        </p:txBody>
      </p:sp>
      <p:sp>
        <p:nvSpPr>
          <p:cNvPr id="2453" name="Google Shape;2453;p66">
            <a:extLst>
              <a:ext uri="{C183D7F6-B498-43B3-948B-1728B52AA6E4}">
                <adec:decorative xmlns:adec="http://schemas.microsoft.com/office/drawing/2017/decorative" val="1"/>
              </a:ext>
            </a:extLst>
          </p:cNvPr>
          <p:cNvSpPr/>
          <p:nvPr/>
        </p:nvSpPr>
        <p:spPr>
          <a:xfrm>
            <a:off x="2632628" y="1144913"/>
            <a:ext cx="794100" cy="7941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9" name="Google Shape;2459;p66">
            <a:extLst>
              <a:ext uri="{C183D7F6-B498-43B3-948B-1728B52AA6E4}">
                <adec:decorative xmlns:adec="http://schemas.microsoft.com/office/drawing/2017/decorative" val="1"/>
              </a:ext>
            </a:extLst>
          </p:cNvPr>
          <p:cNvSpPr/>
          <p:nvPr/>
        </p:nvSpPr>
        <p:spPr>
          <a:xfrm>
            <a:off x="2849170" y="1316954"/>
            <a:ext cx="361016" cy="450018"/>
          </a:xfrm>
          <a:custGeom>
            <a:avLst/>
            <a:gdLst/>
            <a:ahLst/>
            <a:cxnLst/>
            <a:rect l="l" t="t" r="r" b="b"/>
            <a:pathLst>
              <a:path w="13345" h="16635" extrusionOk="0">
                <a:moveTo>
                  <a:pt x="5439" y="3423"/>
                </a:moveTo>
                <a:lnTo>
                  <a:pt x="5625" y="3609"/>
                </a:lnTo>
                <a:lnTo>
                  <a:pt x="5837" y="3795"/>
                </a:lnTo>
                <a:lnTo>
                  <a:pt x="5625" y="3980"/>
                </a:lnTo>
                <a:lnTo>
                  <a:pt x="5439" y="4166"/>
                </a:lnTo>
                <a:lnTo>
                  <a:pt x="5280" y="3980"/>
                </a:lnTo>
                <a:lnTo>
                  <a:pt x="5068" y="3795"/>
                </a:lnTo>
                <a:lnTo>
                  <a:pt x="5280" y="3609"/>
                </a:lnTo>
                <a:lnTo>
                  <a:pt x="5439" y="3423"/>
                </a:lnTo>
                <a:close/>
                <a:moveTo>
                  <a:pt x="5359" y="2548"/>
                </a:moveTo>
                <a:lnTo>
                  <a:pt x="5280" y="2601"/>
                </a:lnTo>
                <a:lnTo>
                  <a:pt x="5227" y="2680"/>
                </a:lnTo>
                <a:lnTo>
                  <a:pt x="5200" y="2787"/>
                </a:lnTo>
                <a:lnTo>
                  <a:pt x="5174" y="2919"/>
                </a:lnTo>
                <a:lnTo>
                  <a:pt x="5121" y="3052"/>
                </a:lnTo>
                <a:lnTo>
                  <a:pt x="5015" y="3184"/>
                </a:lnTo>
                <a:lnTo>
                  <a:pt x="4935" y="3264"/>
                </a:lnTo>
                <a:lnTo>
                  <a:pt x="4802" y="3370"/>
                </a:lnTo>
                <a:lnTo>
                  <a:pt x="4670" y="3476"/>
                </a:lnTo>
                <a:lnTo>
                  <a:pt x="4564" y="3529"/>
                </a:lnTo>
                <a:lnTo>
                  <a:pt x="4431" y="3556"/>
                </a:lnTo>
                <a:lnTo>
                  <a:pt x="4351" y="3556"/>
                </a:lnTo>
                <a:lnTo>
                  <a:pt x="4272" y="3609"/>
                </a:lnTo>
                <a:lnTo>
                  <a:pt x="4219" y="3689"/>
                </a:lnTo>
                <a:lnTo>
                  <a:pt x="4192" y="3795"/>
                </a:lnTo>
                <a:lnTo>
                  <a:pt x="4219" y="3901"/>
                </a:lnTo>
                <a:lnTo>
                  <a:pt x="4272" y="3954"/>
                </a:lnTo>
                <a:lnTo>
                  <a:pt x="4351" y="4007"/>
                </a:lnTo>
                <a:lnTo>
                  <a:pt x="4431" y="4033"/>
                </a:lnTo>
                <a:lnTo>
                  <a:pt x="4564" y="4060"/>
                </a:lnTo>
                <a:lnTo>
                  <a:pt x="4670" y="4113"/>
                </a:lnTo>
                <a:lnTo>
                  <a:pt x="4802" y="4193"/>
                </a:lnTo>
                <a:lnTo>
                  <a:pt x="4935" y="4325"/>
                </a:lnTo>
                <a:lnTo>
                  <a:pt x="5041" y="4431"/>
                </a:lnTo>
                <a:lnTo>
                  <a:pt x="5121" y="4564"/>
                </a:lnTo>
                <a:lnTo>
                  <a:pt x="5174" y="4697"/>
                </a:lnTo>
                <a:lnTo>
                  <a:pt x="5200" y="4803"/>
                </a:lnTo>
                <a:lnTo>
                  <a:pt x="5227" y="4909"/>
                </a:lnTo>
                <a:lnTo>
                  <a:pt x="5280" y="4988"/>
                </a:lnTo>
                <a:lnTo>
                  <a:pt x="5359" y="5015"/>
                </a:lnTo>
                <a:lnTo>
                  <a:pt x="5439" y="5042"/>
                </a:lnTo>
                <a:lnTo>
                  <a:pt x="5545" y="5015"/>
                </a:lnTo>
                <a:lnTo>
                  <a:pt x="5625" y="4988"/>
                </a:lnTo>
                <a:lnTo>
                  <a:pt x="5678" y="4909"/>
                </a:lnTo>
                <a:lnTo>
                  <a:pt x="5704" y="4803"/>
                </a:lnTo>
                <a:lnTo>
                  <a:pt x="5731" y="4670"/>
                </a:lnTo>
                <a:lnTo>
                  <a:pt x="5784" y="4537"/>
                </a:lnTo>
                <a:lnTo>
                  <a:pt x="5890" y="4405"/>
                </a:lnTo>
                <a:lnTo>
                  <a:pt x="5970" y="4325"/>
                </a:lnTo>
                <a:lnTo>
                  <a:pt x="6102" y="4193"/>
                </a:lnTo>
                <a:lnTo>
                  <a:pt x="6235" y="4113"/>
                </a:lnTo>
                <a:lnTo>
                  <a:pt x="6341" y="4060"/>
                </a:lnTo>
                <a:lnTo>
                  <a:pt x="6447" y="4033"/>
                </a:lnTo>
                <a:lnTo>
                  <a:pt x="6553" y="4007"/>
                </a:lnTo>
                <a:lnTo>
                  <a:pt x="6633" y="3954"/>
                </a:lnTo>
                <a:lnTo>
                  <a:pt x="6686" y="3901"/>
                </a:lnTo>
                <a:lnTo>
                  <a:pt x="6712" y="3795"/>
                </a:lnTo>
                <a:lnTo>
                  <a:pt x="6686" y="3689"/>
                </a:lnTo>
                <a:lnTo>
                  <a:pt x="6633" y="3609"/>
                </a:lnTo>
                <a:lnTo>
                  <a:pt x="6553" y="3556"/>
                </a:lnTo>
                <a:lnTo>
                  <a:pt x="6447" y="3556"/>
                </a:lnTo>
                <a:lnTo>
                  <a:pt x="6314" y="3529"/>
                </a:lnTo>
                <a:lnTo>
                  <a:pt x="6182" y="3450"/>
                </a:lnTo>
                <a:lnTo>
                  <a:pt x="6076" y="3370"/>
                </a:lnTo>
                <a:lnTo>
                  <a:pt x="5970" y="3264"/>
                </a:lnTo>
                <a:lnTo>
                  <a:pt x="5863" y="3158"/>
                </a:lnTo>
                <a:lnTo>
                  <a:pt x="5784" y="3025"/>
                </a:lnTo>
                <a:lnTo>
                  <a:pt x="5704" y="2893"/>
                </a:lnTo>
                <a:lnTo>
                  <a:pt x="5704" y="2787"/>
                </a:lnTo>
                <a:lnTo>
                  <a:pt x="5678" y="2680"/>
                </a:lnTo>
                <a:lnTo>
                  <a:pt x="5625" y="2601"/>
                </a:lnTo>
                <a:lnTo>
                  <a:pt x="5545" y="2548"/>
                </a:lnTo>
                <a:close/>
                <a:moveTo>
                  <a:pt x="8914" y="3503"/>
                </a:moveTo>
                <a:lnTo>
                  <a:pt x="9100" y="3768"/>
                </a:lnTo>
                <a:lnTo>
                  <a:pt x="9312" y="3980"/>
                </a:lnTo>
                <a:lnTo>
                  <a:pt x="9551" y="4193"/>
                </a:lnTo>
                <a:lnTo>
                  <a:pt x="9790" y="4378"/>
                </a:lnTo>
                <a:lnTo>
                  <a:pt x="9551" y="4564"/>
                </a:lnTo>
                <a:lnTo>
                  <a:pt x="9312" y="4750"/>
                </a:lnTo>
                <a:lnTo>
                  <a:pt x="9100" y="4988"/>
                </a:lnTo>
                <a:lnTo>
                  <a:pt x="8914" y="5254"/>
                </a:lnTo>
                <a:lnTo>
                  <a:pt x="8755" y="4988"/>
                </a:lnTo>
                <a:lnTo>
                  <a:pt x="8543" y="4750"/>
                </a:lnTo>
                <a:lnTo>
                  <a:pt x="8304" y="4564"/>
                </a:lnTo>
                <a:lnTo>
                  <a:pt x="8065" y="4378"/>
                </a:lnTo>
                <a:lnTo>
                  <a:pt x="8304" y="4193"/>
                </a:lnTo>
                <a:lnTo>
                  <a:pt x="8543" y="3980"/>
                </a:lnTo>
                <a:lnTo>
                  <a:pt x="8755" y="3768"/>
                </a:lnTo>
                <a:lnTo>
                  <a:pt x="8914" y="3503"/>
                </a:lnTo>
                <a:close/>
                <a:moveTo>
                  <a:pt x="8914" y="2521"/>
                </a:moveTo>
                <a:lnTo>
                  <a:pt x="8835" y="2548"/>
                </a:lnTo>
                <a:lnTo>
                  <a:pt x="8755" y="2601"/>
                </a:lnTo>
                <a:lnTo>
                  <a:pt x="8702" y="2654"/>
                </a:lnTo>
                <a:lnTo>
                  <a:pt x="8676" y="2760"/>
                </a:lnTo>
                <a:lnTo>
                  <a:pt x="8676" y="2866"/>
                </a:lnTo>
                <a:lnTo>
                  <a:pt x="8649" y="2972"/>
                </a:lnTo>
                <a:lnTo>
                  <a:pt x="8543" y="3211"/>
                </a:lnTo>
                <a:lnTo>
                  <a:pt x="8384" y="3423"/>
                </a:lnTo>
                <a:lnTo>
                  <a:pt x="8198" y="3635"/>
                </a:lnTo>
                <a:lnTo>
                  <a:pt x="7986" y="3848"/>
                </a:lnTo>
                <a:lnTo>
                  <a:pt x="7747" y="4007"/>
                </a:lnTo>
                <a:lnTo>
                  <a:pt x="7508" y="4086"/>
                </a:lnTo>
                <a:lnTo>
                  <a:pt x="7402" y="4113"/>
                </a:lnTo>
                <a:lnTo>
                  <a:pt x="7323" y="4140"/>
                </a:lnTo>
                <a:lnTo>
                  <a:pt x="7216" y="4140"/>
                </a:lnTo>
                <a:lnTo>
                  <a:pt x="7137" y="4193"/>
                </a:lnTo>
                <a:lnTo>
                  <a:pt x="7084" y="4272"/>
                </a:lnTo>
                <a:lnTo>
                  <a:pt x="7057" y="4378"/>
                </a:lnTo>
                <a:lnTo>
                  <a:pt x="7084" y="4484"/>
                </a:lnTo>
                <a:lnTo>
                  <a:pt x="7137" y="4537"/>
                </a:lnTo>
                <a:lnTo>
                  <a:pt x="7216" y="4591"/>
                </a:lnTo>
                <a:lnTo>
                  <a:pt x="7323" y="4617"/>
                </a:lnTo>
                <a:lnTo>
                  <a:pt x="7402" y="4617"/>
                </a:lnTo>
                <a:lnTo>
                  <a:pt x="7508" y="4670"/>
                </a:lnTo>
                <a:lnTo>
                  <a:pt x="7747" y="4750"/>
                </a:lnTo>
                <a:lnTo>
                  <a:pt x="7986" y="4909"/>
                </a:lnTo>
                <a:lnTo>
                  <a:pt x="8198" y="5095"/>
                </a:lnTo>
                <a:lnTo>
                  <a:pt x="8384" y="5333"/>
                </a:lnTo>
                <a:lnTo>
                  <a:pt x="8543" y="5546"/>
                </a:lnTo>
                <a:lnTo>
                  <a:pt x="8649" y="5784"/>
                </a:lnTo>
                <a:lnTo>
                  <a:pt x="8676" y="5890"/>
                </a:lnTo>
                <a:lnTo>
                  <a:pt x="8676" y="5997"/>
                </a:lnTo>
                <a:lnTo>
                  <a:pt x="8702" y="6076"/>
                </a:lnTo>
                <a:lnTo>
                  <a:pt x="8755" y="6156"/>
                </a:lnTo>
                <a:lnTo>
                  <a:pt x="8835" y="6209"/>
                </a:lnTo>
                <a:lnTo>
                  <a:pt x="8914" y="6235"/>
                </a:lnTo>
                <a:lnTo>
                  <a:pt x="9020" y="6209"/>
                </a:lnTo>
                <a:lnTo>
                  <a:pt x="9100" y="6156"/>
                </a:lnTo>
                <a:lnTo>
                  <a:pt x="9153" y="6076"/>
                </a:lnTo>
                <a:lnTo>
                  <a:pt x="9180" y="5997"/>
                </a:lnTo>
                <a:lnTo>
                  <a:pt x="9180" y="5890"/>
                </a:lnTo>
                <a:lnTo>
                  <a:pt x="9206" y="5784"/>
                </a:lnTo>
                <a:lnTo>
                  <a:pt x="9312" y="5546"/>
                </a:lnTo>
                <a:lnTo>
                  <a:pt x="9471" y="5333"/>
                </a:lnTo>
                <a:lnTo>
                  <a:pt x="9657" y="5095"/>
                </a:lnTo>
                <a:lnTo>
                  <a:pt x="9869" y="4909"/>
                </a:lnTo>
                <a:lnTo>
                  <a:pt x="10108" y="4750"/>
                </a:lnTo>
                <a:lnTo>
                  <a:pt x="10320" y="4670"/>
                </a:lnTo>
                <a:lnTo>
                  <a:pt x="10427" y="4617"/>
                </a:lnTo>
                <a:lnTo>
                  <a:pt x="10533" y="4617"/>
                </a:lnTo>
                <a:lnTo>
                  <a:pt x="10639" y="4591"/>
                </a:lnTo>
                <a:lnTo>
                  <a:pt x="10718" y="4537"/>
                </a:lnTo>
                <a:lnTo>
                  <a:pt x="10771" y="4484"/>
                </a:lnTo>
                <a:lnTo>
                  <a:pt x="10798" y="4378"/>
                </a:lnTo>
                <a:lnTo>
                  <a:pt x="10771" y="4272"/>
                </a:lnTo>
                <a:lnTo>
                  <a:pt x="10718" y="4193"/>
                </a:lnTo>
                <a:lnTo>
                  <a:pt x="10639" y="4140"/>
                </a:lnTo>
                <a:lnTo>
                  <a:pt x="10533" y="4140"/>
                </a:lnTo>
                <a:lnTo>
                  <a:pt x="10427" y="4113"/>
                </a:lnTo>
                <a:lnTo>
                  <a:pt x="10320" y="4086"/>
                </a:lnTo>
                <a:lnTo>
                  <a:pt x="10108" y="4007"/>
                </a:lnTo>
                <a:lnTo>
                  <a:pt x="9869" y="3848"/>
                </a:lnTo>
                <a:lnTo>
                  <a:pt x="9657" y="3635"/>
                </a:lnTo>
                <a:lnTo>
                  <a:pt x="9471" y="3423"/>
                </a:lnTo>
                <a:lnTo>
                  <a:pt x="9312" y="3211"/>
                </a:lnTo>
                <a:lnTo>
                  <a:pt x="9206" y="2972"/>
                </a:lnTo>
                <a:lnTo>
                  <a:pt x="9180" y="2866"/>
                </a:lnTo>
                <a:lnTo>
                  <a:pt x="9180" y="2760"/>
                </a:lnTo>
                <a:lnTo>
                  <a:pt x="9153" y="2654"/>
                </a:lnTo>
                <a:lnTo>
                  <a:pt x="9100" y="2601"/>
                </a:lnTo>
                <a:lnTo>
                  <a:pt x="9020" y="2548"/>
                </a:lnTo>
                <a:lnTo>
                  <a:pt x="8914" y="2521"/>
                </a:lnTo>
                <a:close/>
                <a:moveTo>
                  <a:pt x="6580" y="5917"/>
                </a:moveTo>
                <a:lnTo>
                  <a:pt x="6765" y="6129"/>
                </a:lnTo>
                <a:lnTo>
                  <a:pt x="6978" y="6315"/>
                </a:lnTo>
                <a:lnTo>
                  <a:pt x="6765" y="6474"/>
                </a:lnTo>
                <a:lnTo>
                  <a:pt x="6580" y="6686"/>
                </a:lnTo>
                <a:lnTo>
                  <a:pt x="6421" y="6474"/>
                </a:lnTo>
                <a:lnTo>
                  <a:pt x="6208" y="6315"/>
                </a:lnTo>
                <a:lnTo>
                  <a:pt x="6421" y="6129"/>
                </a:lnTo>
                <a:lnTo>
                  <a:pt x="6580" y="5917"/>
                </a:lnTo>
                <a:close/>
                <a:moveTo>
                  <a:pt x="6500" y="5068"/>
                </a:moveTo>
                <a:lnTo>
                  <a:pt x="6421" y="5121"/>
                </a:lnTo>
                <a:lnTo>
                  <a:pt x="6368" y="5201"/>
                </a:lnTo>
                <a:lnTo>
                  <a:pt x="6341" y="5307"/>
                </a:lnTo>
                <a:lnTo>
                  <a:pt x="6314" y="5413"/>
                </a:lnTo>
                <a:lnTo>
                  <a:pt x="6261" y="5546"/>
                </a:lnTo>
                <a:lnTo>
                  <a:pt x="6182" y="5678"/>
                </a:lnTo>
                <a:lnTo>
                  <a:pt x="6076" y="5784"/>
                </a:lnTo>
                <a:lnTo>
                  <a:pt x="5943" y="5890"/>
                </a:lnTo>
                <a:lnTo>
                  <a:pt x="5810" y="5997"/>
                </a:lnTo>
                <a:lnTo>
                  <a:pt x="5678" y="6050"/>
                </a:lnTo>
                <a:lnTo>
                  <a:pt x="5572" y="6076"/>
                </a:lnTo>
                <a:lnTo>
                  <a:pt x="5492" y="6076"/>
                </a:lnTo>
                <a:lnTo>
                  <a:pt x="5412" y="6129"/>
                </a:lnTo>
                <a:lnTo>
                  <a:pt x="5359" y="6209"/>
                </a:lnTo>
                <a:lnTo>
                  <a:pt x="5333" y="6315"/>
                </a:lnTo>
                <a:lnTo>
                  <a:pt x="5359" y="6395"/>
                </a:lnTo>
                <a:lnTo>
                  <a:pt x="5412" y="6474"/>
                </a:lnTo>
                <a:lnTo>
                  <a:pt x="5492" y="6527"/>
                </a:lnTo>
                <a:lnTo>
                  <a:pt x="5572" y="6554"/>
                </a:lnTo>
                <a:lnTo>
                  <a:pt x="5678" y="6580"/>
                </a:lnTo>
                <a:lnTo>
                  <a:pt x="5810" y="6633"/>
                </a:lnTo>
                <a:lnTo>
                  <a:pt x="5943" y="6713"/>
                </a:lnTo>
                <a:lnTo>
                  <a:pt x="6076" y="6819"/>
                </a:lnTo>
                <a:lnTo>
                  <a:pt x="6182" y="6952"/>
                </a:lnTo>
                <a:lnTo>
                  <a:pt x="6261" y="7084"/>
                </a:lnTo>
                <a:lnTo>
                  <a:pt x="6314" y="7217"/>
                </a:lnTo>
                <a:lnTo>
                  <a:pt x="6341" y="7323"/>
                </a:lnTo>
                <a:lnTo>
                  <a:pt x="6368" y="7403"/>
                </a:lnTo>
                <a:lnTo>
                  <a:pt x="6421" y="7482"/>
                </a:lnTo>
                <a:lnTo>
                  <a:pt x="6500" y="7535"/>
                </a:lnTo>
                <a:lnTo>
                  <a:pt x="6580" y="7562"/>
                </a:lnTo>
                <a:lnTo>
                  <a:pt x="6686" y="7535"/>
                </a:lnTo>
                <a:lnTo>
                  <a:pt x="6765" y="7482"/>
                </a:lnTo>
                <a:lnTo>
                  <a:pt x="6819" y="7403"/>
                </a:lnTo>
                <a:lnTo>
                  <a:pt x="6819" y="7323"/>
                </a:lnTo>
                <a:lnTo>
                  <a:pt x="6845" y="7217"/>
                </a:lnTo>
                <a:lnTo>
                  <a:pt x="6898" y="7084"/>
                </a:lnTo>
                <a:lnTo>
                  <a:pt x="7004" y="6952"/>
                </a:lnTo>
                <a:lnTo>
                  <a:pt x="7110" y="6819"/>
                </a:lnTo>
                <a:lnTo>
                  <a:pt x="7216" y="6713"/>
                </a:lnTo>
                <a:lnTo>
                  <a:pt x="7349" y="6633"/>
                </a:lnTo>
                <a:lnTo>
                  <a:pt x="7482" y="6580"/>
                </a:lnTo>
                <a:lnTo>
                  <a:pt x="7588" y="6554"/>
                </a:lnTo>
                <a:lnTo>
                  <a:pt x="7694" y="6527"/>
                </a:lnTo>
                <a:lnTo>
                  <a:pt x="7774" y="6474"/>
                </a:lnTo>
                <a:lnTo>
                  <a:pt x="7827" y="6395"/>
                </a:lnTo>
                <a:lnTo>
                  <a:pt x="7827" y="6315"/>
                </a:lnTo>
                <a:lnTo>
                  <a:pt x="7827" y="6209"/>
                </a:lnTo>
                <a:lnTo>
                  <a:pt x="7774" y="6129"/>
                </a:lnTo>
                <a:lnTo>
                  <a:pt x="7694" y="6076"/>
                </a:lnTo>
                <a:lnTo>
                  <a:pt x="7588" y="6076"/>
                </a:lnTo>
                <a:lnTo>
                  <a:pt x="7482" y="6050"/>
                </a:lnTo>
                <a:lnTo>
                  <a:pt x="7349" y="5997"/>
                </a:lnTo>
                <a:lnTo>
                  <a:pt x="7216" y="5890"/>
                </a:lnTo>
                <a:lnTo>
                  <a:pt x="7110" y="5784"/>
                </a:lnTo>
                <a:lnTo>
                  <a:pt x="7004" y="5678"/>
                </a:lnTo>
                <a:lnTo>
                  <a:pt x="6898" y="5546"/>
                </a:lnTo>
                <a:lnTo>
                  <a:pt x="6845" y="5413"/>
                </a:lnTo>
                <a:lnTo>
                  <a:pt x="6819" y="5307"/>
                </a:lnTo>
                <a:lnTo>
                  <a:pt x="6819" y="5201"/>
                </a:lnTo>
                <a:lnTo>
                  <a:pt x="6765" y="5121"/>
                </a:lnTo>
                <a:lnTo>
                  <a:pt x="6686" y="5068"/>
                </a:lnTo>
                <a:close/>
                <a:moveTo>
                  <a:pt x="9604" y="9631"/>
                </a:moveTo>
                <a:lnTo>
                  <a:pt x="9604" y="10666"/>
                </a:lnTo>
                <a:lnTo>
                  <a:pt x="8596" y="10666"/>
                </a:lnTo>
                <a:lnTo>
                  <a:pt x="8543" y="10507"/>
                </a:lnTo>
                <a:lnTo>
                  <a:pt x="8437" y="10374"/>
                </a:lnTo>
                <a:lnTo>
                  <a:pt x="8304" y="10268"/>
                </a:lnTo>
                <a:lnTo>
                  <a:pt x="8172" y="10188"/>
                </a:lnTo>
                <a:lnTo>
                  <a:pt x="8039" y="10162"/>
                </a:lnTo>
                <a:lnTo>
                  <a:pt x="7880" y="10135"/>
                </a:lnTo>
                <a:lnTo>
                  <a:pt x="5466" y="10135"/>
                </a:lnTo>
                <a:lnTo>
                  <a:pt x="5306" y="10162"/>
                </a:lnTo>
                <a:lnTo>
                  <a:pt x="5174" y="10188"/>
                </a:lnTo>
                <a:lnTo>
                  <a:pt x="5041" y="10268"/>
                </a:lnTo>
                <a:lnTo>
                  <a:pt x="4935" y="10374"/>
                </a:lnTo>
                <a:lnTo>
                  <a:pt x="4829" y="10507"/>
                </a:lnTo>
                <a:lnTo>
                  <a:pt x="4749" y="10666"/>
                </a:lnTo>
                <a:lnTo>
                  <a:pt x="3768" y="10666"/>
                </a:lnTo>
                <a:lnTo>
                  <a:pt x="3768" y="9631"/>
                </a:lnTo>
                <a:close/>
                <a:moveTo>
                  <a:pt x="7986" y="10639"/>
                </a:moveTo>
                <a:lnTo>
                  <a:pt x="8092" y="10719"/>
                </a:lnTo>
                <a:lnTo>
                  <a:pt x="8145" y="10798"/>
                </a:lnTo>
                <a:lnTo>
                  <a:pt x="8172" y="10905"/>
                </a:lnTo>
                <a:lnTo>
                  <a:pt x="8145" y="11011"/>
                </a:lnTo>
                <a:lnTo>
                  <a:pt x="8092" y="11090"/>
                </a:lnTo>
                <a:lnTo>
                  <a:pt x="7986" y="11143"/>
                </a:lnTo>
                <a:lnTo>
                  <a:pt x="7880" y="11170"/>
                </a:lnTo>
                <a:lnTo>
                  <a:pt x="5466" y="11170"/>
                </a:lnTo>
                <a:lnTo>
                  <a:pt x="5359" y="11143"/>
                </a:lnTo>
                <a:lnTo>
                  <a:pt x="5280" y="11090"/>
                </a:lnTo>
                <a:lnTo>
                  <a:pt x="5227" y="11011"/>
                </a:lnTo>
                <a:lnTo>
                  <a:pt x="5200" y="10905"/>
                </a:lnTo>
                <a:lnTo>
                  <a:pt x="5227" y="10798"/>
                </a:lnTo>
                <a:lnTo>
                  <a:pt x="5280" y="10719"/>
                </a:lnTo>
                <a:lnTo>
                  <a:pt x="5359" y="10639"/>
                </a:lnTo>
                <a:close/>
                <a:moveTo>
                  <a:pt x="1804" y="1566"/>
                </a:moveTo>
                <a:lnTo>
                  <a:pt x="1725" y="1593"/>
                </a:lnTo>
                <a:lnTo>
                  <a:pt x="1645" y="1646"/>
                </a:lnTo>
                <a:lnTo>
                  <a:pt x="1592" y="1725"/>
                </a:lnTo>
                <a:lnTo>
                  <a:pt x="1566" y="1831"/>
                </a:lnTo>
                <a:lnTo>
                  <a:pt x="1566" y="11329"/>
                </a:lnTo>
                <a:lnTo>
                  <a:pt x="1592" y="11435"/>
                </a:lnTo>
                <a:lnTo>
                  <a:pt x="1645" y="11488"/>
                </a:lnTo>
                <a:lnTo>
                  <a:pt x="1725" y="11541"/>
                </a:lnTo>
                <a:lnTo>
                  <a:pt x="1804" y="11568"/>
                </a:lnTo>
                <a:lnTo>
                  <a:pt x="1911" y="11541"/>
                </a:lnTo>
                <a:lnTo>
                  <a:pt x="1990" y="11488"/>
                </a:lnTo>
                <a:lnTo>
                  <a:pt x="2043" y="11435"/>
                </a:lnTo>
                <a:lnTo>
                  <a:pt x="2043" y="11329"/>
                </a:lnTo>
                <a:lnTo>
                  <a:pt x="2043" y="2070"/>
                </a:lnTo>
                <a:lnTo>
                  <a:pt x="11302" y="2070"/>
                </a:lnTo>
                <a:lnTo>
                  <a:pt x="11302" y="2760"/>
                </a:lnTo>
                <a:lnTo>
                  <a:pt x="11329" y="2866"/>
                </a:lnTo>
                <a:lnTo>
                  <a:pt x="11382" y="2946"/>
                </a:lnTo>
                <a:lnTo>
                  <a:pt x="11461" y="2999"/>
                </a:lnTo>
                <a:lnTo>
                  <a:pt x="11647" y="2999"/>
                </a:lnTo>
                <a:lnTo>
                  <a:pt x="11726" y="2946"/>
                </a:lnTo>
                <a:lnTo>
                  <a:pt x="11780" y="2866"/>
                </a:lnTo>
                <a:lnTo>
                  <a:pt x="11780" y="2760"/>
                </a:lnTo>
                <a:lnTo>
                  <a:pt x="11780" y="1831"/>
                </a:lnTo>
                <a:lnTo>
                  <a:pt x="11780" y="1725"/>
                </a:lnTo>
                <a:lnTo>
                  <a:pt x="11726" y="1646"/>
                </a:lnTo>
                <a:lnTo>
                  <a:pt x="11647" y="1593"/>
                </a:lnTo>
                <a:lnTo>
                  <a:pt x="11541" y="1566"/>
                </a:lnTo>
                <a:close/>
                <a:moveTo>
                  <a:pt x="12867" y="505"/>
                </a:moveTo>
                <a:lnTo>
                  <a:pt x="12867" y="14698"/>
                </a:lnTo>
                <a:lnTo>
                  <a:pt x="7429" y="14698"/>
                </a:lnTo>
                <a:lnTo>
                  <a:pt x="7429" y="13611"/>
                </a:lnTo>
                <a:lnTo>
                  <a:pt x="11647" y="13611"/>
                </a:lnTo>
                <a:lnTo>
                  <a:pt x="11726" y="13557"/>
                </a:lnTo>
                <a:lnTo>
                  <a:pt x="11780" y="13478"/>
                </a:lnTo>
                <a:lnTo>
                  <a:pt x="11780" y="13372"/>
                </a:lnTo>
                <a:lnTo>
                  <a:pt x="11780" y="3874"/>
                </a:lnTo>
                <a:lnTo>
                  <a:pt x="11780" y="3768"/>
                </a:lnTo>
                <a:lnTo>
                  <a:pt x="11726" y="3689"/>
                </a:lnTo>
                <a:lnTo>
                  <a:pt x="11647" y="3635"/>
                </a:lnTo>
                <a:lnTo>
                  <a:pt x="11461" y="3635"/>
                </a:lnTo>
                <a:lnTo>
                  <a:pt x="11382" y="3689"/>
                </a:lnTo>
                <a:lnTo>
                  <a:pt x="11329" y="3768"/>
                </a:lnTo>
                <a:lnTo>
                  <a:pt x="11302" y="3874"/>
                </a:lnTo>
                <a:lnTo>
                  <a:pt x="11302" y="13133"/>
                </a:lnTo>
                <a:lnTo>
                  <a:pt x="10798" y="13133"/>
                </a:lnTo>
                <a:lnTo>
                  <a:pt x="10798" y="11886"/>
                </a:lnTo>
                <a:lnTo>
                  <a:pt x="10798" y="11807"/>
                </a:lnTo>
                <a:lnTo>
                  <a:pt x="10745" y="11727"/>
                </a:lnTo>
                <a:lnTo>
                  <a:pt x="10665" y="11674"/>
                </a:lnTo>
                <a:lnTo>
                  <a:pt x="10559" y="11647"/>
                </a:lnTo>
                <a:lnTo>
                  <a:pt x="10480" y="11674"/>
                </a:lnTo>
                <a:lnTo>
                  <a:pt x="10400" y="11727"/>
                </a:lnTo>
                <a:lnTo>
                  <a:pt x="10347" y="11807"/>
                </a:lnTo>
                <a:lnTo>
                  <a:pt x="10320" y="11886"/>
                </a:lnTo>
                <a:lnTo>
                  <a:pt x="10320" y="13133"/>
                </a:lnTo>
                <a:lnTo>
                  <a:pt x="9657" y="13133"/>
                </a:lnTo>
                <a:lnTo>
                  <a:pt x="9657" y="11886"/>
                </a:lnTo>
                <a:lnTo>
                  <a:pt x="9631" y="11807"/>
                </a:lnTo>
                <a:lnTo>
                  <a:pt x="9578" y="11727"/>
                </a:lnTo>
                <a:lnTo>
                  <a:pt x="9498" y="11674"/>
                </a:lnTo>
                <a:lnTo>
                  <a:pt x="9418" y="11647"/>
                </a:lnTo>
                <a:lnTo>
                  <a:pt x="9312" y="11674"/>
                </a:lnTo>
                <a:lnTo>
                  <a:pt x="9233" y="11727"/>
                </a:lnTo>
                <a:lnTo>
                  <a:pt x="9180" y="11807"/>
                </a:lnTo>
                <a:lnTo>
                  <a:pt x="9180" y="11886"/>
                </a:lnTo>
                <a:lnTo>
                  <a:pt x="9180" y="13133"/>
                </a:lnTo>
                <a:lnTo>
                  <a:pt x="8516" y="13133"/>
                </a:lnTo>
                <a:lnTo>
                  <a:pt x="8516" y="12364"/>
                </a:lnTo>
                <a:lnTo>
                  <a:pt x="8490" y="12258"/>
                </a:lnTo>
                <a:lnTo>
                  <a:pt x="8437" y="12178"/>
                </a:lnTo>
                <a:lnTo>
                  <a:pt x="8357" y="12125"/>
                </a:lnTo>
                <a:lnTo>
                  <a:pt x="8251" y="12098"/>
                </a:lnTo>
                <a:lnTo>
                  <a:pt x="8172" y="12125"/>
                </a:lnTo>
                <a:lnTo>
                  <a:pt x="8092" y="12178"/>
                </a:lnTo>
                <a:lnTo>
                  <a:pt x="8039" y="12258"/>
                </a:lnTo>
                <a:lnTo>
                  <a:pt x="8012" y="12364"/>
                </a:lnTo>
                <a:lnTo>
                  <a:pt x="8012" y="13133"/>
                </a:lnTo>
                <a:lnTo>
                  <a:pt x="7429" y="13133"/>
                </a:lnTo>
                <a:lnTo>
                  <a:pt x="7429" y="11647"/>
                </a:lnTo>
                <a:lnTo>
                  <a:pt x="8039" y="11647"/>
                </a:lnTo>
                <a:lnTo>
                  <a:pt x="8172" y="11594"/>
                </a:lnTo>
                <a:lnTo>
                  <a:pt x="8304" y="11541"/>
                </a:lnTo>
                <a:lnTo>
                  <a:pt x="8437" y="11435"/>
                </a:lnTo>
                <a:lnTo>
                  <a:pt x="8543" y="11302"/>
                </a:lnTo>
                <a:lnTo>
                  <a:pt x="8596" y="11143"/>
                </a:lnTo>
                <a:lnTo>
                  <a:pt x="9843" y="11143"/>
                </a:lnTo>
                <a:lnTo>
                  <a:pt x="9949" y="11117"/>
                </a:lnTo>
                <a:lnTo>
                  <a:pt x="10002" y="11064"/>
                </a:lnTo>
                <a:lnTo>
                  <a:pt x="10055" y="10984"/>
                </a:lnTo>
                <a:lnTo>
                  <a:pt x="10082" y="10905"/>
                </a:lnTo>
                <a:lnTo>
                  <a:pt x="10082" y="9392"/>
                </a:lnTo>
                <a:lnTo>
                  <a:pt x="10055" y="9286"/>
                </a:lnTo>
                <a:lnTo>
                  <a:pt x="10002" y="9207"/>
                </a:lnTo>
                <a:lnTo>
                  <a:pt x="9949" y="9154"/>
                </a:lnTo>
                <a:lnTo>
                  <a:pt x="9843" y="9127"/>
                </a:lnTo>
                <a:lnTo>
                  <a:pt x="3529" y="9127"/>
                </a:lnTo>
                <a:lnTo>
                  <a:pt x="3423" y="9154"/>
                </a:lnTo>
                <a:lnTo>
                  <a:pt x="3343" y="9207"/>
                </a:lnTo>
                <a:lnTo>
                  <a:pt x="3290" y="9286"/>
                </a:lnTo>
                <a:lnTo>
                  <a:pt x="3264" y="9392"/>
                </a:lnTo>
                <a:lnTo>
                  <a:pt x="3264" y="10905"/>
                </a:lnTo>
                <a:lnTo>
                  <a:pt x="3290" y="10984"/>
                </a:lnTo>
                <a:lnTo>
                  <a:pt x="3343" y="11064"/>
                </a:lnTo>
                <a:lnTo>
                  <a:pt x="3423" y="11117"/>
                </a:lnTo>
                <a:lnTo>
                  <a:pt x="3529" y="11143"/>
                </a:lnTo>
                <a:lnTo>
                  <a:pt x="4749" y="11143"/>
                </a:lnTo>
                <a:lnTo>
                  <a:pt x="4829" y="11302"/>
                </a:lnTo>
                <a:lnTo>
                  <a:pt x="4935" y="11435"/>
                </a:lnTo>
                <a:lnTo>
                  <a:pt x="5041" y="11541"/>
                </a:lnTo>
                <a:lnTo>
                  <a:pt x="5174" y="11594"/>
                </a:lnTo>
                <a:lnTo>
                  <a:pt x="5306" y="11647"/>
                </a:lnTo>
                <a:lnTo>
                  <a:pt x="5917" y="11647"/>
                </a:lnTo>
                <a:lnTo>
                  <a:pt x="5917" y="13133"/>
                </a:lnTo>
                <a:lnTo>
                  <a:pt x="5333" y="13133"/>
                </a:lnTo>
                <a:lnTo>
                  <a:pt x="5333" y="12364"/>
                </a:lnTo>
                <a:lnTo>
                  <a:pt x="5333" y="12258"/>
                </a:lnTo>
                <a:lnTo>
                  <a:pt x="5280" y="12178"/>
                </a:lnTo>
                <a:lnTo>
                  <a:pt x="5200" y="12125"/>
                </a:lnTo>
                <a:lnTo>
                  <a:pt x="5094" y="12098"/>
                </a:lnTo>
                <a:lnTo>
                  <a:pt x="5015" y="12125"/>
                </a:lnTo>
                <a:lnTo>
                  <a:pt x="4935" y="12178"/>
                </a:lnTo>
                <a:lnTo>
                  <a:pt x="4882" y="12258"/>
                </a:lnTo>
                <a:lnTo>
                  <a:pt x="4855" y="12364"/>
                </a:lnTo>
                <a:lnTo>
                  <a:pt x="4855" y="13133"/>
                </a:lnTo>
                <a:lnTo>
                  <a:pt x="4192" y="13133"/>
                </a:lnTo>
                <a:lnTo>
                  <a:pt x="4192" y="11886"/>
                </a:lnTo>
                <a:lnTo>
                  <a:pt x="4166" y="11807"/>
                </a:lnTo>
                <a:lnTo>
                  <a:pt x="4113" y="11727"/>
                </a:lnTo>
                <a:lnTo>
                  <a:pt x="4033" y="11674"/>
                </a:lnTo>
                <a:lnTo>
                  <a:pt x="3953" y="11647"/>
                </a:lnTo>
                <a:lnTo>
                  <a:pt x="3847" y="11674"/>
                </a:lnTo>
                <a:lnTo>
                  <a:pt x="3768" y="11727"/>
                </a:lnTo>
                <a:lnTo>
                  <a:pt x="3715" y="11807"/>
                </a:lnTo>
                <a:lnTo>
                  <a:pt x="3715" y="11886"/>
                </a:lnTo>
                <a:lnTo>
                  <a:pt x="3715" y="13133"/>
                </a:lnTo>
                <a:lnTo>
                  <a:pt x="3051" y="13133"/>
                </a:lnTo>
                <a:lnTo>
                  <a:pt x="3051" y="11886"/>
                </a:lnTo>
                <a:lnTo>
                  <a:pt x="3025" y="11807"/>
                </a:lnTo>
                <a:lnTo>
                  <a:pt x="2972" y="11727"/>
                </a:lnTo>
                <a:lnTo>
                  <a:pt x="2892" y="11674"/>
                </a:lnTo>
                <a:lnTo>
                  <a:pt x="2786" y="11647"/>
                </a:lnTo>
                <a:lnTo>
                  <a:pt x="2706" y="11674"/>
                </a:lnTo>
                <a:lnTo>
                  <a:pt x="2627" y="11727"/>
                </a:lnTo>
                <a:lnTo>
                  <a:pt x="2574" y="11807"/>
                </a:lnTo>
                <a:lnTo>
                  <a:pt x="2547" y="11886"/>
                </a:lnTo>
                <a:lnTo>
                  <a:pt x="2547" y="13133"/>
                </a:lnTo>
                <a:lnTo>
                  <a:pt x="2043" y="13133"/>
                </a:lnTo>
                <a:lnTo>
                  <a:pt x="2043" y="12443"/>
                </a:lnTo>
                <a:lnTo>
                  <a:pt x="2043" y="12337"/>
                </a:lnTo>
                <a:lnTo>
                  <a:pt x="1990" y="12258"/>
                </a:lnTo>
                <a:lnTo>
                  <a:pt x="1911" y="12204"/>
                </a:lnTo>
                <a:lnTo>
                  <a:pt x="1804" y="12178"/>
                </a:lnTo>
                <a:lnTo>
                  <a:pt x="1725" y="12204"/>
                </a:lnTo>
                <a:lnTo>
                  <a:pt x="1645" y="12258"/>
                </a:lnTo>
                <a:lnTo>
                  <a:pt x="1592" y="12337"/>
                </a:lnTo>
                <a:lnTo>
                  <a:pt x="1566" y="12443"/>
                </a:lnTo>
                <a:lnTo>
                  <a:pt x="1566" y="13372"/>
                </a:lnTo>
                <a:lnTo>
                  <a:pt x="1592" y="13478"/>
                </a:lnTo>
                <a:lnTo>
                  <a:pt x="1645" y="13557"/>
                </a:lnTo>
                <a:lnTo>
                  <a:pt x="1725" y="13611"/>
                </a:lnTo>
                <a:lnTo>
                  <a:pt x="5917" y="13611"/>
                </a:lnTo>
                <a:lnTo>
                  <a:pt x="5917" y="14698"/>
                </a:lnTo>
                <a:lnTo>
                  <a:pt x="478" y="14698"/>
                </a:lnTo>
                <a:lnTo>
                  <a:pt x="478" y="505"/>
                </a:lnTo>
                <a:close/>
                <a:moveTo>
                  <a:pt x="6951" y="11647"/>
                </a:moveTo>
                <a:lnTo>
                  <a:pt x="6951" y="15892"/>
                </a:lnTo>
                <a:lnTo>
                  <a:pt x="6925" y="15998"/>
                </a:lnTo>
                <a:lnTo>
                  <a:pt x="6872" y="16078"/>
                </a:lnTo>
                <a:lnTo>
                  <a:pt x="6792" y="16131"/>
                </a:lnTo>
                <a:lnTo>
                  <a:pt x="6686" y="16157"/>
                </a:lnTo>
                <a:lnTo>
                  <a:pt x="6580" y="16131"/>
                </a:lnTo>
                <a:lnTo>
                  <a:pt x="6500" y="16078"/>
                </a:lnTo>
                <a:lnTo>
                  <a:pt x="6447" y="15998"/>
                </a:lnTo>
                <a:lnTo>
                  <a:pt x="6421" y="15892"/>
                </a:lnTo>
                <a:lnTo>
                  <a:pt x="6421" y="11647"/>
                </a:lnTo>
                <a:close/>
                <a:moveTo>
                  <a:pt x="239" y="1"/>
                </a:moveTo>
                <a:lnTo>
                  <a:pt x="160" y="27"/>
                </a:lnTo>
                <a:lnTo>
                  <a:pt x="80" y="81"/>
                </a:lnTo>
                <a:lnTo>
                  <a:pt x="27" y="160"/>
                </a:lnTo>
                <a:lnTo>
                  <a:pt x="0" y="266"/>
                </a:lnTo>
                <a:lnTo>
                  <a:pt x="0" y="14937"/>
                </a:lnTo>
                <a:lnTo>
                  <a:pt x="27" y="15043"/>
                </a:lnTo>
                <a:lnTo>
                  <a:pt x="80" y="15123"/>
                </a:lnTo>
                <a:lnTo>
                  <a:pt x="160" y="15176"/>
                </a:lnTo>
                <a:lnTo>
                  <a:pt x="5917" y="15176"/>
                </a:lnTo>
                <a:lnTo>
                  <a:pt x="5917" y="15892"/>
                </a:lnTo>
                <a:lnTo>
                  <a:pt x="5943" y="16051"/>
                </a:lnTo>
                <a:lnTo>
                  <a:pt x="5996" y="16184"/>
                </a:lnTo>
                <a:lnTo>
                  <a:pt x="6049" y="16317"/>
                </a:lnTo>
                <a:lnTo>
                  <a:pt x="6155" y="16423"/>
                </a:lnTo>
                <a:lnTo>
                  <a:pt x="6261" y="16529"/>
                </a:lnTo>
                <a:lnTo>
                  <a:pt x="6394" y="16582"/>
                </a:lnTo>
                <a:lnTo>
                  <a:pt x="6527" y="16635"/>
                </a:lnTo>
                <a:lnTo>
                  <a:pt x="6845" y="16635"/>
                </a:lnTo>
                <a:lnTo>
                  <a:pt x="6978" y="16582"/>
                </a:lnTo>
                <a:lnTo>
                  <a:pt x="7110" y="16529"/>
                </a:lnTo>
                <a:lnTo>
                  <a:pt x="7216" y="16423"/>
                </a:lnTo>
                <a:lnTo>
                  <a:pt x="7296" y="16317"/>
                </a:lnTo>
                <a:lnTo>
                  <a:pt x="7376" y="16184"/>
                </a:lnTo>
                <a:lnTo>
                  <a:pt x="7429" y="16051"/>
                </a:lnTo>
                <a:lnTo>
                  <a:pt x="7429" y="15892"/>
                </a:lnTo>
                <a:lnTo>
                  <a:pt x="7429" y="15176"/>
                </a:lnTo>
                <a:lnTo>
                  <a:pt x="13212" y="15176"/>
                </a:lnTo>
                <a:lnTo>
                  <a:pt x="13292" y="15123"/>
                </a:lnTo>
                <a:lnTo>
                  <a:pt x="13345" y="15043"/>
                </a:lnTo>
                <a:lnTo>
                  <a:pt x="13345" y="14937"/>
                </a:lnTo>
                <a:lnTo>
                  <a:pt x="13345" y="266"/>
                </a:lnTo>
                <a:lnTo>
                  <a:pt x="13345" y="160"/>
                </a:lnTo>
                <a:lnTo>
                  <a:pt x="13292" y="81"/>
                </a:lnTo>
                <a:lnTo>
                  <a:pt x="13212" y="27"/>
                </a:lnTo>
                <a:lnTo>
                  <a:pt x="13106"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1E0F5102-E760-8882-9E9B-E70FBAFD6529}"/>
              </a:ext>
            </a:extLst>
          </p:cNvPr>
          <p:cNvSpPr txBox="1"/>
          <p:nvPr/>
        </p:nvSpPr>
        <p:spPr>
          <a:xfrm>
            <a:off x="822891" y="2104723"/>
            <a:ext cx="4269168" cy="1569660"/>
          </a:xfrm>
          <a:prstGeom prst="rect">
            <a:avLst/>
          </a:prstGeom>
          <a:noFill/>
        </p:spPr>
        <p:txBody>
          <a:bodyPr wrap="square" lIns="91440" tIns="45720" rIns="91440" bIns="45720" rtlCol="0" anchor="t">
            <a:spAutoFit/>
          </a:bodyPr>
          <a:lstStyle/>
          <a:p>
            <a:pPr algn="ctr"/>
            <a:r>
              <a:rPr lang="en" sz="3200" b="1" dirty="0">
                <a:latin typeface="Arial"/>
                <a:hlinkClick r:id="rId3"/>
              </a:rPr>
              <a:t>NSF Has Released </a:t>
            </a:r>
            <a:br>
              <a:rPr lang="en" sz="3200" b="1" dirty="0">
                <a:latin typeface="Arial"/>
                <a:hlinkClick r:id="rId3"/>
              </a:rPr>
            </a:br>
            <a:r>
              <a:rPr lang="en" sz="3200" b="1" dirty="0">
                <a:latin typeface="Arial"/>
                <a:hlinkClick r:id="rId3"/>
              </a:rPr>
              <a:t>the Public Access Plan 2.0</a:t>
            </a:r>
            <a:endParaRPr lang="en-US" sz="1600" dirty="0">
              <a:solidFill>
                <a:schemeClr val="accent2">
                  <a:lumMod val="75000"/>
                </a:schemeClr>
              </a:solidFill>
            </a:endParaRPr>
          </a:p>
        </p:txBody>
      </p:sp>
      <p:pic>
        <p:nvPicPr>
          <p:cNvPr id="4098" name="Picture 2">
            <a:extLst>
              <a:ext uri="{FF2B5EF4-FFF2-40B4-BE49-F238E27FC236}">
                <a16:creationId xmlns:a16="http://schemas.microsoft.com/office/drawing/2014/main" id="{D13FDC94-6664-FF84-7C49-A833736D7987}"/>
              </a:ex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08365" y="1766972"/>
            <a:ext cx="2143125" cy="2143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46389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E712A8-2F05-8350-9903-3A664AC653BC}"/>
              </a:ext>
            </a:extLst>
          </p:cNvPr>
          <p:cNvSpPr>
            <a:spLocks noGrp="1"/>
          </p:cNvSpPr>
          <p:nvPr>
            <p:ph type="title"/>
          </p:nvPr>
        </p:nvSpPr>
        <p:spPr>
          <a:xfrm>
            <a:off x="761975" y="753225"/>
            <a:ext cx="7717500" cy="323100"/>
          </a:xfrm>
        </p:spPr>
        <p:txBody>
          <a:bodyPr/>
          <a:lstStyle/>
          <a:p>
            <a:r>
              <a:rPr lang="en-US" b="1" dirty="0">
                <a:latin typeface="Arial"/>
              </a:rPr>
              <a:t>NSF Timeline</a:t>
            </a:r>
          </a:p>
        </p:txBody>
      </p:sp>
      <p:pic>
        <p:nvPicPr>
          <p:cNvPr id="7" name="Picture 2" descr="timeline for new  2025 public access requirements outlining from 2022 to 2025">
            <a:extLst>
              <a:ext uri="{FF2B5EF4-FFF2-40B4-BE49-F238E27FC236}">
                <a16:creationId xmlns:a16="http://schemas.microsoft.com/office/drawing/2014/main" id="{3A023060-BAEF-A4A5-F801-CE92FFDFC51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3484" y="1491962"/>
            <a:ext cx="7620000" cy="238125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D3F56ADF-99BE-E068-1FD6-9C7DDF06FA7E}"/>
              </a:ext>
            </a:extLst>
          </p:cNvPr>
          <p:cNvSpPr txBox="1"/>
          <p:nvPr/>
        </p:nvSpPr>
        <p:spPr>
          <a:xfrm>
            <a:off x="5096958" y="4200103"/>
            <a:ext cx="3229382" cy="523220"/>
          </a:xfrm>
          <a:prstGeom prst="rect">
            <a:avLst/>
          </a:prstGeom>
          <a:noFill/>
          <a:ln w="28575">
            <a:solidFill>
              <a:schemeClr val="bg2">
                <a:lumMod val="50000"/>
              </a:schemeClr>
            </a:solidFill>
          </a:ln>
        </p:spPr>
        <p:txBody>
          <a:bodyPr wrap="square" lIns="91440" tIns="45720" rIns="91440" bIns="45720" rtlCol="0" anchor="t">
            <a:spAutoFit/>
          </a:bodyPr>
          <a:lstStyle/>
          <a:p>
            <a:r>
              <a:rPr lang="en-US" dirty="0"/>
              <a:t>In regards to data, it will go into effect for researchers on October 1, 2025.</a:t>
            </a:r>
          </a:p>
        </p:txBody>
      </p:sp>
    </p:spTree>
    <p:extLst>
      <p:ext uri="{BB962C8B-B14F-4D97-AF65-F5344CB8AC3E}">
        <p14:creationId xmlns:p14="http://schemas.microsoft.com/office/powerpoint/2010/main" val="37983198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90DDF554-23FD-E44E-7C8A-3FFB9B219EE1}"/>
              </a:ext>
              <a:ext uri="{C183D7F6-B498-43B3-948B-1728B52AA6E4}">
                <adec:decorative xmlns:adec="http://schemas.microsoft.com/office/drawing/2017/decorative" val="1"/>
              </a:ext>
            </a:extLst>
          </p:cNvPr>
          <p:cNvGraphicFramePr/>
          <p:nvPr>
            <p:extLst>
              <p:ext uri="{D42A27DB-BD31-4B8C-83A1-F6EECF244321}">
                <p14:modId xmlns:p14="http://schemas.microsoft.com/office/powerpoint/2010/main" val="1071242778"/>
              </p:ext>
            </p:extLst>
          </p:nvPr>
        </p:nvGraphicFramePr>
        <p:xfrm>
          <a:off x="1524000" y="779722"/>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itle 2">
            <a:extLst>
              <a:ext uri="{FF2B5EF4-FFF2-40B4-BE49-F238E27FC236}">
                <a16:creationId xmlns:a16="http://schemas.microsoft.com/office/drawing/2014/main" id="{616C3876-5798-79C7-4655-2F9658A96CF5}"/>
              </a:ext>
            </a:extLst>
          </p:cNvPr>
          <p:cNvSpPr>
            <a:spLocks noGrp="1"/>
          </p:cNvSpPr>
          <p:nvPr>
            <p:ph type="title"/>
          </p:nvPr>
        </p:nvSpPr>
        <p:spPr>
          <a:xfrm>
            <a:off x="713250" y="299778"/>
            <a:ext cx="7717500" cy="323100"/>
          </a:xfrm>
        </p:spPr>
        <p:txBody>
          <a:bodyPr/>
          <a:lstStyle/>
          <a:p>
            <a:r>
              <a:rPr lang="en-US" b="1" dirty="0">
                <a:latin typeface="Arial"/>
              </a:rPr>
              <a:t>Summary of Public Access Plan 2.0</a:t>
            </a:r>
          </a:p>
        </p:txBody>
      </p:sp>
    </p:spTree>
    <p:extLst>
      <p:ext uri="{BB962C8B-B14F-4D97-AF65-F5344CB8AC3E}">
        <p14:creationId xmlns:p14="http://schemas.microsoft.com/office/powerpoint/2010/main" val="2501294837"/>
      </p:ext>
    </p:extLst>
  </p:cSld>
  <p:clrMapOvr>
    <a:masterClrMapping/>
  </p:clrMapOvr>
</p:sld>
</file>

<file path=ppt/theme/theme1.xml><?xml version="1.0" encoding="utf-8"?>
<a:theme xmlns:a="http://schemas.openxmlformats.org/drawingml/2006/main" name="August Daily Slides by Slidesgo">
  <a:themeElements>
    <a:clrScheme name="Simple Light">
      <a:dk1>
        <a:srgbClr val="000000"/>
      </a:dk1>
      <a:lt1>
        <a:srgbClr val="FFFFFF"/>
      </a:lt1>
      <a:dk2>
        <a:srgbClr val="D1DFF3"/>
      </a:dk2>
      <a:lt2>
        <a:srgbClr val="3E628D"/>
      </a:lt2>
      <a:accent1>
        <a:srgbClr val="59C3EA"/>
      </a:accent1>
      <a:accent2>
        <a:srgbClr val="7DA2D9"/>
      </a:accent2>
      <a:accent3>
        <a:srgbClr val="4684CE"/>
      </a:accent3>
      <a:accent4>
        <a:srgbClr val="6682A3"/>
      </a:accent4>
      <a:accent5>
        <a:srgbClr val="CDD9E1"/>
      </a:accent5>
      <a:accent6>
        <a:srgbClr val="E9EFF6"/>
      </a:accent6>
      <a:hlink>
        <a:srgbClr val="40404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Dividend</Template>
  <TotalTime>280</TotalTime>
  <Words>3682</Words>
  <Application>Microsoft Office PowerPoint</Application>
  <PresentationFormat>On-screen Show (16:9)</PresentationFormat>
  <Paragraphs>370</Paragraphs>
  <Slides>57</Slides>
  <Notes>23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57</vt:i4>
      </vt:variant>
    </vt:vector>
  </HeadingPairs>
  <TitlesOfParts>
    <vt:vector size="66" baseType="lpstr">
      <vt:lpstr>Fredoka One</vt:lpstr>
      <vt:lpstr>Lato</vt:lpstr>
      <vt:lpstr>Arial</vt:lpstr>
      <vt:lpstr>system-ui</vt:lpstr>
      <vt:lpstr>Calibri</vt:lpstr>
      <vt:lpstr>Open Sans</vt:lpstr>
      <vt:lpstr>Goudy Old Style</vt:lpstr>
      <vt:lpstr>Calibri Light</vt:lpstr>
      <vt:lpstr>August Daily Slides by Slidesgo</vt:lpstr>
      <vt:lpstr>Love Data:  NSF and DOE's Public Access Plans</vt:lpstr>
      <vt:lpstr>Love Data Month</vt:lpstr>
      <vt:lpstr>Agenda</vt:lpstr>
      <vt:lpstr>OSTP Memo: Ensuring Free, Immediate, and Equitable Access to Federally Funded Research</vt:lpstr>
      <vt:lpstr>NSPM-33 Memo  </vt:lpstr>
      <vt:lpstr>National Science Foundation (NSF)</vt:lpstr>
      <vt:lpstr>Public Access Plan 2.0</vt:lpstr>
      <vt:lpstr>NSF Timeline</vt:lpstr>
      <vt:lpstr>Summary of Public Access Plan 2.0</vt:lpstr>
      <vt:lpstr>Remember….</vt:lpstr>
      <vt:lpstr>Cost</vt:lpstr>
      <vt:lpstr>Data Management and Sharing Plan  </vt:lpstr>
      <vt:lpstr>NSF’s Current RCR Requirements</vt:lpstr>
      <vt:lpstr>Department of Energy (DOE)</vt:lpstr>
      <vt:lpstr>Public Access Plan (June 2023)</vt:lpstr>
      <vt:lpstr>DOE Timeline</vt:lpstr>
      <vt:lpstr>Publications Summary</vt:lpstr>
      <vt:lpstr>Data Summary</vt:lpstr>
      <vt:lpstr>Cost (Note: Identical to NSF)</vt:lpstr>
      <vt:lpstr>General Recommendations</vt:lpstr>
      <vt:lpstr>Data Management and Sharing Plans (DMSPs)</vt:lpstr>
      <vt:lpstr>NIH’s DMSP Template</vt:lpstr>
      <vt:lpstr>Share Data Via a Repository</vt:lpstr>
      <vt:lpstr>Which Repository Should I Choose?</vt:lpstr>
      <vt:lpstr>What is a Subject-Specific Repository?</vt:lpstr>
      <vt:lpstr>How Can I Find a Subject-Specific Repository?</vt:lpstr>
      <vt:lpstr>University of Rochester Research Repository (URRR)</vt:lpstr>
      <vt:lpstr>Generalist Repositories</vt:lpstr>
      <vt:lpstr>De-identify Your Data</vt:lpstr>
      <vt:lpstr>Data Use Agreements</vt:lpstr>
      <vt:lpstr>ICPSR</vt:lpstr>
      <vt:lpstr>Data Privacy, Security, and Protections</vt:lpstr>
      <vt:lpstr>Be Descriptive</vt:lpstr>
      <vt:lpstr>Preferred Formats</vt:lpstr>
      <vt:lpstr>Data Standards</vt:lpstr>
      <vt:lpstr>Some Science Standards</vt:lpstr>
      <vt:lpstr>Include a Readme</vt:lpstr>
      <vt:lpstr>Codebooks and Data Dictionaries</vt:lpstr>
      <vt:lpstr>Data Dictionary</vt:lpstr>
      <vt:lpstr>Protocols.io</vt:lpstr>
      <vt:lpstr>LabArchives</vt:lpstr>
      <vt:lpstr>What Will You Link To?</vt:lpstr>
      <vt:lpstr>Mention the License!</vt:lpstr>
      <vt:lpstr>ORCID</vt:lpstr>
      <vt:lpstr>Submitting a publication? </vt:lpstr>
      <vt:lpstr>Data Services &amp; Resources</vt:lpstr>
      <vt:lpstr>Data Services: Service Types</vt:lpstr>
      <vt:lpstr>Data Services: Areas of Specialization</vt:lpstr>
      <vt:lpstr>Library Resources</vt:lpstr>
      <vt:lpstr>UR Tools – Institutional Access</vt:lpstr>
      <vt:lpstr>OSF</vt:lpstr>
      <vt:lpstr>Reach Out to Us for Help  in Using URRR!</vt:lpstr>
      <vt:lpstr>Our Colleagues, Scholarly Publishing</vt:lpstr>
      <vt:lpstr>POA Library</vt:lpstr>
      <vt:lpstr>Remember Love Data Month</vt:lpstr>
      <vt:lpstr>Please Fill Out Our Survey</vt:lpstr>
      <vt:lpstr>Please feel free to contact us with any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The Hunt for Data:</dc:title>
  <dc:creator>Owen, Heather</dc:creator>
  <cp:lastModifiedBy>Owen, Heather</cp:lastModifiedBy>
  <cp:revision>228</cp:revision>
  <dcterms:modified xsi:type="dcterms:W3CDTF">2025-02-11T14:28:08Z</dcterms:modified>
</cp:coreProperties>
</file>